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9"/>
  </p:notesMasterIdLst>
  <p:handoutMasterIdLst>
    <p:handoutMasterId r:id="rId10"/>
  </p:handoutMasterIdLst>
  <p:sldIdLst>
    <p:sldId id="282" r:id="rId2"/>
    <p:sldId id="256" r:id="rId3"/>
    <p:sldId id="283" r:id="rId4"/>
    <p:sldId id="284" r:id="rId5"/>
    <p:sldId id="261" r:id="rId6"/>
    <p:sldId id="285" r:id="rId7"/>
    <p:sldId id="287" r:id="rId8"/>
  </p:sldIdLst>
  <p:sldSz cx="9144000" cy="5715000" type="screen16x10"/>
  <p:notesSz cx="6858000" cy="9144000"/>
  <p:defaultTextStyle>
    <a:defPPr>
      <a:defRPr lang="ru-RU"/>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guide id="3" orient="horz" pos="259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3164"/>
    <a:srgbClr val="225B5F"/>
    <a:srgbClr val="E6E6E6"/>
    <a:srgbClr val="0F1722"/>
    <a:srgbClr val="348151"/>
    <a:srgbClr val="1B24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84251"/>
  </p:normalViewPr>
  <p:slideViewPr>
    <p:cSldViewPr snapToGrid="0" showGuides="1">
      <p:cViewPr varScale="1">
        <p:scale>
          <a:sx n="106" d="100"/>
          <a:sy n="106" d="100"/>
        </p:scale>
        <p:origin x="1170" y="102"/>
      </p:cViewPr>
      <p:guideLst>
        <p:guide orient="horz" pos="1800"/>
        <p:guide pos="2880"/>
        <p:guide orient="horz" pos="2594"/>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C70366-C201-0C4E-99F6-EC2EC4208043}" type="doc">
      <dgm:prSet loTypeId="urn:microsoft.com/office/officeart/2005/8/layout/matrix1" loCatId="" qsTypeId="urn:microsoft.com/office/officeart/2005/8/quickstyle/simple5" qsCatId="simple" csTypeId="urn:microsoft.com/office/officeart/2005/8/colors/accent1_2" csCatId="accent1" phldr="1"/>
      <dgm:spPr/>
      <dgm:t>
        <a:bodyPr/>
        <a:lstStyle/>
        <a:p>
          <a:endParaRPr lang="en-US"/>
        </a:p>
      </dgm:t>
    </dgm:pt>
    <dgm:pt modelId="{C7ABDF3D-B3D8-6442-BC04-A67897D4CCA7}">
      <dgm:prSet phldrT="[Text]" custT="1"/>
      <dgm:spPr/>
      <dgm:t>
        <a:bodyPr/>
        <a:lstStyle/>
        <a:p>
          <a:r>
            <a:rPr lang="en-US" sz="2800" b="1" dirty="0">
              <a:solidFill>
                <a:schemeClr val="bg1"/>
              </a:solidFill>
            </a:rPr>
            <a:t>Ways We</a:t>
          </a:r>
          <a:r>
            <a:rPr lang="en-US" sz="2800" b="1" baseline="0" dirty="0">
              <a:solidFill>
                <a:schemeClr val="bg1"/>
              </a:solidFill>
            </a:rPr>
            <a:t> Take God’s Name in Vain</a:t>
          </a:r>
          <a:endParaRPr lang="en-US" sz="2800" b="1" dirty="0">
            <a:solidFill>
              <a:schemeClr val="bg1"/>
            </a:solidFill>
          </a:endParaRPr>
        </a:p>
      </dgm:t>
    </dgm:pt>
    <dgm:pt modelId="{5DF5B30E-6ACA-534D-A57C-B1746934068F}" type="parTrans" cxnId="{37492585-D8E6-AF48-8C6F-273719D5337F}">
      <dgm:prSet/>
      <dgm:spPr/>
      <dgm:t>
        <a:bodyPr/>
        <a:lstStyle/>
        <a:p>
          <a:endParaRPr lang="en-US"/>
        </a:p>
      </dgm:t>
    </dgm:pt>
    <dgm:pt modelId="{5F4F3386-9B5D-714F-8424-F623B979C24F}" type="sibTrans" cxnId="{37492585-D8E6-AF48-8C6F-273719D5337F}">
      <dgm:prSet/>
      <dgm:spPr/>
      <dgm:t>
        <a:bodyPr/>
        <a:lstStyle/>
        <a:p>
          <a:endParaRPr lang="en-US"/>
        </a:p>
      </dgm:t>
    </dgm:pt>
    <dgm:pt modelId="{3A3B5AA1-8142-CB4E-A3D2-4A25D13DC8CA}">
      <dgm:prSet phldrT="[Text]" custT="1"/>
      <dgm:spPr/>
      <dgm:t>
        <a:bodyPr/>
        <a:lstStyle/>
        <a:p>
          <a:r>
            <a:rPr lang="en-US" sz="5000" dirty="0">
              <a:solidFill>
                <a:schemeClr val="bg2"/>
              </a:solidFill>
            </a:rPr>
            <a:t>What</a:t>
          </a:r>
          <a:r>
            <a:rPr lang="en-US" sz="5000" baseline="0" dirty="0">
              <a:solidFill>
                <a:schemeClr val="bg2"/>
              </a:solidFill>
            </a:rPr>
            <a:t> You Say About God</a:t>
          </a:r>
          <a:endParaRPr lang="en-US" sz="5000" dirty="0">
            <a:solidFill>
              <a:schemeClr val="bg2"/>
            </a:solidFill>
          </a:endParaRPr>
        </a:p>
      </dgm:t>
    </dgm:pt>
    <dgm:pt modelId="{3AE105CE-6FFB-C94F-90F1-C945E56F7D1D}" type="parTrans" cxnId="{C3B679E9-4E0A-E541-908C-C0B71BDD8F64}">
      <dgm:prSet/>
      <dgm:spPr/>
      <dgm:t>
        <a:bodyPr/>
        <a:lstStyle/>
        <a:p>
          <a:endParaRPr lang="en-US"/>
        </a:p>
      </dgm:t>
    </dgm:pt>
    <dgm:pt modelId="{08335F33-6185-4A40-8CAE-27F27585A449}" type="sibTrans" cxnId="{C3B679E9-4E0A-E541-908C-C0B71BDD8F64}">
      <dgm:prSet/>
      <dgm:spPr/>
      <dgm:t>
        <a:bodyPr/>
        <a:lstStyle/>
        <a:p>
          <a:endParaRPr lang="en-US"/>
        </a:p>
      </dgm:t>
    </dgm:pt>
    <dgm:pt modelId="{FE3A32E1-D872-F74C-B157-C8A58CF36083}">
      <dgm:prSet phldrT="[Text]" custT="1"/>
      <dgm:spPr/>
      <dgm:t>
        <a:bodyPr/>
        <a:lstStyle/>
        <a:p>
          <a:r>
            <a:rPr lang="en-US" sz="5000" dirty="0">
              <a:solidFill>
                <a:schemeClr val="bg2"/>
              </a:solidFill>
            </a:rPr>
            <a:t>What You Say     For</a:t>
          </a:r>
          <a:r>
            <a:rPr lang="en-US" sz="5000" baseline="0" dirty="0">
              <a:solidFill>
                <a:schemeClr val="bg2"/>
              </a:solidFill>
            </a:rPr>
            <a:t> </a:t>
          </a:r>
          <a:r>
            <a:rPr lang="en-US" sz="5000" dirty="0">
              <a:solidFill>
                <a:schemeClr val="bg2"/>
              </a:solidFill>
            </a:rPr>
            <a:t>God</a:t>
          </a:r>
        </a:p>
      </dgm:t>
    </dgm:pt>
    <dgm:pt modelId="{E989D6B7-9EE6-7B44-B29B-40AD92C14C9C}" type="parTrans" cxnId="{A4945770-EEB0-EC45-BD03-D5BDDF38D217}">
      <dgm:prSet/>
      <dgm:spPr/>
      <dgm:t>
        <a:bodyPr/>
        <a:lstStyle/>
        <a:p>
          <a:endParaRPr lang="en-US"/>
        </a:p>
      </dgm:t>
    </dgm:pt>
    <dgm:pt modelId="{8EA35FCE-B5B0-964A-A2DA-1DC695D0CB27}" type="sibTrans" cxnId="{A4945770-EEB0-EC45-BD03-D5BDDF38D217}">
      <dgm:prSet/>
      <dgm:spPr/>
      <dgm:t>
        <a:bodyPr/>
        <a:lstStyle/>
        <a:p>
          <a:endParaRPr lang="en-US"/>
        </a:p>
      </dgm:t>
    </dgm:pt>
    <dgm:pt modelId="{BA2AB4A5-0192-A34A-ADCA-8D76C8FA61B3}">
      <dgm:prSet phldrT="[Text]" custT="1"/>
      <dgm:spPr/>
      <dgm:t>
        <a:bodyPr/>
        <a:lstStyle/>
        <a:p>
          <a:r>
            <a:rPr lang="en-US" sz="5000" dirty="0">
              <a:solidFill>
                <a:schemeClr val="bg2"/>
              </a:solidFill>
            </a:rPr>
            <a:t>What</a:t>
          </a:r>
          <a:r>
            <a:rPr lang="en-US" sz="5000" baseline="0" dirty="0">
              <a:solidFill>
                <a:schemeClr val="bg2"/>
              </a:solidFill>
            </a:rPr>
            <a:t> You Associate with God</a:t>
          </a:r>
          <a:endParaRPr lang="en-US" sz="5000" dirty="0">
            <a:solidFill>
              <a:schemeClr val="bg2"/>
            </a:solidFill>
          </a:endParaRPr>
        </a:p>
      </dgm:t>
    </dgm:pt>
    <dgm:pt modelId="{B0E41651-E73B-F149-A7B3-C866613AA222}" type="parTrans" cxnId="{115B0E43-90F1-A541-B681-2468432BF33E}">
      <dgm:prSet/>
      <dgm:spPr/>
      <dgm:t>
        <a:bodyPr/>
        <a:lstStyle/>
        <a:p>
          <a:endParaRPr lang="en-US"/>
        </a:p>
      </dgm:t>
    </dgm:pt>
    <dgm:pt modelId="{2D21AC6E-F45F-C548-A423-77A4CDFC80C4}" type="sibTrans" cxnId="{115B0E43-90F1-A541-B681-2468432BF33E}">
      <dgm:prSet/>
      <dgm:spPr/>
      <dgm:t>
        <a:bodyPr/>
        <a:lstStyle/>
        <a:p>
          <a:endParaRPr lang="en-US"/>
        </a:p>
      </dgm:t>
    </dgm:pt>
    <dgm:pt modelId="{0381B59C-8EDC-8349-A1A8-E340601DD8F0}">
      <dgm:prSet phldrT="[Text]" custT="1"/>
      <dgm:spPr/>
      <dgm:t>
        <a:bodyPr/>
        <a:lstStyle/>
        <a:p>
          <a:r>
            <a:rPr lang="en-US" sz="5000" dirty="0">
              <a:solidFill>
                <a:schemeClr val="bg2"/>
              </a:solidFill>
            </a:rPr>
            <a:t>What Your</a:t>
          </a:r>
          <a:r>
            <a:rPr lang="en-US" sz="5000" baseline="0" dirty="0">
              <a:solidFill>
                <a:schemeClr val="bg2"/>
              </a:solidFill>
            </a:rPr>
            <a:t> Actions Say About God</a:t>
          </a:r>
          <a:endParaRPr lang="en-US" sz="5000" dirty="0">
            <a:solidFill>
              <a:schemeClr val="bg2"/>
            </a:solidFill>
          </a:endParaRPr>
        </a:p>
      </dgm:t>
    </dgm:pt>
    <dgm:pt modelId="{1C740AF7-471F-9748-9053-DBBC38B57A4B}" type="parTrans" cxnId="{BAF28A3E-B69E-8146-9EC5-7E8FD4FB3D21}">
      <dgm:prSet/>
      <dgm:spPr/>
      <dgm:t>
        <a:bodyPr/>
        <a:lstStyle/>
        <a:p>
          <a:endParaRPr lang="en-US"/>
        </a:p>
      </dgm:t>
    </dgm:pt>
    <dgm:pt modelId="{789D1DC1-E04A-8B48-8930-03082F9AFA61}" type="sibTrans" cxnId="{BAF28A3E-B69E-8146-9EC5-7E8FD4FB3D21}">
      <dgm:prSet/>
      <dgm:spPr/>
      <dgm:t>
        <a:bodyPr/>
        <a:lstStyle/>
        <a:p>
          <a:endParaRPr lang="en-US"/>
        </a:p>
      </dgm:t>
    </dgm:pt>
    <dgm:pt modelId="{116ED2A1-4A5F-A048-8E00-BD8CECF97351}" type="pres">
      <dgm:prSet presAssocID="{ADC70366-C201-0C4E-99F6-EC2EC4208043}" presName="diagram" presStyleCnt="0">
        <dgm:presLayoutVars>
          <dgm:chMax val="1"/>
          <dgm:dir/>
          <dgm:animLvl val="ctr"/>
          <dgm:resizeHandles val="exact"/>
        </dgm:presLayoutVars>
      </dgm:prSet>
      <dgm:spPr/>
    </dgm:pt>
    <dgm:pt modelId="{3D5C29D3-292E-054E-89A0-CEA86296B87C}" type="pres">
      <dgm:prSet presAssocID="{ADC70366-C201-0C4E-99F6-EC2EC4208043}" presName="matrix" presStyleCnt="0"/>
      <dgm:spPr/>
    </dgm:pt>
    <dgm:pt modelId="{ABF4181A-5AEA-284A-BF66-BD5F4CAD2674}" type="pres">
      <dgm:prSet presAssocID="{ADC70366-C201-0C4E-99F6-EC2EC4208043}" presName="tile1" presStyleLbl="node1" presStyleIdx="0" presStyleCnt="4"/>
      <dgm:spPr/>
    </dgm:pt>
    <dgm:pt modelId="{48D45F24-2E4A-F04C-A13B-FA33DC0107EE}" type="pres">
      <dgm:prSet presAssocID="{ADC70366-C201-0C4E-99F6-EC2EC4208043}" presName="tile1text" presStyleLbl="node1" presStyleIdx="0" presStyleCnt="4">
        <dgm:presLayoutVars>
          <dgm:chMax val="0"/>
          <dgm:chPref val="0"/>
          <dgm:bulletEnabled val="1"/>
        </dgm:presLayoutVars>
      </dgm:prSet>
      <dgm:spPr/>
    </dgm:pt>
    <dgm:pt modelId="{611DE604-A53A-4240-B22B-518CAE39F3C4}" type="pres">
      <dgm:prSet presAssocID="{ADC70366-C201-0C4E-99F6-EC2EC4208043}" presName="tile2" presStyleLbl="node1" presStyleIdx="1" presStyleCnt="4"/>
      <dgm:spPr/>
    </dgm:pt>
    <dgm:pt modelId="{F00B2071-2561-0A48-8101-EAD01CFC68AC}" type="pres">
      <dgm:prSet presAssocID="{ADC70366-C201-0C4E-99F6-EC2EC4208043}" presName="tile2text" presStyleLbl="node1" presStyleIdx="1" presStyleCnt="4">
        <dgm:presLayoutVars>
          <dgm:chMax val="0"/>
          <dgm:chPref val="0"/>
          <dgm:bulletEnabled val="1"/>
        </dgm:presLayoutVars>
      </dgm:prSet>
      <dgm:spPr/>
    </dgm:pt>
    <dgm:pt modelId="{AED517B3-C189-4647-9AA9-35E2E8F9ED31}" type="pres">
      <dgm:prSet presAssocID="{ADC70366-C201-0C4E-99F6-EC2EC4208043}" presName="tile3" presStyleLbl="node1" presStyleIdx="2" presStyleCnt="4"/>
      <dgm:spPr/>
    </dgm:pt>
    <dgm:pt modelId="{30D1595A-1823-BF45-9D6C-65A8C5773A91}" type="pres">
      <dgm:prSet presAssocID="{ADC70366-C201-0C4E-99F6-EC2EC4208043}" presName="tile3text" presStyleLbl="node1" presStyleIdx="2" presStyleCnt="4">
        <dgm:presLayoutVars>
          <dgm:chMax val="0"/>
          <dgm:chPref val="0"/>
          <dgm:bulletEnabled val="1"/>
        </dgm:presLayoutVars>
      </dgm:prSet>
      <dgm:spPr/>
    </dgm:pt>
    <dgm:pt modelId="{811CAD15-3C3E-364D-A93F-478530554F7F}" type="pres">
      <dgm:prSet presAssocID="{ADC70366-C201-0C4E-99F6-EC2EC4208043}" presName="tile4" presStyleLbl="node1" presStyleIdx="3" presStyleCnt="4"/>
      <dgm:spPr/>
    </dgm:pt>
    <dgm:pt modelId="{5CC23684-5E73-8745-B02B-4C05EACF1DD2}" type="pres">
      <dgm:prSet presAssocID="{ADC70366-C201-0C4E-99F6-EC2EC4208043}" presName="tile4text" presStyleLbl="node1" presStyleIdx="3" presStyleCnt="4">
        <dgm:presLayoutVars>
          <dgm:chMax val="0"/>
          <dgm:chPref val="0"/>
          <dgm:bulletEnabled val="1"/>
        </dgm:presLayoutVars>
      </dgm:prSet>
      <dgm:spPr/>
    </dgm:pt>
    <dgm:pt modelId="{AE074AEA-054F-694F-B782-BF28C917F504}" type="pres">
      <dgm:prSet presAssocID="{ADC70366-C201-0C4E-99F6-EC2EC4208043}" presName="centerTile" presStyleLbl="fgShp" presStyleIdx="0" presStyleCnt="1" custScaleX="95111" custScaleY="101760">
        <dgm:presLayoutVars>
          <dgm:chMax val="0"/>
          <dgm:chPref val="0"/>
        </dgm:presLayoutVars>
      </dgm:prSet>
      <dgm:spPr/>
    </dgm:pt>
  </dgm:ptLst>
  <dgm:cxnLst>
    <dgm:cxn modelId="{F2624311-7112-ED4B-BCA8-D4E38633DBA0}" type="presOf" srcId="{ADC70366-C201-0C4E-99F6-EC2EC4208043}" destId="{116ED2A1-4A5F-A048-8E00-BD8CECF97351}" srcOrd="0" destOrd="0" presId="urn:microsoft.com/office/officeart/2005/8/layout/matrix1"/>
    <dgm:cxn modelId="{AF6AF01A-709D-274E-8C33-ED7A73DCDDE0}" type="presOf" srcId="{0381B59C-8EDC-8349-A1A8-E340601DD8F0}" destId="{811CAD15-3C3E-364D-A93F-478530554F7F}" srcOrd="0" destOrd="0" presId="urn:microsoft.com/office/officeart/2005/8/layout/matrix1"/>
    <dgm:cxn modelId="{BC72FD2E-173D-1244-B4AD-352D49E1C895}" type="presOf" srcId="{3A3B5AA1-8142-CB4E-A3D2-4A25D13DC8CA}" destId="{ABF4181A-5AEA-284A-BF66-BD5F4CAD2674}" srcOrd="0" destOrd="0" presId="urn:microsoft.com/office/officeart/2005/8/layout/matrix1"/>
    <dgm:cxn modelId="{9CE2AF33-C87A-5846-9651-8E99258EBC5C}" type="presOf" srcId="{C7ABDF3D-B3D8-6442-BC04-A67897D4CCA7}" destId="{AE074AEA-054F-694F-B782-BF28C917F504}" srcOrd="0" destOrd="0" presId="urn:microsoft.com/office/officeart/2005/8/layout/matrix1"/>
    <dgm:cxn modelId="{BAF28A3E-B69E-8146-9EC5-7E8FD4FB3D21}" srcId="{C7ABDF3D-B3D8-6442-BC04-A67897D4CCA7}" destId="{0381B59C-8EDC-8349-A1A8-E340601DD8F0}" srcOrd="3" destOrd="0" parTransId="{1C740AF7-471F-9748-9053-DBBC38B57A4B}" sibTransId="{789D1DC1-E04A-8B48-8930-03082F9AFA61}"/>
    <dgm:cxn modelId="{115B0E43-90F1-A541-B681-2468432BF33E}" srcId="{C7ABDF3D-B3D8-6442-BC04-A67897D4CCA7}" destId="{BA2AB4A5-0192-A34A-ADCA-8D76C8FA61B3}" srcOrd="2" destOrd="0" parTransId="{B0E41651-E73B-F149-A7B3-C866613AA222}" sibTransId="{2D21AC6E-F45F-C548-A423-77A4CDFC80C4}"/>
    <dgm:cxn modelId="{29801A70-B0E3-C04D-8F81-54A42C312265}" type="presOf" srcId="{0381B59C-8EDC-8349-A1A8-E340601DD8F0}" destId="{5CC23684-5E73-8745-B02B-4C05EACF1DD2}" srcOrd="1" destOrd="0" presId="urn:microsoft.com/office/officeart/2005/8/layout/matrix1"/>
    <dgm:cxn modelId="{A4945770-EEB0-EC45-BD03-D5BDDF38D217}" srcId="{C7ABDF3D-B3D8-6442-BC04-A67897D4CCA7}" destId="{FE3A32E1-D872-F74C-B157-C8A58CF36083}" srcOrd="1" destOrd="0" parTransId="{E989D6B7-9EE6-7B44-B29B-40AD92C14C9C}" sibTransId="{8EA35FCE-B5B0-964A-A2DA-1DC695D0CB27}"/>
    <dgm:cxn modelId="{A9CA2A7F-1D10-CD4C-AEEA-AC406AA91982}" type="presOf" srcId="{FE3A32E1-D872-F74C-B157-C8A58CF36083}" destId="{F00B2071-2561-0A48-8101-EAD01CFC68AC}" srcOrd="1" destOrd="0" presId="urn:microsoft.com/office/officeart/2005/8/layout/matrix1"/>
    <dgm:cxn modelId="{7BDC2385-B589-4B45-8003-B8D07F6A3331}" type="presOf" srcId="{BA2AB4A5-0192-A34A-ADCA-8D76C8FA61B3}" destId="{30D1595A-1823-BF45-9D6C-65A8C5773A91}" srcOrd="1" destOrd="0" presId="urn:microsoft.com/office/officeart/2005/8/layout/matrix1"/>
    <dgm:cxn modelId="{37492585-D8E6-AF48-8C6F-273719D5337F}" srcId="{ADC70366-C201-0C4E-99F6-EC2EC4208043}" destId="{C7ABDF3D-B3D8-6442-BC04-A67897D4CCA7}" srcOrd="0" destOrd="0" parTransId="{5DF5B30E-6ACA-534D-A57C-B1746934068F}" sibTransId="{5F4F3386-9B5D-714F-8424-F623B979C24F}"/>
    <dgm:cxn modelId="{5FB6939A-E8E0-934C-8DAD-EA5642ACF620}" type="presOf" srcId="{BA2AB4A5-0192-A34A-ADCA-8D76C8FA61B3}" destId="{AED517B3-C189-4647-9AA9-35E2E8F9ED31}" srcOrd="0" destOrd="0" presId="urn:microsoft.com/office/officeart/2005/8/layout/matrix1"/>
    <dgm:cxn modelId="{DB667DDD-154B-1B4F-81A9-E057A6E70561}" type="presOf" srcId="{FE3A32E1-D872-F74C-B157-C8A58CF36083}" destId="{611DE604-A53A-4240-B22B-518CAE39F3C4}" srcOrd="0" destOrd="0" presId="urn:microsoft.com/office/officeart/2005/8/layout/matrix1"/>
    <dgm:cxn modelId="{C3B679E9-4E0A-E541-908C-C0B71BDD8F64}" srcId="{C7ABDF3D-B3D8-6442-BC04-A67897D4CCA7}" destId="{3A3B5AA1-8142-CB4E-A3D2-4A25D13DC8CA}" srcOrd="0" destOrd="0" parTransId="{3AE105CE-6FFB-C94F-90F1-C945E56F7D1D}" sibTransId="{08335F33-6185-4A40-8CAE-27F27585A449}"/>
    <dgm:cxn modelId="{6427D0EE-6486-3A47-8F50-5C04842869A1}" type="presOf" srcId="{3A3B5AA1-8142-CB4E-A3D2-4A25D13DC8CA}" destId="{48D45F24-2E4A-F04C-A13B-FA33DC0107EE}" srcOrd="1" destOrd="0" presId="urn:microsoft.com/office/officeart/2005/8/layout/matrix1"/>
    <dgm:cxn modelId="{D6683D71-2006-C144-BCF4-AAA8FE16219C}" type="presParOf" srcId="{116ED2A1-4A5F-A048-8E00-BD8CECF97351}" destId="{3D5C29D3-292E-054E-89A0-CEA86296B87C}" srcOrd="0" destOrd="0" presId="urn:microsoft.com/office/officeart/2005/8/layout/matrix1"/>
    <dgm:cxn modelId="{12A90B78-9C21-4F42-BBE0-CD50206380D3}" type="presParOf" srcId="{3D5C29D3-292E-054E-89A0-CEA86296B87C}" destId="{ABF4181A-5AEA-284A-BF66-BD5F4CAD2674}" srcOrd="0" destOrd="0" presId="urn:microsoft.com/office/officeart/2005/8/layout/matrix1"/>
    <dgm:cxn modelId="{A88FA16B-402A-4A46-AB3C-D51BC544949D}" type="presParOf" srcId="{3D5C29D3-292E-054E-89A0-CEA86296B87C}" destId="{48D45F24-2E4A-F04C-A13B-FA33DC0107EE}" srcOrd="1" destOrd="0" presId="urn:microsoft.com/office/officeart/2005/8/layout/matrix1"/>
    <dgm:cxn modelId="{04BE481A-F093-1C48-A92E-E66DD0E2E124}" type="presParOf" srcId="{3D5C29D3-292E-054E-89A0-CEA86296B87C}" destId="{611DE604-A53A-4240-B22B-518CAE39F3C4}" srcOrd="2" destOrd="0" presId="urn:microsoft.com/office/officeart/2005/8/layout/matrix1"/>
    <dgm:cxn modelId="{F849EBB2-3A38-0E4B-BF5F-276001877AA5}" type="presParOf" srcId="{3D5C29D3-292E-054E-89A0-CEA86296B87C}" destId="{F00B2071-2561-0A48-8101-EAD01CFC68AC}" srcOrd="3" destOrd="0" presId="urn:microsoft.com/office/officeart/2005/8/layout/matrix1"/>
    <dgm:cxn modelId="{977227AB-3B70-284A-9FE1-C5FE26C4A5A5}" type="presParOf" srcId="{3D5C29D3-292E-054E-89A0-CEA86296B87C}" destId="{AED517B3-C189-4647-9AA9-35E2E8F9ED31}" srcOrd="4" destOrd="0" presId="urn:microsoft.com/office/officeart/2005/8/layout/matrix1"/>
    <dgm:cxn modelId="{228D2489-26E3-354B-97DF-5F6810DD492A}" type="presParOf" srcId="{3D5C29D3-292E-054E-89A0-CEA86296B87C}" destId="{30D1595A-1823-BF45-9D6C-65A8C5773A91}" srcOrd="5" destOrd="0" presId="urn:microsoft.com/office/officeart/2005/8/layout/matrix1"/>
    <dgm:cxn modelId="{78D695EB-A93C-4042-8D1C-A03EB96562F5}" type="presParOf" srcId="{3D5C29D3-292E-054E-89A0-CEA86296B87C}" destId="{811CAD15-3C3E-364D-A93F-478530554F7F}" srcOrd="6" destOrd="0" presId="urn:microsoft.com/office/officeart/2005/8/layout/matrix1"/>
    <dgm:cxn modelId="{A3DCBF83-EE0A-EE41-B292-0E6D2B6880FB}" type="presParOf" srcId="{3D5C29D3-292E-054E-89A0-CEA86296B87C}" destId="{5CC23684-5E73-8745-B02B-4C05EACF1DD2}" srcOrd="7" destOrd="0" presId="urn:microsoft.com/office/officeart/2005/8/layout/matrix1"/>
    <dgm:cxn modelId="{CB4ECA07-7E97-0249-BCD9-E1686131028D}" type="presParOf" srcId="{116ED2A1-4A5F-A048-8E00-BD8CECF97351}" destId="{AE074AEA-054F-694F-B782-BF28C917F504}"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11CC23-D74B-1C48-A8EB-D9B1E302A43A}" type="doc">
      <dgm:prSet loTypeId="urn:microsoft.com/office/officeart/2008/layout/HorizontalMultiLevelHierarchy" loCatId="" qsTypeId="urn:microsoft.com/office/officeart/2005/8/quickstyle/simple2" qsCatId="simple" csTypeId="urn:microsoft.com/office/officeart/2005/8/colors/colorful1" csCatId="colorful" phldr="1"/>
      <dgm:spPr/>
      <dgm:t>
        <a:bodyPr/>
        <a:lstStyle/>
        <a:p>
          <a:endParaRPr lang="en-US"/>
        </a:p>
      </dgm:t>
    </dgm:pt>
    <dgm:pt modelId="{EF80E04F-4102-1743-B062-F755F928D6F8}">
      <dgm:prSet phldrT="[Text]"/>
      <dgm:spPr/>
      <dgm:t>
        <a:bodyPr/>
        <a:lstStyle/>
        <a:p>
          <a:r>
            <a:rPr lang="en-US" b="1" dirty="0">
              <a:solidFill>
                <a:schemeClr val="bg2"/>
              </a:solidFill>
            </a:rPr>
            <a:t>To Whom Are You Making God’s Name Vain?</a:t>
          </a:r>
        </a:p>
      </dgm:t>
    </dgm:pt>
    <dgm:pt modelId="{6CF4ABCB-E52B-F842-AFAB-71DD740C8B78}" type="parTrans" cxnId="{0A4CB756-9861-0F4D-88F3-DFE8A6BE6E5B}">
      <dgm:prSet/>
      <dgm:spPr/>
      <dgm:t>
        <a:bodyPr/>
        <a:lstStyle/>
        <a:p>
          <a:endParaRPr lang="en-US"/>
        </a:p>
      </dgm:t>
    </dgm:pt>
    <dgm:pt modelId="{5D8256F0-0D37-2249-9C15-0D92C164C92E}" type="sibTrans" cxnId="{0A4CB756-9861-0F4D-88F3-DFE8A6BE6E5B}">
      <dgm:prSet/>
      <dgm:spPr/>
      <dgm:t>
        <a:bodyPr/>
        <a:lstStyle/>
        <a:p>
          <a:endParaRPr lang="en-US"/>
        </a:p>
      </dgm:t>
    </dgm:pt>
    <dgm:pt modelId="{4B18CF44-D041-3F4C-B332-DD86A31FD635}">
      <dgm:prSet phldrT="[Text]"/>
      <dgm:spPr/>
      <dgm:t>
        <a:bodyPr/>
        <a:lstStyle/>
        <a:p>
          <a:r>
            <a:rPr lang="en-US" b="1" dirty="0">
              <a:solidFill>
                <a:schemeClr val="bg2"/>
              </a:solidFill>
            </a:rPr>
            <a:t>     Yourself</a:t>
          </a:r>
        </a:p>
      </dgm:t>
    </dgm:pt>
    <dgm:pt modelId="{07DEA77E-8239-1D4A-B8B5-C9D20727FB5F}" type="parTrans" cxnId="{F26684B7-911B-B445-9425-78A2CB686BAB}">
      <dgm:prSet/>
      <dgm:spPr/>
      <dgm:t>
        <a:bodyPr/>
        <a:lstStyle/>
        <a:p>
          <a:endParaRPr lang="en-US"/>
        </a:p>
      </dgm:t>
    </dgm:pt>
    <dgm:pt modelId="{F53F572B-2283-344C-B0DA-8BDCFB6DAE85}" type="sibTrans" cxnId="{F26684B7-911B-B445-9425-78A2CB686BAB}">
      <dgm:prSet/>
      <dgm:spPr/>
      <dgm:t>
        <a:bodyPr/>
        <a:lstStyle/>
        <a:p>
          <a:endParaRPr lang="en-US"/>
        </a:p>
      </dgm:t>
    </dgm:pt>
    <dgm:pt modelId="{A5552940-0F5D-B24C-82AD-0CAEB27CB258}">
      <dgm:prSet phldrT="[Text]"/>
      <dgm:spPr/>
      <dgm:t>
        <a:bodyPr/>
        <a:lstStyle/>
        <a:p>
          <a:r>
            <a:rPr lang="en-US" b="1" dirty="0">
              <a:solidFill>
                <a:schemeClr val="bg2"/>
              </a:solidFill>
            </a:rPr>
            <a:t>  God</a:t>
          </a:r>
        </a:p>
      </dgm:t>
    </dgm:pt>
    <dgm:pt modelId="{099451FF-91E0-6C45-9A3F-66C6D906A83A}" type="parTrans" cxnId="{78BB4F52-3671-7D4F-B943-EB6D76CB9600}">
      <dgm:prSet/>
      <dgm:spPr/>
      <dgm:t>
        <a:bodyPr/>
        <a:lstStyle/>
        <a:p>
          <a:endParaRPr lang="en-US"/>
        </a:p>
      </dgm:t>
    </dgm:pt>
    <dgm:pt modelId="{25457C17-8922-6B4E-9F47-D923F19D961F}" type="sibTrans" cxnId="{78BB4F52-3671-7D4F-B943-EB6D76CB9600}">
      <dgm:prSet/>
      <dgm:spPr/>
      <dgm:t>
        <a:bodyPr/>
        <a:lstStyle/>
        <a:p>
          <a:endParaRPr lang="en-US"/>
        </a:p>
      </dgm:t>
    </dgm:pt>
    <dgm:pt modelId="{247A4C3B-BA2A-B14B-8E15-EA95113B386D}">
      <dgm:prSet phldrT="[Text]"/>
      <dgm:spPr/>
      <dgm:t>
        <a:bodyPr/>
        <a:lstStyle/>
        <a:p>
          <a:r>
            <a:rPr lang="en-US" b="1" dirty="0">
              <a:solidFill>
                <a:schemeClr val="bg2"/>
              </a:solidFill>
            </a:rPr>
            <a:t>  Others</a:t>
          </a:r>
        </a:p>
      </dgm:t>
    </dgm:pt>
    <dgm:pt modelId="{EE2AF2B8-DD7C-AB40-8BAD-0C31FE7D25E7}" type="parTrans" cxnId="{6B417565-0972-8D4D-BF5E-A98333C11AFD}">
      <dgm:prSet/>
      <dgm:spPr/>
      <dgm:t>
        <a:bodyPr/>
        <a:lstStyle/>
        <a:p>
          <a:endParaRPr lang="en-US"/>
        </a:p>
      </dgm:t>
    </dgm:pt>
    <dgm:pt modelId="{9C93FE92-FC87-4C4E-B8DC-866929DFF8A8}" type="sibTrans" cxnId="{6B417565-0972-8D4D-BF5E-A98333C11AFD}">
      <dgm:prSet/>
      <dgm:spPr/>
      <dgm:t>
        <a:bodyPr/>
        <a:lstStyle/>
        <a:p>
          <a:endParaRPr lang="en-US"/>
        </a:p>
      </dgm:t>
    </dgm:pt>
    <dgm:pt modelId="{D20051DE-E292-9C4E-83B4-886BA8DD7836}" type="pres">
      <dgm:prSet presAssocID="{EC11CC23-D74B-1C48-A8EB-D9B1E302A43A}" presName="Name0" presStyleCnt="0">
        <dgm:presLayoutVars>
          <dgm:chPref val="1"/>
          <dgm:dir/>
          <dgm:animOne val="branch"/>
          <dgm:animLvl val="lvl"/>
          <dgm:resizeHandles val="exact"/>
        </dgm:presLayoutVars>
      </dgm:prSet>
      <dgm:spPr/>
    </dgm:pt>
    <dgm:pt modelId="{423D787C-E803-7F4F-BAD6-207BBEE007B8}" type="pres">
      <dgm:prSet presAssocID="{EF80E04F-4102-1743-B062-F755F928D6F8}" presName="root1" presStyleCnt="0"/>
      <dgm:spPr/>
    </dgm:pt>
    <dgm:pt modelId="{59F03CFE-0FC9-0C4F-90AF-9039E34D8A16}" type="pres">
      <dgm:prSet presAssocID="{EF80E04F-4102-1743-B062-F755F928D6F8}" presName="LevelOneTextNode" presStyleLbl="node0" presStyleIdx="0" presStyleCnt="1" custAng="5400000" custLinFactX="94475" custLinFactNeighborX="100000" custLinFactNeighborY="30846">
        <dgm:presLayoutVars>
          <dgm:chPref val="3"/>
        </dgm:presLayoutVars>
      </dgm:prSet>
      <dgm:spPr/>
    </dgm:pt>
    <dgm:pt modelId="{3F692393-3F82-484F-BEE8-AC375DA06A65}" type="pres">
      <dgm:prSet presAssocID="{EF80E04F-4102-1743-B062-F755F928D6F8}" presName="level2hierChild" presStyleCnt="0"/>
      <dgm:spPr/>
    </dgm:pt>
    <dgm:pt modelId="{08418B27-987A-5E4D-94C2-09CD4ECCFFDF}" type="pres">
      <dgm:prSet presAssocID="{07DEA77E-8239-1D4A-B8B5-C9D20727FB5F}" presName="conn2-1" presStyleLbl="parChTrans1D2" presStyleIdx="0" presStyleCnt="3"/>
      <dgm:spPr/>
    </dgm:pt>
    <dgm:pt modelId="{E378811C-3997-FF46-B35D-405BA694FD76}" type="pres">
      <dgm:prSet presAssocID="{07DEA77E-8239-1D4A-B8B5-C9D20727FB5F}" presName="connTx" presStyleLbl="parChTrans1D2" presStyleIdx="0" presStyleCnt="3"/>
      <dgm:spPr/>
    </dgm:pt>
    <dgm:pt modelId="{B50E3168-93FB-3B49-95D4-47138419A53A}" type="pres">
      <dgm:prSet presAssocID="{4B18CF44-D041-3F4C-B332-DD86A31FD635}" presName="root2" presStyleCnt="0"/>
      <dgm:spPr/>
    </dgm:pt>
    <dgm:pt modelId="{818C789B-B0C8-1643-8107-020AC0BEF238}" type="pres">
      <dgm:prSet presAssocID="{4B18CF44-D041-3F4C-B332-DD86A31FD635}" presName="LevelTwoTextNode" presStyleLbl="node2" presStyleIdx="0" presStyleCnt="3" custLinFactX="-16304" custLinFactY="13675" custLinFactNeighborX="-100000" custLinFactNeighborY="100000">
        <dgm:presLayoutVars>
          <dgm:chPref val="3"/>
        </dgm:presLayoutVars>
      </dgm:prSet>
      <dgm:spPr/>
    </dgm:pt>
    <dgm:pt modelId="{523F6EDD-6229-974F-A487-443797E04FC4}" type="pres">
      <dgm:prSet presAssocID="{4B18CF44-D041-3F4C-B332-DD86A31FD635}" presName="level3hierChild" presStyleCnt="0"/>
      <dgm:spPr/>
    </dgm:pt>
    <dgm:pt modelId="{C285618D-61C7-C149-929C-49F2E99173A7}" type="pres">
      <dgm:prSet presAssocID="{099451FF-91E0-6C45-9A3F-66C6D906A83A}" presName="conn2-1" presStyleLbl="parChTrans1D2" presStyleIdx="1" presStyleCnt="3"/>
      <dgm:spPr/>
    </dgm:pt>
    <dgm:pt modelId="{ADA7DBB5-BFE4-CF43-A997-2E8C9E81A158}" type="pres">
      <dgm:prSet presAssocID="{099451FF-91E0-6C45-9A3F-66C6D906A83A}" presName="connTx" presStyleLbl="parChTrans1D2" presStyleIdx="1" presStyleCnt="3"/>
      <dgm:spPr/>
    </dgm:pt>
    <dgm:pt modelId="{E0413049-347E-E64F-A182-1CF95CCE4F1A}" type="pres">
      <dgm:prSet presAssocID="{A5552940-0F5D-B24C-82AD-0CAEB27CB258}" presName="root2" presStyleCnt="0"/>
      <dgm:spPr/>
    </dgm:pt>
    <dgm:pt modelId="{3BBB0778-CB2F-BD4C-9DA7-D4C70EF0964E}" type="pres">
      <dgm:prSet presAssocID="{A5552940-0F5D-B24C-82AD-0CAEB27CB258}" presName="LevelTwoTextNode" presStyleLbl="node2" presStyleIdx="1" presStyleCnt="3" custLinFactY="-69304" custLinFactNeighborX="-25953" custLinFactNeighborY="-100000">
        <dgm:presLayoutVars>
          <dgm:chPref val="3"/>
        </dgm:presLayoutVars>
      </dgm:prSet>
      <dgm:spPr/>
    </dgm:pt>
    <dgm:pt modelId="{511AE04E-2DE2-B048-8D0C-0F943F99852B}" type="pres">
      <dgm:prSet presAssocID="{A5552940-0F5D-B24C-82AD-0CAEB27CB258}" presName="level3hierChild" presStyleCnt="0"/>
      <dgm:spPr/>
    </dgm:pt>
    <dgm:pt modelId="{648E14B8-D278-4844-AEAB-A74816C524FC}" type="pres">
      <dgm:prSet presAssocID="{EE2AF2B8-DD7C-AB40-8BAD-0C31FE7D25E7}" presName="conn2-1" presStyleLbl="parChTrans1D2" presStyleIdx="2" presStyleCnt="3"/>
      <dgm:spPr/>
    </dgm:pt>
    <dgm:pt modelId="{F871FB67-79ED-4444-B5DF-B656809220F6}" type="pres">
      <dgm:prSet presAssocID="{EE2AF2B8-DD7C-AB40-8BAD-0C31FE7D25E7}" presName="connTx" presStyleLbl="parChTrans1D2" presStyleIdx="2" presStyleCnt="3"/>
      <dgm:spPr/>
    </dgm:pt>
    <dgm:pt modelId="{707C83A1-45FD-3F42-B9BF-0FB8FD9E2767}" type="pres">
      <dgm:prSet presAssocID="{247A4C3B-BA2A-B14B-8E15-EA95113B386D}" presName="root2" presStyleCnt="0"/>
      <dgm:spPr/>
    </dgm:pt>
    <dgm:pt modelId="{9CF63239-DBA5-A249-A66C-03FCDF8079CD}" type="pres">
      <dgm:prSet presAssocID="{247A4C3B-BA2A-B14B-8E15-EA95113B386D}" presName="LevelTwoTextNode" presStyleLbl="node2" presStyleIdx="2" presStyleCnt="3" custScaleX="103917" custLinFactY="-36325" custLinFactNeighborX="64979" custLinFactNeighborY="-100000">
        <dgm:presLayoutVars>
          <dgm:chPref val="3"/>
        </dgm:presLayoutVars>
      </dgm:prSet>
      <dgm:spPr/>
    </dgm:pt>
    <dgm:pt modelId="{44BD2FAB-FCEC-094B-9636-5B2A39A1551E}" type="pres">
      <dgm:prSet presAssocID="{247A4C3B-BA2A-B14B-8E15-EA95113B386D}" presName="level3hierChild" presStyleCnt="0"/>
      <dgm:spPr/>
    </dgm:pt>
  </dgm:ptLst>
  <dgm:cxnLst>
    <dgm:cxn modelId="{35361606-6B8A-8A49-BE54-EAC64E3FA417}" type="presOf" srcId="{099451FF-91E0-6C45-9A3F-66C6D906A83A}" destId="{C285618D-61C7-C149-929C-49F2E99173A7}" srcOrd="0" destOrd="0" presId="urn:microsoft.com/office/officeart/2008/layout/HorizontalMultiLevelHierarchy"/>
    <dgm:cxn modelId="{6B417565-0972-8D4D-BF5E-A98333C11AFD}" srcId="{EF80E04F-4102-1743-B062-F755F928D6F8}" destId="{247A4C3B-BA2A-B14B-8E15-EA95113B386D}" srcOrd="2" destOrd="0" parTransId="{EE2AF2B8-DD7C-AB40-8BAD-0C31FE7D25E7}" sibTransId="{9C93FE92-FC87-4C4E-B8DC-866929DFF8A8}"/>
    <dgm:cxn modelId="{8A8A7E45-BE2E-194B-ABD2-EA5D3CB6B92A}" type="presOf" srcId="{099451FF-91E0-6C45-9A3F-66C6D906A83A}" destId="{ADA7DBB5-BFE4-CF43-A997-2E8C9E81A158}" srcOrd="1" destOrd="0" presId="urn:microsoft.com/office/officeart/2008/layout/HorizontalMultiLevelHierarchy"/>
    <dgm:cxn modelId="{7DB40147-773D-D646-A555-718E1E3CE0B9}" type="presOf" srcId="{247A4C3B-BA2A-B14B-8E15-EA95113B386D}" destId="{9CF63239-DBA5-A249-A66C-03FCDF8079CD}" srcOrd="0" destOrd="0" presId="urn:microsoft.com/office/officeart/2008/layout/HorizontalMultiLevelHierarchy"/>
    <dgm:cxn modelId="{78BB4F52-3671-7D4F-B943-EB6D76CB9600}" srcId="{EF80E04F-4102-1743-B062-F755F928D6F8}" destId="{A5552940-0F5D-B24C-82AD-0CAEB27CB258}" srcOrd="1" destOrd="0" parTransId="{099451FF-91E0-6C45-9A3F-66C6D906A83A}" sibTransId="{25457C17-8922-6B4E-9F47-D923F19D961F}"/>
    <dgm:cxn modelId="{0A4CB756-9861-0F4D-88F3-DFE8A6BE6E5B}" srcId="{EC11CC23-D74B-1C48-A8EB-D9B1E302A43A}" destId="{EF80E04F-4102-1743-B062-F755F928D6F8}" srcOrd="0" destOrd="0" parTransId="{6CF4ABCB-E52B-F842-AFAB-71DD740C8B78}" sibTransId="{5D8256F0-0D37-2249-9C15-0D92C164C92E}"/>
    <dgm:cxn modelId="{EBBE457F-ACCF-8C4E-9C57-08ABE42F054B}" type="presOf" srcId="{A5552940-0F5D-B24C-82AD-0CAEB27CB258}" destId="{3BBB0778-CB2F-BD4C-9DA7-D4C70EF0964E}" srcOrd="0" destOrd="0" presId="urn:microsoft.com/office/officeart/2008/layout/HorizontalMultiLevelHierarchy"/>
    <dgm:cxn modelId="{664884AA-F266-5944-B87E-3964E7097006}" type="presOf" srcId="{07DEA77E-8239-1D4A-B8B5-C9D20727FB5F}" destId="{08418B27-987A-5E4D-94C2-09CD4ECCFFDF}" srcOrd="0" destOrd="0" presId="urn:microsoft.com/office/officeart/2008/layout/HorizontalMultiLevelHierarchy"/>
    <dgm:cxn modelId="{3B15E5B4-A8A1-854B-8992-EA47A113087F}" type="presOf" srcId="{4B18CF44-D041-3F4C-B332-DD86A31FD635}" destId="{818C789B-B0C8-1643-8107-020AC0BEF238}" srcOrd="0" destOrd="0" presId="urn:microsoft.com/office/officeart/2008/layout/HorizontalMultiLevelHierarchy"/>
    <dgm:cxn modelId="{F26684B7-911B-B445-9425-78A2CB686BAB}" srcId="{EF80E04F-4102-1743-B062-F755F928D6F8}" destId="{4B18CF44-D041-3F4C-B332-DD86A31FD635}" srcOrd="0" destOrd="0" parTransId="{07DEA77E-8239-1D4A-B8B5-C9D20727FB5F}" sibTransId="{F53F572B-2283-344C-B0DA-8BDCFB6DAE85}"/>
    <dgm:cxn modelId="{BCDE7CBA-7EBE-A346-A0D6-B2C81765C8D2}" type="presOf" srcId="{07DEA77E-8239-1D4A-B8B5-C9D20727FB5F}" destId="{E378811C-3997-FF46-B35D-405BA694FD76}" srcOrd="1" destOrd="0" presId="urn:microsoft.com/office/officeart/2008/layout/HorizontalMultiLevelHierarchy"/>
    <dgm:cxn modelId="{CD5569CD-F680-B842-96DD-9F4A858CB691}" type="presOf" srcId="{EE2AF2B8-DD7C-AB40-8BAD-0C31FE7D25E7}" destId="{F871FB67-79ED-4444-B5DF-B656809220F6}" srcOrd="1" destOrd="0" presId="urn:microsoft.com/office/officeart/2008/layout/HorizontalMultiLevelHierarchy"/>
    <dgm:cxn modelId="{5794B7D4-5F07-8C42-9A5A-CE5B5B31ED9A}" type="presOf" srcId="{EF80E04F-4102-1743-B062-F755F928D6F8}" destId="{59F03CFE-0FC9-0C4F-90AF-9039E34D8A16}" srcOrd="0" destOrd="0" presId="urn:microsoft.com/office/officeart/2008/layout/HorizontalMultiLevelHierarchy"/>
    <dgm:cxn modelId="{C58387DD-7D34-2F44-80E5-12D711CF121E}" type="presOf" srcId="{EC11CC23-D74B-1C48-A8EB-D9B1E302A43A}" destId="{D20051DE-E292-9C4E-83B4-886BA8DD7836}" srcOrd="0" destOrd="0" presId="urn:microsoft.com/office/officeart/2008/layout/HorizontalMultiLevelHierarchy"/>
    <dgm:cxn modelId="{F5C4CCE5-468D-FF4E-83B0-CD0538980A60}" type="presOf" srcId="{EE2AF2B8-DD7C-AB40-8BAD-0C31FE7D25E7}" destId="{648E14B8-D278-4844-AEAB-A74816C524FC}" srcOrd="0" destOrd="0" presId="urn:microsoft.com/office/officeart/2008/layout/HorizontalMultiLevelHierarchy"/>
    <dgm:cxn modelId="{B3ED07EA-FE05-0043-8116-641BB935BCFA}" type="presParOf" srcId="{D20051DE-E292-9C4E-83B4-886BA8DD7836}" destId="{423D787C-E803-7F4F-BAD6-207BBEE007B8}" srcOrd="0" destOrd="0" presId="urn:microsoft.com/office/officeart/2008/layout/HorizontalMultiLevelHierarchy"/>
    <dgm:cxn modelId="{3CEB84B9-7AAF-FF4F-B7E7-0E265E0E7A6C}" type="presParOf" srcId="{423D787C-E803-7F4F-BAD6-207BBEE007B8}" destId="{59F03CFE-0FC9-0C4F-90AF-9039E34D8A16}" srcOrd="0" destOrd="0" presId="urn:microsoft.com/office/officeart/2008/layout/HorizontalMultiLevelHierarchy"/>
    <dgm:cxn modelId="{E0C51F64-833D-AC42-B1E1-7BED62F7AD81}" type="presParOf" srcId="{423D787C-E803-7F4F-BAD6-207BBEE007B8}" destId="{3F692393-3F82-484F-BEE8-AC375DA06A65}" srcOrd="1" destOrd="0" presId="urn:microsoft.com/office/officeart/2008/layout/HorizontalMultiLevelHierarchy"/>
    <dgm:cxn modelId="{29C91A3F-5F33-D840-B23C-85FA95271C7C}" type="presParOf" srcId="{3F692393-3F82-484F-BEE8-AC375DA06A65}" destId="{08418B27-987A-5E4D-94C2-09CD4ECCFFDF}" srcOrd="0" destOrd="0" presId="urn:microsoft.com/office/officeart/2008/layout/HorizontalMultiLevelHierarchy"/>
    <dgm:cxn modelId="{571B23A0-590E-8641-8124-B25090F0ADD6}" type="presParOf" srcId="{08418B27-987A-5E4D-94C2-09CD4ECCFFDF}" destId="{E378811C-3997-FF46-B35D-405BA694FD76}" srcOrd="0" destOrd="0" presId="urn:microsoft.com/office/officeart/2008/layout/HorizontalMultiLevelHierarchy"/>
    <dgm:cxn modelId="{14F8819F-B538-8640-BB4F-492647B9FA19}" type="presParOf" srcId="{3F692393-3F82-484F-BEE8-AC375DA06A65}" destId="{B50E3168-93FB-3B49-95D4-47138419A53A}" srcOrd="1" destOrd="0" presId="urn:microsoft.com/office/officeart/2008/layout/HorizontalMultiLevelHierarchy"/>
    <dgm:cxn modelId="{20616798-5BE4-5643-9D39-8ADC2D30194A}" type="presParOf" srcId="{B50E3168-93FB-3B49-95D4-47138419A53A}" destId="{818C789B-B0C8-1643-8107-020AC0BEF238}" srcOrd="0" destOrd="0" presId="urn:microsoft.com/office/officeart/2008/layout/HorizontalMultiLevelHierarchy"/>
    <dgm:cxn modelId="{F7EE4957-93C4-424A-A651-F8E017F827CF}" type="presParOf" srcId="{B50E3168-93FB-3B49-95D4-47138419A53A}" destId="{523F6EDD-6229-974F-A487-443797E04FC4}" srcOrd="1" destOrd="0" presId="urn:microsoft.com/office/officeart/2008/layout/HorizontalMultiLevelHierarchy"/>
    <dgm:cxn modelId="{AD227588-0D67-904F-8B7A-60805F8BC223}" type="presParOf" srcId="{3F692393-3F82-484F-BEE8-AC375DA06A65}" destId="{C285618D-61C7-C149-929C-49F2E99173A7}" srcOrd="2" destOrd="0" presId="urn:microsoft.com/office/officeart/2008/layout/HorizontalMultiLevelHierarchy"/>
    <dgm:cxn modelId="{B6AC0481-0EBD-7E41-AAE6-27A86D62F65D}" type="presParOf" srcId="{C285618D-61C7-C149-929C-49F2E99173A7}" destId="{ADA7DBB5-BFE4-CF43-A997-2E8C9E81A158}" srcOrd="0" destOrd="0" presId="urn:microsoft.com/office/officeart/2008/layout/HorizontalMultiLevelHierarchy"/>
    <dgm:cxn modelId="{DBD9CB56-0A9E-9D47-8980-C157CDA2F504}" type="presParOf" srcId="{3F692393-3F82-484F-BEE8-AC375DA06A65}" destId="{E0413049-347E-E64F-A182-1CF95CCE4F1A}" srcOrd="3" destOrd="0" presId="urn:microsoft.com/office/officeart/2008/layout/HorizontalMultiLevelHierarchy"/>
    <dgm:cxn modelId="{1A0E4CA0-D075-B04C-955D-4A194BA19CB1}" type="presParOf" srcId="{E0413049-347E-E64F-A182-1CF95CCE4F1A}" destId="{3BBB0778-CB2F-BD4C-9DA7-D4C70EF0964E}" srcOrd="0" destOrd="0" presId="urn:microsoft.com/office/officeart/2008/layout/HorizontalMultiLevelHierarchy"/>
    <dgm:cxn modelId="{21537E65-27BF-6A44-A691-AAA2FFFDC9FD}" type="presParOf" srcId="{E0413049-347E-E64F-A182-1CF95CCE4F1A}" destId="{511AE04E-2DE2-B048-8D0C-0F943F99852B}" srcOrd="1" destOrd="0" presId="urn:microsoft.com/office/officeart/2008/layout/HorizontalMultiLevelHierarchy"/>
    <dgm:cxn modelId="{638F00FB-C299-C242-9F1D-4838398EBE42}" type="presParOf" srcId="{3F692393-3F82-484F-BEE8-AC375DA06A65}" destId="{648E14B8-D278-4844-AEAB-A74816C524FC}" srcOrd="4" destOrd="0" presId="urn:microsoft.com/office/officeart/2008/layout/HorizontalMultiLevelHierarchy"/>
    <dgm:cxn modelId="{A0EA2AD4-14D8-6244-993E-D585D429D671}" type="presParOf" srcId="{648E14B8-D278-4844-AEAB-A74816C524FC}" destId="{F871FB67-79ED-4444-B5DF-B656809220F6}" srcOrd="0" destOrd="0" presId="urn:microsoft.com/office/officeart/2008/layout/HorizontalMultiLevelHierarchy"/>
    <dgm:cxn modelId="{C902E7BE-A278-C140-838F-2772A4F9F531}" type="presParOf" srcId="{3F692393-3F82-484F-BEE8-AC375DA06A65}" destId="{707C83A1-45FD-3F42-B9BF-0FB8FD9E2767}" srcOrd="5" destOrd="0" presId="urn:microsoft.com/office/officeart/2008/layout/HorizontalMultiLevelHierarchy"/>
    <dgm:cxn modelId="{AA2B7395-96B2-774C-8E02-558157D270B9}" type="presParOf" srcId="{707C83A1-45FD-3F42-B9BF-0FB8FD9E2767}" destId="{9CF63239-DBA5-A249-A66C-03FCDF8079CD}" srcOrd="0" destOrd="0" presId="urn:microsoft.com/office/officeart/2008/layout/HorizontalMultiLevelHierarchy"/>
    <dgm:cxn modelId="{3A96B8F9-AE71-8B4D-9C98-4B57457D8AD1}" type="presParOf" srcId="{707C83A1-45FD-3F42-B9BF-0FB8FD9E2767}" destId="{44BD2FAB-FCEC-094B-9636-5B2A39A1551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4181A-5AEA-284A-BF66-BD5F4CAD2674}">
      <dsp:nvSpPr>
        <dsp:cNvPr id="0" name=""/>
        <dsp:cNvSpPr/>
      </dsp:nvSpPr>
      <dsp:spPr>
        <a:xfrm rot="16200000">
          <a:off x="857250" y="-857250"/>
          <a:ext cx="2857500" cy="4572000"/>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r>
            <a:rPr lang="en-US" sz="5000" kern="1200" dirty="0">
              <a:solidFill>
                <a:schemeClr val="bg2"/>
              </a:solidFill>
            </a:rPr>
            <a:t>What</a:t>
          </a:r>
          <a:r>
            <a:rPr lang="en-US" sz="5000" kern="1200" baseline="0" dirty="0">
              <a:solidFill>
                <a:schemeClr val="bg2"/>
              </a:solidFill>
            </a:rPr>
            <a:t> You Say About God</a:t>
          </a:r>
          <a:endParaRPr lang="en-US" sz="5000" kern="1200" dirty="0">
            <a:solidFill>
              <a:schemeClr val="bg2"/>
            </a:solidFill>
          </a:endParaRPr>
        </a:p>
      </dsp:txBody>
      <dsp:txXfrm rot="5400000">
        <a:off x="0" y="0"/>
        <a:ext cx="4572000" cy="2143125"/>
      </dsp:txXfrm>
    </dsp:sp>
    <dsp:sp modelId="{611DE604-A53A-4240-B22B-518CAE39F3C4}">
      <dsp:nvSpPr>
        <dsp:cNvPr id="0" name=""/>
        <dsp:cNvSpPr/>
      </dsp:nvSpPr>
      <dsp:spPr>
        <a:xfrm>
          <a:off x="4572000" y="0"/>
          <a:ext cx="4572000" cy="2857500"/>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r>
            <a:rPr lang="en-US" sz="5000" kern="1200" dirty="0">
              <a:solidFill>
                <a:schemeClr val="bg2"/>
              </a:solidFill>
            </a:rPr>
            <a:t>What You Say     For</a:t>
          </a:r>
          <a:r>
            <a:rPr lang="en-US" sz="5000" kern="1200" baseline="0" dirty="0">
              <a:solidFill>
                <a:schemeClr val="bg2"/>
              </a:solidFill>
            </a:rPr>
            <a:t> </a:t>
          </a:r>
          <a:r>
            <a:rPr lang="en-US" sz="5000" kern="1200" dirty="0">
              <a:solidFill>
                <a:schemeClr val="bg2"/>
              </a:solidFill>
            </a:rPr>
            <a:t>God</a:t>
          </a:r>
        </a:p>
      </dsp:txBody>
      <dsp:txXfrm>
        <a:off x="4572000" y="0"/>
        <a:ext cx="4572000" cy="2143125"/>
      </dsp:txXfrm>
    </dsp:sp>
    <dsp:sp modelId="{AED517B3-C189-4647-9AA9-35E2E8F9ED31}">
      <dsp:nvSpPr>
        <dsp:cNvPr id="0" name=""/>
        <dsp:cNvSpPr/>
      </dsp:nvSpPr>
      <dsp:spPr>
        <a:xfrm rot="10800000">
          <a:off x="0" y="2857500"/>
          <a:ext cx="4572000" cy="2857500"/>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r>
            <a:rPr lang="en-US" sz="5000" kern="1200" dirty="0">
              <a:solidFill>
                <a:schemeClr val="bg2"/>
              </a:solidFill>
            </a:rPr>
            <a:t>What</a:t>
          </a:r>
          <a:r>
            <a:rPr lang="en-US" sz="5000" kern="1200" baseline="0" dirty="0">
              <a:solidFill>
                <a:schemeClr val="bg2"/>
              </a:solidFill>
            </a:rPr>
            <a:t> You Associate with God</a:t>
          </a:r>
          <a:endParaRPr lang="en-US" sz="5000" kern="1200" dirty="0">
            <a:solidFill>
              <a:schemeClr val="bg2"/>
            </a:solidFill>
          </a:endParaRPr>
        </a:p>
      </dsp:txBody>
      <dsp:txXfrm rot="10800000">
        <a:off x="0" y="3571875"/>
        <a:ext cx="4572000" cy="2143125"/>
      </dsp:txXfrm>
    </dsp:sp>
    <dsp:sp modelId="{811CAD15-3C3E-364D-A93F-478530554F7F}">
      <dsp:nvSpPr>
        <dsp:cNvPr id="0" name=""/>
        <dsp:cNvSpPr/>
      </dsp:nvSpPr>
      <dsp:spPr>
        <a:xfrm rot="5400000">
          <a:off x="5429250" y="2000250"/>
          <a:ext cx="2857500" cy="4572000"/>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0" tIns="355600" rIns="355600" bIns="355600" numCol="1" spcCol="1270" anchor="ctr" anchorCtr="0">
          <a:noAutofit/>
        </a:bodyPr>
        <a:lstStyle/>
        <a:p>
          <a:pPr marL="0" lvl="0" indent="0" algn="ctr" defTabSz="2222500">
            <a:lnSpc>
              <a:spcPct val="90000"/>
            </a:lnSpc>
            <a:spcBef>
              <a:spcPct val="0"/>
            </a:spcBef>
            <a:spcAft>
              <a:spcPct val="35000"/>
            </a:spcAft>
            <a:buNone/>
          </a:pPr>
          <a:r>
            <a:rPr lang="en-US" sz="5000" kern="1200" dirty="0">
              <a:solidFill>
                <a:schemeClr val="bg2"/>
              </a:solidFill>
            </a:rPr>
            <a:t>What Your</a:t>
          </a:r>
          <a:r>
            <a:rPr lang="en-US" sz="5000" kern="1200" baseline="0" dirty="0">
              <a:solidFill>
                <a:schemeClr val="bg2"/>
              </a:solidFill>
            </a:rPr>
            <a:t> Actions Say About God</a:t>
          </a:r>
          <a:endParaRPr lang="en-US" sz="5000" kern="1200" dirty="0">
            <a:solidFill>
              <a:schemeClr val="bg2"/>
            </a:solidFill>
          </a:endParaRPr>
        </a:p>
      </dsp:txBody>
      <dsp:txXfrm rot="-5400000">
        <a:off x="4572000" y="3571874"/>
        <a:ext cx="4572000" cy="2143125"/>
      </dsp:txXfrm>
    </dsp:sp>
    <dsp:sp modelId="{AE074AEA-054F-694F-B782-BF28C917F504}">
      <dsp:nvSpPr>
        <dsp:cNvPr id="0" name=""/>
        <dsp:cNvSpPr/>
      </dsp:nvSpPr>
      <dsp:spPr>
        <a:xfrm>
          <a:off x="3267457" y="2130552"/>
          <a:ext cx="2609084" cy="1453896"/>
        </a:xfrm>
        <a:prstGeom prst="roundRect">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rPr>
            <a:t>Ways We</a:t>
          </a:r>
          <a:r>
            <a:rPr lang="en-US" sz="2800" b="1" kern="1200" baseline="0" dirty="0">
              <a:solidFill>
                <a:schemeClr val="bg1"/>
              </a:solidFill>
            </a:rPr>
            <a:t> Take God’s Name in Vain</a:t>
          </a:r>
          <a:endParaRPr lang="en-US" sz="2800" b="1" kern="1200" dirty="0">
            <a:solidFill>
              <a:schemeClr val="bg1"/>
            </a:solidFill>
          </a:endParaRPr>
        </a:p>
      </dsp:txBody>
      <dsp:txXfrm>
        <a:off x="3338430" y="2201525"/>
        <a:ext cx="2467138" cy="1311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E14B8-D278-4844-AEAB-A74816C524FC}">
      <dsp:nvSpPr>
        <dsp:cNvPr id="0" name=""/>
        <dsp:cNvSpPr/>
      </dsp:nvSpPr>
      <dsp:spPr>
        <a:xfrm>
          <a:off x="4968324" y="2419509"/>
          <a:ext cx="809499" cy="1668574"/>
        </a:xfrm>
        <a:custGeom>
          <a:avLst/>
          <a:gdLst/>
          <a:ahLst/>
          <a:cxnLst/>
          <a:rect l="0" t="0" r="0" b="0"/>
          <a:pathLst>
            <a:path>
              <a:moveTo>
                <a:pt x="0" y="1668574"/>
              </a:moveTo>
              <a:lnTo>
                <a:pt x="404749" y="1668574"/>
              </a:lnTo>
              <a:lnTo>
                <a:pt x="404749" y="0"/>
              </a:lnTo>
              <a:lnTo>
                <a:pt x="809499"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5326709" y="3207433"/>
        <a:ext cx="92728" cy="92728"/>
      </dsp:txXfrm>
    </dsp:sp>
    <dsp:sp modelId="{C285618D-61C7-C149-929C-49F2E99173A7}">
      <dsp:nvSpPr>
        <dsp:cNvPr id="0" name=""/>
        <dsp:cNvSpPr/>
      </dsp:nvSpPr>
      <dsp:spPr>
        <a:xfrm>
          <a:off x="2912289" y="901710"/>
          <a:ext cx="2056034" cy="3186373"/>
        </a:xfrm>
        <a:custGeom>
          <a:avLst/>
          <a:gdLst/>
          <a:ahLst/>
          <a:cxnLst/>
          <a:rect l="0" t="0" r="0" b="0"/>
          <a:pathLst>
            <a:path>
              <a:moveTo>
                <a:pt x="2056034" y="3186373"/>
              </a:moveTo>
              <a:lnTo>
                <a:pt x="0"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845503" y="2400094"/>
        <a:ext cx="189606" cy="189606"/>
      </dsp:txXfrm>
    </dsp:sp>
    <dsp:sp modelId="{08418B27-987A-5E4D-94C2-09CD4ECCFFDF}">
      <dsp:nvSpPr>
        <dsp:cNvPr id="0" name=""/>
        <dsp:cNvSpPr/>
      </dsp:nvSpPr>
      <dsp:spPr>
        <a:xfrm>
          <a:off x="65064" y="2419509"/>
          <a:ext cx="4903259" cy="1668574"/>
        </a:xfrm>
        <a:custGeom>
          <a:avLst/>
          <a:gdLst/>
          <a:ahLst/>
          <a:cxnLst/>
          <a:rect l="0" t="0" r="0" b="0"/>
          <a:pathLst>
            <a:path>
              <a:moveTo>
                <a:pt x="4903259" y="1668574"/>
              </a:moveTo>
              <a:lnTo>
                <a:pt x="0"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387209" y="3124312"/>
        <a:ext cx="258969" cy="258969"/>
      </dsp:txXfrm>
    </dsp:sp>
    <dsp:sp modelId="{59F03CFE-0FC9-0C4F-90AF-9039E34D8A16}">
      <dsp:nvSpPr>
        <dsp:cNvPr id="0" name=""/>
        <dsp:cNvSpPr/>
      </dsp:nvSpPr>
      <dsp:spPr>
        <a:xfrm>
          <a:off x="1959628" y="3607704"/>
          <a:ext cx="5056631" cy="96076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chemeClr val="bg2"/>
              </a:solidFill>
            </a:rPr>
            <a:t>To Whom Are You Making God’s Name Vain?</a:t>
          </a:r>
        </a:p>
      </dsp:txBody>
      <dsp:txXfrm>
        <a:off x="1959628" y="3607704"/>
        <a:ext cx="5056631" cy="960760"/>
      </dsp:txXfrm>
    </dsp:sp>
    <dsp:sp modelId="{818C789B-B0C8-1643-8107-020AC0BEF238}">
      <dsp:nvSpPr>
        <dsp:cNvPr id="0" name=""/>
        <dsp:cNvSpPr/>
      </dsp:nvSpPr>
      <dsp:spPr>
        <a:xfrm>
          <a:off x="65064" y="1939129"/>
          <a:ext cx="3151293" cy="96076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chemeClr val="bg2"/>
              </a:solidFill>
            </a:rPr>
            <a:t>     Yourself</a:t>
          </a:r>
        </a:p>
      </dsp:txBody>
      <dsp:txXfrm>
        <a:off x="65064" y="1939129"/>
        <a:ext cx="3151293" cy="960760"/>
      </dsp:txXfrm>
    </dsp:sp>
    <dsp:sp modelId="{3BBB0778-CB2F-BD4C-9DA7-D4C70EF0964E}">
      <dsp:nvSpPr>
        <dsp:cNvPr id="0" name=""/>
        <dsp:cNvSpPr/>
      </dsp:nvSpPr>
      <dsp:spPr>
        <a:xfrm>
          <a:off x="2912289" y="421330"/>
          <a:ext cx="3151293" cy="96076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chemeClr val="bg2"/>
              </a:solidFill>
            </a:rPr>
            <a:t>  God</a:t>
          </a:r>
        </a:p>
      </dsp:txBody>
      <dsp:txXfrm>
        <a:off x="2912289" y="421330"/>
        <a:ext cx="3151293" cy="960760"/>
      </dsp:txXfrm>
    </dsp:sp>
    <dsp:sp modelId="{9CF63239-DBA5-A249-A66C-03FCDF8079CD}">
      <dsp:nvSpPr>
        <dsp:cNvPr id="0" name=""/>
        <dsp:cNvSpPr/>
      </dsp:nvSpPr>
      <dsp:spPr>
        <a:xfrm>
          <a:off x="5777823" y="1939129"/>
          <a:ext cx="3274729" cy="96076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chemeClr val="bg2"/>
              </a:solidFill>
            </a:rPr>
            <a:t>  Others</a:t>
          </a:r>
        </a:p>
      </dsp:txBody>
      <dsp:txXfrm>
        <a:off x="5777823" y="1939129"/>
        <a:ext cx="3274729" cy="96076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4FC509-A25D-4AC1-956B-244FAC61AF2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a:extLst>
              <a:ext uri="{FF2B5EF4-FFF2-40B4-BE49-F238E27FC236}">
                <a16:creationId xmlns:a16="http://schemas.microsoft.com/office/drawing/2014/main" id="{F1EDCBDF-04F2-4646-A118-9A2CBABEDF9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A3C146-E2BA-41EA-8AE9-0C67692768F2}" type="datetimeFigureOut">
              <a:rPr lang="ru-RU" smtClean="0"/>
              <a:t>26.08.2018</a:t>
            </a:fld>
            <a:endParaRPr lang="ru-RU" dirty="0"/>
          </a:p>
        </p:txBody>
      </p:sp>
      <p:sp>
        <p:nvSpPr>
          <p:cNvPr id="4" name="Footer Placeholder 3">
            <a:extLst>
              <a:ext uri="{FF2B5EF4-FFF2-40B4-BE49-F238E27FC236}">
                <a16:creationId xmlns:a16="http://schemas.microsoft.com/office/drawing/2014/main" id="{95BD4EF4-9023-4CAF-937E-F78CF009DBD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5" name="Slide Number Placeholder 4">
            <a:extLst>
              <a:ext uri="{FF2B5EF4-FFF2-40B4-BE49-F238E27FC236}">
                <a16:creationId xmlns:a16="http://schemas.microsoft.com/office/drawing/2014/main" id="{C0300887-CA61-4CEF-BD28-E51D6F957D7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00C303-0EDA-42E1-9745-6C6A39A7B5C4}" type="slidenum">
              <a:rPr lang="ru-RU" smtClean="0"/>
              <a:t>‹#›</a:t>
            </a:fld>
            <a:endParaRPr lang="ru-RU" dirty="0"/>
          </a:p>
        </p:txBody>
      </p:sp>
    </p:spTree>
    <p:extLst>
      <p:ext uri="{BB962C8B-B14F-4D97-AF65-F5344CB8AC3E}">
        <p14:creationId xmlns:p14="http://schemas.microsoft.com/office/powerpoint/2010/main" val="3016766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7D3EB6-8099-4744-9273-C8C1DD61A2EA}" type="datetimeFigureOut">
              <a:rPr lang="ru-RU" smtClean="0"/>
              <a:t>26.08.2018</a:t>
            </a:fld>
            <a:endParaRPr lang="ru-RU"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40A10-6036-4879-816D-55C01FC94846}" type="slidenum">
              <a:rPr lang="ru-RU" smtClean="0"/>
              <a:t>‹#›</a:t>
            </a:fld>
            <a:endParaRPr lang="ru-RU" dirty="0"/>
          </a:p>
        </p:txBody>
      </p:sp>
    </p:spTree>
    <p:extLst>
      <p:ext uri="{BB962C8B-B14F-4D97-AF65-F5344CB8AC3E}">
        <p14:creationId xmlns:p14="http://schemas.microsoft.com/office/powerpoint/2010/main" val="765739614"/>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Our names </a:t>
            </a:r>
            <a:r>
              <a:rPr lang="en-US" sz="1200" b="0" i="0" u="none" strike="noStrike" kern="1200" dirty="0" err="1">
                <a:solidFill>
                  <a:schemeClr val="tx1"/>
                </a:solidFill>
                <a:effectLst/>
                <a:latin typeface="+mn-lt"/>
                <a:ea typeface="+mn-ea"/>
                <a:cs typeface="+mn-cs"/>
              </a:rPr>
              <a:t>arent</a:t>
            </a:r>
            <a:r>
              <a:rPr lang="en-US" sz="1200" b="0" i="0" u="none" strike="noStrike" kern="1200" dirty="0">
                <a:solidFill>
                  <a:schemeClr val="tx1"/>
                </a:solidFill>
                <a:effectLst/>
                <a:latin typeface="+mn-lt"/>
                <a:ea typeface="+mn-ea"/>
                <a:cs typeface="+mn-cs"/>
              </a:rPr>
              <a:t> just a title, they are tied to who we are</a:t>
            </a:r>
          </a:p>
          <a:p>
            <a:pPr rtl="0" fontAlgn="base"/>
            <a:r>
              <a:rPr lang="en-US" sz="1200" b="0" i="0" u="none" strike="noStrike" kern="1200" dirty="0">
                <a:solidFill>
                  <a:schemeClr val="tx1"/>
                </a:solidFill>
                <a:effectLst/>
                <a:latin typeface="+mn-lt"/>
                <a:ea typeface="+mn-ea"/>
                <a:cs typeface="+mn-cs"/>
              </a:rPr>
              <a:t>Whenever people hear it, they </a:t>
            </a:r>
            <a:r>
              <a:rPr lang="en-US" sz="1200" b="0" i="0" u="none" strike="noStrike" kern="1200" dirty="0" err="1">
                <a:solidFill>
                  <a:schemeClr val="tx1"/>
                </a:solidFill>
                <a:effectLst/>
                <a:latin typeface="+mn-lt"/>
                <a:ea typeface="+mn-ea"/>
                <a:cs typeface="+mn-cs"/>
              </a:rPr>
              <a:t>assosciate</a:t>
            </a:r>
            <a:r>
              <a:rPr lang="en-US" sz="1200" b="0" i="0" u="none" strike="noStrike" kern="1200" dirty="0">
                <a:solidFill>
                  <a:schemeClr val="tx1"/>
                </a:solidFill>
                <a:effectLst/>
                <a:latin typeface="+mn-lt"/>
                <a:ea typeface="+mn-ea"/>
                <a:cs typeface="+mn-cs"/>
              </a:rPr>
              <a:t> it with something/ Either some good, some bad, or they don’t know us</a:t>
            </a:r>
          </a:p>
          <a:p>
            <a:pPr rtl="0" fontAlgn="base"/>
            <a:endParaRPr lang="en-US" sz="1200" b="0" i="0" u="none" strike="noStrike" kern="1200" dirty="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Adam names his wife Eve, because she is mother of all the living (Genesis 3:20). </a:t>
            </a: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God changes Abram’s name to Abraham to show that he had made him the father of many nations (Genesis 17:5). </a:t>
            </a: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God changed Sarai’s name to Sarah (Genesis 17:15). </a:t>
            </a: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He changed Jacob’s name to Israel (Genesis 32:28). </a:t>
            </a: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Peter’s name is changed from Simon to Peter</a:t>
            </a:r>
          </a:p>
          <a:p>
            <a:pPr marL="0" marR="0" indent="0" algn="l" defTabSz="914400" rtl="0" eaLnBrk="1" fontAlgn="base"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And when the Son of God came into the world, his name was not left to chance: “You shall call his name Immanuel//Jesus, for he will save his people from their sins” (Matthew 1:21).</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God’s name is the same way. It’s not just a title, it’s a description and identity marker for who He is –</a:t>
            </a:r>
          </a:p>
          <a:p>
            <a:pPr rtl="0" fontAlgn="base"/>
            <a:endParaRPr lang="en-US" sz="1200" b="0" i="0" u="none" strike="noStrike" kern="1200" dirty="0">
              <a:solidFill>
                <a:schemeClr val="tx1"/>
              </a:solidFill>
              <a:effectLst/>
              <a:latin typeface="+mn-lt"/>
              <a:ea typeface="+mn-ea"/>
              <a:cs typeface="+mn-cs"/>
            </a:endParaRPr>
          </a:p>
          <a:p>
            <a:pPr lvl="1" rtl="0" fontAlgn="base"/>
            <a:r>
              <a:rPr lang="en-US" sz="1200" b="0" i="0" u="none" strike="noStrike" kern="1200" dirty="0">
                <a:solidFill>
                  <a:schemeClr val="tx1"/>
                </a:solidFill>
                <a:effectLst/>
                <a:latin typeface="+mn-lt"/>
                <a:ea typeface="+mn-ea"/>
                <a:cs typeface="+mn-cs"/>
              </a:rPr>
              <a:t>it’s a way of revealing Himself</a:t>
            </a:r>
          </a:p>
          <a:p>
            <a:pPr lvl="1" rtl="0" fontAlgn="base"/>
            <a:r>
              <a:rPr lang="en-US" sz="1200" b="0" i="0" u="none" strike="noStrike" kern="1200" dirty="0">
                <a:solidFill>
                  <a:schemeClr val="tx1"/>
                </a:solidFill>
                <a:effectLst/>
                <a:latin typeface="+mn-lt"/>
                <a:ea typeface="+mn-ea"/>
                <a:cs typeface="+mn-cs"/>
              </a:rPr>
              <a:t>His name is always synonymous with His praise (Isaiah 48:9-11)</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Do you think that God care about how we treat His name?</a:t>
            </a:r>
            <a:endParaRPr lang="en-US" dirty="0"/>
          </a:p>
          <a:p>
            <a:endParaRPr lang="en-US" dirty="0"/>
          </a:p>
        </p:txBody>
      </p:sp>
      <p:sp>
        <p:nvSpPr>
          <p:cNvPr id="4" name="Slide Number Placeholder 3"/>
          <p:cNvSpPr>
            <a:spLocks noGrp="1"/>
          </p:cNvSpPr>
          <p:nvPr>
            <p:ph type="sldNum" sz="quarter" idx="10"/>
          </p:nvPr>
        </p:nvSpPr>
        <p:spPr/>
        <p:txBody>
          <a:bodyPr/>
          <a:lstStyle/>
          <a:p>
            <a:fld id="{6FC40A10-6036-4879-816D-55C01FC94846}" type="slidenum">
              <a:rPr lang="ru-RU" smtClean="0"/>
              <a:t>1</a:t>
            </a:fld>
            <a:endParaRPr lang="ru-RU" dirty="0"/>
          </a:p>
        </p:txBody>
      </p:sp>
    </p:spTree>
    <p:extLst>
      <p:ext uri="{BB962C8B-B14F-4D97-AF65-F5344CB8AC3E}">
        <p14:creationId xmlns:p14="http://schemas.microsoft.com/office/powerpoint/2010/main" val="58125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40A10-6036-4879-816D-55C01FC94846}" type="slidenum">
              <a:rPr lang="ru-RU" smtClean="0"/>
              <a:t>2</a:t>
            </a:fld>
            <a:endParaRPr lang="ru-RU" dirty="0"/>
          </a:p>
        </p:txBody>
      </p:sp>
    </p:spTree>
    <p:extLst>
      <p:ext uri="{BB962C8B-B14F-4D97-AF65-F5344CB8AC3E}">
        <p14:creationId xmlns:p14="http://schemas.microsoft.com/office/powerpoint/2010/main" val="179022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dirty="0"/>
              <a:t>God</a:t>
            </a:r>
            <a:r>
              <a:rPr lang="en-US" baseline="0" dirty="0"/>
              <a:t> Cares about His name because it’s through His name that you are saved </a:t>
            </a:r>
          </a:p>
          <a:p>
            <a:endParaRPr lang="en-US" baseline="0" dirty="0"/>
          </a:p>
          <a:p>
            <a:r>
              <a:rPr lang="en-US" sz="1200" kern="1200" dirty="0">
                <a:solidFill>
                  <a:schemeClr val="tx1"/>
                </a:solidFill>
                <a:latin typeface="+mn-lt"/>
                <a:ea typeface="+mn-ea"/>
                <a:cs typeface="+mn-cs"/>
              </a:rPr>
              <a:t>God Exists</a:t>
            </a:r>
          </a:p>
          <a:p>
            <a:r>
              <a:rPr lang="en-US" sz="1200" kern="1200" dirty="0">
                <a:solidFill>
                  <a:schemeClr val="tx1"/>
                </a:solidFill>
                <a:latin typeface="+mn-lt"/>
                <a:ea typeface="+mn-ea"/>
                <a:cs typeface="+mn-cs"/>
              </a:rPr>
              <a:t>No Reality Exists Behind God</a:t>
            </a:r>
          </a:p>
          <a:p>
            <a:r>
              <a:rPr lang="en-US" sz="1200" kern="1200" dirty="0">
                <a:solidFill>
                  <a:schemeClr val="tx1"/>
                </a:solidFill>
                <a:latin typeface="+mn-lt"/>
                <a:ea typeface="+mn-ea"/>
                <a:cs typeface="+mn-cs"/>
              </a:rPr>
              <a:t>God Does Not Change</a:t>
            </a:r>
          </a:p>
          <a:p>
            <a:r>
              <a:rPr lang="en-US" sz="1200" kern="1200" dirty="0">
                <a:solidFill>
                  <a:schemeClr val="tx1"/>
                </a:solidFill>
                <a:latin typeface="+mn-lt"/>
                <a:ea typeface="+mn-ea"/>
                <a:cs typeface="+mn-cs"/>
              </a:rPr>
              <a:t>We Must Conform to God, Not He to Us</a:t>
            </a:r>
          </a:p>
          <a:p>
            <a:endParaRPr lang="en-US" sz="1200" b="0" kern="1200" dirty="0">
              <a:solidFill>
                <a:schemeClr val="tx1"/>
              </a:solidFill>
              <a:latin typeface="+mn-lt"/>
              <a:ea typeface="+mn-ea"/>
              <a:cs typeface="+mn-cs"/>
            </a:endParaRPr>
          </a:p>
          <a:p>
            <a:r>
              <a:rPr lang="en-US" sz="936" b="0" kern="1200" dirty="0">
                <a:solidFill>
                  <a:schemeClr val="tx1"/>
                </a:solidFill>
                <a:latin typeface="+mn-lt"/>
                <a:ea typeface="+mn-ea"/>
                <a:cs typeface="+mn-cs"/>
              </a:rPr>
              <a:t>To be holy is to be distinct, separate, in a class by oneself.</a:t>
            </a:r>
            <a:endParaRPr lang="en-US" b="0" dirty="0"/>
          </a:p>
        </p:txBody>
      </p:sp>
      <p:sp>
        <p:nvSpPr>
          <p:cNvPr id="4" name="Slide Number Placeholder 3"/>
          <p:cNvSpPr>
            <a:spLocks noGrp="1"/>
          </p:cNvSpPr>
          <p:nvPr>
            <p:ph type="sldNum" sz="quarter" idx="10"/>
          </p:nvPr>
        </p:nvSpPr>
        <p:spPr/>
        <p:txBody>
          <a:bodyPr/>
          <a:lstStyle/>
          <a:p>
            <a:fld id="{6FC40A10-6036-4879-816D-55C01FC94846}" type="slidenum">
              <a:rPr lang="ru-RU" smtClean="0"/>
              <a:t>3</a:t>
            </a:fld>
            <a:endParaRPr lang="ru-RU" dirty="0"/>
          </a:p>
        </p:txBody>
      </p:sp>
    </p:spTree>
    <p:extLst>
      <p:ext uri="{BB962C8B-B14F-4D97-AF65-F5344CB8AC3E}">
        <p14:creationId xmlns:p14="http://schemas.microsoft.com/office/powerpoint/2010/main" val="1133616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dirty="0"/>
              <a:t>For</a:t>
            </a:r>
            <a:r>
              <a:rPr lang="en-US" baseline="0" dirty="0"/>
              <a:t> my name’s sake</a:t>
            </a:r>
          </a:p>
          <a:p>
            <a:endParaRPr lang="en-US" dirty="0"/>
          </a:p>
        </p:txBody>
      </p:sp>
      <p:sp>
        <p:nvSpPr>
          <p:cNvPr id="4" name="Slide Number Placeholder 3"/>
          <p:cNvSpPr>
            <a:spLocks noGrp="1"/>
          </p:cNvSpPr>
          <p:nvPr>
            <p:ph type="sldNum" sz="quarter" idx="10"/>
          </p:nvPr>
        </p:nvSpPr>
        <p:spPr/>
        <p:txBody>
          <a:bodyPr/>
          <a:lstStyle/>
          <a:p>
            <a:fld id="{6FC40A10-6036-4879-816D-55C01FC94846}" type="slidenum">
              <a:rPr lang="ru-RU" smtClean="0"/>
              <a:t>4</a:t>
            </a:fld>
            <a:endParaRPr lang="ru-RU" dirty="0"/>
          </a:p>
        </p:txBody>
      </p:sp>
    </p:spTree>
    <p:extLst>
      <p:ext uri="{BB962C8B-B14F-4D97-AF65-F5344CB8AC3E}">
        <p14:creationId xmlns:p14="http://schemas.microsoft.com/office/powerpoint/2010/main" val="2000274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40A10-6036-4879-816D-55C01FC94846}" type="slidenum">
              <a:rPr lang="ru-RU" smtClean="0"/>
              <a:t>5</a:t>
            </a:fld>
            <a:endParaRPr lang="ru-RU" dirty="0"/>
          </a:p>
        </p:txBody>
      </p:sp>
    </p:spTree>
    <p:extLst>
      <p:ext uri="{BB962C8B-B14F-4D97-AF65-F5344CB8AC3E}">
        <p14:creationId xmlns:p14="http://schemas.microsoft.com/office/powerpoint/2010/main" val="1534373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dirty="0"/>
              <a:t>For</a:t>
            </a:r>
            <a:r>
              <a:rPr lang="en-US" baseline="0" dirty="0"/>
              <a:t> my name’s sake</a:t>
            </a:r>
          </a:p>
          <a:p>
            <a:endParaRPr lang="en-US" dirty="0"/>
          </a:p>
        </p:txBody>
      </p:sp>
      <p:sp>
        <p:nvSpPr>
          <p:cNvPr id="4" name="Slide Number Placeholder 3"/>
          <p:cNvSpPr>
            <a:spLocks noGrp="1"/>
          </p:cNvSpPr>
          <p:nvPr>
            <p:ph type="sldNum" sz="quarter" idx="10"/>
          </p:nvPr>
        </p:nvSpPr>
        <p:spPr/>
        <p:txBody>
          <a:bodyPr/>
          <a:lstStyle/>
          <a:p>
            <a:fld id="{6FC40A10-6036-4879-816D-55C01FC94846}" type="slidenum">
              <a:rPr lang="ru-RU" smtClean="0"/>
              <a:t>6</a:t>
            </a:fld>
            <a:endParaRPr lang="ru-RU" dirty="0"/>
          </a:p>
        </p:txBody>
      </p:sp>
    </p:spTree>
    <p:extLst>
      <p:ext uri="{BB962C8B-B14F-4D97-AF65-F5344CB8AC3E}">
        <p14:creationId xmlns:p14="http://schemas.microsoft.com/office/powerpoint/2010/main" val="208725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dirty="0"/>
              <a:t>God</a:t>
            </a:r>
            <a:r>
              <a:rPr lang="en-US" baseline="0" dirty="0"/>
              <a:t> Cares about His name because it’s through His name that you are saved </a:t>
            </a:r>
          </a:p>
          <a:p>
            <a:endParaRPr lang="en-US" baseline="0" dirty="0"/>
          </a:p>
          <a:p>
            <a:r>
              <a:rPr lang="en-US" sz="1200" kern="1200" dirty="0">
                <a:solidFill>
                  <a:schemeClr val="tx1"/>
                </a:solidFill>
                <a:latin typeface="+mn-lt"/>
                <a:ea typeface="+mn-ea"/>
                <a:cs typeface="+mn-cs"/>
              </a:rPr>
              <a:t>God Exists</a:t>
            </a:r>
          </a:p>
          <a:p>
            <a:r>
              <a:rPr lang="en-US" sz="1200" kern="1200" dirty="0">
                <a:solidFill>
                  <a:schemeClr val="tx1"/>
                </a:solidFill>
                <a:latin typeface="+mn-lt"/>
                <a:ea typeface="+mn-ea"/>
                <a:cs typeface="+mn-cs"/>
              </a:rPr>
              <a:t>No Reality Exists Behind God</a:t>
            </a:r>
          </a:p>
          <a:p>
            <a:r>
              <a:rPr lang="en-US" sz="1200" kern="1200" dirty="0">
                <a:solidFill>
                  <a:schemeClr val="tx1"/>
                </a:solidFill>
                <a:latin typeface="+mn-lt"/>
                <a:ea typeface="+mn-ea"/>
                <a:cs typeface="+mn-cs"/>
              </a:rPr>
              <a:t>God Does Not Change</a:t>
            </a:r>
          </a:p>
          <a:p>
            <a:r>
              <a:rPr lang="en-US" sz="1200" kern="1200" dirty="0">
                <a:solidFill>
                  <a:schemeClr val="tx1"/>
                </a:solidFill>
                <a:latin typeface="+mn-lt"/>
                <a:ea typeface="+mn-ea"/>
                <a:cs typeface="+mn-cs"/>
              </a:rPr>
              <a:t>We Must Conform to God, Not He to Us</a:t>
            </a:r>
          </a:p>
          <a:p>
            <a:endParaRPr lang="en-US" sz="1200" b="0" kern="1200" dirty="0">
              <a:solidFill>
                <a:schemeClr val="tx1"/>
              </a:solidFill>
              <a:latin typeface="+mn-lt"/>
              <a:ea typeface="+mn-ea"/>
              <a:cs typeface="+mn-cs"/>
            </a:endParaRPr>
          </a:p>
          <a:p>
            <a:r>
              <a:rPr lang="en-US" sz="936" b="0" kern="1200" dirty="0">
                <a:solidFill>
                  <a:schemeClr val="tx1"/>
                </a:solidFill>
                <a:latin typeface="+mn-lt"/>
                <a:ea typeface="+mn-ea"/>
                <a:cs typeface="+mn-cs"/>
              </a:rPr>
              <a:t>To be holy is to be distinct, separate, in a class by oneself.</a:t>
            </a:r>
            <a:endParaRPr lang="en-US" b="0" dirty="0"/>
          </a:p>
        </p:txBody>
      </p:sp>
      <p:sp>
        <p:nvSpPr>
          <p:cNvPr id="4" name="Slide Number Placeholder 3"/>
          <p:cNvSpPr>
            <a:spLocks noGrp="1"/>
          </p:cNvSpPr>
          <p:nvPr>
            <p:ph type="sldNum" sz="quarter" idx="10"/>
          </p:nvPr>
        </p:nvSpPr>
        <p:spPr/>
        <p:txBody>
          <a:bodyPr/>
          <a:lstStyle/>
          <a:p>
            <a:fld id="{6FC40A10-6036-4879-816D-55C01FC94846}" type="slidenum">
              <a:rPr lang="ru-RU" smtClean="0"/>
              <a:t>7</a:t>
            </a:fld>
            <a:endParaRPr lang="ru-RU" dirty="0"/>
          </a:p>
        </p:txBody>
      </p:sp>
    </p:spTree>
    <p:extLst>
      <p:ext uri="{BB962C8B-B14F-4D97-AF65-F5344CB8AC3E}">
        <p14:creationId xmlns:p14="http://schemas.microsoft.com/office/powerpoint/2010/main" val="295292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8196A9-689D-4410-BFC0-7ACB19755A0C}"/>
              </a:ext>
            </a:extLst>
          </p:cNvPr>
          <p:cNvSpPr/>
          <p:nvPr userDrawn="1"/>
        </p:nvSpPr>
        <p:spPr>
          <a:xfrm>
            <a:off x="0" y="0"/>
            <a:ext cx="9144000" cy="3680460"/>
          </a:xfrm>
          <a:prstGeom prst="rect">
            <a:avLst/>
          </a:prstGeom>
          <a:blipFill>
            <a:blip r:embed="rId2"/>
            <a:srcRect/>
            <a:stretch>
              <a:fillRect l="-842" r="-8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2" name="Title 1">
            <a:extLst>
              <a:ext uri="{FF2B5EF4-FFF2-40B4-BE49-F238E27FC236}">
                <a16:creationId xmlns:a16="http://schemas.microsoft.com/office/drawing/2014/main" id="{129BFEAD-57CF-438A-8084-C5AC7F47E544}"/>
              </a:ext>
            </a:extLst>
          </p:cNvPr>
          <p:cNvSpPr>
            <a:spLocks noGrp="1"/>
          </p:cNvSpPr>
          <p:nvPr>
            <p:ph type="ctrTitle" hasCustomPrompt="1"/>
          </p:nvPr>
        </p:nvSpPr>
        <p:spPr>
          <a:xfrm>
            <a:off x="1143000" y="2052488"/>
            <a:ext cx="6858000" cy="1488412"/>
          </a:xfrm>
        </p:spPr>
        <p:txBody>
          <a:bodyPr anchor="b"/>
          <a:lstStyle>
            <a:lvl1pPr algn="ctr">
              <a:defRPr sz="4500"/>
            </a:lvl1pPr>
          </a:lstStyle>
          <a:p>
            <a:r>
              <a:rPr lang="en-US" dirty="0"/>
              <a:t>CLICK TO EDIT MASTER TITLE STYLE</a:t>
            </a:r>
            <a:endParaRPr lang="ru-RU" dirty="0"/>
          </a:p>
        </p:txBody>
      </p:sp>
      <p:sp>
        <p:nvSpPr>
          <p:cNvPr id="4" name="Date Placeholder 3">
            <a:extLst>
              <a:ext uri="{FF2B5EF4-FFF2-40B4-BE49-F238E27FC236}">
                <a16:creationId xmlns:a16="http://schemas.microsoft.com/office/drawing/2014/main" id="{7E17A3CB-B083-4E49-9123-A5E47559DCDB}"/>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A8C4102C-4609-416C-A808-0FFE0051DAA1}"/>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2D7BCC5D-6F2C-472F-BD4C-4096793DFC2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7" name="Rectangle 6">
            <a:extLst>
              <a:ext uri="{FF2B5EF4-FFF2-40B4-BE49-F238E27FC236}">
                <a16:creationId xmlns:a16="http://schemas.microsoft.com/office/drawing/2014/main" id="{7BE854BB-FA44-4CAB-85DF-F5C412560348}"/>
              </a:ext>
            </a:extLst>
          </p:cNvPr>
          <p:cNvSpPr/>
          <p:nvPr userDrawn="1"/>
        </p:nvSpPr>
        <p:spPr>
          <a:xfrm>
            <a:off x="0" y="3680460"/>
            <a:ext cx="9144000" cy="2034540"/>
          </a:xfrm>
          <a:prstGeom prst="rect">
            <a:avLst/>
          </a:prstGeom>
          <a:gradFill flip="none" rotWithShape="1">
            <a:gsLst>
              <a:gs pos="0">
                <a:schemeClr val="accent2"/>
              </a:gs>
              <a:gs pos="34000">
                <a:srgbClr val="0F1722"/>
              </a:gs>
              <a:gs pos="69000">
                <a:srgbClr val="0F1722"/>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3" name="Subtitle 2">
            <a:extLst>
              <a:ext uri="{FF2B5EF4-FFF2-40B4-BE49-F238E27FC236}">
                <a16:creationId xmlns:a16="http://schemas.microsoft.com/office/drawing/2014/main" id="{389BFFF1-5465-4317-B9DB-C23A5B1D76EF}"/>
              </a:ext>
            </a:extLst>
          </p:cNvPr>
          <p:cNvSpPr>
            <a:spLocks noGrp="1"/>
          </p:cNvSpPr>
          <p:nvPr>
            <p:ph type="subTitle" idx="1"/>
          </p:nvPr>
        </p:nvSpPr>
        <p:spPr>
          <a:xfrm>
            <a:off x="1143000" y="3945580"/>
            <a:ext cx="6858000" cy="383165"/>
          </a:xfrm>
        </p:spPr>
        <p:txBody>
          <a:bodyPr lIns="0" tIns="0" rIns="0" bIns="0">
            <a:normAutofit/>
          </a:bodyPr>
          <a:lstStyle>
            <a:lvl1pPr marL="0" indent="0" algn="ctr">
              <a:lnSpc>
                <a:spcPct val="100000"/>
              </a:lnSpc>
              <a:spcBef>
                <a:spcPts val="0"/>
              </a:spcBef>
              <a:buNone/>
              <a:defRPr sz="2100" b="1">
                <a:latin typeface="+mn-lt"/>
                <a:cs typeface="Segoe UI Semibold" panose="020B0702040204020203"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ru-RU" dirty="0"/>
          </a:p>
        </p:txBody>
      </p:sp>
      <p:sp>
        <p:nvSpPr>
          <p:cNvPr id="10" name="Picture Placeholder 9">
            <a:extLst>
              <a:ext uri="{FF2B5EF4-FFF2-40B4-BE49-F238E27FC236}">
                <a16:creationId xmlns:a16="http://schemas.microsoft.com/office/drawing/2014/main" id="{EA313B4B-5B98-4B33-885A-DF7669E72D7A}"/>
              </a:ext>
            </a:extLst>
          </p:cNvPr>
          <p:cNvSpPr>
            <a:spLocks noGrp="1"/>
          </p:cNvSpPr>
          <p:nvPr>
            <p:ph type="pic" sz="quarter" idx="13"/>
          </p:nvPr>
        </p:nvSpPr>
        <p:spPr>
          <a:xfrm>
            <a:off x="4016502" y="977485"/>
            <a:ext cx="1110996" cy="632460"/>
          </a:xfrm>
        </p:spPr>
        <p:txBody>
          <a:bodyPr anchor="ctr" anchorCtr="0">
            <a:normAutofit/>
          </a:bodyPr>
          <a:lstStyle>
            <a:lvl1pPr marL="0" indent="0" algn="ctr">
              <a:buNone/>
              <a:defRPr sz="1050"/>
            </a:lvl1pPr>
          </a:lstStyle>
          <a:p>
            <a:r>
              <a:rPr lang="en-US"/>
              <a:t>Drag picture to placeholder or click icon to add</a:t>
            </a:r>
            <a:endParaRPr lang="ru-RU" dirty="0"/>
          </a:p>
        </p:txBody>
      </p:sp>
      <p:grpSp>
        <p:nvGrpSpPr>
          <p:cNvPr id="15" name="Group 14">
            <a:extLst>
              <a:ext uri="{FF2B5EF4-FFF2-40B4-BE49-F238E27FC236}">
                <a16:creationId xmlns:a16="http://schemas.microsoft.com/office/drawing/2014/main" id="{676B4374-8F24-43DE-860D-E5C6EA850AB4}"/>
              </a:ext>
            </a:extLst>
          </p:cNvPr>
          <p:cNvGrpSpPr/>
          <p:nvPr userDrawn="1"/>
        </p:nvGrpSpPr>
        <p:grpSpPr>
          <a:xfrm>
            <a:off x="2714449" y="1878330"/>
            <a:ext cx="3715103" cy="83820"/>
            <a:chOff x="3631692" y="2253996"/>
            <a:chExt cx="4953471" cy="100584"/>
          </a:xfrm>
        </p:grpSpPr>
        <p:sp>
          <p:nvSpPr>
            <p:cNvPr id="11" name="Oval 10">
              <a:extLst>
                <a:ext uri="{FF2B5EF4-FFF2-40B4-BE49-F238E27FC236}">
                  <a16:creationId xmlns:a16="http://schemas.microsoft.com/office/drawing/2014/main" id="{585C7755-9394-4129-AB48-1AC32DA80C75}"/>
                </a:ext>
              </a:extLst>
            </p:cNvPr>
            <p:cNvSpPr/>
            <p:nvPr userDrawn="1"/>
          </p:nvSpPr>
          <p:spPr>
            <a:xfrm>
              <a:off x="3631692"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3" name="Straight Connector 12">
              <a:extLst>
                <a:ext uri="{FF2B5EF4-FFF2-40B4-BE49-F238E27FC236}">
                  <a16:creationId xmlns:a16="http://schemas.microsoft.com/office/drawing/2014/main" id="{64C71ABE-575A-48CF-82B1-EDE8535F3993}"/>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E3C1EA63-78B2-4715-B4DC-63D98AC7F354}"/>
                </a:ext>
              </a:extLst>
            </p:cNvPr>
            <p:cNvSpPr/>
            <p:nvPr userDrawn="1"/>
          </p:nvSpPr>
          <p:spPr>
            <a:xfrm>
              <a:off x="8484579"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grpSp>
      <p:grpSp>
        <p:nvGrpSpPr>
          <p:cNvPr id="16" name="Group 15">
            <a:extLst>
              <a:ext uri="{FF2B5EF4-FFF2-40B4-BE49-F238E27FC236}">
                <a16:creationId xmlns:a16="http://schemas.microsoft.com/office/drawing/2014/main" id="{E9BB74A1-0BEA-4AD8-8138-0641A45D8B40}"/>
              </a:ext>
            </a:extLst>
          </p:cNvPr>
          <p:cNvGrpSpPr/>
          <p:nvPr userDrawn="1"/>
        </p:nvGrpSpPr>
        <p:grpSpPr>
          <a:xfrm>
            <a:off x="3489436" y="4421136"/>
            <a:ext cx="2165129" cy="83820"/>
            <a:chOff x="3631690" y="2253996"/>
            <a:chExt cx="5028467" cy="100584"/>
          </a:xfrm>
        </p:grpSpPr>
        <p:sp>
          <p:nvSpPr>
            <p:cNvPr id="17" name="Oval 16">
              <a:extLst>
                <a:ext uri="{FF2B5EF4-FFF2-40B4-BE49-F238E27FC236}">
                  <a16:creationId xmlns:a16="http://schemas.microsoft.com/office/drawing/2014/main" id="{73D0026E-5270-4C52-A1AF-5631E8192DCD}"/>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A6085D92-5F70-4097-A2FF-C15B13788D08}"/>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E68EB6C-48D0-4EBF-8541-926D16790F52}"/>
                </a:ext>
              </a:extLst>
            </p:cNvPr>
            <p:cNvSpPr/>
            <p:nvPr userDrawn="1"/>
          </p:nvSpPr>
          <p:spPr>
            <a:xfrm>
              <a:off x="8484578"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grpSp>
    </p:spTree>
    <p:extLst>
      <p:ext uri="{BB962C8B-B14F-4D97-AF65-F5344CB8AC3E}">
        <p14:creationId xmlns:p14="http://schemas.microsoft.com/office/powerpoint/2010/main" val="3424638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mbers 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3219012" y="589608"/>
            <a:ext cx="5338542" cy="474238"/>
          </a:xfrm>
        </p:spPr>
        <p:txBody>
          <a:bodyPr lIns="0" tIns="0" rIns="0" bIns="0" anchor="b">
            <a:normAutofit/>
          </a:bodyPr>
          <a:lstStyle>
            <a:lvl1pPr algn="l">
              <a:defRPr sz="27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3219012" y="1354851"/>
            <a:ext cx="5322532" cy="815339"/>
          </a:xfrm>
        </p:spPr>
        <p:txBody>
          <a:bodyPr lIns="0" tIns="0" rIns="0" bIns="0">
            <a:normAutofit/>
          </a:bodyPr>
          <a:lstStyle>
            <a:lvl1pPr marL="0" indent="0" algn="l">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3235861" y="1146002"/>
            <a:ext cx="5908139" cy="84000"/>
            <a:chOff x="245550" y="3240138"/>
            <a:chExt cx="4015976" cy="100800"/>
          </a:xfrm>
        </p:grpSpPr>
        <p:cxnSp>
          <p:nvCxnSpPr>
            <p:cNvPr id="12" name="Straight Connector 11">
              <a:extLst>
                <a:ext uri="{FF2B5EF4-FFF2-40B4-BE49-F238E27FC236}">
                  <a16:creationId xmlns:a16="http://schemas.microsoft.com/office/drawing/2014/main" id="{370B72A7-B625-48B8-88E6-BCE2A4DD531E}"/>
                </a:ext>
              </a:extLst>
            </p:cNvPr>
            <p:cNvCxnSpPr>
              <a:cxnSpLocks/>
              <a:endCxn id="13" idx="6"/>
            </p:cNvCxnSpPr>
            <p:nvPr userDrawn="1"/>
          </p:nvCxnSpPr>
          <p:spPr>
            <a:xfrm>
              <a:off x="245550" y="3290538"/>
              <a:ext cx="40159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587793" y="2751618"/>
            <a:ext cx="2556182" cy="815340"/>
          </a:xfrm>
          <a:prstGeom prst="rect">
            <a:avLst/>
          </a:prstGeom>
          <a:ln w="6350">
            <a:noFill/>
          </a:ln>
        </p:spPr>
        <p:txBody>
          <a:bodyPr lIns="0" tIns="0" rIns="0" bIns="0" anchor="ctr" anchorCtr="0">
            <a:noAutofit/>
          </a:bodyPr>
          <a:lstStyle>
            <a:lvl1pPr marL="0" indent="0" algn="l">
              <a:buNone/>
              <a:defRPr sz="5250" b="1">
                <a:ln w="6350">
                  <a:solidFill>
                    <a:schemeClr val="tx1"/>
                  </a:solidFill>
                </a:ln>
                <a:noFill/>
                <a:latin typeface="+mj-lt"/>
              </a:defRPr>
            </a:lvl1pPr>
          </a:lstStyle>
          <a:p>
            <a:pPr lvl="0"/>
            <a:r>
              <a:rPr lang="en-US" dirty="0"/>
              <a:t>$12,345</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4287247" y="2828746"/>
            <a:ext cx="4258725" cy="815339"/>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3219013" y="2828746"/>
            <a:ext cx="1049324" cy="815339"/>
          </a:xfrm>
        </p:spPr>
        <p:txBody>
          <a:bodyPr lIns="0" tIns="0" rIns="0" bIns="0" anchor="t"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26" name="Text Placeholder 15">
            <a:extLst>
              <a:ext uri="{FF2B5EF4-FFF2-40B4-BE49-F238E27FC236}">
                <a16:creationId xmlns:a16="http://schemas.microsoft.com/office/drawing/2014/main" id="{EA5D8D7D-F37C-49AD-98F0-641CE42B8A83}"/>
              </a:ext>
            </a:extLst>
          </p:cNvPr>
          <p:cNvSpPr>
            <a:spLocks noGrp="1"/>
          </p:cNvSpPr>
          <p:nvPr>
            <p:ph type="body" sz="quarter" idx="30" hasCustomPrompt="1"/>
          </p:nvPr>
        </p:nvSpPr>
        <p:spPr>
          <a:xfrm>
            <a:off x="587793" y="3828886"/>
            <a:ext cx="2556182" cy="815340"/>
          </a:xfrm>
          <a:prstGeom prst="rect">
            <a:avLst/>
          </a:prstGeom>
          <a:ln w="6350">
            <a:noFill/>
          </a:ln>
        </p:spPr>
        <p:txBody>
          <a:bodyPr lIns="0" tIns="0" rIns="0" bIns="0" anchor="ctr" anchorCtr="0">
            <a:noAutofit/>
          </a:bodyPr>
          <a:lstStyle>
            <a:lvl1pPr marL="0" indent="0" algn="l">
              <a:buNone/>
              <a:defRPr sz="5250" b="1">
                <a:ln w="6350">
                  <a:solidFill>
                    <a:schemeClr val="tx1"/>
                  </a:solidFill>
                </a:ln>
                <a:noFill/>
                <a:latin typeface="+mj-lt"/>
              </a:defRPr>
            </a:lvl1pPr>
          </a:lstStyle>
          <a:p>
            <a:pPr lvl="0"/>
            <a:r>
              <a:rPr lang="en-US" dirty="0"/>
              <a:t>$6,789</a:t>
            </a:r>
            <a:endParaRPr lang="ru-RU" dirty="0"/>
          </a:p>
        </p:txBody>
      </p:sp>
      <p:sp>
        <p:nvSpPr>
          <p:cNvPr id="27" name="Text Placeholder 2">
            <a:extLst>
              <a:ext uri="{FF2B5EF4-FFF2-40B4-BE49-F238E27FC236}">
                <a16:creationId xmlns:a16="http://schemas.microsoft.com/office/drawing/2014/main" id="{521FF93D-8384-4E22-8645-BDE6AB983488}"/>
              </a:ext>
            </a:extLst>
          </p:cNvPr>
          <p:cNvSpPr>
            <a:spLocks noGrp="1"/>
          </p:cNvSpPr>
          <p:nvPr>
            <p:ph type="body" idx="31" hasCustomPrompt="1"/>
          </p:nvPr>
        </p:nvSpPr>
        <p:spPr>
          <a:xfrm>
            <a:off x="4287247" y="3906014"/>
            <a:ext cx="4258725" cy="815339"/>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28" name="Text Placeholder 2">
            <a:extLst>
              <a:ext uri="{FF2B5EF4-FFF2-40B4-BE49-F238E27FC236}">
                <a16:creationId xmlns:a16="http://schemas.microsoft.com/office/drawing/2014/main" id="{BA358F36-EA77-462E-9158-AFDF1D449A1A}"/>
              </a:ext>
            </a:extLst>
          </p:cNvPr>
          <p:cNvSpPr>
            <a:spLocks noGrp="1"/>
          </p:cNvSpPr>
          <p:nvPr>
            <p:ph type="body" idx="32" hasCustomPrompt="1"/>
          </p:nvPr>
        </p:nvSpPr>
        <p:spPr>
          <a:xfrm>
            <a:off x="3219013" y="3906014"/>
            <a:ext cx="1049324" cy="815339"/>
          </a:xfrm>
        </p:spPr>
        <p:txBody>
          <a:bodyPr lIns="0" tIns="0" rIns="0" bIns="0" anchor="t"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40411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Layout with circl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602457" y="2702204"/>
            <a:ext cx="3348037" cy="980978"/>
          </a:xfrm>
        </p:spPr>
        <p:txBody>
          <a:bodyPr lIns="0" tIns="0" rIns="0" bIns="0" anchor="b">
            <a:normAutofit/>
          </a:bodyPr>
          <a:lstStyle>
            <a:lvl1pPr>
              <a:defRPr sz="27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620078" y="4060790"/>
            <a:ext cx="3332374" cy="735052"/>
          </a:xfrm>
        </p:spPr>
        <p:txBody>
          <a:bodyPr lIns="0" tIns="0" rIns="0" bIns="0">
            <a:normAutofit/>
          </a:bodyPr>
          <a:lstStyle>
            <a:lvl1pPr marL="0" indent="0">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817818"/>
            <a:ext cx="3277800" cy="84000"/>
            <a:chOff x="-1228304" y="3240138"/>
            <a:chExt cx="4370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432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041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4149767" y="3792904"/>
            <a:ext cx="4391777" cy="1006733"/>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DC059E4-36DE-4100-8F15-85A9F37E84FE}"/>
              </a:ext>
            </a:extLst>
          </p:cNvPr>
          <p:cNvSpPr/>
          <p:nvPr userDrawn="1"/>
        </p:nvSpPr>
        <p:spPr>
          <a:xfrm>
            <a:off x="2712720" y="716388"/>
            <a:ext cx="1591056" cy="176784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21" name="Oval 20">
            <a:extLst>
              <a:ext uri="{FF2B5EF4-FFF2-40B4-BE49-F238E27FC236}">
                <a16:creationId xmlns:a16="http://schemas.microsoft.com/office/drawing/2014/main" id="{34E475F8-9B44-4A3E-9F99-CF0346C89B8E}"/>
              </a:ext>
            </a:extLst>
          </p:cNvPr>
          <p:cNvSpPr/>
          <p:nvPr userDrawn="1"/>
        </p:nvSpPr>
        <p:spPr>
          <a:xfrm>
            <a:off x="4142224" y="697178"/>
            <a:ext cx="2112264" cy="234696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22" name="Oval 21">
            <a:extLst>
              <a:ext uri="{FF2B5EF4-FFF2-40B4-BE49-F238E27FC236}">
                <a16:creationId xmlns:a16="http://schemas.microsoft.com/office/drawing/2014/main" id="{EF5FAF95-28E9-4D03-884C-A89CBC8B61DC}"/>
              </a:ext>
            </a:extLst>
          </p:cNvPr>
          <p:cNvSpPr/>
          <p:nvPr userDrawn="1"/>
        </p:nvSpPr>
        <p:spPr>
          <a:xfrm>
            <a:off x="6092936" y="716387"/>
            <a:ext cx="2455164" cy="272796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27" name="Text Placeholder 15">
            <a:extLst>
              <a:ext uri="{FF2B5EF4-FFF2-40B4-BE49-F238E27FC236}">
                <a16:creationId xmlns:a16="http://schemas.microsoft.com/office/drawing/2014/main" id="{5F221D05-AC12-4B7C-A00B-E28F93E23D7A}"/>
              </a:ext>
            </a:extLst>
          </p:cNvPr>
          <p:cNvSpPr>
            <a:spLocks noGrp="1"/>
          </p:cNvSpPr>
          <p:nvPr>
            <p:ph type="body" sz="quarter" idx="26" hasCustomPrompt="1"/>
          </p:nvPr>
        </p:nvSpPr>
        <p:spPr>
          <a:xfrm>
            <a:off x="2888948" y="1151935"/>
            <a:ext cx="1260819" cy="815340"/>
          </a:xfrm>
          <a:prstGeom prst="rect">
            <a:avLst/>
          </a:prstGeom>
          <a:ln w="6350">
            <a:noFill/>
          </a:ln>
        </p:spPr>
        <p:txBody>
          <a:bodyPr lIns="0" tIns="0" rIns="0" bIns="0" anchor="ctr" anchorCtr="0">
            <a:noAutofit/>
          </a:bodyPr>
          <a:lstStyle>
            <a:lvl1pPr marL="0" indent="0" algn="ctr">
              <a:buNone/>
              <a:defRPr sz="5250" b="1">
                <a:ln w="6350">
                  <a:solidFill>
                    <a:schemeClr val="tx1"/>
                  </a:solidFill>
                </a:ln>
                <a:noFill/>
                <a:latin typeface="+mj-lt"/>
              </a:defRPr>
            </a:lvl1pPr>
          </a:lstStyle>
          <a:p>
            <a:pPr lvl="0"/>
            <a:r>
              <a:rPr lang="en-US" dirty="0"/>
              <a:t>$25</a:t>
            </a:r>
            <a:endParaRPr lang="ru-RU" dirty="0"/>
          </a:p>
        </p:txBody>
      </p:sp>
      <p:sp>
        <p:nvSpPr>
          <p:cNvPr id="28" name="Text Placeholder 2">
            <a:extLst>
              <a:ext uri="{FF2B5EF4-FFF2-40B4-BE49-F238E27FC236}">
                <a16:creationId xmlns:a16="http://schemas.microsoft.com/office/drawing/2014/main" id="{A3904B01-A725-4CE3-9321-D42F3E296703}"/>
              </a:ext>
            </a:extLst>
          </p:cNvPr>
          <p:cNvSpPr>
            <a:spLocks noGrp="1"/>
          </p:cNvSpPr>
          <p:nvPr>
            <p:ph type="body" idx="29" hasCustomPrompt="1"/>
          </p:nvPr>
        </p:nvSpPr>
        <p:spPr>
          <a:xfrm>
            <a:off x="2945643" y="1969743"/>
            <a:ext cx="1139886" cy="514244"/>
          </a:xfrm>
        </p:spPr>
        <p:txBody>
          <a:bodyPr lIns="0" tIns="0" rIns="0" bIns="0" anchor="t" anchorCtr="0">
            <a:normAutofit/>
          </a:bodyPr>
          <a:lstStyle>
            <a:lvl1pPr marL="0" indent="0" algn="ctr">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Section 1</a:t>
            </a:r>
            <a:br>
              <a:rPr lang="en-US" dirty="0"/>
            </a:br>
            <a:r>
              <a:rPr lang="en-US" dirty="0"/>
              <a:t>Title</a:t>
            </a:r>
          </a:p>
        </p:txBody>
      </p:sp>
      <p:sp>
        <p:nvSpPr>
          <p:cNvPr id="29" name="Text Placeholder 2">
            <a:extLst>
              <a:ext uri="{FF2B5EF4-FFF2-40B4-BE49-F238E27FC236}">
                <a16:creationId xmlns:a16="http://schemas.microsoft.com/office/drawing/2014/main" id="{D9CE08AF-782B-4514-BE33-D3AED71A7344}"/>
              </a:ext>
            </a:extLst>
          </p:cNvPr>
          <p:cNvSpPr>
            <a:spLocks noGrp="1"/>
          </p:cNvSpPr>
          <p:nvPr>
            <p:ph type="body" idx="30" hasCustomPrompt="1"/>
          </p:nvPr>
        </p:nvSpPr>
        <p:spPr>
          <a:xfrm>
            <a:off x="2854599" y="988202"/>
            <a:ext cx="1139886" cy="208849"/>
          </a:xfrm>
        </p:spPr>
        <p:txBody>
          <a:bodyPr lIns="0" tIns="0" rIns="0" bIns="0" anchor="t" anchorCtr="0">
            <a:normAutofit/>
          </a:bodyPr>
          <a:lstStyle>
            <a:lvl1pPr marL="0" indent="0" algn="r">
              <a:spcBef>
                <a:spcPts val="450"/>
              </a:spcBef>
              <a:buClr>
                <a:schemeClr val="tx1"/>
              </a:buClr>
              <a:buFont typeface="Courier New" panose="02070309020205020404" pitchFamily="49" charset="0"/>
              <a:buNone/>
              <a:defRPr sz="1350" b="0">
                <a:solidFill>
                  <a:schemeClr val="tx1"/>
                </a:solidFill>
                <a:latin typeface="+mn-lt"/>
                <a:cs typeface="Segoe UI Light"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BILLION</a:t>
            </a:r>
          </a:p>
        </p:txBody>
      </p:sp>
      <p:sp>
        <p:nvSpPr>
          <p:cNvPr id="30" name="Text Placeholder 15">
            <a:extLst>
              <a:ext uri="{FF2B5EF4-FFF2-40B4-BE49-F238E27FC236}">
                <a16:creationId xmlns:a16="http://schemas.microsoft.com/office/drawing/2014/main" id="{614098B4-704D-42A8-B776-2C93C30C39DA}"/>
              </a:ext>
            </a:extLst>
          </p:cNvPr>
          <p:cNvSpPr>
            <a:spLocks noGrp="1"/>
          </p:cNvSpPr>
          <p:nvPr>
            <p:ph type="body" sz="quarter" idx="31" hasCustomPrompt="1"/>
          </p:nvPr>
        </p:nvSpPr>
        <p:spPr>
          <a:xfrm>
            <a:off x="4585121" y="1473248"/>
            <a:ext cx="1260819" cy="815340"/>
          </a:xfrm>
          <a:prstGeom prst="rect">
            <a:avLst/>
          </a:prstGeom>
          <a:ln w="6350">
            <a:noFill/>
          </a:ln>
        </p:spPr>
        <p:txBody>
          <a:bodyPr lIns="0" tIns="0" rIns="0" bIns="0" anchor="ctr" anchorCtr="0">
            <a:noAutofit/>
          </a:bodyPr>
          <a:lstStyle>
            <a:lvl1pPr marL="0" indent="0" algn="ctr">
              <a:buNone/>
              <a:defRPr sz="5250" b="1">
                <a:ln w="6350">
                  <a:solidFill>
                    <a:schemeClr val="tx1"/>
                  </a:solidFill>
                </a:ln>
                <a:noFill/>
                <a:latin typeface="+mj-lt"/>
              </a:defRPr>
            </a:lvl1pPr>
          </a:lstStyle>
          <a:p>
            <a:pPr lvl="0"/>
            <a:r>
              <a:rPr lang="en-US" dirty="0"/>
              <a:t>$50</a:t>
            </a:r>
            <a:endParaRPr lang="ru-RU" dirty="0"/>
          </a:p>
        </p:txBody>
      </p:sp>
      <p:sp>
        <p:nvSpPr>
          <p:cNvPr id="31" name="Text Placeholder 2">
            <a:extLst>
              <a:ext uri="{FF2B5EF4-FFF2-40B4-BE49-F238E27FC236}">
                <a16:creationId xmlns:a16="http://schemas.microsoft.com/office/drawing/2014/main" id="{CE6465F4-0B4D-4B43-BE59-BC984FE8EF05}"/>
              </a:ext>
            </a:extLst>
          </p:cNvPr>
          <p:cNvSpPr>
            <a:spLocks noGrp="1"/>
          </p:cNvSpPr>
          <p:nvPr>
            <p:ph type="body" idx="32" hasCustomPrompt="1"/>
          </p:nvPr>
        </p:nvSpPr>
        <p:spPr>
          <a:xfrm>
            <a:off x="4641816" y="2294449"/>
            <a:ext cx="1139886" cy="514244"/>
          </a:xfrm>
        </p:spPr>
        <p:txBody>
          <a:bodyPr lIns="0" tIns="0" rIns="0" bIns="0" anchor="t" anchorCtr="0">
            <a:normAutofit/>
          </a:bodyPr>
          <a:lstStyle>
            <a:lvl1pPr marL="0" indent="0" algn="ctr">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Section 1</a:t>
            </a:r>
            <a:br>
              <a:rPr lang="en-US" dirty="0"/>
            </a:br>
            <a:r>
              <a:rPr lang="en-US" dirty="0"/>
              <a:t>Title</a:t>
            </a:r>
          </a:p>
        </p:txBody>
      </p:sp>
      <p:sp>
        <p:nvSpPr>
          <p:cNvPr id="32" name="Text Placeholder 2">
            <a:extLst>
              <a:ext uri="{FF2B5EF4-FFF2-40B4-BE49-F238E27FC236}">
                <a16:creationId xmlns:a16="http://schemas.microsoft.com/office/drawing/2014/main" id="{4DBC997E-F996-4F59-A610-3C8558F180CA}"/>
              </a:ext>
            </a:extLst>
          </p:cNvPr>
          <p:cNvSpPr>
            <a:spLocks noGrp="1"/>
          </p:cNvSpPr>
          <p:nvPr>
            <p:ph type="body" idx="33" hasCustomPrompt="1"/>
          </p:nvPr>
        </p:nvSpPr>
        <p:spPr>
          <a:xfrm>
            <a:off x="4550772" y="1281380"/>
            <a:ext cx="1139886" cy="208849"/>
          </a:xfrm>
        </p:spPr>
        <p:txBody>
          <a:bodyPr lIns="0" tIns="0" rIns="0" bIns="0" anchor="t" anchorCtr="0">
            <a:normAutofit/>
          </a:bodyPr>
          <a:lstStyle>
            <a:lvl1pPr marL="0" indent="0" algn="r">
              <a:spcBef>
                <a:spcPts val="450"/>
              </a:spcBef>
              <a:buClr>
                <a:schemeClr val="tx1"/>
              </a:buClr>
              <a:buFont typeface="Courier New" panose="02070309020205020404" pitchFamily="49" charset="0"/>
              <a:buNone/>
              <a:defRPr sz="1350" b="0">
                <a:solidFill>
                  <a:schemeClr val="tx1"/>
                </a:solidFill>
                <a:latin typeface="+mn-lt"/>
                <a:cs typeface="Segoe UI Light"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BILLION</a:t>
            </a:r>
          </a:p>
        </p:txBody>
      </p:sp>
      <p:sp>
        <p:nvSpPr>
          <p:cNvPr id="33" name="Text Placeholder 15">
            <a:extLst>
              <a:ext uri="{FF2B5EF4-FFF2-40B4-BE49-F238E27FC236}">
                <a16:creationId xmlns:a16="http://schemas.microsoft.com/office/drawing/2014/main" id="{D2098E46-8023-469E-86ED-39848BCA69B9}"/>
              </a:ext>
            </a:extLst>
          </p:cNvPr>
          <p:cNvSpPr>
            <a:spLocks noGrp="1"/>
          </p:cNvSpPr>
          <p:nvPr>
            <p:ph type="body" sz="quarter" idx="34" hasCustomPrompt="1"/>
          </p:nvPr>
        </p:nvSpPr>
        <p:spPr>
          <a:xfrm>
            <a:off x="6535833" y="1707607"/>
            <a:ext cx="1507815" cy="815340"/>
          </a:xfrm>
          <a:prstGeom prst="rect">
            <a:avLst/>
          </a:prstGeom>
          <a:ln w="6350">
            <a:noFill/>
          </a:ln>
        </p:spPr>
        <p:txBody>
          <a:bodyPr lIns="0" tIns="0" rIns="0" bIns="0" anchor="ctr" anchorCtr="0">
            <a:noAutofit/>
          </a:bodyPr>
          <a:lstStyle>
            <a:lvl1pPr marL="0" indent="0" algn="ctr">
              <a:buNone/>
              <a:defRPr sz="5250" b="1">
                <a:ln w="6350">
                  <a:solidFill>
                    <a:schemeClr val="tx1"/>
                  </a:solidFill>
                </a:ln>
                <a:noFill/>
                <a:latin typeface="+mj-lt"/>
              </a:defRPr>
            </a:lvl1pPr>
          </a:lstStyle>
          <a:p>
            <a:pPr lvl="0"/>
            <a:r>
              <a:rPr lang="en-US" dirty="0"/>
              <a:t>$100</a:t>
            </a:r>
            <a:endParaRPr lang="ru-RU" dirty="0"/>
          </a:p>
        </p:txBody>
      </p:sp>
      <p:sp>
        <p:nvSpPr>
          <p:cNvPr id="34" name="Text Placeholder 2">
            <a:extLst>
              <a:ext uri="{FF2B5EF4-FFF2-40B4-BE49-F238E27FC236}">
                <a16:creationId xmlns:a16="http://schemas.microsoft.com/office/drawing/2014/main" id="{93715D94-9DBE-476D-B2A4-208BC6D40C35}"/>
              </a:ext>
            </a:extLst>
          </p:cNvPr>
          <p:cNvSpPr>
            <a:spLocks noGrp="1"/>
          </p:cNvSpPr>
          <p:nvPr>
            <p:ph type="body" idx="35" hasCustomPrompt="1"/>
          </p:nvPr>
        </p:nvSpPr>
        <p:spPr>
          <a:xfrm>
            <a:off x="6736301" y="2528808"/>
            <a:ext cx="1139886" cy="514244"/>
          </a:xfrm>
        </p:spPr>
        <p:txBody>
          <a:bodyPr lIns="0" tIns="0" rIns="0" bIns="0" anchor="t" anchorCtr="0">
            <a:normAutofit/>
          </a:bodyPr>
          <a:lstStyle>
            <a:lvl1pPr marL="0" indent="0" algn="ctr">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Section 1</a:t>
            </a:r>
            <a:br>
              <a:rPr lang="en-US" dirty="0"/>
            </a:br>
            <a:r>
              <a:rPr lang="en-US" dirty="0"/>
              <a:t>Title</a:t>
            </a:r>
          </a:p>
        </p:txBody>
      </p:sp>
      <p:sp>
        <p:nvSpPr>
          <p:cNvPr id="35" name="Text Placeholder 2">
            <a:extLst>
              <a:ext uri="{FF2B5EF4-FFF2-40B4-BE49-F238E27FC236}">
                <a16:creationId xmlns:a16="http://schemas.microsoft.com/office/drawing/2014/main" id="{C6E1A50B-8AFF-497B-8AEC-C61D95DC0685}"/>
              </a:ext>
            </a:extLst>
          </p:cNvPr>
          <p:cNvSpPr>
            <a:spLocks noGrp="1"/>
          </p:cNvSpPr>
          <p:nvPr>
            <p:ph type="body" idx="36" hasCustomPrompt="1"/>
          </p:nvPr>
        </p:nvSpPr>
        <p:spPr>
          <a:xfrm>
            <a:off x="6816788" y="1515739"/>
            <a:ext cx="1139886" cy="208849"/>
          </a:xfrm>
        </p:spPr>
        <p:txBody>
          <a:bodyPr lIns="0" tIns="0" rIns="0" bIns="0" anchor="t" anchorCtr="0">
            <a:normAutofit/>
          </a:bodyPr>
          <a:lstStyle>
            <a:lvl1pPr marL="0" indent="0" algn="r">
              <a:spcBef>
                <a:spcPts val="450"/>
              </a:spcBef>
              <a:buClr>
                <a:schemeClr val="tx1"/>
              </a:buClr>
              <a:buFont typeface="Courier New" panose="02070309020205020404" pitchFamily="49" charset="0"/>
              <a:buNone/>
              <a:defRPr sz="1350" b="0">
                <a:solidFill>
                  <a:schemeClr val="tx1"/>
                </a:solidFill>
                <a:latin typeface="+mn-lt"/>
                <a:cs typeface="Segoe UI Light"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BILLION</a:t>
            </a:r>
          </a:p>
        </p:txBody>
      </p:sp>
    </p:spTree>
    <p:extLst>
      <p:ext uri="{BB962C8B-B14F-4D97-AF65-F5344CB8AC3E}">
        <p14:creationId xmlns:p14="http://schemas.microsoft.com/office/powerpoint/2010/main" val="3942925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4572000" y="589608"/>
            <a:ext cx="3985554" cy="474238"/>
          </a:xfrm>
        </p:spPr>
        <p:txBody>
          <a:bodyPr lIns="0" tIns="0" rIns="0" bIns="0" anchor="b">
            <a:normAutofit/>
          </a:bodyPr>
          <a:lstStyle>
            <a:lvl1pPr algn="l">
              <a:defRPr sz="27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4572000" y="1354851"/>
            <a:ext cx="3969544" cy="815339"/>
          </a:xfrm>
        </p:spPr>
        <p:txBody>
          <a:bodyPr lIns="0" tIns="0" rIns="0" bIns="0">
            <a:normAutofit/>
          </a:bodyPr>
          <a:lstStyle>
            <a:lvl1pPr marL="0" indent="0" algn="l">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572000" y="1152810"/>
            <a:ext cx="4572000" cy="840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623888" y="2779604"/>
            <a:ext cx="3613377" cy="1874038"/>
          </a:xfrm>
        </p:spPr>
        <p:txBody>
          <a:bodyPr lIns="0" tIns="0" rIns="0" bIns="0">
            <a:normAutofit/>
          </a:bodyPr>
          <a:lstStyle>
            <a:lvl1pPr marL="162000" indent="-162000">
              <a:lnSpc>
                <a:spcPct val="100000"/>
              </a:lnSpc>
              <a:spcBef>
                <a:spcPts val="450"/>
              </a:spcBef>
              <a:buClr>
                <a:schemeClr val="tx1"/>
              </a:buClr>
              <a:buFont typeface="Courier New" panose="02070309020205020404" pitchFamily="49" charset="0"/>
              <a:buChar char="o"/>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623888" y="2421076"/>
            <a:ext cx="2186799" cy="300000"/>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4574120" y="2779604"/>
            <a:ext cx="3983434" cy="1874038"/>
          </a:xfrm>
        </p:spPr>
        <p:txBody>
          <a:bodyPr lIns="0" tIns="0" rIns="0" bIns="0">
            <a:normAutofit/>
          </a:bodyPr>
          <a:lstStyle>
            <a:lvl1pPr marL="162000" indent="-162000">
              <a:lnSpc>
                <a:spcPct val="100000"/>
              </a:lnSpc>
              <a:spcBef>
                <a:spcPts val="450"/>
              </a:spcBef>
              <a:buClr>
                <a:schemeClr val="tx1"/>
              </a:buClr>
              <a:buFont typeface="Courier New" panose="02070309020205020404" pitchFamily="49" charset="0"/>
              <a:buChar char="o"/>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4574120" y="2421076"/>
            <a:ext cx="2186799" cy="300000"/>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778086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4579" y="589608"/>
            <a:ext cx="2778113" cy="474238"/>
          </a:xfrm>
        </p:spPr>
        <p:txBody>
          <a:bodyPr lIns="0" tIns="0" rIns="0" bIns="0" anchor="b">
            <a:normAutofit/>
          </a:bodyPr>
          <a:lstStyle>
            <a:lvl1pPr algn="l">
              <a:defRPr sz="2700"/>
            </a:lvl1pPr>
          </a:lstStyle>
          <a:p>
            <a:r>
              <a:rPr lang="en-US" dirty="0"/>
              <a:t>CLICK TO EDIT</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a:off x="-4" y="1145203"/>
            <a:ext cx="3239284" cy="84000"/>
            <a:chOff x="646012" y="3239179"/>
            <a:chExt cx="220185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2" y="3290538"/>
              <a:ext cx="216563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2796480" y="3239179"/>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21" name="Picture Placeholder 11" descr="Competitors logos quadrant">
            <a:extLst>
              <a:ext uri="{FF2B5EF4-FFF2-40B4-BE49-F238E27FC236}">
                <a16:creationId xmlns:a16="http://schemas.microsoft.com/office/drawing/2014/main" id="{58A093A6-410B-4E4B-BA54-D31E8313D9B1}"/>
              </a:ext>
            </a:extLst>
          </p:cNvPr>
          <p:cNvSpPr>
            <a:spLocks noGrp="1"/>
          </p:cNvSpPr>
          <p:nvPr>
            <p:ph type="pic" sz="quarter" idx="39" hasCustomPrompt="1"/>
          </p:nvPr>
        </p:nvSpPr>
        <p:spPr>
          <a:xfrm>
            <a:off x="2946503" y="2393933"/>
            <a:ext cx="1329115" cy="647700"/>
          </a:xfrm>
          <a:noFill/>
        </p:spPr>
        <p:txBody>
          <a:bodyPr anchor="ctr" anchorCtr="0">
            <a:noAutofit/>
          </a:bodyPr>
          <a:lstStyle>
            <a:lvl1pPr marL="0" indent="0" algn="ctr">
              <a:buNone/>
              <a:defRPr sz="1500" i="1">
                <a:solidFill>
                  <a:schemeClr val="tx1"/>
                </a:solidFill>
              </a:defRPr>
            </a:lvl1pPr>
          </a:lstStyle>
          <a:p>
            <a:r>
              <a:rPr lang="en-US" dirty="0"/>
              <a:t>Competitor 2</a:t>
            </a:r>
          </a:p>
          <a:p>
            <a:r>
              <a:rPr lang="en-US" dirty="0"/>
              <a:t>Logo</a:t>
            </a:r>
            <a:endParaRPr lang="ru-RU" dirty="0"/>
          </a:p>
        </p:txBody>
      </p:sp>
      <p:sp>
        <p:nvSpPr>
          <p:cNvPr id="22" name="Picture Placeholder 11" descr="Competitors logos quadrant">
            <a:extLst>
              <a:ext uri="{FF2B5EF4-FFF2-40B4-BE49-F238E27FC236}">
                <a16:creationId xmlns:a16="http://schemas.microsoft.com/office/drawing/2014/main" id="{C852F764-614E-4E0D-B231-E5EF9B5D3AFE}"/>
              </a:ext>
            </a:extLst>
          </p:cNvPr>
          <p:cNvSpPr>
            <a:spLocks noGrp="1"/>
          </p:cNvSpPr>
          <p:nvPr>
            <p:ph type="pic" sz="quarter" idx="40" hasCustomPrompt="1"/>
          </p:nvPr>
        </p:nvSpPr>
        <p:spPr>
          <a:xfrm>
            <a:off x="604579" y="1809290"/>
            <a:ext cx="1241298" cy="647700"/>
          </a:xfrm>
          <a:noFill/>
        </p:spPr>
        <p:txBody>
          <a:bodyPr anchor="ctr" anchorCtr="0">
            <a:noAutofit/>
          </a:bodyPr>
          <a:lstStyle>
            <a:lvl1pPr marL="0" indent="0" algn="ctr">
              <a:buNone/>
              <a:defRPr sz="1500" i="1">
                <a:solidFill>
                  <a:schemeClr val="tx1"/>
                </a:solidFill>
              </a:defRPr>
            </a:lvl1pPr>
          </a:lstStyle>
          <a:p>
            <a:r>
              <a:rPr lang="en-US" dirty="0"/>
              <a:t>Competitor </a:t>
            </a:r>
            <a:r>
              <a:rPr lang="ru-RU" dirty="0"/>
              <a:t>1</a:t>
            </a:r>
            <a:endParaRPr lang="en-US" dirty="0"/>
          </a:p>
          <a:p>
            <a:r>
              <a:rPr lang="en-US" dirty="0"/>
              <a:t>Logo</a:t>
            </a:r>
            <a:endParaRPr lang="ru-RU" dirty="0"/>
          </a:p>
        </p:txBody>
      </p:sp>
      <p:sp>
        <p:nvSpPr>
          <p:cNvPr id="25" name="Picture Placeholder 11" descr="Competitors logos quadrant">
            <a:extLst>
              <a:ext uri="{FF2B5EF4-FFF2-40B4-BE49-F238E27FC236}">
                <a16:creationId xmlns:a16="http://schemas.microsoft.com/office/drawing/2014/main" id="{0349F007-C349-4EF3-A61F-86C43BEB5478}"/>
              </a:ext>
            </a:extLst>
          </p:cNvPr>
          <p:cNvSpPr>
            <a:spLocks noGrp="1"/>
          </p:cNvSpPr>
          <p:nvPr>
            <p:ph type="pic" sz="quarter" idx="41" hasCustomPrompt="1"/>
          </p:nvPr>
        </p:nvSpPr>
        <p:spPr>
          <a:xfrm>
            <a:off x="2047187" y="3713552"/>
            <a:ext cx="1329115" cy="647700"/>
          </a:xfrm>
          <a:noFill/>
        </p:spPr>
        <p:txBody>
          <a:bodyPr anchor="ctr" anchorCtr="0">
            <a:noAutofit/>
          </a:bodyPr>
          <a:lstStyle>
            <a:lvl1pPr marL="0" indent="0" algn="ctr">
              <a:buNone/>
              <a:defRPr sz="1500" i="1">
                <a:solidFill>
                  <a:schemeClr val="tx1"/>
                </a:solidFill>
              </a:defRPr>
            </a:lvl1pPr>
          </a:lstStyle>
          <a:p>
            <a:r>
              <a:rPr lang="en-US" dirty="0"/>
              <a:t>Competitor </a:t>
            </a:r>
            <a:r>
              <a:rPr lang="ru-RU" dirty="0"/>
              <a:t>3</a:t>
            </a:r>
            <a:endParaRPr lang="en-US" dirty="0"/>
          </a:p>
          <a:p>
            <a:r>
              <a:rPr lang="en-US" dirty="0"/>
              <a:t>Logo</a:t>
            </a:r>
            <a:endParaRPr lang="ru-RU" dirty="0"/>
          </a:p>
        </p:txBody>
      </p:sp>
      <p:sp>
        <p:nvSpPr>
          <p:cNvPr id="26" name="Picture Placeholder 11" descr="Competitors logos quadrant">
            <a:extLst>
              <a:ext uri="{FF2B5EF4-FFF2-40B4-BE49-F238E27FC236}">
                <a16:creationId xmlns:a16="http://schemas.microsoft.com/office/drawing/2014/main" id="{FEA8BDDC-623F-4C67-AD04-E7801B537019}"/>
              </a:ext>
            </a:extLst>
          </p:cNvPr>
          <p:cNvSpPr>
            <a:spLocks noGrp="1"/>
          </p:cNvSpPr>
          <p:nvPr>
            <p:ph type="pic" sz="quarter" idx="42" hasCustomPrompt="1"/>
          </p:nvPr>
        </p:nvSpPr>
        <p:spPr>
          <a:xfrm>
            <a:off x="5122160" y="2308473"/>
            <a:ext cx="1329115" cy="647700"/>
          </a:xfrm>
          <a:noFill/>
        </p:spPr>
        <p:txBody>
          <a:bodyPr anchor="ctr" anchorCtr="0">
            <a:noAutofit/>
          </a:bodyPr>
          <a:lstStyle>
            <a:lvl1pPr marL="0" indent="0" algn="ctr">
              <a:buNone/>
              <a:defRPr sz="1500" i="1">
                <a:solidFill>
                  <a:schemeClr val="tx1"/>
                </a:solidFill>
              </a:defRPr>
            </a:lvl1pPr>
          </a:lstStyle>
          <a:p>
            <a:r>
              <a:rPr lang="en-US" dirty="0"/>
              <a:t>Competitor </a:t>
            </a:r>
            <a:r>
              <a:rPr lang="ru-RU" dirty="0"/>
              <a:t>4</a:t>
            </a:r>
            <a:endParaRPr lang="en-US" dirty="0"/>
          </a:p>
          <a:p>
            <a:r>
              <a:rPr lang="en-US" dirty="0"/>
              <a:t>Logo</a:t>
            </a:r>
            <a:r>
              <a:rPr lang="ru-RU" dirty="0"/>
              <a:t>я</a:t>
            </a:r>
          </a:p>
        </p:txBody>
      </p:sp>
      <p:sp>
        <p:nvSpPr>
          <p:cNvPr id="27" name="Picture Placeholder 11" descr="Competitors logos quadrant">
            <a:extLst>
              <a:ext uri="{FF2B5EF4-FFF2-40B4-BE49-F238E27FC236}">
                <a16:creationId xmlns:a16="http://schemas.microsoft.com/office/drawing/2014/main" id="{28B0D00B-97E7-4133-B35A-AC2EF334CD2B}"/>
              </a:ext>
            </a:extLst>
          </p:cNvPr>
          <p:cNvSpPr>
            <a:spLocks noGrp="1"/>
          </p:cNvSpPr>
          <p:nvPr>
            <p:ph type="pic" sz="quarter" idx="43" hasCustomPrompt="1"/>
          </p:nvPr>
        </p:nvSpPr>
        <p:spPr>
          <a:xfrm>
            <a:off x="4957551" y="3824027"/>
            <a:ext cx="1329115" cy="647700"/>
          </a:xfrm>
          <a:noFill/>
        </p:spPr>
        <p:txBody>
          <a:bodyPr anchor="ctr" anchorCtr="0">
            <a:noAutofit/>
          </a:bodyPr>
          <a:lstStyle>
            <a:lvl1pPr marL="0" indent="0" algn="ctr">
              <a:buNone/>
              <a:defRPr sz="1500" i="1">
                <a:solidFill>
                  <a:schemeClr val="tx1"/>
                </a:solidFill>
              </a:defRPr>
            </a:lvl1pPr>
          </a:lstStyle>
          <a:p>
            <a:r>
              <a:rPr lang="en-US" dirty="0"/>
              <a:t>Competitor </a:t>
            </a:r>
            <a:r>
              <a:rPr lang="ru-RU" dirty="0"/>
              <a:t>5</a:t>
            </a:r>
            <a:endParaRPr lang="en-US" dirty="0"/>
          </a:p>
          <a:p>
            <a:r>
              <a:rPr lang="en-US" dirty="0"/>
              <a:t>Logo</a:t>
            </a:r>
            <a:endParaRPr lang="ru-RU" dirty="0"/>
          </a:p>
        </p:txBody>
      </p:sp>
      <p:sp>
        <p:nvSpPr>
          <p:cNvPr id="28" name="Picture Placeholder 11" descr="Competitors logos quadrant">
            <a:extLst>
              <a:ext uri="{FF2B5EF4-FFF2-40B4-BE49-F238E27FC236}">
                <a16:creationId xmlns:a16="http://schemas.microsoft.com/office/drawing/2014/main" id="{8D1A7417-EFAD-46F6-ADA5-117D4C7B1A9D}"/>
              </a:ext>
            </a:extLst>
          </p:cNvPr>
          <p:cNvSpPr>
            <a:spLocks noGrp="1"/>
          </p:cNvSpPr>
          <p:nvPr>
            <p:ph type="pic" sz="quarter" idx="44" hasCustomPrompt="1"/>
          </p:nvPr>
        </p:nvSpPr>
        <p:spPr>
          <a:xfrm>
            <a:off x="7178369" y="4147877"/>
            <a:ext cx="1329115" cy="647700"/>
          </a:xfrm>
          <a:noFill/>
        </p:spPr>
        <p:txBody>
          <a:bodyPr anchor="ctr" anchorCtr="0">
            <a:noAutofit/>
          </a:bodyPr>
          <a:lstStyle>
            <a:lvl1pPr marL="0" indent="0" algn="ctr">
              <a:buNone/>
              <a:defRPr sz="1500" i="1">
                <a:solidFill>
                  <a:schemeClr val="tx1"/>
                </a:solidFill>
              </a:defRPr>
            </a:lvl1pPr>
          </a:lstStyle>
          <a:p>
            <a:r>
              <a:rPr lang="en-US" dirty="0"/>
              <a:t>Competitor </a:t>
            </a:r>
            <a:r>
              <a:rPr lang="ru-RU" dirty="0"/>
              <a:t>6</a:t>
            </a:r>
            <a:endParaRPr lang="en-US" dirty="0"/>
          </a:p>
          <a:p>
            <a:r>
              <a:rPr lang="en-US" dirty="0"/>
              <a:t>Logo</a:t>
            </a:r>
            <a:endParaRPr lang="ru-RU" dirty="0"/>
          </a:p>
        </p:txBody>
      </p:sp>
      <p:sp>
        <p:nvSpPr>
          <p:cNvPr id="29" name="Text Placeholder 7">
            <a:extLst>
              <a:ext uri="{FF2B5EF4-FFF2-40B4-BE49-F238E27FC236}">
                <a16:creationId xmlns:a16="http://schemas.microsoft.com/office/drawing/2014/main" id="{D4B80E14-BBC8-42CC-8777-FFF50D168A09}"/>
              </a:ext>
            </a:extLst>
          </p:cNvPr>
          <p:cNvSpPr>
            <a:spLocks noGrp="1"/>
          </p:cNvSpPr>
          <p:nvPr>
            <p:ph type="body" sz="quarter" idx="46" hasCustomPrompt="1"/>
          </p:nvPr>
        </p:nvSpPr>
        <p:spPr>
          <a:xfrm>
            <a:off x="592402" y="3035631"/>
            <a:ext cx="2056209" cy="207407"/>
          </a:xfrm>
        </p:spPr>
        <p:txBody>
          <a:bodyPr wrap="square" lIns="0" tIns="0" rIns="0" bIns="0">
            <a:noAutofit/>
          </a:bodyPr>
          <a:lstStyle>
            <a:lvl1pPr marL="0" indent="0">
              <a:buNone/>
              <a:defRPr sz="1500" b="0">
                <a:solidFill>
                  <a:schemeClr val="tx2"/>
                </a:solidFill>
                <a:latin typeface="+mj-lt"/>
              </a:defRPr>
            </a:lvl1pPr>
            <a:lvl2pPr marL="342900" indent="0">
              <a:buNone/>
              <a:defRPr sz="900" b="1"/>
            </a:lvl2pPr>
            <a:lvl3pPr>
              <a:defRPr sz="900" b="1"/>
            </a:lvl3pPr>
            <a:lvl4pPr>
              <a:defRPr sz="900" b="1"/>
            </a:lvl4pPr>
            <a:lvl5pPr>
              <a:defRPr sz="900" b="1"/>
            </a:lvl5pPr>
          </a:lstStyle>
          <a:p>
            <a:pPr lvl="0"/>
            <a:r>
              <a:rPr lang="en-US" dirty="0"/>
              <a:t>More expensive</a:t>
            </a:r>
          </a:p>
        </p:txBody>
      </p:sp>
      <p:sp>
        <p:nvSpPr>
          <p:cNvPr id="30" name="Text Placeholder 7">
            <a:extLst>
              <a:ext uri="{FF2B5EF4-FFF2-40B4-BE49-F238E27FC236}">
                <a16:creationId xmlns:a16="http://schemas.microsoft.com/office/drawing/2014/main" id="{95033551-3DD0-4EBE-8DFD-9335F8BA9268}"/>
              </a:ext>
            </a:extLst>
          </p:cNvPr>
          <p:cNvSpPr>
            <a:spLocks noGrp="1"/>
          </p:cNvSpPr>
          <p:nvPr>
            <p:ph type="body" sz="quarter" idx="48" hasCustomPrompt="1"/>
          </p:nvPr>
        </p:nvSpPr>
        <p:spPr>
          <a:xfrm>
            <a:off x="4736611" y="4903400"/>
            <a:ext cx="2056209" cy="207407"/>
          </a:xfrm>
        </p:spPr>
        <p:txBody>
          <a:bodyPr wrap="square" lIns="0" tIns="0" rIns="0" bIns="0">
            <a:noAutofit/>
          </a:bodyPr>
          <a:lstStyle>
            <a:lvl1pPr marL="0" indent="0" algn="l">
              <a:buNone/>
              <a:defRPr sz="1500" b="0">
                <a:solidFill>
                  <a:schemeClr val="tx2"/>
                </a:solidFill>
                <a:latin typeface="+mj-lt"/>
              </a:defRPr>
            </a:lvl1pPr>
            <a:lvl2pPr marL="342900" indent="0">
              <a:buNone/>
              <a:defRPr sz="900" b="1"/>
            </a:lvl2pPr>
            <a:lvl3pPr>
              <a:defRPr sz="900" b="1"/>
            </a:lvl3pPr>
            <a:lvl4pPr>
              <a:defRPr sz="900" b="1"/>
            </a:lvl4pPr>
            <a:lvl5pPr>
              <a:defRPr sz="900" b="1"/>
            </a:lvl5pPr>
          </a:lstStyle>
          <a:p>
            <a:pPr lvl="0"/>
            <a:r>
              <a:rPr lang="en-US" dirty="0"/>
              <a:t>Less convenient</a:t>
            </a:r>
          </a:p>
        </p:txBody>
      </p:sp>
      <p:sp>
        <p:nvSpPr>
          <p:cNvPr id="31" name="Text Placeholder 7">
            <a:extLst>
              <a:ext uri="{FF2B5EF4-FFF2-40B4-BE49-F238E27FC236}">
                <a16:creationId xmlns:a16="http://schemas.microsoft.com/office/drawing/2014/main" id="{CC507E62-D7F3-4E81-8DE2-5A7084588A33}"/>
              </a:ext>
            </a:extLst>
          </p:cNvPr>
          <p:cNvSpPr>
            <a:spLocks noGrp="1"/>
          </p:cNvSpPr>
          <p:nvPr>
            <p:ph type="body" sz="quarter" idx="49" hasCustomPrompt="1"/>
          </p:nvPr>
        </p:nvSpPr>
        <p:spPr>
          <a:xfrm>
            <a:off x="4736611" y="1119265"/>
            <a:ext cx="2056209" cy="207407"/>
          </a:xfrm>
        </p:spPr>
        <p:txBody>
          <a:bodyPr wrap="square" lIns="0" tIns="0" rIns="0" bIns="0">
            <a:noAutofit/>
          </a:bodyPr>
          <a:lstStyle>
            <a:lvl1pPr marL="0" indent="0" algn="l">
              <a:buNone/>
              <a:defRPr sz="1500" b="0">
                <a:solidFill>
                  <a:schemeClr val="tx2"/>
                </a:solidFill>
                <a:latin typeface="+mj-lt"/>
              </a:defRPr>
            </a:lvl1pPr>
            <a:lvl2pPr marL="342900" indent="0">
              <a:buNone/>
              <a:defRPr sz="900" b="1"/>
            </a:lvl2pPr>
            <a:lvl3pPr>
              <a:defRPr sz="900" b="1"/>
            </a:lvl3pPr>
            <a:lvl4pPr>
              <a:defRPr sz="900" b="1"/>
            </a:lvl4pPr>
            <a:lvl5pPr>
              <a:defRPr sz="900" b="1"/>
            </a:lvl5pPr>
          </a:lstStyle>
          <a:p>
            <a:pPr lvl="0"/>
            <a:r>
              <a:rPr lang="en-US" dirty="0"/>
              <a:t>More convenient</a:t>
            </a:r>
          </a:p>
        </p:txBody>
      </p:sp>
      <p:sp>
        <p:nvSpPr>
          <p:cNvPr id="32" name="Picture Placeholder 13">
            <a:extLst>
              <a:ext uri="{FF2B5EF4-FFF2-40B4-BE49-F238E27FC236}">
                <a16:creationId xmlns:a16="http://schemas.microsoft.com/office/drawing/2014/main" id="{61EF622D-8E08-41C3-BEBA-2274C2AB487A}"/>
              </a:ext>
            </a:extLst>
          </p:cNvPr>
          <p:cNvSpPr>
            <a:spLocks noGrp="1"/>
          </p:cNvSpPr>
          <p:nvPr>
            <p:ph type="pic" sz="quarter" idx="50"/>
          </p:nvPr>
        </p:nvSpPr>
        <p:spPr>
          <a:xfrm>
            <a:off x="7063499" y="1647714"/>
            <a:ext cx="1110996" cy="632460"/>
          </a:xfrm>
          <a:noFill/>
          <a:ln>
            <a:noFill/>
          </a:ln>
        </p:spPr>
        <p:txBody>
          <a:bodyPr anchor="ctr" anchorCtr="0">
            <a:noAutofit/>
          </a:bodyPr>
          <a:lstStyle>
            <a:lvl1pPr marL="0" indent="0" algn="ctr">
              <a:buNone/>
              <a:defRPr sz="1050">
                <a:solidFill>
                  <a:schemeClr val="tx1"/>
                </a:solidFill>
              </a:defRPr>
            </a:lvl1pPr>
          </a:lstStyle>
          <a:p>
            <a:r>
              <a:rPr lang="en-US"/>
              <a:t>Drag picture to placeholder or click icon to add</a:t>
            </a:r>
            <a:endParaRPr lang="ru-RU" dirty="0"/>
          </a:p>
        </p:txBody>
      </p:sp>
      <p:sp>
        <p:nvSpPr>
          <p:cNvPr id="33" name="Text Placeholder 7">
            <a:extLst>
              <a:ext uri="{FF2B5EF4-FFF2-40B4-BE49-F238E27FC236}">
                <a16:creationId xmlns:a16="http://schemas.microsoft.com/office/drawing/2014/main" id="{690ADA54-0156-49A9-AEF7-A4972EEB15AA}"/>
              </a:ext>
            </a:extLst>
          </p:cNvPr>
          <p:cNvSpPr>
            <a:spLocks noGrp="1"/>
          </p:cNvSpPr>
          <p:nvPr>
            <p:ph type="body" sz="quarter" idx="51" hasCustomPrompt="1"/>
          </p:nvPr>
        </p:nvSpPr>
        <p:spPr>
          <a:xfrm>
            <a:off x="6488765" y="3035631"/>
            <a:ext cx="2056209" cy="207407"/>
          </a:xfrm>
        </p:spPr>
        <p:txBody>
          <a:bodyPr lIns="0" tIns="0" rIns="0" bIns="0">
            <a:noAutofit/>
          </a:bodyPr>
          <a:lstStyle>
            <a:lvl1pPr marL="0" indent="0" algn="r">
              <a:buNone/>
              <a:defRPr sz="1500" b="0">
                <a:solidFill>
                  <a:schemeClr val="tx2"/>
                </a:solidFill>
                <a:latin typeface="+mj-lt"/>
              </a:defRPr>
            </a:lvl1pPr>
            <a:lvl2pPr marL="342900" indent="0">
              <a:buNone/>
              <a:defRPr sz="900" b="1"/>
            </a:lvl2pPr>
            <a:lvl3pPr>
              <a:defRPr sz="900" b="1"/>
            </a:lvl3pPr>
            <a:lvl4pPr>
              <a:defRPr sz="900" b="1"/>
            </a:lvl4pPr>
            <a:lvl5pPr>
              <a:defRPr sz="900" b="1"/>
            </a:lvl5pPr>
          </a:lstStyle>
          <a:p>
            <a:pPr lvl="0"/>
            <a:r>
              <a:rPr lang="en-US" dirty="0"/>
              <a:t>Less expensive</a:t>
            </a:r>
          </a:p>
        </p:txBody>
      </p:sp>
      <p:grpSp>
        <p:nvGrpSpPr>
          <p:cNvPr id="4" name="Group 3">
            <a:extLst>
              <a:ext uri="{FF2B5EF4-FFF2-40B4-BE49-F238E27FC236}">
                <a16:creationId xmlns:a16="http://schemas.microsoft.com/office/drawing/2014/main" id="{32193FB7-0142-40DD-9186-F3156B0AE4B0}"/>
              </a:ext>
            </a:extLst>
          </p:cNvPr>
          <p:cNvGrpSpPr/>
          <p:nvPr userDrawn="1"/>
        </p:nvGrpSpPr>
        <p:grpSpPr>
          <a:xfrm>
            <a:off x="4534200" y="1147290"/>
            <a:ext cx="75600" cy="4567710"/>
            <a:chOff x="6045600" y="1376748"/>
            <a:chExt cx="100800" cy="5481252"/>
          </a:xfrm>
        </p:grpSpPr>
        <p:cxnSp>
          <p:nvCxnSpPr>
            <p:cNvPr id="3" name="Straight Connector 2">
              <a:extLst>
                <a:ext uri="{FF2B5EF4-FFF2-40B4-BE49-F238E27FC236}">
                  <a16:creationId xmlns:a16="http://schemas.microsoft.com/office/drawing/2014/main" id="{CD1389D4-2EB7-40E2-B21B-4EE70FCA2236}"/>
                </a:ext>
              </a:extLst>
            </p:cNvPr>
            <p:cNvCxnSpPr>
              <a:cxnSpLocks/>
            </p:cNvCxnSpPr>
            <p:nvPr userDrawn="1"/>
          </p:nvCxnSpPr>
          <p:spPr>
            <a:xfrm rot="16200000">
              <a:off x="3389377" y="4151376"/>
              <a:ext cx="54132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BA48E795-AD00-4819-94E4-A5211D331715}"/>
                </a:ext>
              </a:extLst>
            </p:cNvPr>
            <p:cNvSpPr/>
            <p:nvPr userDrawn="1"/>
          </p:nvSpPr>
          <p:spPr>
            <a:xfrm>
              <a:off x="6045600" y="137674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grpSp>
        <p:nvGrpSpPr>
          <p:cNvPr id="37" name="Group 36">
            <a:extLst>
              <a:ext uri="{FF2B5EF4-FFF2-40B4-BE49-F238E27FC236}">
                <a16:creationId xmlns:a16="http://schemas.microsoft.com/office/drawing/2014/main" id="{41BD97BD-35F4-4534-8B74-24D44A99BC58}"/>
              </a:ext>
            </a:extLst>
          </p:cNvPr>
          <p:cNvGrpSpPr/>
          <p:nvPr userDrawn="1"/>
        </p:nvGrpSpPr>
        <p:grpSpPr>
          <a:xfrm rot="5400000">
            <a:off x="4248193" y="-917874"/>
            <a:ext cx="84000" cy="8580386"/>
            <a:chOff x="6045600" y="1329588"/>
            <a:chExt cx="100800" cy="11440514"/>
          </a:xfrm>
        </p:grpSpPr>
        <p:cxnSp>
          <p:nvCxnSpPr>
            <p:cNvPr id="38" name="Straight Connector 37">
              <a:extLst>
                <a:ext uri="{FF2B5EF4-FFF2-40B4-BE49-F238E27FC236}">
                  <a16:creationId xmlns:a16="http://schemas.microsoft.com/office/drawing/2014/main" id="{D8351F13-467F-49F8-8279-C5B29A51798F}"/>
                </a:ext>
              </a:extLst>
            </p:cNvPr>
            <p:cNvCxnSpPr>
              <a:cxnSpLocks/>
            </p:cNvCxnSpPr>
            <p:nvPr userDrawn="1"/>
          </p:nvCxnSpPr>
          <p:spPr>
            <a:xfrm rot="16200000">
              <a:off x="408032" y="7082102"/>
              <a:ext cx="1137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09AA12FA-7959-4581-B344-DF9E7B0AD37A}"/>
                </a:ext>
              </a:extLst>
            </p:cNvPr>
            <p:cNvSpPr/>
            <p:nvPr userDrawn="1"/>
          </p:nvSpPr>
          <p:spPr>
            <a:xfrm>
              <a:off x="6045600" y="132958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Tree>
    <p:extLst>
      <p:ext uri="{BB962C8B-B14F-4D97-AF65-F5344CB8AC3E}">
        <p14:creationId xmlns:p14="http://schemas.microsoft.com/office/powerpoint/2010/main" val="2939558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Section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602458" y="1260226"/>
            <a:ext cx="2121149" cy="1072365"/>
          </a:xfrm>
        </p:spPr>
        <p:txBody>
          <a:bodyPr lIns="0" tIns="0" rIns="0" bIns="0" anchor="b">
            <a:normAutofit/>
          </a:bodyPr>
          <a:lstStyle>
            <a:lvl1pPr>
              <a:defRPr sz="27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620078" y="2623596"/>
            <a:ext cx="1662657" cy="1748448"/>
          </a:xfrm>
        </p:spPr>
        <p:txBody>
          <a:bodyPr lIns="0" tIns="0" rIns="0" bIns="0">
            <a:normAutofit/>
          </a:bodyPr>
          <a:lstStyle>
            <a:lvl1pPr marL="0" indent="0">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414747"/>
            <a:ext cx="2520545" cy="84000"/>
            <a:chOff x="0" y="3240138"/>
            <a:chExt cx="3360726"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27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25992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15">
            <a:extLst>
              <a:ext uri="{FF2B5EF4-FFF2-40B4-BE49-F238E27FC236}">
                <a16:creationId xmlns:a16="http://schemas.microsoft.com/office/drawing/2014/main" id="{DA80730C-5AC9-41A0-ACC5-624F0652D685}"/>
              </a:ext>
            </a:extLst>
          </p:cNvPr>
          <p:cNvSpPr>
            <a:spLocks noGrp="1"/>
          </p:cNvSpPr>
          <p:nvPr>
            <p:ph type="body" sz="quarter" idx="26" hasCustomPrompt="1"/>
          </p:nvPr>
        </p:nvSpPr>
        <p:spPr>
          <a:xfrm>
            <a:off x="3356446" y="2193063"/>
            <a:ext cx="733806" cy="815340"/>
          </a:xfrm>
          <a:prstGeom prst="ellipse">
            <a:avLst/>
          </a:prstGeom>
          <a:ln w="6350">
            <a:solidFill>
              <a:schemeClr val="tx1"/>
            </a:solidFill>
          </a:ln>
        </p:spPr>
        <p:txBody>
          <a:bodyPr lIns="0" tIns="72000" rIns="0" bIns="0" anchor="ctr" anchorCtr="0">
            <a:noAutofit/>
          </a:bodyPr>
          <a:lstStyle>
            <a:lvl1pPr marL="0" indent="0" algn="ctr">
              <a:buNone/>
              <a:defRPr sz="5250" b="1">
                <a:ln w="6350">
                  <a:solidFill>
                    <a:schemeClr val="tx1"/>
                  </a:solidFill>
                </a:ln>
                <a:noFill/>
                <a:latin typeface="+mj-lt"/>
              </a:defRPr>
            </a:lvl1pPr>
          </a:lstStyle>
          <a:p>
            <a:pPr lvl="0"/>
            <a:r>
              <a:rPr lang="en-US" dirty="0"/>
              <a:t>1</a:t>
            </a:r>
            <a:endParaRPr lang="ru-RU" dirty="0"/>
          </a:p>
        </p:txBody>
      </p:sp>
      <p:sp>
        <p:nvSpPr>
          <p:cNvPr id="22" name="Text Placeholder 15">
            <a:extLst>
              <a:ext uri="{FF2B5EF4-FFF2-40B4-BE49-F238E27FC236}">
                <a16:creationId xmlns:a16="http://schemas.microsoft.com/office/drawing/2014/main" id="{515B23A8-23EB-4E6E-A24C-4154570D7DC0}"/>
              </a:ext>
            </a:extLst>
          </p:cNvPr>
          <p:cNvSpPr>
            <a:spLocks noGrp="1"/>
          </p:cNvSpPr>
          <p:nvPr>
            <p:ph type="body" sz="quarter" idx="28" hasCustomPrompt="1"/>
          </p:nvPr>
        </p:nvSpPr>
        <p:spPr>
          <a:xfrm>
            <a:off x="5577188" y="1679617"/>
            <a:ext cx="733806" cy="815340"/>
          </a:xfrm>
          <a:prstGeom prst="ellipse">
            <a:avLst/>
          </a:prstGeom>
          <a:ln w="6350">
            <a:solidFill>
              <a:schemeClr val="tx1"/>
            </a:solidFill>
          </a:ln>
        </p:spPr>
        <p:txBody>
          <a:bodyPr lIns="0" tIns="36000" rIns="0" bIns="0" anchor="ctr" anchorCtr="0">
            <a:noAutofit/>
          </a:bodyPr>
          <a:lstStyle>
            <a:lvl1pPr marL="0" indent="0" algn="ctr">
              <a:buNone/>
              <a:defRPr sz="5250" b="1">
                <a:ln w="6350">
                  <a:solidFill>
                    <a:schemeClr val="tx1"/>
                  </a:solidFill>
                </a:ln>
                <a:noFill/>
                <a:latin typeface="+mj-lt"/>
              </a:defRPr>
            </a:lvl1pPr>
          </a:lstStyle>
          <a:p>
            <a:pPr lvl="0"/>
            <a:r>
              <a:rPr lang="en-US" dirty="0"/>
              <a:t>2</a:t>
            </a:r>
            <a:endParaRPr lang="ru-RU" dirty="0"/>
          </a:p>
        </p:txBody>
      </p:sp>
      <p:sp>
        <p:nvSpPr>
          <p:cNvPr id="23" name="Text Placeholder 15">
            <a:extLst>
              <a:ext uri="{FF2B5EF4-FFF2-40B4-BE49-F238E27FC236}">
                <a16:creationId xmlns:a16="http://schemas.microsoft.com/office/drawing/2014/main" id="{C12919ED-FD55-4081-BB4A-2B2FDA3BED17}"/>
              </a:ext>
            </a:extLst>
          </p:cNvPr>
          <p:cNvSpPr>
            <a:spLocks noGrp="1"/>
          </p:cNvSpPr>
          <p:nvPr>
            <p:ph type="body" sz="quarter" idx="31" hasCustomPrompt="1"/>
          </p:nvPr>
        </p:nvSpPr>
        <p:spPr>
          <a:xfrm>
            <a:off x="7797930" y="1033073"/>
            <a:ext cx="733806" cy="815340"/>
          </a:xfrm>
          <a:prstGeom prst="ellipse">
            <a:avLst/>
          </a:prstGeom>
          <a:ln w="6350">
            <a:solidFill>
              <a:schemeClr val="tx1"/>
            </a:solidFill>
          </a:ln>
        </p:spPr>
        <p:txBody>
          <a:bodyPr lIns="0" tIns="36000" rIns="0" bIns="0" anchor="ctr" anchorCtr="0">
            <a:noAutofit/>
          </a:bodyPr>
          <a:lstStyle>
            <a:lvl1pPr marL="0" indent="0" algn="ctr">
              <a:buNone/>
              <a:defRPr sz="5250" b="1">
                <a:ln w="6350">
                  <a:solidFill>
                    <a:schemeClr val="tx1"/>
                  </a:solidFill>
                </a:ln>
                <a:noFill/>
                <a:latin typeface="+mj-lt"/>
              </a:defRPr>
            </a:lvl1pPr>
          </a:lstStyle>
          <a:p>
            <a:pPr lvl="0"/>
            <a:r>
              <a:rPr lang="en-US" dirty="0"/>
              <a:t>3</a:t>
            </a:r>
            <a:endParaRPr lang="ru-RU" dirty="0"/>
          </a:p>
        </p:txBody>
      </p:sp>
      <p:cxnSp>
        <p:nvCxnSpPr>
          <p:cNvPr id="24" name="Straight Connector 23">
            <a:extLst>
              <a:ext uri="{FF2B5EF4-FFF2-40B4-BE49-F238E27FC236}">
                <a16:creationId xmlns:a16="http://schemas.microsoft.com/office/drawing/2014/main" id="{56A6259C-432B-4405-9E82-995AF092FB7A}"/>
              </a:ext>
            </a:extLst>
          </p:cNvPr>
          <p:cNvCxnSpPr>
            <a:cxnSpLocks/>
          </p:cNvCxnSpPr>
          <p:nvPr userDrawn="1"/>
        </p:nvCxnSpPr>
        <p:spPr>
          <a:xfrm rot="16200000" flipV="1">
            <a:off x="2976349" y="1440743"/>
            <a:ext cx="149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3BC485E-8BCE-479F-A7E9-7F9E193E6E96}"/>
              </a:ext>
            </a:extLst>
          </p:cNvPr>
          <p:cNvCxnSpPr>
            <a:cxnSpLocks/>
          </p:cNvCxnSpPr>
          <p:nvPr userDrawn="1"/>
        </p:nvCxnSpPr>
        <p:spPr>
          <a:xfrm>
            <a:off x="3723349" y="697178"/>
            <a:ext cx="4444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5094BC6-BA16-4E05-868C-3AE971AF3DA4}"/>
              </a:ext>
            </a:extLst>
          </p:cNvPr>
          <p:cNvCxnSpPr>
            <a:cxnSpLocks/>
          </p:cNvCxnSpPr>
          <p:nvPr userDrawn="1"/>
        </p:nvCxnSpPr>
        <p:spPr>
          <a:xfrm rot="16200000" flipV="1">
            <a:off x="7999833" y="858743"/>
            <a:ext cx="33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9130EC6-4A8D-447F-862E-E5A693E68C8C}"/>
              </a:ext>
            </a:extLst>
          </p:cNvPr>
          <p:cNvCxnSpPr>
            <a:cxnSpLocks/>
          </p:cNvCxnSpPr>
          <p:nvPr userDrawn="1"/>
        </p:nvCxnSpPr>
        <p:spPr>
          <a:xfrm flipV="1">
            <a:off x="5944091" y="697796"/>
            <a:ext cx="0" cy="98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2363450" y="3785975"/>
            <a:ext cx="1942027" cy="1067465"/>
          </a:xfrm>
        </p:spPr>
        <p:txBody>
          <a:bodyPr lIns="0" tIns="0" rIns="0" bIns="0">
            <a:normAutofit/>
          </a:bodyPr>
          <a:lstStyle>
            <a:lvl1pPr marL="162000" indent="-162000">
              <a:lnSpc>
                <a:spcPct val="100000"/>
              </a:lnSpc>
              <a:spcBef>
                <a:spcPts val="450"/>
              </a:spcBef>
              <a:buClr>
                <a:schemeClr val="tx1"/>
              </a:buClr>
              <a:buFont typeface="Courier New" panose="02070309020205020404" pitchFamily="49" charset="0"/>
              <a:buChar char="o"/>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2363449" y="3538723"/>
            <a:ext cx="1811399" cy="196784"/>
          </a:xfrm>
        </p:spPr>
        <p:txBody>
          <a:bodyPr lIns="0" tIns="0" rIns="0" bIns="0" anchor="b" anchorCtr="0">
            <a:normAutofit/>
          </a:bodyPr>
          <a:lstStyle>
            <a:lvl1pPr marL="0" indent="0" algn="r">
              <a:spcBef>
                <a:spcPts val="450"/>
              </a:spcBef>
              <a:buClr>
                <a:schemeClr val="tx1"/>
              </a:buClr>
              <a:buFont typeface="Courier New" panose="02070309020205020404" pitchFamily="49" charset="0"/>
              <a:buNone/>
              <a:defRPr sz="1200" b="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2363449" y="3236585"/>
            <a:ext cx="1811399" cy="300000"/>
          </a:xfrm>
        </p:spPr>
        <p:txBody>
          <a:bodyPr lIns="0" tIns="0" rIns="0" bIns="0" anchor="b" anchorCtr="0">
            <a:normAutofit/>
          </a:bodyPr>
          <a:lstStyle>
            <a:lvl1pPr marL="0" indent="0" algn="r">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sp>
        <p:nvSpPr>
          <p:cNvPr id="43" name="Text Placeholder 2">
            <a:extLst>
              <a:ext uri="{FF2B5EF4-FFF2-40B4-BE49-F238E27FC236}">
                <a16:creationId xmlns:a16="http://schemas.microsoft.com/office/drawing/2014/main" id="{EFE2A8C5-F462-436C-B748-BBE5D58CB8B4}"/>
              </a:ext>
            </a:extLst>
          </p:cNvPr>
          <p:cNvSpPr>
            <a:spLocks noGrp="1"/>
          </p:cNvSpPr>
          <p:nvPr>
            <p:ph type="body" idx="33" hasCustomPrompt="1"/>
          </p:nvPr>
        </p:nvSpPr>
        <p:spPr>
          <a:xfrm>
            <a:off x="4536646" y="3207966"/>
            <a:ext cx="1942027" cy="1489128"/>
          </a:xfrm>
        </p:spPr>
        <p:txBody>
          <a:bodyPr lIns="0" tIns="0" rIns="0" bIns="0">
            <a:normAutofit/>
          </a:bodyPr>
          <a:lstStyle>
            <a:lvl1pPr marL="162000" indent="-162000">
              <a:lnSpc>
                <a:spcPct val="100000"/>
              </a:lnSpc>
              <a:spcBef>
                <a:spcPts val="450"/>
              </a:spcBef>
              <a:buClr>
                <a:schemeClr val="tx1"/>
              </a:buClr>
              <a:buFont typeface="Courier New" panose="02070309020205020404" pitchFamily="49" charset="0"/>
              <a:buChar char="o"/>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4" name="Text Placeholder 2">
            <a:extLst>
              <a:ext uri="{FF2B5EF4-FFF2-40B4-BE49-F238E27FC236}">
                <a16:creationId xmlns:a16="http://schemas.microsoft.com/office/drawing/2014/main" id="{586DAC0D-9859-40A1-8456-F0B43D96718B}"/>
              </a:ext>
            </a:extLst>
          </p:cNvPr>
          <p:cNvSpPr>
            <a:spLocks noGrp="1"/>
          </p:cNvSpPr>
          <p:nvPr>
            <p:ph type="body" idx="34" hasCustomPrompt="1"/>
          </p:nvPr>
        </p:nvSpPr>
        <p:spPr>
          <a:xfrm>
            <a:off x="4536646" y="2960715"/>
            <a:ext cx="1811399" cy="196784"/>
          </a:xfrm>
        </p:spPr>
        <p:txBody>
          <a:bodyPr lIns="0" tIns="0" rIns="0" bIns="0" anchor="b" anchorCtr="0">
            <a:normAutofit/>
          </a:bodyPr>
          <a:lstStyle>
            <a:lvl1pPr marL="0" indent="0" algn="r">
              <a:spcBef>
                <a:spcPts val="450"/>
              </a:spcBef>
              <a:buClr>
                <a:schemeClr val="tx1"/>
              </a:buClr>
              <a:buFont typeface="Courier New" panose="02070309020205020404" pitchFamily="49" charset="0"/>
              <a:buNone/>
              <a:defRPr sz="1200" b="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37B983EE-F89D-4F09-8A9F-2347FA364217}"/>
              </a:ext>
            </a:extLst>
          </p:cNvPr>
          <p:cNvSpPr>
            <a:spLocks noGrp="1"/>
          </p:cNvSpPr>
          <p:nvPr>
            <p:ph type="body" idx="35" hasCustomPrompt="1"/>
          </p:nvPr>
        </p:nvSpPr>
        <p:spPr>
          <a:xfrm>
            <a:off x="4536646" y="2658577"/>
            <a:ext cx="1811399" cy="300000"/>
          </a:xfrm>
        </p:spPr>
        <p:txBody>
          <a:bodyPr lIns="0" tIns="0" rIns="0" bIns="0" anchor="b" anchorCtr="0">
            <a:normAutofit/>
          </a:bodyPr>
          <a:lstStyle>
            <a:lvl1pPr marL="0" indent="0" algn="r">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sp>
        <p:nvSpPr>
          <p:cNvPr id="46" name="Text Placeholder 2">
            <a:extLst>
              <a:ext uri="{FF2B5EF4-FFF2-40B4-BE49-F238E27FC236}">
                <a16:creationId xmlns:a16="http://schemas.microsoft.com/office/drawing/2014/main" id="{D30DD128-A937-4A2F-B070-523A5BAAE260}"/>
              </a:ext>
            </a:extLst>
          </p:cNvPr>
          <p:cNvSpPr>
            <a:spLocks noGrp="1"/>
          </p:cNvSpPr>
          <p:nvPr>
            <p:ph type="body" idx="36" hasCustomPrompt="1"/>
          </p:nvPr>
        </p:nvSpPr>
        <p:spPr>
          <a:xfrm>
            <a:off x="6731370" y="2622642"/>
            <a:ext cx="1942027" cy="1926612"/>
          </a:xfrm>
        </p:spPr>
        <p:txBody>
          <a:bodyPr lIns="0" tIns="0" rIns="0" bIns="0">
            <a:normAutofit/>
          </a:bodyPr>
          <a:lstStyle>
            <a:lvl1pPr marL="162000" indent="-162000">
              <a:lnSpc>
                <a:spcPct val="100000"/>
              </a:lnSpc>
              <a:spcBef>
                <a:spcPts val="450"/>
              </a:spcBef>
              <a:buClr>
                <a:schemeClr val="tx1"/>
              </a:buClr>
              <a:buFont typeface="Courier New" panose="02070309020205020404" pitchFamily="49" charset="0"/>
              <a:buChar char="o"/>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7" name="Text Placeholder 2">
            <a:extLst>
              <a:ext uri="{FF2B5EF4-FFF2-40B4-BE49-F238E27FC236}">
                <a16:creationId xmlns:a16="http://schemas.microsoft.com/office/drawing/2014/main" id="{5737B87C-E3C0-46B2-8B79-63EB60491503}"/>
              </a:ext>
            </a:extLst>
          </p:cNvPr>
          <p:cNvSpPr>
            <a:spLocks noGrp="1"/>
          </p:cNvSpPr>
          <p:nvPr>
            <p:ph type="body" idx="37" hasCustomPrompt="1"/>
          </p:nvPr>
        </p:nvSpPr>
        <p:spPr>
          <a:xfrm>
            <a:off x="6731369" y="2375390"/>
            <a:ext cx="1811399" cy="196784"/>
          </a:xfrm>
        </p:spPr>
        <p:txBody>
          <a:bodyPr lIns="0" tIns="0" rIns="0" bIns="0" anchor="b" anchorCtr="0">
            <a:normAutofit/>
          </a:bodyPr>
          <a:lstStyle>
            <a:lvl1pPr marL="0" indent="0" algn="r">
              <a:spcBef>
                <a:spcPts val="450"/>
              </a:spcBef>
              <a:buClr>
                <a:schemeClr val="tx1"/>
              </a:buClr>
              <a:buFont typeface="Courier New" panose="02070309020205020404" pitchFamily="49" charset="0"/>
              <a:buNone/>
              <a:defRPr sz="1200" b="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22F76863-7DCD-4365-80F0-001D51F08779}"/>
              </a:ext>
            </a:extLst>
          </p:cNvPr>
          <p:cNvSpPr>
            <a:spLocks noGrp="1"/>
          </p:cNvSpPr>
          <p:nvPr>
            <p:ph type="body" idx="38" hasCustomPrompt="1"/>
          </p:nvPr>
        </p:nvSpPr>
        <p:spPr>
          <a:xfrm>
            <a:off x="6731369" y="2073252"/>
            <a:ext cx="1811399" cy="300000"/>
          </a:xfrm>
        </p:spPr>
        <p:txBody>
          <a:bodyPr lIns="0" tIns="0" rIns="0" bIns="0" anchor="b" anchorCtr="0">
            <a:normAutofit/>
          </a:bodyPr>
          <a:lstStyle>
            <a:lvl1pPr marL="0" indent="0" algn="r">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spTree>
    <p:extLst>
      <p:ext uri="{BB962C8B-B14F-4D97-AF65-F5344CB8AC3E}">
        <p14:creationId xmlns:p14="http://schemas.microsoft.com/office/powerpoint/2010/main" val="3078273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le and Chart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4572000" y="589608"/>
            <a:ext cx="3985554" cy="474238"/>
          </a:xfrm>
        </p:spPr>
        <p:txBody>
          <a:bodyPr lIns="0" tIns="0" rIns="0" bIns="0" anchor="b">
            <a:normAutofit/>
          </a:bodyPr>
          <a:lstStyle>
            <a:lvl1pPr algn="l">
              <a:defRPr sz="2700"/>
            </a:lvl1pPr>
          </a:lstStyle>
          <a:p>
            <a:r>
              <a:rPr lang="en-US" dirty="0"/>
              <a:t>CLICK TO EDIT TITLE</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572000" y="1152810"/>
            <a:ext cx="4572000" cy="840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623888" y="1693193"/>
            <a:ext cx="2186799" cy="300000"/>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4572000" y="1693193"/>
            <a:ext cx="2186799" cy="300000"/>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 name="Content Placeholder 2">
            <a:extLst>
              <a:ext uri="{FF2B5EF4-FFF2-40B4-BE49-F238E27FC236}">
                <a16:creationId xmlns:a16="http://schemas.microsoft.com/office/drawing/2014/main" id="{7D36F8EF-728B-45C1-87D8-4AD8FA8F3716}"/>
              </a:ext>
            </a:extLst>
          </p:cNvPr>
          <p:cNvSpPr>
            <a:spLocks noGrp="1"/>
          </p:cNvSpPr>
          <p:nvPr>
            <p:ph sz="quarter" idx="32"/>
          </p:nvPr>
        </p:nvSpPr>
        <p:spPr>
          <a:xfrm>
            <a:off x="602457" y="2103438"/>
            <a:ext cx="3727847" cy="2446073"/>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
        <p:nvSpPr>
          <p:cNvPr id="22" name="Content Placeholder 2">
            <a:extLst>
              <a:ext uri="{FF2B5EF4-FFF2-40B4-BE49-F238E27FC236}">
                <a16:creationId xmlns:a16="http://schemas.microsoft.com/office/drawing/2014/main" id="{7395C5B4-6B03-4F70-96F8-3AE3A7817B52}"/>
              </a:ext>
            </a:extLst>
          </p:cNvPr>
          <p:cNvSpPr>
            <a:spLocks noGrp="1"/>
          </p:cNvSpPr>
          <p:nvPr>
            <p:ph sz="quarter" idx="33"/>
          </p:nvPr>
        </p:nvSpPr>
        <p:spPr>
          <a:xfrm>
            <a:off x="4572001" y="2103438"/>
            <a:ext cx="3727847" cy="2446073"/>
          </a:xfrm>
        </p:spPr>
        <p:txBody>
          <a:bodyPr>
            <a:normAutofit/>
          </a:bodyPr>
          <a:lstStyle>
            <a:lvl1pPr>
              <a:defRPr sz="105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Tree>
    <p:extLst>
      <p:ext uri="{BB962C8B-B14F-4D97-AF65-F5344CB8AC3E}">
        <p14:creationId xmlns:p14="http://schemas.microsoft.com/office/powerpoint/2010/main" val="778915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melin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552349" y="589608"/>
            <a:ext cx="2005205" cy="474238"/>
          </a:xfrm>
        </p:spPr>
        <p:txBody>
          <a:bodyPr lIns="0" tIns="0" rIns="0" bIns="0" anchor="b">
            <a:normAutofit/>
          </a:bodyPr>
          <a:lstStyle>
            <a:lvl1pPr algn="r">
              <a:defRPr sz="2700"/>
            </a:lvl1pPr>
          </a:lstStyle>
          <a:p>
            <a:r>
              <a:rPr lang="en-US" dirty="0"/>
              <a:t>TIMELINE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860853" y="1354851"/>
            <a:ext cx="1696700" cy="1684613"/>
          </a:xfrm>
        </p:spPr>
        <p:txBody>
          <a:bodyPr lIns="0" tIns="0" rIns="0" bIns="0">
            <a:normAutofit/>
          </a:bodyPr>
          <a:lstStyle>
            <a:lvl1pPr marL="0" indent="0" algn="r">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889662" y="1146002"/>
            <a:ext cx="2254339" cy="84000"/>
            <a:chOff x="2729180" y="3240138"/>
            <a:chExt cx="153234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2729180" y="3290538"/>
              <a:ext cx="1504927"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1963713" y="571389"/>
            <a:ext cx="1962159" cy="815340"/>
          </a:xfrm>
          <a:prstGeom prst="rect">
            <a:avLst/>
          </a:prstGeom>
          <a:ln w="6350">
            <a:noFill/>
          </a:ln>
        </p:spPr>
        <p:txBody>
          <a:bodyPr lIns="0" tIns="0" rIns="0" bIns="0" anchor="ctr" anchorCtr="0">
            <a:noAutofit/>
          </a:bodyPr>
          <a:lstStyle>
            <a:lvl1pPr marL="0" indent="0" algn="ctr">
              <a:buNone/>
              <a:defRPr sz="5250" b="1">
                <a:ln w="6350">
                  <a:solidFill>
                    <a:schemeClr val="tx1"/>
                  </a:solidFill>
                </a:ln>
                <a:noFill/>
                <a:latin typeface="+mj-lt"/>
              </a:defRPr>
            </a:lvl1pPr>
          </a:lstStyle>
          <a:p>
            <a:pPr lvl="0"/>
            <a:r>
              <a:rPr lang="en-US" dirty="0"/>
              <a:t>20XX</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4447681" y="899424"/>
            <a:ext cx="2107943" cy="632387"/>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4447681" y="655531"/>
            <a:ext cx="2107943" cy="243893"/>
          </a:xfrm>
        </p:spPr>
        <p:txBody>
          <a:bodyPr lIns="0" tIns="0" rIns="0" bIns="0" anchor="t"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cxnSp>
        <p:nvCxnSpPr>
          <p:cNvPr id="14" name="Straight Connector 13">
            <a:extLst>
              <a:ext uri="{FF2B5EF4-FFF2-40B4-BE49-F238E27FC236}">
                <a16:creationId xmlns:a16="http://schemas.microsoft.com/office/drawing/2014/main" id="{1AD3A3AB-488E-4090-9FD5-E005D5A9ECF5}"/>
              </a:ext>
            </a:extLst>
          </p:cNvPr>
          <p:cNvCxnSpPr>
            <a:cxnSpLocks/>
          </p:cNvCxnSpPr>
          <p:nvPr userDrawn="1"/>
        </p:nvCxnSpPr>
        <p:spPr>
          <a:xfrm rot="16200000">
            <a:off x="1284952" y="2857500"/>
            <a:ext cx="5715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BD6729DC-C5B3-485B-B5CD-F06FC3CAFD9A}"/>
              </a:ext>
            </a:extLst>
          </p:cNvPr>
          <p:cNvSpPr/>
          <p:nvPr userDrawn="1"/>
        </p:nvSpPr>
        <p:spPr>
          <a:xfrm>
            <a:off x="4029294" y="799856"/>
            <a:ext cx="226314" cy="251460"/>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29" name="Oval 28">
            <a:extLst>
              <a:ext uri="{FF2B5EF4-FFF2-40B4-BE49-F238E27FC236}">
                <a16:creationId xmlns:a16="http://schemas.microsoft.com/office/drawing/2014/main" id="{C4046DD7-8FB2-43D4-8E94-3D35DC3E2891}"/>
              </a:ext>
            </a:extLst>
          </p:cNvPr>
          <p:cNvSpPr/>
          <p:nvPr userDrawn="1"/>
        </p:nvSpPr>
        <p:spPr>
          <a:xfrm>
            <a:off x="4029294" y="4468606"/>
            <a:ext cx="226314" cy="251460"/>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30" name="Oval 29">
            <a:extLst>
              <a:ext uri="{FF2B5EF4-FFF2-40B4-BE49-F238E27FC236}">
                <a16:creationId xmlns:a16="http://schemas.microsoft.com/office/drawing/2014/main" id="{A320A73A-D3CB-4E04-B7E2-F3696B8ACDEA}"/>
              </a:ext>
            </a:extLst>
          </p:cNvPr>
          <p:cNvSpPr/>
          <p:nvPr userDrawn="1"/>
        </p:nvSpPr>
        <p:spPr>
          <a:xfrm>
            <a:off x="4029294" y="2022773"/>
            <a:ext cx="226314" cy="251460"/>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31" name="Oval 30">
            <a:extLst>
              <a:ext uri="{FF2B5EF4-FFF2-40B4-BE49-F238E27FC236}">
                <a16:creationId xmlns:a16="http://schemas.microsoft.com/office/drawing/2014/main" id="{3E2B01F0-78A8-41AE-95B8-811603402031}"/>
              </a:ext>
            </a:extLst>
          </p:cNvPr>
          <p:cNvSpPr/>
          <p:nvPr userDrawn="1"/>
        </p:nvSpPr>
        <p:spPr>
          <a:xfrm>
            <a:off x="4029294" y="3245689"/>
            <a:ext cx="226314" cy="251460"/>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32" name="Text Placeholder 2">
            <a:extLst>
              <a:ext uri="{FF2B5EF4-FFF2-40B4-BE49-F238E27FC236}">
                <a16:creationId xmlns:a16="http://schemas.microsoft.com/office/drawing/2014/main" id="{A70E382B-B932-45B7-BD95-6D722A4A2480}"/>
              </a:ext>
            </a:extLst>
          </p:cNvPr>
          <p:cNvSpPr>
            <a:spLocks noGrp="1"/>
          </p:cNvSpPr>
          <p:nvPr>
            <p:ph type="body" idx="31" hasCustomPrompt="1"/>
          </p:nvPr>
        </p:nvSpPr>
        <p:spPr>
          <a:xfrm>
            <a:off x="4447681" y="2110373"/>
            <a:ext cx="2107943" cy="632387"/>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3" name="Text Placeholder 2">
            <a:extLst>
              <a:ext uri="{FF2B5EF4-FFF2-40B4-BE49-F238E27FC236}">
                <a16:creationId xmlns:a16="http://schemas.microsoft.com/office/drawing/2014/main" id="{2F096B52-06C2-46DF-BB33-70D931283F16}"/>
              </a:ext>
            </a:extLst>
          </p:cNvPr>
          <p:cNvSpPr>
            <a:spLocks noGrp="1"/>
          </p:cNvSpPr>
          <p:nvPr>
            <p:ph type="body" idx="32" hasCustomPrompt="1"/>
          </p:nvPr>
        </p:nvSpPr>
        <p:spPr>
          <a:xfrm>
            <a:off x="4447681" y="1866480"/>
            <a:ext cx="2107943" cy="243893"/>
          </a:xfrm>
        </p:spPr>
        <p:txBody>
          <a:bodyPr lIns="0" tIns="0" rIns="0" bIns="0" anchor="t"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5" name="Text Placeholder 2">
            <a:extLst>
              <a:ext uri="{FF2B5EF4-FFF2-40B4-BE49-F238E27FC236}">
                <a16:creationId xmlns:a16="http://schemas.microsoft.com/office/drawing/2014/main" id="{5D87FD43-95C9-4217-AD5F-FE02E28AD4CE}"/>
              </a:ext>
            </a:extLst>
          </p:cNvPr>
          <p:cNvSpPr>
            <a:spLocks noGrp="1"/>
          </p:cNvSpPr>
          <p:nvPr>
            <p:ph type="body" idx="33" hasCustomPrompt="1"/>
          </p:nvPr>
        </p:nvSpPr>
        <p:spPr>
          <a:xfrm>
            <a:off x="4447681" y="3321322"/>
            <a:ext cx="2107943" cy="632387"/>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A6706CEB-523E-4248-9A66-5D139D8B0DE5}"/>
              </a:ext>
            </a:extLst>
          </p:cNvPr>
          <p:cNvSpPr>
            <a:spLocks noGrp="1"/>
          </p:cNvSpPr>
          <p:nvPr>
            <p:ph type="body" idx="34" hasCustomPrompt="1"/>
          </p:nvPr>
        </p:nvSpPr>
        <p:spPr>
          <a:xfrm>
            <a:off x="4447681" y="3077429"/>
            <a:ext cx="2107943" cy="243893"/>
          </a:xfrm>
        </p:spPr>
        <p:txBody>
          <a:bodyPr lIns="0" tIns="0" rIns="0" bIns="0" anchor="t"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ADC931C-F9B2-467E-A024-CB5BE74BAD85}"/>
              </a:ext>
            </a:extLst>
          </p:cNvPr>
          <p:cNvSpPr>
            <a:spLocks noGrp="1"/>
          </p:cNvSpPr>
          <p:nvPr>
            <p:ph type="body" idx="35" hasCustomPrompt="1"/>
          </p:nvPr>
        </p:nvSpPr>
        <p:spPr>
          <a:xfrm>
            <a:off x="4447681" y="4532272"/>
            <a:ext cx="2107943" cy="632387"/>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0A301DE6-2E75-41F5-9314-B269815BA3F3}"/>
              </a:ext>
            </a:extLst>
          </p:cNvPr>
          <p:cNvSpPr>
            <a:spLocks noGrp="1"/>
          </p:cNvSpPr>
          <p:nvPr>
            <p:ph type="body" idx="36" hasCustomPrompt="1"/>
          </p:nvPr>
        </p:nvSpPr>
        <p:spPr>
          <a:xfrm>
            <a:off x="4447681" y="4288379"/>
            <a:ext cx="2107943" cy="243893"/>
          </a:xfrm>
        </p:spPr>
        <p:txBody>
          <a:bodyPr lIns="0" tIns="0" rIns="0" bIns="0" anchor="t"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0" name="Text Placeholder 15">
            <a:extLst>
              <a:ext uri="{FF2B5EF4-FFF2-40B4-BE49-F238E27FC236}">
                <a16:creationId xmlns:a16="http://schemas.microsoft.com/office/drawing/2014/main" id="{B9154606-4DE0-4DC7-830A-371423BE4201}"/>
              </a:ext>
            </a:extLst>
          </p:cNvPr>
          <p:cNvSpPr>
            <a:spLocks noGrp="1"/>
          </p:cNvSpPr>
          <p:nvPr>
            <p:ph type="body" sz="quarter" idx="37" hasCustomPrompt="1"/>
          </p:nvPr>
        </p:nvSpPr>
        <p:spPr>
          <a:xfrm>
            <a:off x="1963713" y="1794638"/>
            <a:ext cx="1962159" cy="815340"/>
          </a:xfrm>
          <a:prstGeom prst="rect">
            <a:avLst/>
          </a:prstGeom>
          <a:ln w="6350">
            <a:noFill/>
          </a:ln>
        </p:spPr>
        <p:txBody>
          <a:bodyPr lIns="0" tIns="0" rIns="0" bIns="0" anchor="ctr" anchorCtr="0">
            <a:noAutofit/>
          </a:bodyPr>
          <a:lstStyle>
            <a:lvl1pPr marL="0" indent="0" algn="ctr">
              <a:buNone/>
              <a:defRPr sz="5250" b="1">
                <a:ln w="6350">
                  <a:solidFill>
                    <a:schemeClr val="tx1"/>
                  </a:solidFill>
                </a:ln>
                <a:noFill/>
                <a:latin typeface="+mj-lt"/>
              </a:defRPr>
            </a:lvl1pPr>
          </a:lstStyle>
          <a:p>
            <a:pPr lvl="0"/>
            <a:r>
              <a:rPr lang="en-US" dirty="0"/>
              <a:t>20XX</a:t>
            </a:r>
            <a:endParaRPr lang="ru-RU" dirty="0"/>
          </a:p>
        </p:txBody>
      </p:sp>
      <p:sp>
        <p:nvSpPr>
          <p:cNvPr id="41" name="Text Placeholder 15">
            <a:extLst>
              <a:ext uri="{FF2B5EF4-FFF2-40B4-BE49-F238E27FC236}">
                <a16:creationId xmlns:a16="http://schemas.microsoft.com/office/drawing/2014/main" id="{5AC8C127-0F88-413C-B7BA-2ED0F81E7D4E}"/>
              </a:ext>
            </a:extLst>
          </p:cNvPr>
          <p:cNvSpPr>
            <a:spLocks noGrp="1"/>
          </p:cNvSpPr>
          <p:nvPr>
            <p:ph type="body" sz="quarter" idx="38" hasCustomPrompt="1"/>
          </p:nvPr>
        </p:nvSpPr>
        <p:spPr>
          <a:xfrm>
            <a:off x="1963713" y="3017888"/>
            <a:ext cx="1962159" cy="815340"/>
          </a:xfrm>
          <a:prstGeom prst="rect">
            <a:avLst/>
          </a:prstGeom>
          <a:ln w="6350">
            <a:noFill/>
          </a:ln>
        </p:spPr>
        <p:txBody>
          <a:bodyPr lIns="0" tIns="0" rIns="0" bIns="0" anchor="ctr" anchorCtr="0">
            <a:noAutofit/>
          </a:bodyPr>
          <a:lstStyle>
            <a:lvl1pPr marL="0" indent="0" algn="ctr">
              <a:buNone/>
              <a:defRPr sz="5250" b="1">
                <a:ln w="6350">
                  <a:solidFill>
                    <a:schemeClr val="tx1"/>
                  </a:solidFill>
                </a:ln>
                <a:noFill/>
                <a:latin typeface="+mj-lt"/>
              </a:defRPr>
            </a:lvl1pPr>
          </a:lstStyle>
          <a:p>
            <a:pPr lvl="0"/>
            <a:r>
              <a:rPr lang="en-US" dirty="0"/>
              <a:t>20XX</a:t>
            </a:r>
            <a:endParaRPr lang="ru-RU" dirty="0"/>
          </a:p>
        </p:txBody>
      </p:sp>
      <p:sp>
        <p:nvSpPr>
          <p:cNvPr id="42" name="Text Placeholder 15">
            <a:extLst>
              <a:ext uri="{FF2B5EF4-FFF2-40B4-BE49-F238E27FC236}">
                <a16:creationId xmlns:a16="http://schemas.microsoft.com/office/drawing/2014/main" id="{63C5707A-6E08-4B58-A5FE-40063DB6548E}"/>
              </a:ext>
            </a:extLst>
          </p:cNvPr>
          <p:cNvSpPr>
            <a:spLocks noGrp="1"/>
          </p:cNvSpPr>
          <p:nvPr>
            <p:ph type="body" sz="quarter" idx="39" hasCustomPrompt="1"/>
          </p:nvPr>
        </p:nvSpPr>
        <p:spPr>
          <a:xfrm>
            <a:off x="1963713" y="4241136"/>
            <a:ext cx="1962159" cy="815340"/>
          </a:xfrm>
          <a:prstGeom prst="rect">
            <a:avLst/>
          </a:prstGeom>
          <a:ln w="6350">
            <a:noFill/>
          </a:ln>
        </p:spPr>
        <p:txBody>
          <a:bodyPr lIns="0" tIns="0" rIns="0" bIns="0" anchor="ctr" anchorCtr="0">
            <a:noAutofit/>
          </a:bodyPr>
          <a:lstStyle>
            <a:lvl1pPr marL="0" indent="0" algn="ctr">
              <a:buNone/>
              <a:defRPr sz="5250" b="1">
                <a:ln w="6350">
                  <a:solidFill>
                    <a:schemeClr val="tx1"/>
                  </a:solidFill>
                </a:ln>
                <a:noFill/>
                <a:latin typeface="+mj-lt"/>
              </a:defRPr>
            </a:lvl1pPr>
          </a:lstStyle>
          <a:p>
            <a:pPr lvl="0"/>
            <a:r>
              <a:rPr lang="en-US" dirty="0"/>
              <a:t>20XX</a:t>
            </a:r>
            <a:endParaRPr lang="ru-RU" dirty="0"/>
          </a:p>
        </p:txBody>
      </p:sp>
    </p:spTree>
    <p:extLst>
      <p:ext uri="{BB962C8B-B14F-4D97-AF65-F5344CB8AC3E}">
        <p14:creationId xmlns:p14="http://schemas.microsoft.com/office/powerpoint/2010/main" val="3627535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602458" y="1883334"/>
            <a:ext cx="2933699" cy="980978"/>
          </a:xfrm>
        </p:spPr>
        <p:txBody>
          <a:bodyPr lIns="0" tIns="0" rIns="0" bIns="0" anchor="b">
            <a:normAutofit/>
          </a:bodyPr>
          <a:lstStyle>
            <a:lvl1pPr>
              <a:defRPr sz="27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620078" y="3241919"/>
            <a:ext cx="2456597" cy="735052"/>
          </a:xfrm>
        </p:spPr>
        <p:txBody>
          <a:bodyPr lIns="0" tIns="0" rIns="0" bIns="0">
            <a:normAutofit/>
          </a:bodyPr>
          <a:lstStyle>
            <a:lvl1pPr marL="0" indent="0">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8948"/>
            <a:ext cx="2823567" cy="84000"/>
            <a:chOff x="-1228304" y="3240138"/>
            <a:chExt cx="3764756"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67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435652"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able Placeholder 9">
            <a:extLst>
              <a:ext uri="{FF2B5EF4-FFF2-40B4-BE49-F238E27FC236}">
                <a16:creationId xmlns:a16="http://schemas.microsoft.com/office/drawing/2014/main" id="{3F646CE6-E75B-4112-896D-5A26E1F1520E}"/>
              </a:ext>
            </a:extLst>
          </p:cNvPr>
          <p:cNvSpPr>
            <a:spLocks noGrp="1"/>
          </p:cNvSpPr>
          <p:nvPr>
            <p:ph type="tbl" sz="quarter" idx="14"/>
          </p:nvPr>
        </p:nvSpPr>
        <p:spPr>
          <a:xfrm>
            <a:off x="4138613" y="717021"/>
            <a:ext cx="4402931" cy="4056063"/>
          </a:xfrm>
        </p:spPr>
        <p:txBody>
          <a:bodyPr anchor="ctr" anchorCtr="0">
            <a:normAutofit/>
          </a:bodyPr>
          <a:lstStyle>
            <a:lvl1pPr marL="0" indent="0" algn="ctr">
              <a:buNone/>
              <a:defRPr sz="1500"/>
            </a:lvl1pPr>
          </a:lstStyle>
          <a:p>
            <a:r>
              <a:rPr lang="en-US"/>
              <a:t>Click icon to add table</a:t>
            </a:r>
            <a:endParaRPr lang="ru-RU" dirty="0"/>
          </a:p>
        </p:txBody>
      </p:sp>
    </p:spTree>
    <p:extLst>
      <p:ext uri="{BB962C8B-B14F-4D97-AF65-F5344CB8AC3E}">
        <p14:creationId xmlns:p14="http://schemas.microsoft.com/office/powerpoint/2010/main" val="3183923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602458" y="1340436"/>
            <a:ext cx="2121149" cy="1072365"/>
          </a:xfrm>
        </p:spPr>
        <p:txBody>
          <a:bodyPr lIns="0" tIns="0" rIns="0" bIns="0" anchor="b">
            <a:normAutofit/>
          </a:bodyPr>
          <a:lstStyle>
            <a:lvl1pPr>
              <a:defRPr sz="27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620078" y="2703806"/>
            <a:ext cx="2121149" cy="1748448"/>
          </a:xfrm>
        </p:spPr>
        <p:txBody>
          <a:bodyPr lIns="0" tIns="0" rIns="0" bIns="0">
            <a:normAutofit/>
          </a:bodyPr>
          <a:lstStyle>
            <a:lvl1pPr marL="0" indent="0">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494957"/>
            <a:ext cx="1693536" cy="84000"/>
            <a:chOff x="0" y="3240138"/>
            <a:chExt cx="225804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216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157248"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3096463" y="3629193"/>
            <a:ext cx="1549908" cy="1067465"/>
          </a:xfrm>
        </p:spPr>
        <p:txBody>
          <a:bodyPr lIns="0" tIns="0" rIns="0" bIns="0">
            <a:normAutofit/>
          </a:bodyPr>
          <a:lstStyle>
            <a:lvl1pPr marL="0" indent="0" algn="ctr">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3096462" y="3369026"/>
            <a:ext cx="1549908" cy="235826"/>
          </a:xfrm>
        </p:spPr>
        <p:txBody>
          <a:bodyPr lIns="0" tIns="0" rIns="0" bIns="0" anchor="b" anchorCtr="0">
            <a:normAutofit/>
          </a:bodyPr>
          <a:lstStyle>
            <a:lvl1pPr marL="0" indent="0" algn="ctr">
              <a:spcBef>
                <a:spcPts val="450"/>
              </a:spcBef>
              <a:buClr>
                <a:schemeClr val="tx1"/>
              </a:buClr>
              <a:buFont typeface="Courier New" panose="02070309020205020404" pitchFamily="49" charset="0"/>
              <a:buNone/>
              <a:defRPr sz="1200" b="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3096462" y="2857499"/>
            <a:ext cx="1549908" cy="513015"/>
          </a:xfrm>
        </p:spPr>
        <p:txBody>
          <a:bodyPr lIns="0" tIns="0" rIns="0" bIns="0" anchor="b" anchorCtr="0">
            <a:normAutofit/>
          </a:bodyPr>
          <a:lstStyle>
            <a:lvl1pPr marL="0" indent="0" algn="ctr">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sp>
        <p:nvSpPr>
          <p:cNvPr id="9" name="Picture Placeholder 8">
            <a:extLst>
              <a:ext uri="{FF2B5EF4-FFF2-40B4-BE49-F238E27FC236}">
                <a16:creationId xmlns:a16="http://schemas.microsoft.com/office/drawing/2014/main" id="{B284A57B-147A-4287-AA6B-E508A9222F7F}"/>
              </a:ext>
            </a:extLst>
          </p:cNvPr>
          <p:cNvSpPr>
            <a:spLocks noGrp="1"/>
          </p:cNvSpPr>
          <p:nvPr>
            <p:ph type="pic" sz="quarter" idx="33"/>
          </p:nvPr>
        </p:nvSpPr>
        <p:spPr>
          <a:xfrm>
            <a:off x="3097554" y="983202"/>
            <a:ext cx="1549908" cy="1722120"/>
          </a:xfrm>
          <a:prstGeom prst="ellipse">
            <a:avLst/>
          </a:prstGeom>
          <a:ln w="12700">
            <a:solidFill>
              <a:schemeClr val="tx2"/>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sp>
        <p:nvSpPr>
          <p:cNvPr id="35" name="Picture Placeholder 8">
            <a:extLst>
              <a:ext uri="{FF2B5EF4-FFF2-40B4-BE49-F238E27FC236}">
                <a16:creationId xmlns:a16="http://schemas.microsoft.com/office/drawing/2014/main" id="{9DBE0996-CEA3-41C3-A75A-84DC3C2B5194}"/>
              </a:ext>
            </a:extLst>
          </p:cNvPr>
          <p:cNvSpPr>
            <a:spLocks noGrp="1"/>
          </p:cNvSpPr>
          <p:nvPr>
            <p:ph type="pic" sz="quarter" idx="34"/>
          </p:nvPr>
        </p:nvSpPr>
        <p:spPr>
          <a:xfrm>
            <a:off x="6846054" y="983202"/>
            <a:ext cx="1549908" cy="1722120"/>
          </a:xfrm>
          <a:prstGeom prst="ellipse">
            <a:avLst/>
          </a:prstGeom>
          <a:ln w="12700">
            <a:solidFill>
              <a:schemeClr val="tx2"/>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sp>
        <p:nvSpPr>
          <p:cNvPr id="36" name="Picture Placeholder 8">
            <a:extLst>
              <a:ext uri="{FF2B5EF4-FFF2-40B4-BE49-F238E27FC236}">
                <a16:creationId xmlns:a16="http://schemas.microsoft.com/office/drawing/2014/main" id="{F7B28261-CB14-4E4E-AA66-A0239B3DD28E}"/>
              </a:ext>
            </a:extLst>
          </p:cNvPr>
          <p:cNvSpPr>
            <a:spLocks noGrp="1"/>
          </p:cNvSpPr>
          <p:nvPr>
            <p:ph type="pic" sz="quarter" idx="35"/>
          </p:nvPr>
        </p:nvSpPr>
        <p:spPr>
          <a:xfrm>
            <a:off x="4971804" y="983202"/>
            <a:ext cx="1549908" cy="1722120"/>
          </a:xfrm>
          <a:prstGeom prst="ellipse">
            <a:avLst/>
          </a:prstGeom>
          <a:ln w="12700">
            <a:solidFill>
              <a:schemeClr val="tx2"/>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sp>
        <p:nvSpPr>
          <p:cNvPr id="37" name="Text Placeholder 2">
            <a:extLst>
              <a:ext uri="{FF2B5EF4-FFF2-40B4-BE49-F238E27FC236}">
                <a16:creationId xmlns:a16="http://schemas.microsoft.com/office/drawing/2014/main" id="{BAA53E0C-9536-4177-A63F-0E2565EC53CD}"/>
              </a:ext>
            </a:extLst>
          </p:cNvPr>
          <p:cNvSpPr>
            <a:spLocks noGrp="1"/>
          </p:cNvSpPr>
          <p:nvPr>
            <p:ph type="body" idx="36" hasCustomPrompt="1"/>
          </p:nvPr>
        </p:nvSpPr>
        <p:spPr>
          <a:xfrm>
            <a:off x="6845286" y="3629193"/>
            <a:ext cx="1549800" cy="1067465"/>
          </a:xfrm>
        </p:spPr>
        <p:txBody>
          <a:bodyPr lIns="0" tIns="0" rIns="0" bIns="0">
            <a:normAutofit/>
          </a:bodyPr>
          <a:lstStyle>
            <a:lvl1pPr marL="0" indent="0" algn="ctr">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7EF8E36-183B-420B-AF25-17CFA963987A}"/>
              </a:ext>
            </a:extLst>
          </p:cNvPr>
          <p:cNvSpPr>
            <a:spLocks noGrp="1"/>
          </p:cNvSpPr>
          <p:nvPr>
            <p:ph type="body" idx="37" hasCustomPrompt="1"/>
          </p:nvPr>
        </p:nvSpPr>
        <p:spPr>
          <a:xfrm>
            <a:off x="6845285" y="3369026"/>
            <a:ext cx="1549800" cy="235826"/>
          </a:xfrm>
        </p:spPr>
        <p:txBody>
          <a:bodyPr lIns="0" tIns="0" rIns="0" bIns="0" anchor="b" anchorCtr="0">
            <a:normAutofit/>
          </a:bodyPr>
          <a:lstStyle>
            <a:lvl1pPr marL="0" indent="0" algn="ctr">
              <a:spcBef>
                <a:spcPts val="450"/>
              </a:spcBef>
              <a:buClr>
                <a:schemeClr val="tx1"/>
              </a:buClr>
              <a:buFont typeface="Courier New" panose="02070309020205020404" pitchFamily="49" charset="0"/>
              <a:buNone/>
              <a:defRPr sz="1200" b="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58DA6E86-8039-4690-AFE1-7CCF07B7CBAF}"/>
              </a:ext>
            </a:extLst>
          </p:cNvPr>
          <p:cNvSpPr>
            <a:spLocks noGrp="1"/>
          </p:cNvSpPr>
          <p:nvPr>
            <p:ph type="body" idx="38" hasCustomPrompt="1"/>
          </p:nvPr>
        </p:nvSpPr>
        <p:spPr>
          <a:xfrm>
            <a:off x="6845285" y="2857499"/>
            <a:ext cx="1549800" cy="513015"/>
          </a:xfrm>
        </p:spPr>
        <p:txBody>
          <a:bodyPr lIns="0" tIns="0" rIns="0" bIns="0" anchor="b" anchorCtr="0">
            <a:normAutofit/>
          </a:bodyPr>
          <a:lstStyle>
            <a:lvl1pPr marL="0" indent="0" algn="ctr">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sp>
        <p:nvSpPr>
          <p:cNvPr id="41" name="Text Placeholder 2">
            <a:extLst>
              <a:ext uri="{FF2B5EF4-FFF2-40B4-BE49-F238E27FC236}">
                <a16:creationId xmlns:a16="http://schemas.microsoft.com/office/drawing/2014/main" id="{933214B9-0452-4C8B-AB10-922F3C3BCF01}"/>
              </a:ext>
            </a:extLst>
          </p:cNvPr>
          <p:cNvSpPr>
            <a:spLocks noGrp="1"/>
          </p:cNvSpPr>
          <p:nvPr>
            <p:ph type="body" idx="39" hasCustomPrompt="1"/>
          </p:nvPr>
        </p:nvSpPr>
        <p:spPr>
          <a:xfrm>
            <a:off x="4971913" y="3629193"/>
            <a:ext cx="1549800" cy="1067465"/>
          </a:xfrm>
        </p:spPr>
        <p:txBody>
          <a:bodyPr lIns="0" tIns="0" rIns="0" bIns="0">
            <a:normAutofit/>
          </a:bodyPr>
          <a:lstStyle>
            <a:lvl1pPr marL="0" indent="0" algn="ctr">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2" name="Text Placeholder 2">
            <a:extLst>
              <a:ext uri="{FF2B5EF4-FFF2-40B4-BE49-F238E27FC236}">
                <a16:creationId xmlns:a16="http://schemas.microsoft.com/office/drawing/2014/main" id="{A5C23113-D98B-48C7-A675-4FD5F50333F3}"/>
              </a:ext>
            </a:extLst>
          </p:cNvPr>
          <p:cNvSpPr>
            <a:spLocks noGrp="1"/>
          </p:cNvSpPr>
          <p:nvPr>
            <p:ph type="body" idx="40" hasCustomPrompt="1"/>
          </p:nvPr>
        </p:nvSpPr>
        <p:spPr>
          <a:xfrm>
            <a:off x="4971912" y="3369026"/>
            <a:ext cx="1549800" cy="235826"/>
          </a:xfrm>
        </p:spPr>
        <p:txBody>
          <a:bodyPr lIns="0" tIns="0" rIns="0" bIns="0" anchor="b" anchorCtr="0">
            <a:normAutofit/>
          </a:bodyPr>
          <a:lstStyle>
            <a:lvl1pPr marL="0" indent="0" algn="ctr">
              <a:spcBef>
                <a:spcPts val="450"/>
              </a:spcBef>
              <a:buClr>
                <a:schemeClr val="tx1"/>
              </a:buClr>
              <a:buFont typeface="Courier New" panose="02070309020205020404" pitchFamily="49" charset="0"/>
              <a:buNone/>
              <a:defRPr sz="1200" b="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9" name="Text Placeholder 2">
            <a:extLst>
              <a:ext uri="{FF2B5EF4-FFF2-40B4-BE49-F238E27FC236}">
                <a16:creationId xmlns:a16="http://schemas.microsoft.com/office/drawing/2014/main" id="{09781257-B563-41E0-B9E6-9C7330084BCC}"/>
              </a:ext>
            </a:extLst>
          </p:cNvPr>
          <p:cNvSpPr>
            <a:spLocks noGrp="1"/>
          </p:cNvSpPr>
          <p:nvPr>
            <p:ph type="body" idx="41" hasCustomPrompt="1"/>
          </p:nvPr>
        </p:nvSpPr>
        <p:spPr>
          <a:xfrm>
            <a:off x="4970927" y="2857499"/>
            <a:ext cx="1549800" cy="513015"/>
          </a:xfrm>
        </p:spPr>
        <p:txBody>
          <a:bodyPr lIns="0" tIns="0" rIns="0" bIns="0" anchor="b" anchorCtr="0">
            <a:normAutofit/>
          </a:bodyPr>
          <a:lstStyle>
            <a:lvl1pPr marL="0" indent="0" algn="ctr">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cxnSp>
        <p:nvCxnSpPr>
          <p:cNvPr id="32" name="Straight Connector 31">
            <a:extLst>
              <a:ext uri="{FF2B5EF4-FFF2-40B4-BE49-F238E27FC236}">
                <a16:creationId xmlns:a16="http://schemas.microsoft.com/office/drawing/2014/main" id="{9A32EC27-ACD8-47C0-A3ED-E4ED58D88358}"/>
              </a:ext>
            </a:extLst>
          </p:cNvPr>
          <p:cNvCxnSpPr/>
          <p:nvPr userDrawn="1"/>
        </p:nvCxnSpPr>
        <p:spPr>
          <a:xfrm>
            <a:off x="4646370" y="1848208"/>
            <a:ext cx="32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9E8819A-135C-4A5C-9F6A-A3BE05AA294F}"/>
              </a:ext>
            </a:extLst>
          </p:cNvPr>
          <p:cNvCxnSpPr/>
          <p:nvPr userDrawn="1"/>
        </p:nvCxnSpPr>
        <p:spPr>
          <a:xfrm>
            <a:off x="6527932" y="1847239"/>
            <a:ext cx="32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329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Content Layout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3828198" y="589608"/>
            <a:ext cx="4733165" cy="474238"/>
          </a:xfrm>
        </p:spPr>
        <p:txBody>
          <a:bodyPr lIns="0" tIns="0" rIns="0" bIns="0" anchor="b">
            <a:normAutofit/>
          </a:bodyPr>
          <a:lstStyle>
            <a:lvl1pPr algn="r">
              <a:defRPr sz="27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3828197" y="1354851"/>
            <a:ext cx="4717397" cy="474238"/>
          </a:xfrm>
        </p:spPr>
        <p:txBody>
          <a:bodyPr lIns="0" tIns="0" rIns="0" bIns="0">
            <a:normAutofit/>
          </a:bodyPr>
          <a:lstStyle>
            <a:lvl1pPr marL="0" indent="0" algn="r">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5546461" y="1146002"/>
            <a:ext cx="3597539" cy="84000"/>
            <a:chOff x="439494" y="3240138"/>
            <a:chExt cx="299490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439494" y="3290538"/>
              <a:ext cx="29445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1469226" y="2810783"/>
            <a:ext cx="1723292" cy="273619"/>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20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1469226" y="2466878"/>
            <a:ext cx="1723292" cy="273619"/>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sp>
        <p:nvSpPr>
          <p:cNvPr id="3" name="Picture Placeholder 2">
            <a:extLst>
              <a:ext uri="{FF2B5EF4-FFF2-40B4-BE49-F238E27FC236}">
                <a16:creationId xmlns:a16="http://schemas.microsoft.com/office/drawing/2014/main" id="{F6FF07C5-314A-4EA8-B78F-7A51C234D3A1}"/>
              </a:ext>
            </a:extLst>
          </p:cNvPr>
          <p:cNvSpPr>
            <a:spLocks noGrp="1"/>
          </p:cNvSpPr>
          <p:nvPr>
            <p:ph type="pic" sz="quarter" idx="33"/>
          </p:nvPr>
        </p:nvSpPr>
        <p:spPr>
          <a:xfrm>
            <a:off x="541381" y="2303364"/>
            <a:ext cx="829818" cy="922019"/>
          </a:xfrm>
          <a:prstGeom prst="ellipse">
            <a:avLst/>
          </a:prstGeom>
          <a:ln w="12700">
            <a:solidFill>
              <a:schemeClr val="bg1">
                <a:lumMod val="50000"/>
                <a:lumOff val="50000"/>
              </a:schemeClr>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cxnSp>
        <p:nvCxnSpPr>
          <p:cNvPr id="23" name="Straight Connector 22">
            <a:extLst>
              <a:ext uri="{FF2B5EF4-FFF2-40B4-BE49-F238E27FC236}">
                <a16:creationId xmlns:a16="http://schemas.microsoft.com/office/drawing/2014/main" id="{B691060D-E361-43B0-BFD7-43D7CC4E5CCD}"/>
              </a:ext>
            </a:extLst>
          </p:cNvPr>
          <p:cNvCxnSpPr>
            <a:cxnSpLocks/>
          </p:cNvCxnSpPr>
          <p:nvPr userDrawn="1"/>
        </p:nvCxnSpPr>
        <p:spPr>
          <a:xfrm>
            <a:off x="0" y="2740497"/>
            <a:ext cx="54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1467845" y="4000664"/>
            <a:ext cx="1723292" cy="273619"/>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20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1467845" y="3656759"/>
            <a:ext cx="1723292" cy="273619"/>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540000" y="3493245"/>
            <a:ext cx="829818" cy="922019"/>
          </a:xfrm>
          <a:prstGeom prst="ellipse">
            <a:avLst/>
          </a:prstGeom>
          <a:ln w="12700">
            <a:solidFill>
              <a:schemeClr val="bg1">
                <a:lumMod val="50000"/>
                <a:lumOff val="50000"/>
              </a:schemeClr>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rot="16200000">
            <a:off x="820253" y="3356924"/>
            <a:ext cx="27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Text Placeholder 2">
            <a:extLst>
              <a:ext uri="{FF2B5EF4-FFF2-40B4-BE49-F238E27FC236}">
                <a16:creationId xmlns:a16="http://schemas.microsoft.com/office/drawing/2014/main" id="{BACF15AB-FF8A-422B-840D-88503024E5D3}"/>
              </a:ext>
            </a:extLst>
          </p:cNvPr>
          <p:cNvSpPr>
            <a:spLocks noGrp="1"/>
          </p:cNvSpPr>
          <p:nvPr>
            <p:ph type="body" idx="37" hasCustomPrompt="1"/>
          </p:nvPr>
        </p:nvSpPr>
        <p:spPr>
          <a:xfrm>
            <a:off x="4281532" y="2810783"/>
            <a:ext cx="1723292" cy="273619"/>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20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EFC2028F-7DFE-412D-97DF-707D128D95E0}"/>
              </a:ext>
            </a:extLst>
          </p:cNvPr>
          <p:cNvSpPr>
            <a:spLocks noGrp="1"/>
          </p:cNvSpPr>
          <p:nvPr>
            <p:ph type="body" idx="38" hasCustomPrompt="1"/>
          </p:nvPr>
        </p:nvSpPr>
        <p:spPr>
          <a:xfrm>
            <a:off x="4281532" y="2466878"/>
            <a:ext cx="1723292" cy="273619"/>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sp>
        <p:nvSpPr>
          <p:cNvPr id="47" name="Text Placeholder 2">
            <a:extLst>
              <a:ext uri="{FF2B5EF4-FFF2-40B4-BE49-F238E27FC236}">
                <a16:creationId xmlns:a16="http://schemas.microsoft.com/office/drawing/2014/main" id="{4349A4F0-1181-4A58-BFD4-4783CD130356}"/>
              </a:ext>
            </a:extLst>
          </p:cNvPr>
          <p:cNvSpPr>
            <a:spLocks noGrp="1"/>
          </p:cNvSpPr>
          <p:nvPr>
            <p:ph type="body" idx="40" hasCustomPrompt="1"/>
          </p:nvPr>
        </p:nvSpPr>
        <p:spPr>
          <a:xfrm>
            <a:off x="4278433" y="4000664"/>
            <a:ext cx="1723292" cy="273619"/>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20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DC1D5D83-8D32-491F-87EB-9DA9360D4F2B}"/>
              </a:ext>
            </a:extLst>
          </p:cNvPr>
          <p:cNvSpPr>
            <a:spLocks noGrp="1"/>
          </p:cNvSpPr>
          <p:nvPr>
            <p:ph type="body" idx="41" hasCustomPrompt="1"/>
          </p:nvPr>
        </p:nvSpPr>
        <p:spPr>
          <a:xfrm>
            <a:off x="4278433" y="3656759"/>
            <a:ext cx="1723292" cy="273619"/>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sp>
        <p:nvSpPr>
          <p:cNvPr id="50" name="Text Placeholder 2">
            <a:extLst>
              <a:ext uri="{FF2B5EF4-FFF2-40B4-BE49-F238E27FC236}">
                <a16:creationId xmlns:a16="http://schemas.microsoft.com/office/drawing/2014/main" id="{8120723F-A42C-4B81-97FD-6F575E5C2584}"/>
              </a:ext>
            </a:extLst>
          </p:cNvPr>
          <p:cNvSpPr>
            <a:spLocks noGrp="1"/>
          </p:cNvSpPr>
          <p:nvPr>
            <p:ph type="body" idx="43" hasCustomPrompt="1"/>
          </p:nvPr>
        </p:nvSpPr>
        <p:spPr>
          <a:xfrm>
            <a:off x="7090402" y="2810783"/>
            <a:ext cx="1723292" cy="273619"/>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20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51" name="Text Placeholder 2">
            <a:extLst>
              <a:ext uri="{FF2B5EF4-FFF2-40B4-BE49-F238E27FC236}">
                <a16:creationId xmlns:a16="http://schemas.microsoft.com/office/drawing/2014/main" id="{27D068F1-398F-4D11-977C-080C8151C786}"/>
              </a:ext>
            </a:extLst>
          </p:cNvPr>
          <p:cNvSpPr>
            <a:spLocks noGrp="1"/>
          </p:cNvSpPr>
          <p:nvPr>
            <p:ph type="body" idx="44" hasCustomPrompt="1"/>
          </p:nvPr>
        </p:nvSpPr>
        <p:spPr>
          <a:xfrm>
            <a:off x="7090402" y="2466878"/>
            <a:ext cx="1723292" cy="273619"/>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sp>
        <p:nvSpPr>
          <p:cNvPr id="53" name="Text Placeholder 2">
            <a:extLst>
              <a:ext uri="{FF2B5EF4-FFF2-40B4-BE49-F238E27FC236}">
                <a16:creationId xmlns:a16="http://schemas.microsoft.com/office/drawing/2014/main" id="{B795705E-C5CB-46CC-9E41-D2269E07BC15}"/>
              </a:ext>
            </a:extLst>
          </p:cNvPr>
          <p:cNvSpPr>
            <a:spLocks noGrp="1"/>
          </p:cNvSpPr>
          <p:nvPr>
            <p:ph type="body" idx="46" hasCustomPrompt="1"/>
          </p:nvPr>
        </p:nvSpPr>
        <p:spPr>
          <a:xfrm>
            <a:off x="7089022" y="4000664"/>
            <a:ext cx="1723292" cy="273619"/>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20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54" name="Text Placeholder 2">
            <a:extLst>
              <a:ext uri="{FF2B5EF4-FFF2-40B4-BE49-F238E27FC236}">
                <a16:creationId xmlns:a16="http://schemas.microsoft.com/office/drawing/2014/main" id="{80211A2B-0F3C-4DBE-AE01-069AE7FC3468}"/>
              </a:ext>
            </a:extLst>
          </p:cNvPr>
          <p:cNvSpPr>
            <a:spLocks noGrp="1"/>
          </p:cNvSpPr>
          <p:nvPr>
            <p:ph type="body" idx="47" hasCustomPrompt="1"/>
          </p:nvPr>
        </p:nvSpPr>
        <p:spPr>
          <a:xfrm>
            <a:off x="7089022" y="3656759"/>
            <a:ext cx="1723292" cy="273619"/>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a:t>
            </a:r>
          </a:p>
        </p:txBody>
      </p:sp>
      <p:cxnSp>
        <p:nvCxnSpPr>
          <p:cNvPr id="56" name="Straight Connector 55">
            <a:extLst>
              <a:ext uri="{FF2B5EF4-FFF2-40B4-BE49-F238E27FC236}">
                <a16:creationId xmlns:a16="http://schemas.microsoft.com/office/drawing/2014/main" id="{2E5E9742-C670-47AB-AA69-AE65D7915B06}"/>
              </a:ext>
            </a:extLst>
          </p:cNvPr>
          <p:cNvCxnSpPr>
            <a:cxnSpLocks/>
          </p:cNvCxnSpPr>
          <p:nvPr userDrawn="1"/>
        </p:nvCxnSpPr>
        <p:spPr>
          <a:xfrm rot="16200000">
            <a:off x="2524385" y="4470000"/>
            <a:ext cx="249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58712DB-5183-45D8-9ABB-6E0795658012}"/>
              </a:ext>
            </a:extLst>
          </p:cNvPr>
          <p:cNvCxnSpPr>
            <a:cxnSpLocks/>
          </p:cNvCxnSpPr>
          <p:nvPr userDrawn="1"/>
        </p:nvCxnSpPr>
        <p:spPr>
          <a:xfrm rot="16200000">
            <a:off x="5331146" y="4469999"/>
            <a:ext cx="249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Picture Placeholder 2">
            <a:extLst>
              <a:ext uri="{FF2B5EF4-FFF2-40B4-BE49-F238E27FC236}">
                <a16:creationId xmlns:a16="http://schemas.microsoft.com/office/drawing/2014/main" id="{417A32F4-3459-4A31-A90E-AA771FD4D491}"/>
              </a:ext>
            </a:extLst>
          </p:cNvPr>
          <p:cNvSpPr>
            <a:spLocks noGrp="1"/>
          </p:cNvSpPr>
          <p:nvPr>
            <p:ph type="pic" sz="quarter" idx="42"/>
          </p:nvPr>
        </p:nvSpPr>
        <p:spPr>
          <a:xfrm>
            <a:off x="3350588" y="3493245"/>
            <a:ext cx="829818" cy="922019"/>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sp>
        <p:nvSpPr>
          <p:cNvPr id="55" name="Picture Placeholder 2">
            <a:extLst>
              <a:ext uri="{FF2B5EF4-FFF2-40B4-BE49-F238E27FC236}">
                <a16:creationId xmlns:a16="http://schemas.microsoft.com/office/drawing/2014/main" id="{63549FA7-92E5-4DB1-92FA-15902DFD3753}"/>
              </a:ext>
            </a:extLst>
          </p:cNvPr>
          <p:cNvSpPr>
            <a:spLocks noGrp="1"/>
          </p:cNvSpPr>
          <p:nvPr>
            <p:ph type="pic" sz="quarter" idx="48"/>
          </p:nvPr>
        </p:nvSpPr>
        <p:spPr>
          <a:xfrm>
            <a:off x="6161177" y="3493245"/>
            <a:ext cx="829818" cy="922019"/>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sp>
        <p:nvSpPr>
          <p:cNvPr id="46" name="Picture Placeholder 2">
            <a:extLst>
              <a:ext uri="{FF2B5EF4-FFF2-40B4-BE49-F238E27FC236}">
                <a16:creationId xmlns:a16="http://schemas.microsoft.com/office/drawing/2014/main" id="{0F62D330-6A30-4A65-89DA-EDFE4AAD343E}"/>
              </a:ext>
            </a:extLst>
          </p:cNvPr>
          <p:cNvSpPr>
            <a:spLocks noGrp="1"/>
          </p:cNvSpPr>
          <p:nvPr>
            <p:ph type="pic" sz="quarter" idx="39"/>
          </p:nvPr>
        </p:nvSpPr>
        <p:spPr>
          <a:xfrm>
            <a:off x="3351969" y="2303364"/>
            <a:ext cx="829818" cy="922019"/>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sp>
        <p:nvSpPr>
          <p:cNvPr id="52" name="Picture Placeholder 2">
            <a:extLst>
              <a:ext uri="{FF2B5EF4-FFF2-40B4-BE49-F238E27FC236}">
                <a16:creationId xmlns:a16="http://schemas.microsoft.com/office/drawing/2014/main" id="{A3FC286B-05E7-4E48-A7FD-197800349118}"/>
              </a:ext>
            </a:extLst>
          </p:cNvPr>
          <p:cNvSpPr>
            <a:spLocks noGrp="1"/>
          </p:cNvSpPr>
          <p:nvPr>
            <p:ph type="pic" sz="quarter" idx="45"/>
          </p:nvPr>
        </p:nvSpPr>
        <p:spPr>
          <a:xfrm>
            <a:off x="6162557" y="2303364"/>
            <a:ext cx="829818" cy="922019"/>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spTree>
    <p:extLst>
      <p:ext uri="{BB962C8B-B14F-4D97-AF65-F5344CB8AC3E}">
        <p14:creationId xmlns:p14="http://schemas.microsoft.com/office/powerpoint/2010/main" val="17443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99DC18-D353-427C-B849-0204F13D9B3D}"/>
              </a:ext>
            </a:extLst>
          </p:cNvPr>
          <p:cNvSpPr>
            <a:spLocks noGrp="1"/>
          </p:cNvSpPr>
          <p:nvPr>
            <p:ph type="pic" sz="quarter" idx="14"/>
          </p:nvPr>
        </p:nvSpPr>
        <p:spPr>
          <a:xfrm>
            <a:off x="0" y="0"/>
            <a:ext cx="4562475" cy="5715000"/>
          </a:xfrm>
        </p:spPr>
        <p:txBody>
          <a:bodyPr anchor="ctr" anchorCtr="0">
            <a:normAutofit/>
          </a:bodyPr>
          <a:lstStyle>
            <a:lvl1pPr marL="0" indent="0" algn="ctr">
              <a:buNone/>
              <a:defRPr sz="1350"/>
            </a:lvl1pPr>
          </a:lstStyle>
          <a:p>
            <a:r>
              <a:rPr lang="en-US"/>
              <a:t>Drag picture to placeholder or click icon to add</a:t>
            </a:r>
            <a:endParaRPr lang="ru-RU" dirty="0"/>
          </a:p>
        </p:txBody>
      </p:sp>
      <p:sp>
        <p:nvSpPr>
          <p:cNvPr id="7" name="Rectangle 6">
            <a:extLst>
              <a:ext uri="{FF2B5EF4-FFF2-40B4-BE49-F238E27FC236}">
                <a16:creationId xmlns:a16="http://schemas.microsoft.com/office/drawing/2014/main" id="{45015858-8549-49EA-BB83-070E0D9D4890}"/>
              </a:ext>
            </a:extLst>
          </p:cNvPr>
          <p:cNvSpPr/>
          <p:nvPr userDrawn="1"/>
        </p:nvSpPr>
        <p:spPr>
          <a:xfrm>
            <a:off x="4562856" y="0"/>
            <a:ext cx="4581144" cy="5715000"/>
          </a:xfrm>
          <a:prstGeom prst="rect">
            <a:avLst/>
          </a:prstGeom>
          <a:gradFill flip="none" rotWithShape="1">
            <a:gsLst>
              <a:gs pos="0">
                <a:schemeClr val="accent2"/>
              </a:gs>
              <a:gs pos="36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2" name="Title 1">
            <a:extLst>
              <a:ext uri="{FF2B5EF4-FFF2-40B4-BE49-F238E27FC236}">
                <a16:creationId xmlns:a16="http://schemas.microsoft.com/office/drawing/2014/main" id="{2206FBAC-B8FD-4768-B682-E0B93BA33105}"/>
              </a:ext>
            </a:extLst>
          </p:cNvPr>
          <p:cNvSpPr>
            <a:spLocks noGrp="1"/>
          </p:cNvSpPr>
          <p:nvPr>
            <p:ph type="title" hasCustomPrompt="1"/>
          </p:nvPr>
        </p:nvSpPr>
        <p:spPr>
          <a:xfrm>
            <a:off x="5077326" y="1778000"/>
            <a:ext cx="3464218" cy="2077051"/>
          </a:xfrm>
        </p:spPr>
        <p:txBody>
          <a:bodyPr lIns="0" tIns="0" rIns="0" bIns="0" anchor="b" anchorCtr="0">
            <a:noAutofit/>
          </a:bodyPr>
          <a:lstStyle>
            <a:lvl1pPr>
              <a:defRPr sz="4500"/>
            </a:lvl1pPr>
          </a:lstStyle>
          <a:p>
            <a:r>
              <a:rPr lang="en-US" dirty="0"/>
              <a:t>PITCH</a:t>
            </a:r>
            <a:br>
              <a:rPr lang="en-US" dirty="0"/>
            </a:br>
            <a:r>
              <a:rPr lang="en-US" dirty="0"/>
              <a:t>DECK</a:t>
            </a:r>
            <a:br>
              <a:rPr lang="en-US" dirty="0"/>
            </a:br>
            <a:r>
              <a:rPr lang="en-US" dirty="0"/>
              <a:t>TITLE</a:t>
            </a:r>
            <a:endParaRPr lang="ru-RU" dirty="0"/>
          </a:p>
        </p:txBody>
      </p:sp>
      <p:sp>
        <p:nvSpPr>
          <p:cNvPr id="4" name="Date Placeholder 3">
            <a:extLst>
              <a:ext uri="{FF2B5EF4-FFF2-40B4-BE49-F238E27FC236}">
                <a16:creationId xmlns:a16="http://schemas.microsoft.com/office/drawing/2014/main" id="{2472534F-03A6-408A-9BF1-303D0A440BA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0A24E181-0C50-4F43-A5A7-6FDD1500C708}"/>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13A749CC-EB55-4FEF-AA4C-9A9C6E2AA9C0}"/>
              </a:ext>
            </a:extLst>
          </p:cNvPr>
          <p:cNvSpPr>
            <a:spLocks noGrp="1"/>
          </p:cNvSpPr>
          <p:nvPr>
            <p:ph type="sldNum" sz="quarter" idx="12"/>
          </p:nvPr>
        </p:nvSpPr>
        <p:spPr/>
        <p:txBody>
          <a:bodyPr/>
          <a:lstStyle/>
          <a:p>
            <a:fld id="{8D581BC7-E183-40DB-AC97-C19EA4EB8894}" type="slidenum">
              <a:rPr lang="ru-RU" smtClean="0"/>
              <a:t>‹#›</a:t>
            </a:fld>
            <a:endParaRPr lang="ru-RU" dirty="0"/>
          </a:p>
        </p:txBody>
      </p:sp>
      <p:grpSp>
        <p:nvGrpSpPr>
          <p:cNvPr id="9" name="Group 8">
            <a:extLst>
              <a:ext uri="{FF2B5EF4-FFF2-40B4-BE49-F238E27FC236}">
                <a16:creationId xmlns:a16="http://schemas.microsoft.com/office/drawing/2014/main" id="{6F3E26A6-6962-4A35-AA86-805537D45296}"/>
              </a:ext>
            </a:extLst>
          </p:cNvPr>
          <p:cNvGrpSpPr/>
          <p:nvPr userDrawn="1"/>
        </p:nvGrpSpPr>
        <p:grpSpPr>
          <a:xfrm>
            <a:off x="5077326" y="1622843"/>
            <a:ext cx="1890111" cy="85367"/>
            <a:chOff x="3631690" y="2252140"/>
            <a:chExt cx="4389743" cy="102440"/>
          </a:xfrm>
        </p:grpSpPr>
        <p:sp>
          <p:nvSpPr>
            <p:cNvPr id="10" name="Oval 9">
              <a:extLst>
                <a:ext uri="{FF2B5EF4-FFF2-40B4-BE49-F238E27FC236}">
                  <a16:creationId xmlns:a16="http://schemas.microsoft.com/office/drawing/2014/main" id="{681504C4-12AC-4251-8E47-0089784BDB9B}"/>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1" name="Straight Connector 10">
              <a:extLst>
                <a:ext uri="{FF2B5EF4-FFF2-40B4-BE49-F238E27FC236}">
                  <a16:creationId xmlns:a16="http://schemas.microsoft.com/office/drawing/2014/main" id="{192040D0-01C2-4643-8F84-3B8F334E545C}"/>
                </a:ext>
              </a:extLst>
            </p:cNvPr>
            <p:cNvCxnSpPr/>
            <p:nvPr userDrawn="1"/>
          </p:nvCxnSpPr>
          <p:spPr>
            <a:xfrm>
              <a:off x="3681984" y="2307679"/>
              <a:ext cx="4201365"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ED601E9-2BFC-460B-A2A8-69A787A4988E}"/>
                </a:ext>
              </a:extLst>
            </p:cNvPr>
            <p:cNvSpPr/>
            <p:nvPr userDrawn="1"/>
          </p:nvSpPr>
          <p:spPr>
            <a:xfrm>
              <a:off x="7845854" y="2252140"/>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grpSp>
      <p:grpSp>
        <p:nvGrpSpPr>
          <p:cNvPr id="13" name="Group 12">
            <a:extLst>
              <a:ext uri="{FF2B5EF4-FFF2-40B4-BE49-F238E27FC236}">
                <a16:creationId xmlns:a16="http://schemas.microsoft.com/office/drawing/2014/main" id="{BB49A8A6-FEDB-4D20-B581-A84DB8EFE977}"/>
              </a:ext>
            </a:extLst>
          </p:cNvPr>
          <p:cNvGrpSpPr/>
          <p:nvPr userDrawn="1"/>
        </p:nvGrpSpPr>
        <p:grpSpPr>
          <a:xfrm>
            <a:off x="5077326" y="3878403"/>
            <a:ext cx="1890111" cy="83820"/>
            <a:chOff x="3631690" y="2253996"/>
            <a:chExt cx="4389742" cy="100584"/>
          </a:xfrm>
        </p:grpSpPr>
        <p:sp>
          <p:nvSpPr>
            <p:cNvPr id="14" name="Oval 13">
              <a:extLst>
                <a:ext uri="{FF2B5EF4-FFF2-40B4-BE49-F238E27FC236}">
                  <a16:creationId xmlns:a16="http://schemas.microsoft.com/office/drawing/2014/main" id="{C2F65998-5EC3-446A-8307-1CF81A348CE3}"/>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5" name="Straight Connector 14">
              <a:extLst>
                <a:ext uri="{FF2B5EF4-FFF2-40B4-BE49-F238E27FC236}">
                  <a16:creationId xmlns:a16="http://schemas.microsoft.com/office/drawing/2014/main" id="{7CC5D776-F60A-4A0C-AA7C-EFACDA2CEA88}"/>
                </a:ext>
              </a:extLst>
            </p:cNvPr>
            <p:cNvCxnSpPr/>
            <p:nvPr userDrawn="1"/>
          </p:nvCxnSpPr>
          <p:spPr>
            <a:xfrm>
              <a:off x="3681984" y="2307679"/>
              <a:ext cx="4201364"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EAFE309-55C5-409C-92ED-748307C74318}"/>
                </a:ext>
              </a:extLst>
            </p:cNvPr>
            <p:cNvSpPr/>
            <p:nvPr userDrawn="1"/>
          </p:nvSpPr>
          <p:spPr>
            <a:xfrm>
              <a:off x="7845853"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grpSp>
      <p:sp>
        <p:nvSpPr>
          <p:cNvPr id="17" name="Subtitle 2">
            <a:extLst>
              <a:ext uri="{FF2B5EF4-FFF2-40B4-BE49-F238E27FC236}">
                <a16:creationId xmlns:a16="http://schemas.microsoft.com/office/drawing/2014/main" id="{5B77B20B-76F5-4912-803D-5709F730D4FB}"/>
              </a:ext>
            </a:extLst>
          </p:cNvPr>
          <p:cNvSpPr>
            <a:spLocks noGrp="1"/>
          </p:cNvSpPr>
          <p:nvPr>
            <p:ph type="subTitle" idx="1"/>
          </p:nvPr>
        </p:nvSpPr>
        <p:spPr>
          <a:xfrm>
            <a:off x="5077326" y="4074537"/>
            <a:ext cx="3464218" cy="492188"/>
          </a:xfrm>
        </p:spPr>
        <p:txBody>
          <a:bodyPr lIns="0" tIns="0" rIns="0" bIns="0">
            <a:normAutofit/>
          </a:bodyPr>
          <a:lstStyle>
            <a:lvl1pPr marL="0" indent="0" algn="l">
              <a:lnSpc>
                <a:spcPct val="100000"/>
              </a:lnSpc>
              <a:spcBef>
                <a:spcPts val="0"/>
              </a:spcBef>
              <a:buNone/>
              <a:defRPr sz="2100" b="1">
                <a:latin typeface="+mn-lt"/>
                <a:cs typeface="Segoe UI Semibold" panose="020B0702040204020203"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ru-RU" dirty="0"/>
          </a:p>
        </p:txBody>
      </p:sp>
      <p:sp>
        <p:nvSpPr>
          <p:cNvPr id="18" name="Picture Placeholder 9">
            <a:extLst>
              <a:ext uri="{FF2B5EF4-FFF2-40B4-BE49-F238E27FC236}">
                <a16:creationId xmlns:a16="http://schemas.microsoft.com/office/drawing/2014/main" id="{4293BA4F-7776-4C41-BE4F-7247935D5CCC}"/>
              </a:ext>
            </a:extLst>
          </p:cNvPr>
          <p:cNvSpPr>
            <a:spLocks noGrp="1"/>
          </p:cNvSpPr>
          <p:nvPr>
            <p:ph type="pic" sz="quarter" idx="13"/>
          </p:nvPr>
        </p:nvSpPr>
        <p:spPr>
          <a:xfrm>
            <a:off x="2779776" y="2566335"/>
            <a:ext cx="1110996" cy="632460"/>
          </a:xfrm>
        </p:spPr>
        <p:txBody>
          <a:bodyPr anchor="ctr" anchorCtr="0">
            <a:normAutofit/>
          </a:bodyPr>
          <a:lstStyle>
            <a:lvl1pPr marL="0" indent="0" algn="ctr">
              <a:buNone/>
              <a:defRPr sz="1050"/>
            </a:lvl1pPr>
          </a:lstStyle>
          <a:p>
            <a:r>
              <a:rPr lang="en-US"/>
              <a:t>Drag picture to placeholder or click icon to add</a:t>
            </a:r>
            <a:endParaRPr lang="ru-RU" dirty="0"/>
          </a:p>
        </p:txBody>
      </p:sp>
    </p:spTree>
    <p:extLst>
      <p:ext uri="{BB962C8B-B14F-4D97-AF65-F5344CB8AC3E}">
        <p14:creationId xmlns:p14="http://schemas.microsoft.com/office/powerpoint/2010/main" val="9076924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e Char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602457" y="1218312"/>
            <a:ext cx="3348037" cy="980978"/>
          </a:xfrm>
        </p:spPr>
        <p:txBody>
          <a:bodyPr lIns="0" tIns="0" rIns="0" bIns="0" anchor="b">
            <a:normAutofit/>
          </a:bodyPr>
          <a:lstStyle>
            <a:lvl1pPr>
              <a:defRPr sz="27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620078" y="2576897"/>
            <a:ext cx="3332374" cy="840701"/>
          </a:xfrm>
        </p:spPr>
        <p:txBody>
          <a:bodyPr lIns="0" tIns="0" rIns="0" bIns="0">
            <a:normAutofit/>
          </a:bodyPr>
          <a:lstStyle>
            <a:lvl1pPr marL="0" indent="0">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342581"/>
            <a:ext cx="2361864" cy="84000"/>
            <a:chOff x="-1228304" y="3250524"/>
            <a:chExt cx="3149152"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09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20048" y="3250524"/>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Text Placeholder 2">
            <a:extLst>
              <a:ext uri="{FF2B5EF4-FFF2-40B4-BE49-F238E27FC236}">
                <a16:creationId xmlns:a16="http://schemas.microsoft.com/office/drawing/2014/main" id="{9A5180A6-7D2B-4341-A749-16387D907EEF}"/>
              </a:ext>
            </a:extLst>
          </p:cNvPr>
          <p:cNvSpPr>
            <a:spLocks noGrp="1"/>
          </p:cNvSpPr>
          <p:nvPr>
            <p:ph type="body" idx="34" hasCustomPrompt="1"/>
          </p:nvPr>
        </p:nvSpPr>
        <p:spPr>
          <a:xfrm>
            <a:off x="947077" y="3448843"/>
            <a:ext cx="962921" cy="291343"/>
          </a:xfrm>
        </p:spPr>
        <p:txBody>
          <a:bodyPr lIns="0" tIns="0" rIns="0" bIns="0" anchor="b">
            <a:normAutofit/>
          </a:bodyPr>
          <a:lstStyle>
            <a:lvl1pPr marL="0" indent="0" algn="l">
              <a:spcBef>
                <a:spcPts val="450"/>
              </a:spcBef>
              <a:buNone/>
              <a:defRPr sz="1350" b="1" i="0">
                <a:solidFill>
                  <a:schemeClr val="bg2"/>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$ 1,500,000</a:t>
            </a:r>
          </a:p>
        </p:txBody>
      </p:sp>
      <p:sp>
        <p:nvSpPr>
          <p:cNvPr id="37" name="Text Placeholder 2">
            <a:extLst>
              <a:ext uri="{FF2B5EF4-FFF2-40B4-BE49-F238E27FC236}">
                <a16:creationId xmlns:a16="http://schemas.microsoft.com/office/drawing/2014/main" id="{79DFBEE7-50AA-4F4F-8B5D-AD23ECAD9919}"/>
              </a:ext>
            </a:extLst>
          </p:cNvPr>
          <p:cNvSpPr>
            <a:spLocks noGrp="1"/>
          </p:cNvSpPr>
          <p:nvPr>
            <p:ph type="body" idx="42" hasCustomPrompt="1"/>
          </p:nvPr>
        </p:nvSpPr>
        <p:spPr>
          <a:xfrm>
            <a:off x="947077" y="3749977"/>
            <a:ext cx="964396" cy="205233"/>
          </a:xfrm>
        </p:spPr>
        <p:txBody>
          <a:bodyPr lIns="0" tIns="0" rIns="0" bIns="0" anchor="t" anchorCtr="0">
            <a:normAutofit/>
          </a:bodyPr>
          <a:lstStyle>
            <a:lvl1pPr marL="0" indent="0" algn="l">
              <a:spcBef>
                <a:spcPts val="450"/>
              </a:spcBef>
              <a:buNone/>
              <a:defRPr sz="1050" b="0" i="1">
                <a:solidFill>
                  <a:schemeClr val="tx1"/>
                </a:solidFill>
                <a:latin typeface="+mn-lt"/>
                <a:cs typeface="Segoe UI" panose="020B05020402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Category Title</a:t>
            </a:r>
          </a:p>
        </p:txBody>
      </p:sp>
      <p:sp>
        <p:nvSpPr>
          <p:cNvPr id="39" name="Text Placeholder 2">
            <a:extLst>
              <a:ext uri="{FF2B5EF4-FFF2-40B4-BE49-F238E27FC236}">
                <a16:creationId xmlns:a16="http://schemas.microsoft.com/office/drawing/2014/main" id="{306EAF0C-F17D-47D6-BAA1-16745F4F70D9}"/>
              </a:ext>
            </a:extLst>
          </p:cNvPr>
          <p:cNvSpPr>
            <a:spLocks noGrp="1"/>
          </p:cNvSpPr>
          <p:nvPr>
            <p:ph type="body" idx="45" hasCustomPrompt="1"/>
          </p:nvPr>
        </p:nvSpPr>
        <p:spPr>
          <a:xfrm>
            <a:off x="2394851" y="3448843"/>
            <a:ext cx="962921" cy="291343"/>
          </a:xfrm>
        </p:spPr>
        <p:txBody>
          <a:bodyPr lIns="0" tIns="0" rIns="0" bIns="0" anchor="b">
            <a:normAutofit/>
          </a:bodyPr>
          <a:lstStyle>
            <a:lvl1pPr marL="0" indent="0" algn="l">
              <a:spcBef>
                <a:spcPts val="450"/>
              </a:spcBef>
              <a:buNone/>
              <a:defRPr sz="1350" b="1" i="0">
                <a:solidFill>
                  <a:schemeClr val="bg2"/>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$ 1,500,000</a:t>
            </a:r>
          </a:p>
        </p:txBody>
      </p:sp>
      <p:sp>
        <p:nvSpPr>
          <p:cNvPr id="40" name="Text Placeholder 2">
            <a:extLst>
              <a:ext uri="{FF2B5EF4-FFF2-40B4-BE49-F238E27FC236}">
                <a16:creationId xmlns:a16="http://schemas.microsoft.com/office/drawing/2014/main" id="{D091E31C-C1DC-4D72-8C9E-3B6BD91E72AF}"/>
              </a:ext>
            </a:extLst>
          </p:cNvPr>
          <p:cNvSpPr>
            <a:spLocks noGrp="1"/>
          </p:cNvSpPr>
          <p:nvPr>
            <p:ph type="body" idx="46" hasCustomPrompt="1"/>
          </p:nvPr>
        </p:nvSpPr>
        <p:spPr>
          <a:xfrm>
            <a:off x="2394851" y="3749977"/>
            <a:ext cx="964396" cy="205233"/>
          </a:xfrm>
        </p:spPr>
        <p:txBody>
          <a:bodyPr lIns="0" tIns="0" rIns="0" bIns="0" anchor="t" anchorCtr="0">
            <a:normAutofit/>
          </a:bodyPr>
          <a:lstStyle>
            <a:lvl1pPr marL="0" indent="0" algn="l">
              <a:spcBef>
                <a:spcPts val="450"/>
              </a:spcBef>
              <a:buNone/>
              <a:defRPr sz="1050" b="0" i="1">
                <a:solidFill>
                  <a:schemeClr val="tx1"/>
                </a:solidFill>
                <a:latin typeface="+mn-lt"/>
                <a:cs typeface="Segoe UI" panose="020B05020402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Category Title</a:t>
            </a:r>
          </a:p>
        </p:txBody>
      </p:sp>
      <p:sp>
        <p:nvSpPr>
          <p:cNvPr id="42" name="Text Placeholder 2">
            <a:extLst>
              <a:ext uri="{FF2B5EF4-FFF2-40B4-BE49-F238E27FC236}">
                <a16:creationId xmlns:a16="http://schemas.microsoft.com/office/drawing/2014/main" id="{F62E753C-C8BE-457D-9B22-6A8227347A67}"/>
              </a:ext>
            </a:extLst>
          </p:cNvPr>
          <p:cNvSpPr>
            <a:spLocks noGrp="1"/>
          </p:cNvSpPr>
          <p:nvPr>
            <p:ph type="body" idx="47" hasCustomPrompt="1"/>
          </p:nvPr>
        </p:nvSpPr>
        <p:spPr>
          <a:xfrm>
            <a:off x="3842624" y="3451912"/>
            <a:ext cx="962921" cy="291343"/>
          </a:xfrm>
        </p:spPr>
        <p:txBody>
          <a:bodyPr lIns="0" tIns="0" rIns="0" bIns="0" anchor="b">
            <a:normAutofit/>
          </a:bodyPr>
          <a:lstStyle>
            <a:lvl1pPr marL="0" indent="0" algn="l">
              <a:spcBef>
                <a:spcPts val="450"/>
              </a:spcBef>
              <a:buNone/>
              <a:defRPr sz="1350" b="1" i="0">
                <a:solidFill>
                  <a:schemeClr val="bg2"/>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$ 1,500,000</a:t>
            </a:r>
          </a:p>
        </p:txBody>
      </p:sp>
      <p:sp>
        <p:nvSpPr>
          <p:cNvPr id="43" name="Text Placeholder 2">
            <a:extLst>
              <a:ext uri="{FF2B5EF4-FFF2-40B4-BE49-F238E27FC236}">
                <a16:creationId xmlns:a16="http://schemas.microsoft.com/office/drawing/2014/main" id="{BC1E8F6C-0BDD-4AFA-9E8D-5EF61AA59F50}"/>
              </a:ext>
            </a:extLst>
          </p:cNvPr>
          <p:cNvSpPr>
            <a:spLocks noGrp="1"/>
          </p:cNvSpPr>
          <p:nvPr>
            <p:ph type="body" idx="48" hasCustomPrompt="1"/>
          </p:nvPr>
        </p:nvSpPr>
        <p:spPr>
          <a:xfrm>
            <a:off x="3842624" y="3753046"/>
            <a:ext cx="964396" cy="205233"/>
          </a:xfrm>
        </p:spPr>
        <p:txBody>
          <a:bodyPr lIns="0" tIns="0" rIns="0" bIns="0" anchor="t" anchorCtr="0">
            <a:normAutofit/>
          </a:bodyPr>
          <a:lstStyle>
            <a:lvl1pPr marL="0" indent="0" algn="l">
              <a:spcBef>
                <a:spcPts val="450"/>
              </a:spcBef>
              <a:buNone/>
              <a:defRPr sz="1050" b="0" i="1">
                <a:solidFill>
                  <a:schemeClr val="tx1"/>
                </a:solidFill>
                <a:latin typeface="+mn-lt"/>
                <a:cs typeface="Segoe UI" panose="020B05020402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Category Title</a:t>
            </a:r>
          </a:p>
        </p:txBody>
      </p:sp>
      <p:sp>
        <p:nvSpPr>
          <p:cNvPr id="45" name="Text Placeholder 2">
            <a:extLst>
              <a:ext uri="{FF2B5EF4-FFF2-40B4-BE49-F238E27FC236}">
                <a16:creationId xmlns:a16="http://schemas.microsoft.com/office/drawing/2014/main" id="{C70C9772-55FF-4449-988F-6CDDE075E730}"/>
              </a:ext>
            </a:extLst>
          </p:cNvPr>
          <p:cNvSpPr>
            <a:spLocks noGrp="1"/>
          </p:cNvSpPr>
          <p:nvPr>
            <p:ph type="body" idx="49" hasCustomPrompt="1"/>
          </p:nvPr>
        </p:nvSpPr>
        <p:spPr>
          <a:xfrm>
            <a:off x="947077" y="4022292"/>
            <a:ext cx="962921" cy="291343"/>
          </a:xfrm>
        </p:spPr>
        <p:txBody>
          <a:bodyPr lIns="0" tIns="0" rIns="0" bIns="0" anchor="b">
            <a:normAutofit/>
          </a:bodyPr>
          <a:lstStyle>
            <a:lvl1pPr marL="0" indent="0" algn="l">
              <a:spcBef>
                <a:spcPts val="450"/>
              </a:spcBef>
              <a:buNone/>
              <a:defRPr sz="1350" b="1" i="0">
                <a:solidFill>
                  <a:schemeClr val="bg2"/>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$ 1,500,000</a:t>
            </a:r>
          </a:p>
        </p:txBody>
      </p:sp>
      <p:sp>
        <p:nvSpPr>
          <p:cNvPr id="46" name="Text Placeholder 2">
            <a:extLst>
              <a:ext uri="{FF2B5EF4-FFF2-40B4-BE49-F238E27FC236}">
                <a16:creationId xmlns:a16="http://schemas.microsoft.com/office/drawing/2014/main" id="{75EE6DCE-6A55-4D95-85F7-E22E3E268256}"/>
              </a:ext>
            </a:extLst>
          </p:cNvPr>
          <p:cNvSpPr>
            <a:spLocks noGrp="1"/>
          </p:cNvSpPr>
          <p:nvPr>
            <p:ph type="body" idx="50" hasCustomPrompt="1"/>
          </p:nvPr>
        </p:nvSpPr>
        <p:spPr>
          <a:xfrm>
            <a:off x="947077" y="4323426"/>
            <a:ext cx="964396" cy="205233"/>
          </a:xfrm>
        </p:spPr>
        <p:txBody>
          <a:bodyPr lIns="0" tIns="0" rIns="0" bIns="0" anchor="t" anchorCtr="0">
            <a:normAutofit/>
          </a:bodyPr>
          <a:lstStyle>
            <a:lvl1pPr marL="0" indent="0" algn="l">
              <a:spcBef>
                <a:spcPts val="450"/>
              </a:spcBef>
              <a:buNone/>
              <a:defRPr sz="1050" b="0" i="1">
                <a:solidFill>
                  <a:schemeClr val="tx1"/>
                </a:solidFill>
                <a:latin typeface="+mn-lt"/>
                <a:cs typeface="Segoe UI" panose="020B05020402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Category Title</a:t>
            </a:r>
          </a:p>
        </p:txBody>
      </p:sp>
      <p:sp>
        <p:nvSpPr>
          <p:cNvPr id="48" name="Text Placeholder 2">
            <a:extLst>
              <a:ext uri="{FF2B5EF4-FFF2-40B4-BE49-F238E27FC236}">
                <a16:creationId xmlns:a16="http://schemas.microsoft.com/office/drawing/2014/main" id="{84DC7882-7541-4AEA-95FE-DDBCF6F9CA32}"/>
              </a:ext>
            </a:extLst>
          </p:cNvPr>
          <p:cNvSpPr>
            <a:spLocks noGrp="1"/>
          </p:cNvSpPr>
          <p:nvPr>
            <p:ph type="body" idx="51" hasCustomPrompt="1"/>
          </p:nvPr>
        </p:nvSpPr>
        <p:spPr>
          <a:xfrm>
            <a:off x="2394851" y="4022292"/>
            <a:ext cx="962921" cy="291343"/>
          </a:xfrm>
        </p:spPr>
        <p:txBody>
          <a:bodyPr lIns="0" tIns="0" rIns="0" bIns="0" anchor="b">
            <a:normAutofit/>
          </a:bodyPr>
          <a:lstStyle>
            <a:lvl1pPr marL="0" indent="0" algn="l">
              <a:spcBef>
                <a:spcPts val="450"/>
              </a:spcBef>
              <a:buNone/>
              <a:defRPr sz="1350" b="1" i="0">
                <a:solidFill>
                  <a:schemeClr val="bg2"/>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$ 1,500,000</a:t>
            </a:r>
          </a:p>
        </p:txBody>
      </p:sp>
      <p:sp>
        <p:nvSpPr>
          <p:cNvPr id="49" name="Text Placeholder 2">
            <a:extLst>
              <a:ext uri="{FF2B5EF4-FFF2-40B4-BE49-F238E27FC236}">
                <a16:creationId xmlns:a16="http://schemas.microsoft.com/office/drawing/2014/main" id="{5542D500-4CD6-4FDE-9133-F8020797D9B5}"/>
              </a:ext>
            </a:extLst>
          </p:cNvPr>
          <p:cNvSpPr>
            <a:spLocks noGrp="1"/>
          </p:cNvSpPr>
          <p:nvPr>
            <p:ph type="body" idx="52" hasCustomPrompt="1"/>
          </p:nvPr>
        </p:nvSpPr>
        <p:spPr>
          <a:xfrm>
            <a:off x="2394851" y="4323426"/>
            <a:ext cx="964396" cy="205233"/>
          </a:xfrm>
        </p:spPr>
        <p:txBody>
          <a:bodyPr lIns="0" tIns="0" rIns="0" bIns="0" anchor="t" anchorCtr="0">
            <a:normAutofit/>
          </a:bodyPr>
          <a:lstStyle>
            <a:lvl1pPr marL="0" indent="0" algn="l">
              <a:spcBef>
                <a:spcPts val="450"/>
              </a:spcBef>
              <a:buNone/>
              <a:defRPr sz="1050" b="0" i="1">
                <a:solidFill>
                  <a:schemeClr val="tx1"/>
                </a:solidFill>
                <a:latin typeface="+mn-lt"/>
                <a:cs typeface="Segoe UI" panose="020B05020402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Category Title</a:t>
            </a:r>
          </a:p>
        </p:txBody>
      </p:sp>
      <p:sp>
        <p:nvSpPr>
          <p:cNvPr id="51" name="Text Placeholder 2">
            <a:extLst>
              <a:ext uri="{FF2B5EF4-FFF2-40B4-BE49-F238E27FC236}">
                <a16:creationId xmlns:a16="http://schemas.microsoft.com/office/drawing/2014/main" id="{500C362B-BA02-4F7D-86F6-3F6F2EF20D04}"/>
              </a:ext>
            </a:extLst>
          </p:cNvPr>
          <p:cNvSpPr>
            <a:spLocks noGrp="1"/>
          </p:cNvSpPr>
          <p:nvPr>
            <p:ph type="body" idx="53" hasCustomPrompt="1"/>
          </p:nvPr>
        </p:nvSpPr>
        <p:spPr>
          <a:xfrm>
            <a:off x="3842624" y="4025361"/>
            <a:ext cx="962921" cy="291343"/>
          </a:xfrm>
        </p:spPr>
        <p:txBody>
          <a:bodyPr lIns="0" tIns="0" rIns="0" bIns="0" anchor="b">
            <a:normAutofit/>
          </a:bodyPr>
          <a:lstStyle>
            <a:lvl1pPr marL="0" indent="0" algn="l">
              <a:spcBef>
                <a:spcPts val="450"/>
              </a:spcBef>
              <a:buNone/>
              <a:defRPr sz="1350" b="1" i="0">
                <a:solidFill>
                  <a:schemeClr val="bg2"/>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$ 1,500,000</a:t>
            </a:r>
          </a:p>
        </p:txBody>
      </p:sp>
      <p:sp>
        <p:nvSpPr>
          <p:cNvPr id="52" name="Text Placeholder 2">
            <a:extLst>
              <a:ext uri="{FF2B5EF4-FFF2-40B4-BE49-F238E27FC236}">
                <a16:creationId xmlns:a16="http://schemas.microsoft.com/office/drawing/2014/main" id="{E213E497-634E-40E7-BF08-765CC21529E2}"/>
              </a:ext>
            </a:extLst>
          </p:cNvPr>
          <p:cNvSpPr>
            <a:spLocks noGrp="1"/>
          </p:cNvSpPr>
          <p:nvPr>
            <p:ph type="body" idx="54" hasCustomPrompt="1"/>
          </p:nvPr>
        </p:nvSpPr>
        <p:spPr>
          <a:xfrm>
            <a:off x="3842624" y="4326495"/>
            <a:ext cx="964396" cy="205233"/>
          </a:xfrm>
        </p:spPr>
        <p:txBody>
          <a:bodyPr lIns="0" tIns="0" rIns="0" bIns="0" anchor="t" anchorCtr="0">
            <a:normAutofit/>
          </a:bodyPr>
          <a:lstStyle>
            <a:lvl1pPr marL="0" indent="0" algn="l">
              <a:spcBef>
                <a:spcPts val="450"/>
              </a:spcBef>
              <a:buNone/>
              <a:defRPr sz="1050" b="0" i="1">
                <a:solidFill>
                  <a:schemeClr val="tx1"/>
                </a:solidFill>
                <a:latin typeface="+mn-lt"/>
                <a:cs typeface="Segoe UI" panose="020B0502040204020203"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Category Title</a:t>
            </a:r>
          </a:p>
        </p:txBody>
      </p:sp>
      <p:sp>
        <p:nvSpPr>
          <p:cNvPr id="8" name="Oval 7">
            <a:extLst>
              <a:ext uri="{FF2B5EF4-FFF2-40B4-BE49-F238E27FC236}">
                <a16:creationId xmlns:a16="http://schemas.microsoft.com/office/drawing/2014/main" id="{FA01C659-0131-449B-BA07-5BC568F00BF0}"/>
              </a:ext>
            </a:extLst>
          </p:cNvPr>
          <p:cNvSpPr/>
          <p:nvPr userDrawn="1"/>
        </p:nvSpPr>
        <p:spPr>
          <a:xfrm>
            <a:off x="593219" y="3548875"/>
            <a:ext cx="288036" cy="3200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54" name="Oval 53">
            <a:extLst>
              <a:ext uri="{FF2B5EF4-FFF2-40B4-BE49-F238E27FC236}">
                <a16:creationId xmlns:a16="http://schemas.microsoft.com/office/drawing/2014/main" id="{69CB80EA-A8D6-4099-9412-0C14095755FF}"/>
              </a:ext>
            </a:extLst>
          </p:cNvPr>
          <p:cNvSpPr/>
          <p:nvPr userDrawn="1"/>
        </p:nvSpPr>
        <p:spPr>
          <a:xfrm>
            <a:off x="593219" y="4137564"/>
            <a:ext cx="288036" cy="320040"/>
          </a:xfrm>
          <a:prstGeom prst="ellipse">
            <a:avLst/>
          </a:prstGeom>
          <a:solidFill>
            <a:srgbClr val="225B5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55" name="Oval 54">
            <a:extLst>
              <a:ext uri="{FF2B5EF4-FFF2-40B4-BE49-F238E27FC236}">
                <a16:creationId xmlns:a16="http://schemas.microsoft.com/office/drawing/2014/main" id="{2E20CCE5-B889-49FE-8FA6-A6F0F11A5D91}"/>
              </a:ext>
            </a:extLst>
          </p:cNvPr>
          <p:cNvSpPr/>
          <p:nvPr userDrawn="1"/>
        </p:nvSpPr>
        <p:spPr>
          <a:xfrm>
            <a:off x="2043913" y="3551652"/>
            <a:ext cx="288036" cy="320040"/>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56" name="Oval 55">
            <a:extLst>
              <a:ext uri="{FF2B5EF4-FFF2-40B4-BE49-F238E27FC236}">
                <a16:creationId xmlns:a16="http://schemas.microsoft.com/office/drawing/2014/main" id="{769A77E3-4AFB-45BB-8FDC-4AD084EA9D23}"/>
              </a:ext>
            </a:extLst>
          </p:cNvPr>
          <p:cNvSpPr/>
          <p:nvPr userDrawn="1"/>
        </p:nvSpPr>
        <p:spPr>
          <a:xfrm>
            <a:off x="2043913" y="4140341"/>
            <a:ext cx="288036" cy="32004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57" name="Oval 56">
            <a:extLst>
              <a:ext uri="{FF2B5EF4-FFF2-40B4-BE49-F238E27FC236}">
                <a16:creationId xmlns:a16="http://schemas.microsoft.com/office/drawing/2014/main" id="{53A8B986-3280-4EAC-846B-9167ECC55646}"/>
              </a:ext>
            </a:extLst>
          </p:cNvPr>
          <p:cNvSpPr/>
          <p:nvPr userDrawn="1"/>
        </p:nvSpPr>
        <p:spPr>
          <a:xfrm>
            <a:off x="3495242" y="3548207"/>
            <a:ext cx="288036" cy="320040"/>
          </a:xfrm>
          <a:prstGeom prst="ellipse">
            <a:avLst/>
          </a:prstGeom>
          <a:solidFill>
            <a:srgbClr val="B531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58" name="Oval 57">
            <a:extLst>
              <a:ext uri="{FF2B5EF4-FFF2-40B4-BE49-F238E27FC236}">
                <a16:creationId xmlns:a16="http://schemas.microsoft.com/office/drawing/2014/main" id="{0AE6D315-5EC0-4956-B7BF-B94D2AFE679B}"/>
              </a:ext>
            </a:extLst>
          </p:cNvPr>
          <p:cNvSpPr/>
          <p:nvPr userDrawn="1"/>
        </p:nvSpPr>
        <p:spPr>
          <a:xfrm>
            <a:off x="3495242" y="4136896"/>
            <a:ext cx="288036" cy="32004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12" name="Chart Placeholder 11">
            <a:extLst>
              <a:ext uri="{FF2B5EF4-FFF2-40B4-BE49-F238E27FC236}">
                <a16:creationId xmlns:a16="http://schemas.microsoft.com/office/drawing/2014/main" id="{9ED8422E-0C74-45EF-B794-252146C6639A}"/>
              </a:ext>
            </a:extLst>
          </p:cNvPr>
          <p:cNvSpPr>
            <a:spLocks noGrp="1"/>
          </p:cNvSpPr>
          <p:nvPr>
            <p:ph type="chart" sz="quarter" idx="55"/>
          </p:nvPr>
        </p:nvSpPr>
        <p:spPr>
          <a:xfrm>
            <a:off x="5193506" y="717021"/>
            <a:ext cx="3362325" cy="3811323"/>
          </a:xfrm>
        </p:spPr>
        <p:txBody>
          <a:bodyPr anchor="ctr" anchorCtr="0">
            <a:normAutofit/>
          </a:bodyPr>
          <a:lstStyle>
            <a:lvl1pPr marL="0" indent="0" algn="ctr">
              <a:buNone/>
              <a:defRPr sz="900"/>
            </a:lvl1pPr>
          </a:lstStyle>
          <a:p>
            <a:r>
              <a:rPr lang="en-US"/>
              <a:t>Click icon to add chart</a:t>
            </a:r>
            <a:endParaRPr lang="ru-RU" dirty="0"/>
          </a:p>
        </p:txBody>
      </p:sp>
      <p:sp>
        <p:nvSpPr>
          <p:cNvPr id="35" name="Oval 34">
            <a:extLst>
              <a:ext uri="{FF2B5EF4-FFF2-40B4-BE49-F238E27FC236}">
                <a16:creationId xmlns:a16="http://schemas.microsoft.com/office/drawing/2014/main" id="{E8B7C827-F016-49F6-B775-FAC0E6420466}"/>
              </a:ext>
            </a:extLst>
          </p:cNvPr>
          <p:cNvSpPr/>
          <p:nvPr userDrawn="1"/>
        </p:nvSpPr>
        <p:spPr>
          <a:xfrm>
            <a:off x="5179218" y="754724"/>
            <a:ext cx="3362325" cy="3735917"/>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38" name="Oval 37">
            <a:extLst>
              <a:ext uri="{FF2B5EF4-FFF2-40B4-BE49-F238E27FC236}">
                <a16:creationId xmlns:a16="http://schemas.microsoft.com/office/drawing/2014/main" id="{C0F8D2C7-9093-4F92-B8A4-D819FEE69F1F}"/>
              </a:ext>
            </a:extLst>
          </p:cNvPr>
          <p:cNvSpPr/>
          <p:nvPr userDrawn="1"/>
        </p:nvSpPr>
        <p:spPr>
          <a:xfrm>
            <a:off x="6221068" y="1912335"/>
            <a:ext cx="1278626" cy="1420695"/>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cxnSp>
        <p:nvCxnSpPr>
          <p:cNvPr id="41" name="Straight Connector 40">
            <a:extLst>
              <a:ext uri="{FF2B5EF4-FFF2-40B4-BE49-F238E27FC236}">
                <a16:creationId xmlns:a16="http://schemas.microsoft.com/office/drawing/2014/main" id="{0DE9D0C0-04C1-4621-8B2D-E65A25A8DCF3}"/>
              </a:ext>
            </a:extLst>
          </p:cNvPr>
          <p:cNvCxnSpPr>
            <a:cxnSpLocks/>
          </p:cNvCxnSpPr>
          <p:nvPr userDrawn="1"/>
        </p:nvCxnSpPr>
        <p:spPr>
          <a:xfrm rot="16200000">
            <a:off x="6469136" y="375000"/>
            <a:ext cx="75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9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5170944" y="1176036"/>
            <a:ext cx="3370600" cy="670282"/>
          </a:xfrm>
        </p:spPr>
        <p:txBody>
          <a:bodyPr lIns="0" tIns="0" rIns="0" bIns="0" anchor="b">
            <a:normAutofit/>
          </a:bodyPr>
          <a:lstStyle>
            <a:lvl1pPr>
              <a:defRPr sz="27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70943" y="2137323"/>
            <a:ext cx="3354831" cy="474238"/>
          </a:xfrm>
        </p:spPr>
        <p:txBody>
          <a:bodyPr lIns="0" tIns="0" rIns="0" bIns="0">
            <a:normAutofit/>
          </a:bodyPr>
          <a:lstStyle>
            <a:lvl1pPr marL="0" indent="0">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5193507" y="1928473"/>
            <a:ext cx="3950494" cy="840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5170943" y="2657974"/>
            <a:ext cx="3362247" cy="2027169"/>
          </a:xfrm>
        </p:spPr>
        <p:txBody>
          <a:bodyPr lIns="0" tIns="0" rIns="0" bIns="0">
            <a:normAutofit/>
          </a:bodyPr>
          <a:lstStyle>
            <a:lvl1pPr marL="162000" indent="-162000">
              <a:lnSpc>
                <a:spcPct val="100000"/>
              </a:lnSpc>
              <a:spcBef>
                <a:spcPts val="450"/>
              </a:spcBef>
              <a:buClr>
                <a:schemeClr val="tx1"/>
              </a:buClr>
              <a:buFont typeface="Courier New" panose="02070309020205020404" pitchFamily="49" charset="0"/>
              <a:buChar char="o"/>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22" name="Picture Placeholder 7">
            <a:extLst>
              <a:ext uri="{FF2B5EF4-FFF2-40B4-BE49-F238E27FC236}">
                <a16:creationId xmlns:a16="http://schemas.microsoft.com/office/drawing/2014/main" id="{CF430BFB-0A7C-4FB8-B93B-8DA19F3E634A}"/>
              </a:ext>
            </a:extLst>
          </p:cNvPr>
          <p:cNvSpPr>
            <a:spLocks noGrp="1"/>
          </p:cNvSpPr>
          <p:nvPr>
            <p:ph type="pic" sz="quarter" idx="15"/>
          </p:nvPr>
        </p:nvSpPr>
        <p:spPr>
          <a:xfrm>
            <a:off x="-2782" y="1493987"/>
            <a:ext cx="4555499" cy="3101340"/>
          </a:xfrm>
        </p:spPr>
        <p:txBody>
          <a:bodyPr anchor="ctr" anchorCtr="0">
            <a:normAutofit/>
          </a:bodyPr>
          <a:lstStyle>
            <a:lvl1pPr marL="0" indent="0" algn="ctr">
              <a:buNone/>
              <a:defRPr sz="1350"/>
            </a:lvl1pPr>
          </a:lstStyle>
          <a:p>
            <a:r>
              <a:rPr lang="en-US"/>
              <a:t>Drag picture to placeholder or click icon to add</a:t>
            </a:r>
            <a:endParaRPr lang="ru-RU" dirty="0"/>
          </a:p>
        </p:txBody>
      </p:sp>
    </p:spTree>
    <p:extLst>
      <p:ext uri="{BB962C8B-B14F-4D97-AF65-F5344CB8AC3E}">
        <p14:creationId xmlns:p14="http://schemas.microsoft.com/office/powerpoint/2010/main" val="12869787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ank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3" name="Picture Placeholder 2">
            <a:extLst>
              <a:ext uri="{FF2B5EF4-FFF2-40B4-BE49-F238E27FC236}">
                <a16:creationId xmlns:a16="http://schemas.microsoft.com/office/drawing/2014/main" id="{36EF099F-79D2-486F-A4B2-DD4F699752C8}"/>
              </a:ext>
            </a:extLst>
          </p:cNvPr>
          <p:cNvSpPr>
            <a:spLocks noGrp="1"/>
          </p:cNvSpPr>
          <p:nvPr>
            <p:ph type="pic" sz="quarter" idx="22"/>
          </p:nvPr>
        </p:nvSpPr>
        <p:spPr>
          <a:xfrm>
            <a:off x="4572000" y="0"/>
            <a:ext cx="4567238" cy="5715000"/>
          </a:xfrm>
        </p:spPr>
        <p:txBody>
          <a:bodyPr anchor="ctr" anchorCtr="0">
            <a:normAutofit/>
          </a:bodyPr>
          <a:lstStyle>
            <a:lvl1pPr marL="0" indent="0" algn="ctr">
              <a:buNone/>
              <a:defRPr sz="1500"/>
            </a:lvl1pPr>
          </a:lstStyle>
          <a:p>
            <a:r>
              <a:rPr lang="en-US"/>
              <a:t>Drag picture to placeholder or click icon to add</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sp>
        <p:nvSpPr>
          <p:cNvPr id="21" name="Title 1">
            <a:extLst>
              <a:ext uri="{FF2B5EF4-FFF2-40B4-BE49-F238E27FC236}">
                <a16:creationId xmlns:a16="http://schemas.microsoft.com/office/drawing/2014/main" id="{1FF22294-F2E5-4C74-A30C-46BA988FD586}"/>
              </a:ext>
            </a:extLst>
          </p:cNvPr>
          <p:cNvSpPr>
            <a:spLocks noGrp="1"/>
          </p:cNvSpPr>
          <p:nvPr>
            <p:ph type="title" hasCustomPrompt="1"/>
          </p:nvPr>
        </p:nvSpPr>
        <p:spPr>
          <a:xfrm>
            <a:off x="607470" y="1288409"/>
            <a:ext cx="3635192" cy="909232"/>
          </a:xfrm>
        </p:spPr>
        <p:txBody>
          <a:bodyPr lIns="0" tIns="0" rIns="0" bIns="0" anchor="b" anchorCtr="0">
            <a:noAutofit/>
          </a:bodyPr>
          <a:lstStyle>
            <a:lvl1pPr>
              <a:defRPr sz="4125"/>
            </a:lvl1pPr>
          </a:lstStyle>
          <a:p>
            <a:r>
              <a:rPr lang="en-US" dirty="0"/>
              <a:t>THANK YOU!</a:t>
            </a:r>
            <a:endParaRPr lang="ru-RU" dirty="0"/>
          </a:p>
        </p:txBody>
      </p:sp>
      <p:sp>
        <p:nvSpPr>
          <p:cNvPr id="22" name="Text Placeholder 3">
            <a:extLst>
              <a:ext uri="{FF2B5EF4-FFF2-40B4-BE49-F238E27FC236}">
                <a16:creationId xmlns:a16="http://schemas.microsoft.com/office/drawing/2014/main" id="{FC5C0DA6-1B31-4BDF-BAEB-BF7978102847}"/>
              </a:ext>
            </a:extLst>
          </p:cNvPr>
          <p:cNvSpPr>
            <a:spLocks noGrp="1"/>
          </p:cNvSpPr>
          <p:nvPr>
            <p:ph type="body" sz="quarter" idx="15" hasCustomPrompt="1"/>
          </p:nvPr>
        </p:nvSpPr>
        <p:spPr>
          <a:xfrm>
            <a:off x="619001" y="2569967"/>
            <a:ext cx="3439716" cy="424560"/>
          </a:xfrm>
        </p:spPr>
        <p:txBody>
          <a:bodyPr lIns="0" tIns="0" rIns="0" bIns="0" anchor="b" anchorCtr="0">
            <a:noAutofit/>
          </a:bodyPr>
          <a:lstStyle>
            <a:lvl1pPr marL="0" indent="0">
              <a:buNone/>
              <a:defRPr sz="2100" b="0">
                <a:solidFill>
                  <a:schemeClr val="tx1"/>
                </a:solidFill>
                <a:latin typeface="+mj-lt"/>
              </a:defRPr>
            </a:lvl1pPr>
            <a:lvl2pPr marL="342900" indent="0">
              <a:buNone/>
              <a:defRPr sz="2700" b="1">
                <a:solidFill>
                  <a:schemeClr val="bg2"/>
                </a:solidFill>
                <a:latin typeface="+mj-lt"/>
              </a:defRPr>
            </a:lvl2pPr>
            <a:lvl3pPr marL="685800" indent="0">
              <a:buNone/>
              <a:defRPr sz="2700" b="1">
                <a:solidFill>
                  <a:schemeClr val="bg2"/>
                </a:solidFill>
                <a:latin typeface="+mj-lt"/>
              </a:defRPr>
            </a:lvl3pPr>
            <a:lvl4pPr marL="1028700" indent="0">
              <a:buNone/>
              <a:defRPr sz="2700" b="1">
                <a:solidFill>
                  <a:schemeClr val="bg2"/>
                </a:solidFill>
                <a:latin typeface="+mj-lt"/>
              </a:defRPr>
            </a:lvl4pPr>
            <a:lvl5pPr marL="1371600" indent="0">
              <a:buNone/>
              <a:defRPr sz="2700" b="1">
                <a:solidFill>
                  <a:schemeClr val="bg2"/>
                </a:solidFill>
                <a:latin typeface="+mj-lt"/>
              </a:defRPr>
            </a:lvl5pPr>
          </a:lstStyle>
          <a:p>
            <a:pPr lvl="0"/>
            <a:r>
              <a:rPr lang="en-US" dirty="0"/>
              <a:t>August Bergqvist</a:t>
            </a:r>
            <a:endParaRPr lang="ru-RU" dirty="0"/>
          </a:p>
        </p:txBody>
      </p:sp>
      <p:sp>
        <p:nvSpPr>
          <p:cNvPr id="23" name="Text Placeholder 3">
            <a:extLst>
              <a:ext uri="{FF2B5EF4-FFF2-40B4-BE49-F238E27FC236}">
                <a16:creationId xmlns:a16="http://schemas.microsoft.com/office/drawing/2014/main" id="{5E1647C9-9AC1-4500-A56E-94CABC656E0C}"/>
              </a:ext>
            </a:extLst>
          </p:cNvPr>
          <p:cNvSpPr>
            <a:spLocks noGrp="1"/>
          </p:cNvSpPr>
          <p:nvPr>
            <p:ph type="body" sz="quarter" idx="16" hasCustomPrompt="1"/>
          </p:nvPr>
        </p:nvSpPr>
        <p:spPr>
          <a:xfrm>
            <a:off x="623888" y="3086529"/>
            <a:ext cx="3439716" cy="192451"/>
          </a:xfrm>
        </p:spPr>
        <p:txBody>
          <a:bodyPr lIns="0" tIns="0" rIns="0" bIns="0">
            <a:noAutofit/>
          </a:bodyPr>
          <a:lstStyle>
            <a:lvl1pPr marL="0" indent="0">
              <a:buNone/>
              <a:defRPr sz="1275" b="0" i="1">
                <a:solidFill>
                  <a:schemeClr val="tx1"/>
                </a:solidFill>
                <a:latin typeface="+mn-lt"/>
                <a:cs typeface="Segoe UI" panose="020B0502040204020203" pitchFamily="34" charset="0"/>
              </a:defRPr>
            </a:lvl1pPr>
            <a:lvl2pPr marL="342900" indent="0">
              <a:buNone/>
              <a:defRPr sz="2700" b="1">
                <a:solidFill>
                  <a:schemeClr val="bg2"/>
                </a:solidFill>
                <a:latin typeface="+mj-lt"/>
              </a:defRPr>
            </a:lvl2pPr>
            <a:lvl3pPr marL="685800" indent="0">
              <a:buNone/>
              <a:defRPr sz="2700" b="1">
                <a:solidFill>
                  <a:schemeClr val="bg2"/>
                </a:solidFill>
                <a:latin typeface="+mj-lt"/>
              </a:defRPr>
            </a:lvl3pPr>
            <a:lvl4pPr marL="1028700" indent="0">
              <a:buNone/>
              <a:defRPr sz="2700" b="1">
                <a:solidFill>
                  <a:schemeClr val="bg2"/>
                </a:solidFill>
                <a:latin typeface="+mj-lt"/>
              </a:defRPr>
            </a:lvl4pPr>
            <a:lvl5pPr marL="1371600" indent="0">
              <a:buNone/>
              <a:defRPr sz="2700" b="1">
                <a:solidFill>
                  <a:schemeClr val="bg2"/>
                </a:solidFill>
                <a:latin typeface="+mj-lt"/>
              </a:defRPr>
            </a:lvl5pPr>
          </a:lstStyle>
          <a:p>
            <a:pPr lvl="0"/>
            <a:r>
              <a:rPr lang="en-US" dirty="0"/>
              <a:t>Phone:</a:t>
            </a:r>
            <a:endParaRPr lang="ru-RU" dirty="0"/>
          </a:p>
        </p:txBody>
      </p:sp>
      <p:sp>
        <p:nvSpPr>
          <p:cNvPr id="24" name="Text Placeholder 3">
            <a:extLst>
              <a:ext uri="{FF2B5EF4-FFF2-40B4-BE49-F238E27FC236}">
                <a16:creationId xmlns:a16="http://schemas.microsoft.com/office/drawing/2014/main" id="{8605CECB-8164-4428-B478-98C42902F9FC}"/>
              </a:ext>
            </a:extLst>
          </p:cNvPr>
          <p:cNvSpPr>
            <a:spLocks noGrp="1"/>
          </p:cNvSpPr>
          <p:nvPr>
            <p:ph type="body" sz="quarter" idx="17" hasCustomPrompt="1"/>
          </p:nvPr>
        </p:nvSpPr>
        <p:spPr>
          <a:xfrm>
            <a:off x="618713" y="3288923"/>
            <a:ext cx="3439716" cy="241806"/>
          </a:xfrm>
        </p:spPr>
        <p:txBody>
          <a:bodyPr lIns="0" tIns="0" rIns="0" bIns="0">
            <a:noAutofit/>
          </a:bodyPr>
          <a:lstStyle>
            <a:lvl1pPr marL="0" indent="0">
              <a:buNone/>
              <a:defRPr sz="1500" b="1">
                <a:solidFill>
                  <a:schemeClr val="bg2"/>
                </a:solidFill>
                <a:latin typeface="+mj-lt"/>
              </a:defRPr>
            </a:lvl1pPr>
            <a:lvl2pPr marL="342900" indent="0">
              <a:buNone/>
              <a:defRPr sz="2700" b="1">
                <a:solidFill>
                  <a:schemeClr val="bg2"/>
                </a:solidFill>
                <a:latin typeface="+mj-lt"/>
              </a:defRPr>
            </a:lvl2pPr>
            <a:lvl3pPr marL="685800" indent="0">
              <a:buNone/>
              <a:defRPr sz="2700" b="1">
                <a:solidFill>
                  <a:schemeClr val="bg2"/>
                </a:solidFill>
                <a:latin typeface="+mj-lt"/>
              </a:defRPr>
            </a:lvl3pPr>
            <a:lvl4pPr marL="1028700" indent="0">
              <a:buNone/>
              <a:defRPr sz="2700" b="1">
                <a:solidFill>
                  <a:schemeClr val="bg2"/>
                </a:solidFill>
                <a:latin typeface="+mj-lt"/>
              </a:defRPr>
            </a:lvl4pPr>
            <a:lvl5pPr marL="1371600" indent="0">
              <a:buNone/>
              <a:defRPr sz="2700" b="1">
                <a:solidFill>
                  <a:schemeClr val="bg2"/>
                </a:solidFill>
                <a:latin typeface="+mj-lt"/>
              </a:defRPr>
            </a:lvl5pPr>
          </a:lstStyle>
          <a:p>
            <a:pPr lvl="0"/>
            <a:r>
              <a:rPr lang="en-US" dirty="0"/>
              <a:t>+7 888 999-000-11</a:t>
            </a:r>
            <a:endParaRPr lang="ru-RU" dirty="0"/>
          </a:p>
        </p:txBody>
      </p:sp>
      <p:sp>
        <p:nvSpPr>
          <p:cNvPr id="25" name="Text Placeholder 3">
            <a:extLst>
              <a:ext uri="{FF2B5EF4-FFF2-40B4-BE49-F238E27FC236}">
                <a16:creationId xmlns:a16="http://schemas.microsoft.com/office/drawing/2014/main" id="{D39B56C4-E128-4995-91CC-64C268BC7603}"/>
              </a:ext>
            </a:extLst>
          </p:cNvPr>
          <p:cNvSpPr>
            <a:spLocks noGrp="1"/>
          </p:cNvSpPr>
          <p:nvPr>
            <p:ph type="body" sz="quarter" idx="18" hasCustomPrompt="1"/>
          </p:nvPr>
        </p:nvSpPr>
        <p:spPr>
          <a:xfrm>
            <a:off x="629063" y="3686629"/>
            <a:ext cx="3439716" cy="192451"/>
          </a:xfrm>
        </p:spPr>
        <p:txBody>
          <a:bodyPr lIns="0" tIns="0" rIns="0" bIns="0">
            <a:noAutofit/>
          </a:bodyPr>
          <a:lstStyle>
            <a:lvl1pPr marL="0" indent="0">
              <a:buNone/>
              <a:defRPr lang="ru-RU" sz="1275" b="0" i="1" kern="1200" dirty="0">
                <a:solidFill>
                  <a:schemeClr val="tx1"/>
                </a:solidFill>
                <a:latin typeface="+mn-lt"/>
                <a:ea typeface="+mn-ea"/>
                <a:cs typeface="Segoe UI" panose="020B0502040204020203" pitchFamily="34" charset="0"/>
              </a:defRPr>
            </a:lvl1pPr>
            <a:lvl2pPr marL="342900" indent="0">
              <a:buNone/>
              <a:defRPr sz="2700" b="1">
                <a:solidFill>
                  <a:schemeClr val="bg2"/>
                </a:solidFill>
                <a:latin typeface="+mj-lt"/>
              </a:defRPr>
            </a:lvl2pPr>
            <a:lvl3pPr marL="685800" indent="0">
              <a:buNone/>
              <a:defRPr sz="2700" b="1">
                <a:solidFill>
                  <a:schemeClr val="bg2"/>
                </a:solidFill>
                <a:latin typeface="+mj-lt"/>
              </a:defRPr>
            </a:lvl3pPr>
            <a:lvl4pPr marL="1028700" indent="0">
              <a:buNone/>
              <a:defRPr sz="2700" b="1">
                <a:solidFill>
                  <a:schemeClr val="bg2"/>
                </a:solidFill>
                <a:latin typeface="+mj-lt"/>
              </a:defRPr>
            </a:lvl4pPr>
            <a:lvl5pPr marL="1371600" indent="0">
              <a:buNone/>
              <a:defRPr sz="2700" b="1">
                <a:solidFill>
                  <a:schemeClr val="bg2"/>
                </a:solidFill>
                <a:latin typeface="+mj-lt"/>
              </a:defRPr>
            </a:lvl5pPr>
          </a:lstStyle>
          <a:p>
            <a:pPr lvl="0"/>
            <a:r>
              <a:rPr lang="en-US" dirty="0"/>
              <a:t>Email:</a:t>
            </a:r>
            <a:endParaRPr lang="ru-RU" dirty="0"/>
          </a:p>
        </p:txBody>
      </p:sp>
      <p:sp>
        <p:nvSpPr>
          <p:cNvPr id="26" name="Text Placeholder 3">
            <a:extLst>
              <a:ext uri="{FF2B5EF4-FFF2-40B4-BE49-F238E27FC236}">
                <a16:creationId xmlns:a16="http://schemas.microsoft.com/office/drawing/2014/main" id="{94772DA1-74CC-430C-9A8E-5A6586692CAB}"/>
              </a:ext>
            </a:extLst>
          </p:cNvPr>
          <p:cNvSpPr>
            <a:spLocks noGrp="1"/>
          </p:cNvSpPr>
          <p:nvPr>
            <p:ph type="body" sz="quarter" idx="19" hasCustomPrompt="1"/>
          </p:nvPr>
        </p:nvSpPr>
        <p:spPr>
          <a:xfrm>
            <a:off x="623888" y="3875654"/>
            <a:ext cx="3439716" cy="303733"/>
          </a:xfrm>
        </p:spPr>
        <p:txBody>
          <a:bodyPr lIns="0" tIns="0" rIns="0" bIns="0">
            <a:noAutofit/>
          </a:bodyPr>
          <a:lstStyle>
            <a:lvl1pPr marL="0" indent="0">
              <a:buNone/>
              <a:defRPr sz="1500" b="1">
                <a:solidFill>
                  <a:schemeClr val="bg2"/>
                </a:solidFill>
                <a:latin typeface="+mj-lt"/>
              </a:defRPr>
            </a:lvl1pPr>
            <a:lvl2pPr marL="342900" indent="0">
              <a:buNone/>
              <a:defRPr sz="2700" b="1">
                <a:solidFill>
                  <a:schemeClr val="bg2"/>
                </a:solidFill>
                <a:latin typeface="+mj-lt"/>
              </a:defRPr>
            </a:lvl2pPr>
            <a:lvl3pPr marL="685800" indent="0">
              <a:buNone/>
              <a:defRPr sz="2700" b="1">
                <a:solidFill>
                  <a:schemeClr val="bg2"/>
                </a:solidFill>
                <a:latin typeface="+mj-lt"/>
              </a:defRPr>
            </a:lvl3pPr>
            <a:lvl4pPr marL="1028700" indent="0">
              <a:buNone/>
              <a:defRPr sz="2700" b="1">
                <a:solidFill>
                  <a:schemeClr val="bg2"/>
                </a:solidFill>
                <a:latin typeface="+mj-lt"/>
              </a:defRPr>
            </a:lvl4pPr>
            <a:lvl5pPr marL="1371600" indent="0">
              <a:buNone/>
              <a:defRPr sz="2700" b="1">
                <a:solidFill>
                  <a:schemeClr val="bg2"/>
                </a:solidFill>
                <a:latin typeface="+mj-lt"/>
              </a:defRPr>
            </a:lvl5pPr>
          </a:lstStyle>
          <a:p>
            <a:pPr lvl="0"/>
            <a:r>
              <a:rPr lang="en-US" dirty="0"/>
              <a:t>Bergqvist@vanarsdelltd.com</a:t>
            </a:r>
            <a:endParaRPr lang="ru-RU" dirty="0"/>
          </a:p>
        </p:txBody>
      </p:sp>
      <p:sp>
        <p:nvSpPr>
          <p:cNvPr id="27" name="Text Placeholder 3">
            <a:extLst>
              <a:ext uri="{FF2B5EF4-FFF2-40B4-BE49-F238E27FC236}">
                <a16:creationId xmlns:a16="http://schemas.microsoft.com/office/drawing/2014/main" id="{7A073B5B-2BE3-49D1-A646-1492F534C94B}"/>
              </a:ext>
            </a:extLst>
          </p:cNvPr>
          <p:cNvSpPr>
            <a:spLocks noGrp="1"/>
          </p:cNvSpPr>
          <p:nvPr>
            <p:ph type="body" sz="quarter" idx="20" hasCustomPrompt="1"/>
          </p:nvPr>
        </p:nvSpPr>
        <p:spPr>
          <a:xfrm>
            <a:off x="623888" y="4294188"/>
            <a:ext cx="3439716" cy="192451"/>
          </a:xfrm>
        </p:spPr>
        <p:txBody>
          <a:bodyPr lIns="0" tIns="0" rIns="0" bIns="0">
            <a:noAutofit/>
          </a:bodyPr>
          <a:lstStyle>
            <a:lvl1pPr marL="0" indent="0">
              <a:buNone/>
              <a:defRPr lang="ru-RU" sz="1275" b="0" i="1" kern="1200" dirty="0">
                <a:solidFill>
                  <a:schemeClr val="tx1"/>
                </a:solidFill>
                <a:latin typeface="+mn-lt"/>
                <a:ea typeface="+mn-ea"/>
                <a:cs typeface="Segoe UI" panose="020B0502040204020203" pitchFamily="34" charset="0"/>
              </a:defRPr>
            </a:lvl1pPr>
            <a:lvl2pPr marL="342900" indent="0">
              <a:buNone/>
              <a:defRPr sz="2700" b="1">
                <a:solidFill>
                  <a:schemeClr val="bg2"/>
                </a:solidFill>
                <a:latin typeface="+mj-lt"/>
              </a:defRPr>
            </a:lvl2pPr>
            <a:lvl3pPr marL="685800" indent="0">
              <a:buNone/>
              <a:defRPr sz="2700" b="1">
                <a:solidFill>
                  <a:schemeClr val="bg2"/>
                </a:solidFill>
                <a:latin typeface="+mj-lt"/>
              </a:defRPr>
            </a:lvl3pPr>
            <a:lvl4pPr marL="1028700" indent="0">
              <a:buNone/>
              <a:defRPr sz="2700" b="1">
                <a:solidFill>
                  <a:schemeClr val="bg2"/>
                </a:solidFill>
                <a:latin typeface="+mj-lt"/>
              </a:defRPr>
            </a:lvl4pPr>
            <a:lvl5pPr marL="1371600" indent="0">
              <a:buNone/>
              <a:defRPr sz="2700" b="1">
                <a:solidFill>
                  <a:schemeClr val="bg2"/>
                </a:solidFill>
                <a:latin typeface="+mj-lt"/>
              </a:defRPr>
            </a:lvl5pPr>
          </a:lstStyle>
          <a:p>
            <a:pPr marL="0" lvl="0" indent="0" algn="l" defTabSz="685800" rtl="0" eaLnBrk="1" latinLnBrk="0" hangingPunct="1">
              <a:lnSpc>
                <a:spcPct val="90000"/>
              </a:lnSpc>
              <a:spcBef>
                <a:spcPts val="750"/>
              </a:spcBef>
              <a:buFont typeface="Arial" panose="020B0604020202020204" pitchFamily="34" charset="0"/>
              <a:buNone/>
            </a:pPr>
            <a:r>
              <a:rPr lang="en-US" dirty="0"/>
              <a:t>Website:</a:t>
            </a:r>
            <a:endParaRPr lang="ru-RU" dirty="0"/>
          </a:p>
        </p:txBody>
      </p:sp>
      <p:sp>
        <p:nvSpPr>
          <p:cNvPr id="28" name="Text Placeholder 3">
            <a:extLst>
              <a:ext uri="{FF2B5EF4-FFF2-40B4-BE49-F238E27FC236}">
                <a16:creationId xmlns:a16="http://schemas.microsoft.com/office/drawing/2014/main" id="{52D10EDD-0329-4443-8665-7603E4A83B16}"/>
              </a:ext>
            </a:extLst>
          </p:cNvPr>
          <p:cNvSpPr>
            <a:spLocks noGrp="1"/>
          </p:cNvSpPr>
          <p:nvPr>
            <p:ph type="body" sz="quarter" idx="21" hasCustomPrompt="1"/>
          </p:nvPr>
        </p:nvSpPr>
        <p:spPr>
          <a:xfrm>
            <a:off x="618713" y="4469845"/>
            <a:ext cx="3439716" cy="303733"/>
          </a:xfrm>
        </p:spPr>
        <p:txBody>
          <a:bodyPr lIns="0" tIns="0" rIns="0" bIns="0">
            <a:noAutofit/>
          </a:bodyPr>
          <a:lstStyle>
            <a:lvl1pPr marL="0" indent="0">
              <a:buNone/>
              <a:defRPr sz="1500" b="1">
                <a:solidFill>
                  <a:schemeClr val="bg2"/>
                </a:solidFill>
                <a:latin typeface="+mj-lt"/>
              </a:defRPr>
            </a:lvl1pPr>
            <a:lvl2pPr marL="342900" indent="0">
              <a:buNone/>
              <a:defRPr sz="2700" b="1">
                <a:solidFill>
                  <a:schemeClr val="bg2"/>
                </a:solidFill>
                <a:latin typeface="+mj-lt"/>
              </a:defRPr>
            </a:lvl2pPr>
            <a:lvl3pPr marL="685800" indent="0">
              <a:buNone/>
              <a:defRPr sz="2700" b="1">
                <a:solidFill>
                  <a:schemeClr val="bg2"/>
                </a:solidFill>
                <a:latin typeface="+mj-lt"/>
              </a:defRPr>
            </a:lvl3pPr>
            <a:lvl4pPr marL="1028700" indent="0">
              <a:buNone/>
              <a:defRPr sz="2700" b="1">
                <a:solidFill>
                  <a:schemeClr val="bg2"/>
                </a:solidFill>
                <a:latin typeface="+mj-lt"/>
              </a:defRPr>
            </a:lvl4pPr>
            <a:lvl5pPr marL="1371600" indent="0">
              <a:buNone/>
              <a:defRPr sz="2700" b="1">
                <a:solidFill>
                  <a:schemeClr val="bg2"/>
                </a:solidFill>
                <a:latin typeface="+mj-lt"/>
              </a:defRPr>
            </a:lvl5pPr>
          </a:lstStyle>
          <a:p>
            <a:pPr lvl="0"/>
            <a:r>
              <a:rPr lang="en-US" dirty="0"/>
              <a:t>www.vanarsdelltd.com</a:t>
            </a:r>
            <a:endParaRPr lang="ru-RU" dirty="0"/>
          </a:p>
        </p:txBody>
      </p:sp>
      <p:grpSp>
        <p:nvGrpSpPr>
          <p:cNvPr id="4" name="Group 3">
            <a:extLst>
              <a:ext uri="{FF2B5EF4-FFF2-40B4-BE49-F238E27FC236}">
                <a16:creationId xmlns:a16="http://schemas.microsoft.com/office/drawing/2014/main" id="{5F591C52-0202-44BA-A6BE-E2362516B893}"/>
              </a:ext>
            </a:extLst>
          </p:cNvPr>
          <p:cNvGrpSpPr/>
          <p:nvPr userDrawn="1"/>
        </p:nvGrpSpPr>
        <p:grpSpPr>
          <a:xfrm>
            <a:off x="601158" y="2292158"/>
            <a:ext cx="3427421" cy="84000"/>
            <a:chOff x="808548" y="2750589"/>
            <a:chExt cx="4569895"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808548" y="2750589"/>
              <a:ext cx="4505297" cy="100800"/>
              <a:chOff x="496859" y="3240138"/>
              <a:chExt cx="293754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29" name="Oval 28">
              <a:extLst>
                <a:ext uri="{FF2B5EF4-FFF2-40B4-BE49-F238E27FC236}">
                  <a16:creationId xmlns:a16="http://schemas.microsoft.com/office/drawing/2014/main" id="{BECBEDE0-51BB-48BD-AAAD-63B6F60C1D57}"/>
                </a:ext>
              </a:extLst>
            </p:cNvPr>
            <p:cNvSpPr/>
            <p:nvPr userDrawn="1"/>
          </p:nvSpPr>
          <p:spPr>
            <a:xfrm flipH="1">
              <a:off x="5277642" y="2750589"/>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grpSp>
        <p:nvGrpSpPr>
          <p:cNvPr id="32" name="Group 31">
            <a:extLst>
              <a:ext uri="{FF2B5EF4-FFF2-40B4-BE49-F238E27FC236}">
                <a16:creationId xmlns:a16="http://schemas.microsoft.com/office/drawing/2014/main" id="{63E1608D-F119-4C0D-8D91-7CB089C037C8}"/>
              </a:ext>
            </a:extLst>
          </p:cNvPr>
          <p:cNvGrpSpPr/>
          <p:nvPr userDrawn="1"/>
        </p:nvGrpSpPr>
        <p:grpSpPr>
          <a:xfrm>
            <a:off x="601158" y="1383811"/>
            <a:ext cx="3431563" cy="88053"/>
            <a:chOff x="808548" y="2745725"/>
            <a:chExt cx="4575417" cy="105664"/>
          </a:xfrm>
        </p:grpSpPr>
        <p:grpSp>
          <p:nvGrpSpPr>
            <p:cNvPr id="33" name="Group 32">
              <a:extLst>
                <a:ext uri="{FF2B5EF4-FFF2-40B4-BE49-F238E27FC236}">
                  <a16:creationId xmlns:a16="http://schemas.microsoft.com/office/drawing/2014/main" id="{EBDC0121-6865-4B65-A28B-1CEDB16AAD9E}"/>
                </a:ext>
              </a:extLst>
            </p:cNvPr>
            <p:cNvGrpSpPr/>
            <p:nvPr userDrawn="1"/>
          </p:nvGrpSpPr>
          <p:grpSpPr>
            <a:xfrm flipH="1">
              <a:off x="808548" y="2750589"/>
              <a:ext cx="4505297" cy="100800"/>
              <a:chOff x="496859" y="3240138"/>
              <a:chExt cx="2937541" cy="100800"/>
            </a:xfrm>
          </p:grpSpPr>
          <p:cxnSp>
            <p:nvCxnSpPr>
              <p:cNvPr id="35" name="Straight Connector 34">
                <a:extLst>
                  <a:ext uri="{FF2B5EF4-FFF2-40B4-BE49-F238E27FC236}">
                    <a16:creationId xmlns:a16="http://schemas.microsoft.com/office/drawing/2014/main" id="{386E3714-07DE-4318-B5BC-25F879B97D59}"/>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2ECCE30B-E848-4C5E-83A1-A811D489E7B8}"/>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34" name="Oval 33">
              <a:extLst>
                <a:ext uri="{FF2B5EF4-FFF2-40B4-BE49-F238E27FC236}">
                  <a16:creationId xmlns:a16="http://schemas.microsoft.com/office/drawing/2014/main" id="{09817AEC-C67C-49A3-AC5A-669FD4D6D586}"/>
                </a:ext>
              </a:extLst>
            </p:cNvPr>
            <p:cNvSpPr/>
            <p:nvPr userDrawn="1"/>
          </p:nvSpPr>
          <p:spPr>
            <a:xfrm flipH="1">
              <a:off x="5283164" y="2745725"/>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Tree>
    <p:extLst>
      <p:ext uri="{BB962C8B-B14F-4D97-AF65-F5344CB8AC3E}">
        <p14:creationId xmlns:p14="http://schemas.microsoft.com/office/powerpoint/2010/main" val="278839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ppendix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3" name="Picture Placeholder 2">
            <a:extLst>
              <a:ext uri="{FF2B5EF4-FFF2-40B4-BE49-F238E27FC236}">
                <a16:creationId xmlns:a16="http://schemas.microsoft.com/office/drawing/2014/main" id="{96C5B5AA-0D95-4C33-8EBC-90401B51BDB4}"/>
              </a:ext>
            </a:extLst>
          </p:cNvPr>
          <p:cNvSpPr>
            <a:spLocks noGrp="1"/>
          </p:cNvSpPr>
          <p:nvPr>
            <p:ph type="pic" sz="quarter" idx="14"/>
          </p:nvPr>
        </p:nvSpPr>
        <p:spPr>
          <a:xfrm>
            <a:off x="4524" y="1594122"/>
            <a:ext cx="9139476" cy="2910840"/>
          </a:xfrm>
        </p:spPr>
        <p:txBody>
          <a:bodyPr anchor="ctr" anchorCtr="0">
            <a:normAutofit/>
          </a:bodyPr>
          <a:lstStyle>
            <a:lvl1pPr marL="0" indent="0" algn="ctr">
              <a:buNone/>
              <a:defRPr sz="1050"/>
            </a:lvl1pPr>
          </a:lstStyle>
          <a:p>
            <a:r>
              <a:rPr lang="en-US"/>
              <a:t>Drag picture to placeholder or click icon to add</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2886701" y="381247"/>
            <a:ext cx="3370600" cy="670282"/>
          </a:xfrm>
        </p:spPr>
        <p:txBody>
          <a:bodyPr lIns="0" tIns="0" rIns="0" bIns="0" anchor="b">
            <a:normAutofit/>
          </a:bodyPr>
          <a:lstStyle>
            <a:lvl1pPr algn="ctr">
              <a:defRPr sz="2700"/>
            </a:lvl1pPr>
          </a:lstStyle>
          <a:p>
            <a:r>
              <a:rPr lang="en-US" dirty="0"/>
              <a:t>APPENDIX</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grpSp>
        <p:nvGrpSpPr>
          <p:cNvPr id="4" name="Group 3">
            <a:extLst>
              <a:ext uri="{FF2B5EF4-FFF2-40B4-BE49-F238E27FC236}">
                <a16:creationId xmlns:a16="http://schemas.microsoft.com/office/drawing/2014/main" id="{908B302A-0F76-466E-9FCE-DCEECCBCF6C9}"/>
              </a:ext>
            </a:extLst>
          </p:cNvPr>
          <p:cNvGrpSpPr/>
          <p:nvPr userDrawn="1"/>
        </p:nvGrpSpPr>
        <p:grpSpPr>
          <a:xfrm>
            <a:off x="3552114" y="1257855"/>
            <a:ext cx="2039772" cy="84000"/>
            <a:chOff x="4732222" y="1509426"/>
            <a:chExt cx="2719696"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732222" y="1509426"/>
              <a:ext cx="2669296" cy="100800"/>
              <a:chOff x="1693969" y="3240138"/>
              <a:chExt cx="174043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1693969" y="3290538"/>
                <a:ext cx="169003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21" name="Oval 20">
              <a:extLst>
                <a:ext uri="{FF2B5EF4-FFF2-40B4-BE49-F238E27FC236}">
                  <a16:creationId xmlns:a16="http://schemas.microsoft.com/office/drawing/2014/main" id="{427C0C4F-6341-4BE0-931E-AAA6EA2AF137}"/>
                </a:ext>
              </a:extLst>
            </p:cNvPr>
            <p:cNvSpPr/>
            <p:nvPr userDrawn="1"/>
          </p:nvSpPr>
          <p:spPr>
            <a:xfrm flipH="1">
              <a:off x="7351117" y="1509426"/>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Tree>
    <p:extLst>
      <p:ext uri="{BB962C8B-B14F-4D97-AF65-F5344CB8AC3E}">
        <p14:creationId xmlns:p14="http://schemas.microsoft.com/office/powerpoint/2010/main" val="2576448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stimonial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3828198" y="589608"/>
            <a:ext cx="4733165" cy="474238"/>
          </a:xfrm>
        </p:spPr>
        <p:txBody>
          <a:bodyPr lIns="0" tIns="0" rIns="0" bIns="0" anchor="b">
            <a:normAutofit/>
          </a:bodyPr>
          <a:lstStyle>
            <a:lvl1pPr algn="r">
              <a:defRPr sz="2700"/>
            </a:lvl1pPr>
          </a:lstStyle>
          <a:p>
            <a:r>
              <a:rPr lang="en-US" dirty="0"/>
              <a:t>TESTIMONIALS</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5829961" y="1146002"/>
            <a:ext cx="3314039" cy="84000"/>
            <a:chOff x="675503" y="3240138"/>
            <a:chExt cx="2758897"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75503" y="3290538"/>
              <a:ext cx="270849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616844" y="4164136"/>
            <a:ext cx="1218993" cy="273619"/>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20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Customer Title</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616844" y="3493245"/>
            <a:ext cx="1218993" cy="600605"/>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a:t>
            </a:r>
            <a:br>
              <a:rPr lang="en-US" dirty="0"/>
            </a:br>
            <a:r>
              <a:rPr lang="en-US" dirty="0"/>
              <a:t>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1835837" y="3696217"/>
            <a:ext cx="829818" cy="922019"/>
          </a:xfrm>
          <a:prstGeom prst="ellipse">
            <a:avLst/>
          </a:prstGeom>
          <a:ln w="12700">
            <a:solidFill>
              <a:schemeClr val="bg1">
                <a:lumMod val="50000"/>
                <a:lumOff val="50000"/>
              </a:schemeClr>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flipV="1">
            <a:off x="2250746" y="3320684"/>
            <a:ext cx="0" cy="36879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F2D92A7B-1C40-4AEB-92C3-C35F8C01F1FA}"/>
              </a:ext>
            </a:extLst>
          </p:cNvPr>
          <p:cNvSpPr>
            <a:spLocks noGrp="1"/>
          </p:cNvSpPr>
          <p:nvPr>
            <p:ph type="body" sz="quarter" idx="49"/>
          </p:nvPr>
        </p:nvSpPr>
        <p:spPr>
          <a:xfrm>
            <a:off x="602440" y="1474658"/>
            <a:ext cx="2283730" cy="1844040"/>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050">
                <a:solidFill>
                  <a:schemeClr val="tx2"/>
                </a:solidFill>
              </a:defRPr>
            </a:lvl1pPr>
          </a:lstStyle>
          <a:p>
            <a:pPr lvl="0"/>
            <a:r>
              <a:rPr lang="en-US"/>
              <a:t>Click to edit Master text styles</a:t>
            </a:r>
          </a:p>
        </p:txBody>
      </p:sp>
      <p:sp>
        <p:nvSpPr>
          <p:cNvPr id="24" name="Oval 23">
            <a:extLst>
              <a:ext uri="{FF2B5EF4-FFF2-40B4-BE49-F238E27FC236}">
                <a16:creationId xmlns:a16="http://schemas.microsoft.com/office/drawing/2014/main" id="{F2E312F1-B417-47B6-97E4-7CCA31034F82}"/>
              </a:ext>
            </a:extLst>
          </p:cNvPr>
          <p:cNvSpPr/>
          <p:nvPr userDrawn="1"/>
        </p:nvSpPr>
        <p:spPr>
          <a:xfrm>
            <a:off x="2212946" y="3275313"/>
            <a:ext cx="75600" cy="840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58" name="Text Placeholder 2">
            <a:extLst>
              <a:ext uri="{FF2B5EF4-FFF2-40B4-BE49-F238E27FC236}">
                <a16:creationId xmlns:a16="http://schemas.microsoft.com/office/drawing/2014/main" id="{13DB5D84-04D8-4536-A06B-AED76E7C51D7}"/>
              </a:ext>
            </a:extLst>
          </p:cNvPr>
          <p:cNvSpPr>
            <a:spLocks noGrp="1"/>
          </p:cNvSpPr>
          <p:nvPr>
            <p:ph type="body" idx="50" hasCustomPrompt="1"/>
          </p:nvPr>
        </p:nvSpPr>
        <p:spPr>
          <a:xfrm>
            <a:off x="3439979" y="4164136"/>
            <a:ext cx="1218993" cy="273619"/>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20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Customer Title</a:t>
            </a:r>
          </a:p>
        </p:txBody>
      </p:sp>
      <p:sp>
        <p:nvSpPr>
          <p:cNvPr id="59" name="Text Placeholder 2">
            <a:extLst>
              <a:ext uri="{FF2B5EF4-FFF2-40B4-BE49-F238E27FC236}">
                <a16:creationId xmlns:a16="http://schemas.microsoft.com/office/drawing/2014/main" id="{3AB0AC7E-7919-422E-95A1-82E8B125756D}"/>
              </a:ext>
            </a:extLst>
          </p:cNvPr>
          <p:cNvSpPr>
            <a:spLocks noGrp="1"/>
          </p:cNvSpPr>
          <p:nvPr>
            <p:ph type="body" idx="51" hasCustomPrompt="1"/>
          </p:nvPr>
        </p:nvSpPr>
        <p:spPr>
          <a:xfrm>
            <a:off x="3439979" y="3493245"/>
            <a:ext cx="1218993" cy="600605"/>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a:t>
            </a:r>
            <a:br>
              <a:rPr lang="en-US" dirty="0"/>
            </a:br>
            <a:r>
              <a:rPr lang="en-US" dirty="0"/>
              <a:t>text</a:t>
            </a:r>
          </a:p>
        </p:txBody>
      </p:sp>
      <p:sp>
        <p:nvSpPr>
          <p:cNvPr id="60" name="Picture Placeholder 2">
            <a:extLst>
              <a:ext uri="{FF2B5EF4-FFF2-40B4-BE49-F238E27FC236}">
                <a16:creationId xmlns:a16="http://schemas.microsoft.com/office/drawing/2014/main" id="{B44FD76B-D1AE-458B-AF32-E4AA246B0881}"/>
              </a:ext>
            </a:extLst>
          </p:cNvPr>
          <p:cNvSpPr>
            <a:spLocks noGrp="1"/>
          </p:cNvSpPr>
          <p:nvPr>
            <p:ph type="pic" sz="quarter" idx="52"/>
          </p:nvPr>
        </p:nvSpPr>
        <p:spPr>
          <a:xfrm>
            <a:off x="4658972" y="3696217"/>
            <a:ext cx="829818" cy="922019"/>
          </a:xfrm>
          <a:prstGeom prst="ellipse">
            <a:avLst/>
          </a:prstGeom>
          <a:ln w="12700">
            <a:solidFill>
              <a:schemeClr val="bg1">
                <a:lumMod val="50000"/>
                <a:lumOff val="50000"/>
              </a:schemeClr>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cxnSp>
        <p:nvCxnSpPr>
          <p:cNvPr id="61" name="Straight Connector 60">
            <a:extLst>
              <a:ext uri="{FF2B5EF4-FFF2-40B4-BE49-F238E27FC236}">
                <a16:creationId xmlns:a16="http://schemas.microsoft.com/office/drawing/2014/main" id="{07D22CD4-7F86-495D-B381-7D706058B916}"/>
              </a:ext>
            </a:extLst>
          </p:cNvPr>
          <p:cNvCxnSpPr>
            <a:cxnSpLocks/>
          </p:cNvCxnSpPr>
          <p:nvPr userDrawn="1"/>
        </p:nvCxnSpPr>
        <p:spPr>
          <a:xfrm flipV="1">
            <a:off x="5073881" y="3320684"/>
            <a:ext cx="0" cy="36879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2" name="Text Placeholder 3">
            <a:extLst>
              <a:ext uri="{FF2B5EF4-FFF2-40B4-BE49-F238E27FC236}">
                <a16:creationId xmlns:a16="http://schemas.microsoft.com/office/drawing/2014/main" id="{1BA0EB90-BA97-4A18-AD3D-1E839B636DEB}"/>
              </a:ext>
            </a:extLst>
          </p:cNvPr>
          <p:cNvSpPr>
            <a:spLocks noGrp="1"/>
          </p:cNvSpPr>
          <p:nvPr>
            <p:ph type="body" sz="quarter" idx="53"/>
          </p:nvPr>
        </p:nvSpPr>
        <p:spPr>
          <a:xfrm>
            <a:off x="3425574" y="1474658"/>
            <a:ext cx="2283730" cy="1844040"/>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050">
                <a:solidFill>
                  <a:schemeClr val="tx2"/>
                </a:solidFill>
              </a:defRPr>
            </a:lvl1pPr>
          </a:lstStyle>
          <a:p>
            <a:pPr lvl="0"/>
            <a:r>
              <a:rPr lang="en-US"/>
              <a:t>Click to edit Master text styles</a:t>
            </a:r>
          </a:p>
        </p:txBody>
      </p:sp>
      <p:sp>
        <p:nvSpPr>
          <p:cNvPr id="63" name="Oval 62">
            <a:extLst>
              <a:ext uri="{FF2B5EF4-FFF2-40B4-BE49-F238E27FC236}">
                <a16:creationId xmlns:a16="http://schemas.microsoft.com/office/drawing/2014/main" id="{ED057A87-963C-4F8A-BD4C-959BF8AF699B}"/>
              </a:ext>
            </a:extLst>
          </p:cNvPr>
          <p:cNvSpPr/>
          <p:nvPr userDrawn="1"/>
        </p:nvSpPr>
        <p:spPr>
          <a:xfrm>
            <a:off x="5036081" y="3275313"/>
            <a:ext cx="75600" cy="840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64" name="Text Placeholder 2">
            <a:extLst>
              <a:ext uri="{FF2B5EF4-FFF2-40B4-BE49-F238E27FC236}">
                <a16:creationId xmlns:a16="http://schemas.microsoft.com/office/drawing/2014/main" id="{B6BAFE05-9EC0-4C3C-AB0F-89A83361452F}"/>
              </a:ext>
            </a:extLst>
          </p:cNvPr>
          <p:cNvSpPr>
            <a:spLocks noGrp="1"/>
          </p:cNvSpPr>
          <p:nvPr>
            <p:ph type="body" idx="54" hasCustomPrompt="1"/>
          </p:nvPr>
        </p:nvSpPr>
        <p:spPr>
          <a:xfrm>
            <a:off x="6263114" y="4160164"/>
            <a:ext cx="1218993" cy="273619"/>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200" i="1">
                <a:solidFill>
                  <a:schemeClr val="tx1"/>
                </a:solidFill>
                <a:latin typeface="+mn-lt"/>
                <a:cs typeface="Segoe UI" panose="020B05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Customer Title</a:t>
            </a:r>
          </a:p>
        </p:txBody>
      </p:sp>
      <p:sp>
        <p:nvSpPr>
          <p:cNvPr id="65" name="Text Placeholder 2">
            <a:extLst>
              <a:ext uri="{FF2B5EF4-FFF2-40B4-BE49-F238E27FC236}">
                <a16:creationId xmlns:a16="http://schemas.microsoft.com/office/drawing/2014/main" id="{290BF8E2-78CA-4427-9231-3C5EDC272DEE}"/>
              </a:ext>
            </a:extLst>
          </p:cNvPr>
          <p:cNvSpPr>
            <a:spLocks noGrp="1"/>
          </p:cNvSpPr>
          <p:nvPr>
            <p:ph type="body" idx="55" hasCustomPrompt="1"/>
          </p:nvPr>
        </p:nvSpPr>
        <p:spPr>
          <a:xfrm>
            <a:off x="6263114" y="3489273"/>
            <a:ext cx="1218993" cy="600605"/>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a:t>
            </a:r>
            <a:br>
              <a:rPr lang="en-US" dirty="0"/>
            </a:br>
            <a:r>
              <a:rPr lang="en-US" dirty="0"/>
              <a:t>text</a:t>
            </a:r>
          </a:p>
        </p:txBody>
      </p:sp>
      <p:sp>
        <p:nvSpPr>
          <p:cNvPr id="66" name="Picture Placeholder 2">
            <a:extLst>
              <a:ext uri="{FF2B5EF4-FFF2-40B4-BE49-F238E27FC236}">
                <a16:creationId xmlns:a16="http://schemas.microsoft.com/office/drawing/2014/main" id="{ACA8732F-AB9E-4253-BB5A-5ADD5BA9B153}"/>
              </a:ext>
            </a:extLst>
          </p:cNvPr>
          <p:cNvSpPr>
            <a:spLocks noGrp="1"/>
          </p:cNvSpPr>
          <p:nvPr>
            <p:ph type="pic" sz="quarter" idx="56"/>
          </p:nvPr>
        </p:nvSpPr>
        <p:spPr>
          <a:xfrm>
            <a:off x="7482107" y="3692246"/>
            <a:ext cx="829818" cy="922019"/>
          </a:xfrm>
          <a:prstGeom prst="ellipse">
            <a:avLst/>
          </a:prstGeom>
          <a:ln w="12700">
            <a:solidFill>
              <a:schemeClr val="bg1">
                <a:lumMod val="50000"/>
                <a:lumOff val="50000"/>
              </a:schemeClr>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cxnSp>
        <p:nvCxnSpPr>
          <p:cNvPr id="67" name="Straight Connector 66">
            <a:extLst>
              <a:ext uri="{FF2B5EF4-FFF2-40B4-BE49-F238E27FC236}">
                <a16:creationId xmlns:a16="http://schemas.microsoft.com/office/drawing/2014/main" id="{BB9A566A-8C97-4AE6-B9EF-701587499889}"/>
              </a:ext>
            </a:extLst>
          </p:cNvPr>
          <p:cNvCxnSpPr>
            <a:cxnSpLocks/>
          </p:cNvCxnSpPr>
          <p:nvPr userDrawn="1"/>
        </p:nvCxnSpPr>
        <p:spPr>
          <a:xfrm flipV="1">
            <a:off x="7897016" y="3316712"/>
            <a:ext cx="0" cy="36879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8" name="Text Placeholder 3">
            <a:extLst>
              <a:ext uri="{FF2B5EF4-FFF2-40B4-BE49-F238E27FC236}">
                <a16:creationId xmlns:a16="http://schemas.microsoft.com/office/drawing/2014/main" id="{45B69021-5E85-4B37-B529-366AC57512FD}"/>
              </a:ext>
            </a:extLst>
          </p:cNvPr>
          <p:cNvSpPr>
            <a:spLocks noGrp="1"/>
          </p:cNvSpPr>
          <p:nvPr>
            <p:ph type="body" sz="quarter" idx="57"/>
          </p:nvPr>
        </p:nvSpPr>
        <p:spPr>
          <a:xfrm>
            <a:off x="6248709" y="1474658"/>
            <a:ext cx="2283730" cy="1844040"/>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050">
                <a:solidFill>
                  <a:schemeClr val="tx2"/>
                </a:solidFill>
              </a:defRPr>
            </a:lvl1pPr>
          </a:lstStyle>
          <a:p>
            <a:pPr lvl="0"/>
            <a:r>
              <a:rPr lang="en-US"/>
              <a:t>Click to edit Master text styles</a:t>
            </a:r>
          </a:p>
        </p:txBody>
      </p:sp>
      <p:sp>
        <p:nvSpPr>
          <p:cNvPr id="69" name="Oval 68">
            <a:extLst>
              <a:ext uri="{FF2B5EF4-FFF2-40B4-BE49-F238E27FC236}">
                <a16:creationId xmlns:a16="http://schemas.microsoft.com/office/drawing/2014/main" id="{E407CD49-808A-445A-96C0-E3083C9FB390}"/>
              </a:ext>
            </a:extLst>
          </p:cNvPr>
          <p:cNvSpPr/>
          <p:nvPr userDrawn="1"/>
        </p:nvSpPr>
        <p:spPr>
          <a:xfrm>
            <a:off x="7859216" y="3271342"/>
            <a:ext cx="75600" cy="840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Tree>
    <p:extLst>
      <p:ext uri="{BB962C8B-B14F-4D97-AF65-F5344CB8AC3E}">
        <p14:creationId xmlns:p14="http://schemas.microsoft.com/office/powerpoint/2010/main" val="8641312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ase Study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602458" y="1650493"/>
            <a:ext cx="3140927" cy="980978"/>
          </a:xfrm>
        </p:spPr>
        <p:txBody>
          <a:bodyPr lIns="0" tIns="0" rIns="0" bIns="0" anchor="b">
            <a:normAutofit/>
          </a:bodyPr>
          <a:lstStyle>
            <a:lvl1pPr>
              <a:defRPr sz="2700"/>
            </a:lvl1pPr>
          </a:lstStyle>
          <a:p>
            <a:r>
              <a:rPr lang="en-US" dirty="0"/>
              <a:t>CASE STUDY</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620078" y="3009078"/>
            <a:ext cx="3126233" cy="1581275"/>
          </a:xfrm>
        </p:spPr>
        <p:txBody>
          <a:bodyPr lIns="0" tIns="0" rIns="0" bIns="0">
            <a:normAutofit/>
          </a:bodyPr>
          <a:lstStyle>
            <a:lvl1pPr marL="0" indent="0">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766107"/>
            <a:ext cx="2899800" cy="84000"/>
            <a:chOff x="-1228304" y="3240138"/>
            <a:chExt cx="3866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81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537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 Placeholder 2">
            <a:extLst>
              <a:ext uri="{FF2B5EF4-FFF2-40B4-BE49-F238E27FC236}">
                <a16:creationId xmlns:a16="http://schemas.microsoft.com/office/drawing/2014/main" id="{82DA762C-1D45-43AA-9DB3-3D8DBE3EACFE}"/>
              </a:ext>
            </a:extLst>
          </p:cNvPr>
          <p:cNvSpPr>
            <a:spLocks noGrp="1"/>
          </p:cNvSpPr>
          <p:nvPr>
            <p:ph type="body" idx="33" hasCustomPrompt="1"/>
          </p:nvPr>
        </p:nvSpPr>
        <p:spPr>
          <a:xfrm>
            <a:off x="3950494" y="938621"/>
            <a:ext cx="4564856" cy="2218722"/>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4C3C1BF4-C955-4D71-87E4-BE0F7B619575}"/>
              </a:ext>
            </a:extLst>
          </p:cNvPr>
          <p:cNvSpPr>
            <a:spLocks noGrp="1"/>
          </p:cNvSpPr>
          <p:nvPr>
            <p:ph type="body" idx="34" hasCustomPrompt="1"/>
          </p:nvPr>
        </p:nvSpPr>
        <p:spPr>
          <a:xfrm>
            <a:off x="3952476" y="3257714"/>
            <a:ext cx="4564856" cy="1518666"/>
          </a:xfrm>
        </p:spPr>
        <p:txBody>
          <a:bodyPr lIns="0" tIns="0" rIns="0" bIns="0">
            <a:normAutofit/>
          </a:bodyPr>
          <a:lstStyle>
            <a:lvl1pPr marL="162000" indent="-162000">
              <a:lnSpc>
                <a:spcPct val="100000"/>
              </a:lnSpc>
              <a:spcBef>
                <a:spcPts val="450"/>
              </a:spcBef>
              <a:buClr>
                <a:schemeClr val="tx1"/>
              </a:buClr>
              <a:buFont typeface="Courier New" panose="02070309020205020404" pitchFamily="49" charset="0"/>
              <a:buChar char="o"/>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205956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obile Phon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4572000" y="1078656"/>
            <a:ext cx="3985554" cy="474238"/>
          </a:xfrm>
        </p:spPr>
        <p:txBody>
          <a:bodyPr lIns="0" tIns="0" rIns="0" bIns="0" anchor="b">
            <a:normAutofit/>
          </a:bodyPr>
          <a:lstStyle>
            <a:lvl1pPr algn="l">
              <a:defRPr sz="27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4572000" y="1843900"/>
            <a:ext cx="3969544" cy="815339"/>
          </a:xfrm>
        </p:spPr>
        <p:txBody>
          <a:bodyPr lIns="0" tIns="0" rIns="0" bIns="0">
            <a:normAutofit/>
          </a:bodyPr>
          <a:lstStyle>
            <a:lvl1pPr marL="0" indent="0" algn="l">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572000" y="1641858"/>
            <a:ext cx="4572000" cy="840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4574120" y="2779604"/>
            <a:ext cx="3983434" cy="1874038"/>
          </a:xfrm>
        </p:spPr>
        <p:txBody>
          <a:bodyPr lIns="0" tIns="0" rIns="0" bIns="0">
            <a:normAutofit/>
          </a:bodyPr>
          <a:lstStyle>
            <a:lvl1pPr marL="162000" indent="-162000">
              <a:lnSpc>
                <a:spcPct val="100000"/>
              </a:lnSpc>
              <a:spcBef>
                <a:spcPts val="450"/>
              </a:spcBef>
              <a:buClr>
                <a:schemeClr val="tx1"/>
              </a:buClr>
              <a:buFont typeface="Courier New" panose="02070309020205020404" pitchFamily="49" charset="0"/>
              <a:buChar char="o"/>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 name="Rectangle 2">
            <a:extLst>
              <a:ext uri="{FF2B5EF4-FFF2-40B4-BE49-F238E27FC236}">
                <a16:creationId xmlns:a16="http://schemas.microsoft.com/office/drawing/2014/main" id="{496B07E0-C579-4C5F-9AD4-6AF791562924}"/>
              </a:ext>
            </a:extLst>
          </p:cNvPr>
          <p:cNvSpPr/>
          <p:nvPr userDrawn="1"/>
        </p:nvSpPr>
        <p:spPr>
          <a:xfrm>
            <a:off x="722662" y="1516071"/>
            <a:ext cx="3230118" cy="3040380"/>
          </a:xfrm>
          <a:prstGeom prst="rect">
            <a:avLst/>
          </a:prstGeom>
          <a:blipFill>
            <a:blip r:embed="rId2">
              <a:extLst>
                <a:ext uri="{96DAC541-7B7A-43D3-8B79-37D633B846F1}">
                  <asvg:svgBlip xmlns:asvg="http://schemas.microsoft.com/office/drawing/2016/SVG/main" r:embed="rId3"/>
                </a:ext>
              </a:extLst>
            </a:blip>
            <a:srcRect/>
            <a:stretch>
              <a:fillRect t="-195" b="-19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21" name="Picture Placeholder 2">
            <a:extLst>
              <a:ext uri="{FF2B5EF4-FFF2-40B4-BE49-F238E27FC236}">
                <a16:creationId xmlns:a16="http://schemas.microsoft.com/office/drawing/2014/main" id="{D5639F99-011E-49CF-8ABD-A4DB4439FB47}"/>
              </a:ext>
            </a:extLst>
          </p:cNvPr>
          <p:cNvSpPr>
            <a:spLocks noGrp="1"/>
          </p:cNvSpPr>
          <p:nvPr>
            <p:ph type="pic" sz="quarter" idx="14"/>
          </p:nvPr>
        </p:nvSpPr>
        <p:spPr>
          <a:xfrm>
            <a:off x="2486629" y="1647412"/>
            <a:ext cx="1364742" cy="2590800"/>
          </a:xfrm>
          <a:ln w="25400">
            <a:solidFill>
              <a:schemeClr val="tx2"/>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sp>
        <p:nvSpPr>
          <p:cNvPr id="22" name="Picture Placeholder 2">
            <a:extLst>
              <a:ext uri="{FF2B5EF4-FFF2-40B4-BE49-F238E27FC236}">
                <a16:creationId xmlns:a16="http://schemas.microsoft.com/office/drawing/2014/main" id="{028483B2-B562-448D-AEE1-556BC9366BBA}"/>
              </a:ext>
            </a:extLst>
          </p:cNvPr>
          <p:cNvSpPr>
            <a:spLocks noGrp="1"/>
          </p:cNvSpPr>
          <p:nvPr>
            <p:ph type="pic" sz="quarter" idx="31"/>
          </p:nvPr>
        </p:nvSpPr>
        <p:spPr>
          <a:xfrm>
            <a:off x="826641" y="2931605"/>
            <a:ext cx="1543050" cy="1516380"/>
          </a:xfrm>
          <a:ln w="25400">
            <a:solidFill>
              <a:schemeClr val="tx2"/>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spTree>
    <p:extLst>
      <p:ext uri="{BB962C8B-B14F-4D97-AF65-F5344CB8AC3E}">
        <p14:creationId xmlns:p14="http://schemas.microsoft.com/office/powerpoint/2010/main" val="31957634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anual">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42737603-04DB-411C-B2D9-BDFF9AEE89D6}"/>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1" name="Text Placeholder 3">
            <a:extLst>
              <a:ext uri="{FF2B5EF4-FFF2-40B4-BE49-F238E27FC236}">
                <a16:creationId xmlns:a16="http://schemas.microsoft.com/office/drawing/2014/main" id="{605A03A4-E79C-49C5-A546-FF8E2D42E9D2}"/>
              </a:ext>
            </a:extLst>
          </p:cNvPr>
          <p:cNvSpPr>
            <a:spLocks noGrp="1"/>
          </p:cNvSpPr>
          <p:nvPr>
            <p:ph type="body" sz="half" idx="2"/>
          </p:nvPr>
        </p:nvSpPr>
        <p:spPr>
          <a:xfrm>
            <a:off x="662489" y="2545162"/>
            <a:ext cx="1234440" cy="515630"/>
          </a:xfrm>
        </p:spPr>
        <p:txBody>
          <a:bodyPr lIns="0" tIns="0" rIns="0" bIns="0" anchor="t" anchorCtr="0">
            <a:normAutofit/>
          </a:bodyPr>
          <a:lstStyle>
            <a:lvl1pPr marL="0" indent="0">
              <a:lnSpc>
                <a:spcPct val="100000"/>
              </a:lnSpc>
              <a:spcBef>
                <a:spcPts val="0"/>
              </a:spcBef>
              <a:buNone/>
              <a:defRPr lang="en-US" sz="1050" i="0" kern="1200" dirty="0" smtClean="0">
                <a:solidFill>
                  <a:schemeClr val="tx2"/>
                </a:solidFill>
                <a:latin typeface="+mn-lt"/>
                <a:ea typeface="+mn-ea"/>
                <a:cs typeface="+mn-cs"/>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22" name="Text Placeholder 3">
            <a:extLst>
              <a:ext uri="{FF2B5EF4-FFF2-40B4-BE49-F238E27FC236}">
                <a16:creationId xmlns:a16="http://schemas.microsoft.com/office/drawing/2014/main" id="{9EA27EF7-FC6B-496C-B737-B9219950367E}"/>
              </a:ext>
            </a:extLst>
          </p:cNvPr>
          <p:cNvSpPr>
            <a:spLocks noGrp="1"/>
          </p:cNvSpPr>
          <p:nvPr>
            <p:ph type="body" sz="half" idx="34" hasCustomPrompt="1"/>
          </p:nvPr>
        </p:nvSpPr>
        <p:spPr>
          <a:xfrm>
            <a:off x="1038438" y="1686467"/>
            <a:ext cx="1852474" cy="818562"/>
          </a:xfrm>
        </p:spPr>
        <p:txBody>
          <a:bodyPr lIns="0" rIns="0" bIns="0" anchor="ctr" anchorCtr="0">
            <a:normAutofit/>
          </a:bodyPr>
          <a:lstStyle>
            <a:lvl1pPr marL="0" indent="0">
              <a:spcBef>
                <a:spcPts val="0"/>
              </a:spcBef>
              <a:buNone/>
              <a:defRPr lang="en-US" sz="1500" b="1" kern="1200" dirty="0">
                <a:solidFill>
                  <a:schemeClr val="bg2"/>
                </a:solidFill>
                <a:latin typeface="+mj-lt"/>
                <a:ea typeface="+mn-ea"/>
                <a:cs typeface="+mn-cs"/>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Master text</a:t>
            </a:r>
            <a:br>
              <a:rPr lang="en-US" dirty="0"/>
            </a:br>
            <a:r>
              <a:rPr lang="en-US" dirty="0"/>
              <a:t>styles</a:t>
            </a:r>
          </a:p>
        </p:txBody>
      </p:sp>
      <p:sp>
        <p:nvSpPr>
          <p:cNvPr id="23" name="Text Placeholder 3">
            <a:extLst>
              <a:ext uri="{FF2B5EF4-FFF2-40B4-BE49-F238E27FC236}">
                <a16:creationId xmlns:a16="http://schemas.microsoft.com/office/drawing/2014/main" id="{6C0E2C30-6E91-49DE-B7A1-6E32A19EC81D}"/>
              </a:ext>
            </a:extLst>
          </p:cNvPr>
          <p:cNvSpPr>
            <a:spLocks noGrp="1"/>
          </p:cNvSpPr>
          <p:nvPr>
            <p:ph type="body" sz="half" idx="36"/>
          </p:nvPr>
        </p:nvSpPr>
        <p:spPr>
          <a:xfrm>
            <a:off x="1947333" y="2545162"/>
            <a:ext cx="1042416" cy="515630"/>
          </a:xfrm>
        </p:spPr>
        <p:txBody>
          <a:bodyPr lIns="0" tIns="0" rIns="0" bIns="0" anchor="t" anchorCtr="0">
            <a:normAutofit/>
          </a:bodyPr>
          <a:lstStyle>
            <a:lvl1pPr marL="0" indent="0">
              <a:lnSpc>
                <a:spcPct val="100000"/>
              </a:lnSpc>
              <a:spcBef>
                <a:spcPts val="0"/>
              </a:spcBef>
              <a:buNone/>
              <a:defRPr lang="en-US" sz="1050" i="0" kern="1200" dirty="0" smtClean="0">
                <a:solidFill>
                  <a:schemeClr val="tx2"/>
                </a:solidFill>
                <a:latin typeface="+mn-lt"/>
                <a:ea typeface="+mn-ea"/>
                <a:cs typeface="+mn-cs"/>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marL="0" lvl="0" indent="0" algn="l" defTabSz="6858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24" name="Picture Placeholder 12">
            <a:extLst>
              <a:ext uri="{FF2B5EF4-FFF2-40B4-BE49-F238E27FC236}">
                <a16:creationId xmlns:a16="http://schemas.microsoft.com/office/drawing/2014/main" id="{70BE5E73-C067-492F-BE30-5E3DADAD40EF}"/>
              </a:ext>
            </a:extLst>
          </p:cNvPr>
          <p:cNvSpPr>
            <a:spLocks noGrp="1"/>
          </p:cNvSpPr>
          <p:nvPr>
            <p:ph type="pic" sz="quarter" idx="37"/>
          </p:nvPr>
        </p:nvSpPr>
        <p:spPr>
          <a:xfrm>
            <a:off x="656889" y="3109818"/>
            <a:ext cx="1227582" cy="1348740"/>
          </a:xfrm>
        </p:spPr>
        <p:txBody>
          <a:bodyPr anchor="ctr" anchorCtr="0">
            <a:noAutofit/>
          </a:bodyPr>
          <a:lstStyle>
            <a:lvl1pPr marL="0" indent="0" algn="ctr">
              <a:buNone/>
              <a:defRPr sz="1050">
                <a:solidFill>
                  <a:schemeClr val="tx1"/>
                </a:solidFill>
              </a:defRPr>
            </a:lvl1pPr>
          </a:lstStyle>
          <a:p>
            <a:r>
              <a:rPr lang="en-US"/>
              <a:t>Drag picture to placeholder or click icon to add</a:t>
            </a:r>
            <a:endParaRPr lang="ru-RU" dirty="0"/>
          </a:p>
        </p:txBody>
      </p:sp>
      <p:sp>
        <p:nvSpPr>
          <p:cNvPr id="25" name="Picture Placeholder 12">
            <a:extLst>
              <a:ext uri="{FF2B5EF4-FFF2-40B4-BE49-F238E27FC236}">
                <a16:creationId xmlns:a16="http://schemas.microsoft.com/office/drawing/2014/main" id="{36A9B448-4FDC-41F7-941E-5BF5A129057A}"/>
              </a:ext>
            </a:extLst>
          </p:cNvPr>
          <p:cNvSpPr>
            <a:spLocks noGrp="1"/>
          </p:cNvSpPr>
          <p:nvPr>
            <p:ph type="pic" sz="quarter" idx="38"/>
          </p:nvPr>
        </p:nvSpPr>
        <p:spPr>
          <a:xfrm>
            <a:off x="1874873" y="3109818"/>
            <a:ext cx="1227582" cy="1348740"/>
          </a:xfrm>
        </p:spPr>
        <p:txBody>
          <a:bodyPr anchor="ctr" anchorCtr="0">
            <a:noAutofit/>
          </a:bodyPr>
          <a:lstStyle>
            <a:lvl1pPr marL="0" indent="0" algn="ctr">
              <a:buNone/>
              <a:defRPr sz="1050">
                <a:solidFill>
                  <a:schemeClr val="tx1"/>
                </a:solidFill>
              </a:defRPr>
            </a:lvl1pPr>
          </a:lstStyle>
          <a:p>
            <a:r>
              <a:rPr lang="en-US"/>
              <a:t>Drag picture to placeholder or click icon to add</a:t>
            </a:r>
            <a:endParaRPr lang="ru-RU" dirty="0"/>
          </a:p>
        </p:txBody>
      </p:sp>
      <p:sp>
        <p:nvSpPr>
          <p:cNvPr id="26" name="Text Placeholder 3">
            <a:extLst>
              <a:ext uri="{FF2B5EF4-FFF2-40B4-BE49-F238E27FC236}">
                <a16:creationId xmlns:a16="http://schemas.microsoft.com/office/drawing/2014/main" id="{90B3A413-8776-4B3B-931F-C132DAB3A425}"/>
              </a:ext>
            </a:extLst>
          </p:cNvPr>
          <p:cNvSpPr>
            <a:spLocks noGrp="1"/>
          </p:cNvSpPr>
          <p:nvPr>
            <p:ph type="body" sz="half" idx="39"/>
          </p:nvPr>
        </p:nvSpPr>
        <p:spPr>
          <a:xfrm>
            <a:off x="3705320" y="2545162"/>
            <a:ext cx="1585131" cy="515630"/>
          </a:xfrm>
        </p:spPr>
        <p:txBody>
          <a:bodyPr lIns="0" tIns="0" rIns="0" bIns="0" anchor="t" anchorCtr="0">
            <a:normAutofit/>
          </a:bodyPr>
          <a:lstStyle>
            <a:lvl1pPr marL="0" indent="0">
              <a:lnSpc>
                <a:spcPct val="100000"/>
              </a:lnSpc>
              <a:spcBef>
                <a:spcPts val="0"/>
              </a:spcBef>
              <a:buNone/>
              <a:defRPr lang="en-US" sz="1050" i="0" kern="1200" smtClean="0">
                <a:solidFill>
                  <a:schemeClr val="tx2"/>
                </a:solidFill>
                <a:latin typeface="+mn-lt"/>
                <a:ea typeface="+mn-ea"/>
                <a:cs typeface="+mn-cs"/>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marL="0" lvl="0" indent="0" algn="l" defTabSz="6858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27" name="Text Placeholder 3">
            <a:extLst>
              <a:ext uri="{FF2B5EF4-FFF2-40B4-BE49-F238E27FC236}">
                <a16:creationId xmlns:a16="http://schemas.microsoft.com/office/drawing/2014/main" id="{BAD0CCD5-B712-4DB2-BFE3-4D3461B29F6D}"/>
              </a:ext>
            </a:extLst>
          </p:cNvPr>
          <p:cNvSpPr>
            <a:spLocks noGrp="1"/>
          </p:cNvSpPr>
          <p:nvPr>
            <p:ph type="body" sz="half" idx="40" hasCustomPrompt="1"/>
          </p:nvPr>
        </p:nvSpPr>
        <p:spPr>
          <a:xfrm>
            <a:off x="4120746" y="1686467"/>
            <a:ext cx="1457777" cy="818562"/>
          </a:xfrm>
        </p:spPr>
        <p:txBody>
          <a:bodyPr lIns="0" rIns="0" bIns="0" anchor="ctr" anchorCtr="0">
            <a:normAutofit/>
          </a:bodyPr>
          <a:lstStyle>
            <a:lvl1pPr marL="0" indent="0">
              <a:spcBef>
                <a:spcPts val="0"/>
              </a:spcBef>
              <a:buNone/>
              <a:defRPr lang="en-US" sz="1500" b="1" kern="1200" dirty="0">
                <a:solidFill>
                  <a:schemeClr val="bg2"/>
                </a:solidFill>
                <a:latin typeface="+mj-lt"/>
                <a:ea typeface="+mn-ea"/>
                <a:cs typeface="+mn-cs"/>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Master text</a:t>
            </a:r>
            <a:br>
              <a:rPr lang="en-US" dirty="0"/>
            </a:br>
            <a:r>
              <a:rPr lang="en-US" dirty="0"/>
              <a:t>styles</a:t>
            </a:r>
          </a:p>
        </p:txBody>
      </p:sp>
      <p:sp>
        <p:nvSpPr>
          <p:cNvPr id="28" name="Picture Placeholder 12">
            <a:extLst>
              <a:ext uri="{FF2B5EF4-FFF2-40B4-BE49-F238E27FC236}">
                <a16:creationId xmlns:a16="http://schemas.microsoft.com/office/drawing/2014/main" id="{64125935-B0D3-4ABD-9BBA-A60E46D2C55C}"/>
              </a:ext>
            </a:extLst>
          </p:cNvPr>
          <p:cNvSpPr>
            <a:spLocks noGrp="1"/>
          </p:cNvSpPr>
          <p:nvPr>
            <p:ph type="pic" sz="quarter" idx="43"/>
          </p:nvPr>
        </p:nvSpPr>
        <p:spPr>
          <a:xfrm>
            <a:off x="3709805" y="3109818"/>
            <a:ext cx="1536192" cy="746760"/>
          </a:xfrm>
        </p:spPr>
        <p:txBody>
          <a:bodyPr anchor="ctr" anchorCtr="0">
            <a:noAutofit/>
          </a:bodyPr>
          <a:lstStyle>
            <a:lvl1pPr marL="0" indent="0" algn="ctr">
              <a:buNone/>
              <a:defRPr sz="1050">
                <a:solidFill>
                  <a:schemeClr val="tx1"/>
                </a:solidFill>
              </a:defRPr>
            </a:lvl1pPr>
          </a:lstStyle>
          <a:p>
            <a:r>
              <a:rPr lang="en-US"/>
              <a:t>Drag picture to placeholder or click icon to add</a:t>
            </a:r>
            <a:endParaRPr lang="ru-RU" dirty="0"/>
          </a:p>
        </p:txBody>
      </p:sp>
      <p:sp>
        <p:nvSpPr>
          <p:cNvPr id="29" name="Text Placeholder 3">
            <a:extLst>
              <a:ext uri="{FF2B5EF4-FFF2-40B4-BE49-F238E27FC236}">
                <a16:creationId xmlns:a16="http://schemas.microsoft.com/office/drawing/2014/main" id="{47D3BA4D-FA26-44C8-B927-E42CC8E67B79}"/>
              </a:ext>
            </a:extLst>
          </p:cNvPr>
          <p:cNvSpPr>
            <a:spLocks noGrp="1"/>
          </p:cNvSpPr>
          <p:nvPr>
            <p:ph type="body" sz="half" idx="45"/>
          </p:nvPr>
        </p:nvSpPr>
        <p:spPr>
          <a:xfrm>
            <a:off x="5925240" y="2545162"/>
            <a:ext cx="1647784" cy="515630"/>
          </a:xfrm>
        </p:spPr>
        <p:txBody>
          <a:bodyPr lIns="0" tIns="0" rIns="0" bIns="0" anchor="t" anchorCtr="0">
            <a:normAutofit/>
          </a:bodyPr>
          <a:lstStyle>
            <a:lvl1pPr marL="0" indent="0">
              <a:lnSpc>
                <a:spcPct val="100000"/>
              </a:lnSpc>
              <a:spcBef>
                <a:spcPts val="0"/>
              </a:spcBef>
              <a:buNone/>
              <a:defRPr lang="en-US" sz="1050" i="0" kern="1200" smtClean="0">
                <a:solidFill>
                  <a:schemeClr val="tx2"/>
                </a:solidFill>
                <a:latin typeface="+mn-lt"/>
                <a:ea typeface="+mn-ea"/>
                <a:cs typeface="+mn-cs"/>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marL="0" lvl="0" indent="0" algn="l" defTabSz="6858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30" name="Text Placeholder 3">
            <a:extLst>
              <a:ext uri="{FF2B5EF4-FFF2-40B4-BE49-F238E27FC236}">
                <a16:creationId xmlns:a16="http://schemas.microsoft.com/office/drawing/2014/main" id="{2D2A84D7-2523-470B-A3C0-0140355D4F68}"/>
              </a:ext>
            </a:extLst>
          </p:cNvPr>
          <p:cNvSpPr>
            <a:spLocks noGrp="1"/>
          </p:cNvSpPr>
          <p:nvPr>
            <p:ph type="body" sz="half" idx="46" hasCustomPrompt="1"/>
          </p:nvPr>
        </p:nvSpPr>
        <p:spPr>
          <a:xfrm>
            <a:off x="6340665" y="1686467"/>
            <a:ext cx="1457777" cy="818562"/>
          </a:xfrm>
        </p:spPr>
        <p:txBody>
          <a:bodyPr lIns="0" rIns="0" bIns="0" anchor="ctr" anchorCtr="0">
            <a:normAutofit/>
          </a:bodyPr>
          <a:lstStyle>
            <a:lvl1pPr marL="0" indent="0">
              <a:spcBef>
                <a:spcPts val="0"/>
              </a:spcBef>
              <a:buNone/>
              <a:defRPr lang="en-US" sz="1500" b="1" kern="1200" dirty="0">
                <a:solidFill>
                  <a:schemeClr val="bg2"/>
                </a:solidFill>
                <a:latin typeface="+mj-lt"/>
                <a:ea typeface="+mn-ea"/>
                <a:cs typeface="+mn-cs"/>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Master text</a:t>
            </a:r>
            <a:br>
              <a:rPr lang="en-US" dirty="0"/>
            </a:br>
            <a:r>
              <a:rPr lang="en-US" dirty="0"/>
              <a:t>styles</a:t>
            </a:r>
          </a:p>
        </p:txBody>
      </p:sp>
      <p:sp>
        <p:nvSpPr>
          <p:cNvPr id="32" name="Text Placeholder 3">
            <a:extLst>
              <a:ext uri="{FF2B5EF4-FFF2-40B4-BE49-F238E27FC236}">
                <a16:creationId xmlns:a16="http://schemas.microsoft.com/office/drawing/2014/main" id="{55D1A91B-BB99-4DC7-B8F5-55514B49A9D1}"/>
              </a:ext>
            </a:extLst>
          </p:cNvPr>
          <p:cNvSpPr>
            <a:spLocks noGrp="1"/>
          </p:cNvSpPr>
          <p:nvPr>
            <p:ph type="body" sz="half" idx="49"/>
          </p:nvPr>
        </p:nvSpPr>
        <p:spPr>
          <a:xfrm>
            <a:off x="5925240" y="3893094"/>
            <a:ext cx="1667954" cy="432919"/>
          </a:xfrm>
        </p:spPr>
        <p:txBody>
          <a:bodyPr lIns="0" tIns="0" rIns="0" bIns="0" anchor="t" anchorCtr="0">
            <a:normAutofit/>
          </a:bodyPr>
          <a:lstStyle>
            <a:lvl1pPr marL="0" indent="0">
              <a:lnSpc>
                <a:spcPct val="100000"/>
              </a:lnSpc>
              <a:spcBef>
                <a:spcPts val="0"/>
              </a:spcBef>
              <a:buNone/>
              <a:defRPr lang="en-US" sz="1050" i="0" kern="1200" smtClean="0">
                <a:solidFill>
                  <a:schemeClr val="tx1"/>
                </a:solidFill>
                <a:latin typeface="+mn-lt"/>
                <a:ea typeface="+mn-ea"/>
                <a:cs typeface="+mn-cs"/>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marL="0" lvl="0" indent="0" algn="l" defTabSz="6858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33" name="Text Placeholder 3">
            <a:extLst>
              <a:ext uri="{FF2B5EF4-FFF2-40B4-BE49-F238E27FC236}">
                <a16:creationId xmlns:a16="http://schemas.microsoft.com/office/drawing/2014/main" id="{FFAB2C75-BBBF-4A4D-A633-7CEFFABAFE32}"/>
              </a:ext>
            </a:extLst>
          </p:cNvPr>
          <p:cNvSpPr>
            <a:spLocks noGrp="1"/>
          </p:cNvSpPr>
          <p:nvPr>
            <p:ph type="body" sz="half" idx="51"/>
          </p:nvPr>
        </p:nvSpPr>
        <p:spPr>
          <a:xfrm>
            <a:off x="3705320" y="4025638"/>
            <a:ext cx="1536192" cy="432919"/>
          </a:xfrm>
        </p:spPr>
        <p:txBody>
          <a:bodyPr lIns="0" tIns="0" rIns="0" bIns="0" anchor="t" anchorCtr="0">
            <a:normAutofit/>
          </a:bodyPr>
          <a:lstStyle>
            <a:lvl1pPr marL="0" indent="0">
              <a:lnSpc>
                <a:spcPct val="100000"/>
              </a:lnSpc>
              <a:spcBef>
                <a:spcPts val="0"/>
              </a:spcBef>
              <a:buNone/>
              <a:defRPr lang="en-US" sz="1050" i="0" kern="1200" smtClean="0">
                <a:solidFill>
                  <a:schemeClr val="tx1"/>
                </a:solidFill>
                <a:latin typeface="+mn-lt"/>
                <a:ea typeface="+mn-ea"/>
                <a:cs typeface="+mn-cs"/>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marL="0" lvl="0" indent="0" algn="l" defTabSz="6858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34" name="Text Placeholder 7">
            <a:extLst>
              <a:ext uri="{FF2B5EF4-FFF2-40B4-BE49-F238E27FC236}">
                <a16:creationId xmlns:a16="http://schemas.microsoft.com/office/drawing/2014/main" id="{83CD3289-0FBC-4854-8EB2-ADD41F89CA4F}"/>
              </a:ext>
            </a:extLst>
          </p:cNvPr>
          <p:cNvSpPr>
            <a:spLocks noGrp="1"/>
          </p:cNvSpPr>
          <p:nvPr>
            <p:ph type="body" sz="quarter" idx="25" hasCustomPrompt="1"/>
          </p:nvPr>
        </p:nvSpPr>
        <p:spPr>
          <a:xfrm>
            <a:off x="617518" y="1686177"/>
            <a:ext cx="418802" cy="746760"/>
          </a:xfrm>
        </p:spPr>
        <p:txBody>
          <a:bodyPr lIns="0" tIns="0" rIns="0" bIns="0">
            <a:noAutofit/>
          </a:bodyPr>
          <a:lstStyle>
            <a:lvl1pPr marL="0" indent="0" algn="l">
              <a:buNone/>
              <a:defRPr sz="5250" b="1">
                <a:ln>
                  <a:solidFill>
                    <a:schemeClr val="tx1"/>
                  </a:solidFill>
                </a:ln>
                <a:noFill/>
                <a:latin typeface="+mj-lt"/>
                <a:ea typeface="Tahoma" panose="020B0604030504040204" pitchFamily="34" charset="0"/>
                <a:cs typeface="Tahoma" panose="020B0604030504040204" pitchFamily="34" charset="0"/>
              </a:defRPr>
            </a:lvl1pPr>
          </a:lstStyle>
          <a:p>
            <a:pPr lvl="0"/>
            <a:r>
              <a:rPr lang="en-US" dirty="0"/>
              <a:t>1</a:t>
            </a:r>
            <a:endParaRPr lang="ru-RU" dirty="0"/>
          </a:p>
        </p:txBody>
      </p:sp>
      <p:sp>
        <p:nvSpPr>
          <p:cNvPr id="36" name="Text Placeholder 7">
            <a:extLst>
              <a:ext uri="{FF2B5EF4-FFF2-40B4-BE49-F238E27FC236}">
                <a16:creationId xmlns:a16="http://schemas.microsoft.com/office/drawing/2014/main" id="{2F18CD59-6602-4DEC-9B12-412E6BAF9283}"/>
              </a:ext>
            </a:extLst>
          </p:cNvPr>
          <p:cNvSpPr>
            <a:spLocks noGrp="1"/>
          </p:cNvSpPr>
          <p:nvPr>
            <p:ph type="body" sz="quarter" idx="52" hasCustomPrompt="1"/>
          </p:nvPr>
        </p:nvSpPr>
        <p:spPr>
          <a:xfrm>
            <a:off x="3684617" y="1666244"/>
            <a:ext cx="418802" cy="746760"/>
          </a:xfrm>
        </p:spPr>
        <p:txBody>
          <a:bodyPr lIns="0" tIns="0" rIns="0" bIns="0">
            <a:noAutofit/>
          </a:bodyPr>
          <a:lstStyle>
            <a:lvl1pPr marL="0" indent="0" algn="l">
              <a:buNone/>
              <a:defRPr lang="ru-RU" sz="525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685800" rtl="0" eaLnBrk="1" latinLnBrk="0" hangingPunct="1">
              <a:lnSpc>
                <a:spcPct val="90000"/>
              </a:lnSpc>
              <a:spcBef>
                <a:spcPts val="750"/>
              </a:spcBef>
              <a:buFont typeface="Arial" panose="020B0604020202020204" pitchFamily="34" charset="0"/>
              <a:buNone/>
            </a:pPr>
            <a:r>
              <a:rPr lang="en-US" dirty="0"/>
              <a:t>1</a:t>
            </a:r>
            <a:endParaRPr lang="ru-RU" dirty="0"/>
          </a:p>
        </p:txBody>
      </p:sp>
      <p:sp>
        <p:nvSpPr>
          <p:cNvPr id="37" name="Text Placeholder 7">
            <a:extLst>
              <a:ext uri="{FF2B5EF4-FFF2-40B4-BE49-F238E27FC236}">
                <a16:creationId xmlns:a16="http://schemas.microsoft.com/office/drawing/2014/main" id="{88B09568-0B94-4B51-BE65-A72C65C3D7DA}"/>
              </a:ext>
            </a:extLst>
          </p:cNvPr>
          <p:cNvSpPr>
            <a:spLocks noGrp="1"/>
          </p:cNvSpPr>
          <p:nvPr>
            <p:ph type="body" sz="quarter" idx="53" hasCustomPrompt="1"/>
          </p:nvPr>
        </p:nvSpPr>
        <p:spPr>
          <a:xfrm>
            <a:off x="5905068" y="1669138"/>
            <a:ext cx="418802" cy="746760"/>
          </a:xfrm>
        </p:spPr>
        <p:txBody>
          <a:bodyPr lIns="0" tIns="0" rIns="0" bIns="0">
            <a:noAutofit/>
          </a:bodyPr>
          <a:lstStyle>
            <a:lvl1pPr marL="0" indent="0" algn="l">
              <a:buNone/>
              <a:defRPr lang="ru-RU" sz="525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685800" rtl="0" eaLnBrk="1" latinLnBrk="0" hangingPunct="1">
              <a:lnSpc>
                <a:spcPct val="90000"/>
              </a:lnSpc>
              <a:spcBef>
                <a:spcPts val="750"/>
              </a:spcBef>
              <a:buFont typeface="Arial" panose="020B0604020202020204" pitchFamily="34" charset="0"/>
              <a:buNone/>
            </a:pPr>
            <a:r>
              <a:rPr lang="en-US" dirty="0"/>
              <a:t>1</a:t>
            </a:r>
            <a:endParaRPr lang="ru-RU" dirty="0"/>
          </a:p>
        </p:txBody>
      </p:sp>
      <p:sp>
        <p:nvSpPr>
          <p:cNvPr id="40" name="Text Placeholder 3">
            <a:extLst>
              <a:ext uri="{FF2B5EF4-FFF2-40B4-BE49-F238E27FC236}">
                <a16:creationId xmlns:a16="http://schemas.microsoft.com/office/drawing/2014/main" id="{315834F5-9ACD-4898-B96E-8C732881FF01}"/>
              </a:ext>
            </a:extLst>
          </p:cNvPr>
          <p:cNvSpPr>
            <a:spLocks noGrp="1"/>
          </p:cNvSpPr>
          <p:nvPr>
            <p:ph type="body" sz="half" idx="50"/>
          </p:nvPr>
        </p:nvSpPr>
        <p:spPr>
          <a:xfrm>
            <a:off x="1769343" y="4755441"/>
            <a:ext cx="6744817" cy="304268"/>
          </a:xfrm>
        </p:spPr>
        <p:txBody>
          <a:bodyPr lIns="0" tIns="0" rIns="0" bIns="0" anchor="t" anchorCtr="0">
            <a:normAutofit/>
          </a:bodyPr>
          <a:lstStyle>
            <a:lvl1pPr marL="0" indent="0" algn="r">
              <a:lnSpc>
                <a:spcPct val="100000"/>
              </a:lnSpc>
              <a:spcBef>
                <a:spcPts val="0"/>
              </a:spcBef>
              <a:buNone/>
              <a:defRPr lang="en-US" sz="1050" i="0" kern="1200" smtClean="0">
                <a:solidFill>
                  <a:schemeClr val="bg2"/>
                </a:solidFill>
                <a:latin typeface="+mn-lt"/>
                <a:ea typeface="+mn-ea"/>
                <a:cs typeface="+mn-cs"/>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8" name="Title 1">
            <a:extLst>
              <a:ext uri="{FF2B5EF4-FFF2-40B4-BE49-F238E27FC236}">
                <a16:creationId xmlns:a16="http://schemas.microsoft.com/office/drawing/2014/main" id="{7E5CF6DE-4761-4BA5-A429-30AC8BBAD45B}"/>
              </a:ext>
            </a:extLst>
          </p:cNvPr>
          <p:cNvSpPr>
            <a:spLocks noGrp="1"/>
          </p:cNvSpPr>
          <p:nvPr>
            <p:ph type="title" hasCustomPrompt="1"/>
          </p:nvPr>
        </p:nvSpPr>
        <p:spPr>
          <a:xfrm>
            <a:off x="629842" y="650001"/>
            <a:ext cx="7884318" cy="505564"/>
          </a:xfrm>
        </p:spPr>
        <p:txBody>
          <a:bodyPr lIns="0" tIns="0" rIns="0" bIns="0" anchor="t" anchorCtr="0">
            <a:normAutofit/>
          </a:bodyPr>
          <a:lstStyle>
            <a:lvl1pPr marL="0" algn="r" defTabSz="685800" rtl="0" eaLnBrk="1" latinLnBrk="0" hangingPunct="1">
              <a:lnSpc>
                <a:spcPct val="90000"/>
              </a:lnSpc>
              <a:spcBef>
                <a:spcPct val="0"/>
              </a:spcBef>
              <a:buNone/>
              <a:defRPr lang="ru-RU" sz="2700" b="1" kern="1200" dirty="0">
                <a:solidFill>
                  <a:schemeClr val="bg2"/>
                </a:solidFill>
                <a:latin typeface="+mj-lt"/>
                <a:ea typeface="+mj-ea"/>
                <a:cs typeface="+mj-cs"/>
              </a:defRPr>
            </a:lvl1pPr>
          </a:lstStyle>
          <a:p>
            <a:r>
              <a:rPr lang="en-US" dirty="0"/>
              <a:t>HOW TO USE THIS TEMPLATE</a:t>
            </a:r>
            <a:endParaRPr lang="ru-RU" dirty="0"/>
          </a:p>
        </p:txBody>
      </p:sp>
      <p:sp>
        <p:nvSpPr>
          <p:cNvPr id="41" name="Picture Placeholder 9">
            <a:extLst>
              <a:ext uri="{FF2B5EF4-FFF2-40B4-BE49-F238E27FC236}">
                <a16:creationId xmlns:a16="http://schemas.microsoft.com/office/drawing/2014/main" id="{8A4896B5-1C5E-47F0-8F0C-4EF97E356C86}"/>
              </a:ext>
            </a:extLst>
          </p:cNvPr>
          <p:cNvSpPr>
            <a:spLocks noGrp="1"/>
          </p:cNvSpPr>
          <p:nvPr>
            <p:ph type="pic" sz="quarter" idx="13"/>
          </p:nvPr>
        </p:nvSpPr>
        <p:spPr>
          <a:xfrm>
            <a:off x="5925239" y="3149923"/>
            <a:ext cx="1110996" cy="632460"/>
          </a:xfrm>
        </p:spPr>
        <p:txBody>
          <a:bodyPr anchor="ctr" anchorCtr="0">
            <a:normAutofit/>
          </a:bodyPr>
          <a:lstStyle>
            <a:lvl1pPr marL="0" indent="0" algn="ctr">
              <a:buNone/>
              <a:defRPr sz="1050"/>
            </a:lvl1pPr>
          </a:lstStyle>
          <a:p>
            <a:r>
              <a:rPr lang="en-US"/>
              <a:t>Drag picture to placeholder or click icon to add</a:t>
            </a:r>
            <a:endParaRPr lang="ru-RU" dirty="0"/>
          </a:p>
        </p:txBody>
      </p:sp>
      <p:grpSp>
        <p:nvGrpSpPr>
          <p:cNvPr id="31" name="Group 30">
            <a:extLst>
              <a:ext uri="{FF2B5EF4-FFF2-40B4-BE49-F238E27FC236}">
                <a16:creationId xmlns:a16="http://schemas.microsoft.com/office/drawing/2014/main" id="{D87F4783-C8BA-411C-A188-4A4DAED10C02}"/>
              </a:ext>
            </a:extLst>
          </p:cNvPr>
          <p:cNvGrpSpPr/>
          <p:nvPr userDrawn="1"/>
        </p:nvGrpSpPr>
        <p:grpSpPr>
          <a:xfrm flipH="1">
            <a:off x="3312000" y="1146002"/>
            <a:ext cx="5832000" cy="84000"/>
            <a:chOff x="-322289" y="3240138"/>
            <a:chExt cx="5070122" cy="100800"/>
          </a:xfrm>
        </p:grpSpPr>
        <p:cxnSp>
          <p:nvCxnSpPr>
            <p:cNvPr id="39" name="Straight Connector 38">
              <a:extLst>
                <a:ext uri="{FF2B5EF4-FFF2-40B4-BE49-F238E27FC236}">
                  <a16:creationId xmlns:a16="http://schemas.microsoft.com/office/drawing/2014/main" id="{959A2713-966D-4694-A067-D6BE1B2986D1}"/>
                </a:ext>
              </a:extLst>
            </p:cNvPr>
            <p:cNvCxnSpPr>
              <a:cxnSpLocks/>
            </p:cNvCxnSpPr>
            <p:nvPr userDrawn="1"/>
          </p:nvCxnSpPr>
          <p:spPr>
            <a:xfrm>
              <a:off x="-322289" y="3290538"/>
              <a:ext cx="507012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FCA15F19-C2FE-4F13-9359-69E884CA83B9}"/>
                </a:ext>
              </a:extLst>
            </p:cNvPr>
            <p:cNvSpPr/>
            <p:nvPr userDrawn="1"/>
          </p:nvSpPr>
          <p:spPr>
            <a:xfrm>
              <a:off x="4682109"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Tree>
    <p:extLst>
      <p:ext uri="{BB962C8B-B14F-4D97-AF65-F5344CB8AC3E}">
        <p14:creationId xmlns:p14="http://schemas.microsoft.com/office/powerpoint/2010/main" val="32535776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8196A9-689D-4410-BFC0-7ACB19755A0C}"/>
              </a:ext>
            </a:extLst>
          </p:cNvPr>
          <p:cNvSpPr/>
          <p:nvPr userDrawn="1"/>
        </p:nvSpPr>
        <p:spPr>
          <a:xfrm>
            <a:off x="0" y="0"/>
            <a:ext cx="9144000" cy="3680460"/>
          </a:xfrm>
          <a:prstGeom prst="rect">
            <a:avLst/>
          </a:prstGeom>
          <a:blipFill>
            <a:blip r:embed="rId2"/>
            <a:srcRect/>
            <a:stretch>
              <a:fillRect l="-842" r="-8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2" name="Title 1">
            <a:extLst>
              <a:ext uri="{FF2B5EF4-FFF2-40B4-BE49-F238E27FC236}">
                <a16:creationId xmlns:a16="http://schemas.microsoft.com/office/drawing/2014/main" id="{129BFEAD-57CF-438A-8084-C5AC7F47E544}"/>
              </a:ext>
            </a:extLst>
          </p:cNvPr>
          <p:cNvSpPr>
            <a:spLocks noGrp="1"/>
          </p:cNvSpPr>
          <p:nvPr>
            <p:ph type="ctrTitle" hasCustomPrompt="1"/>
          </p:nvPr>
        </p:nvSpPr>
        <p:spPr>
          <a:xfrm>
            <a:off x="1143000" y="2052488"/>
            <a:ext cx="6858000" cy="1488412"/>
          </a:xfrm>
        </p:spPr>
        <p:txBody>
          <a:bodyPr anchor="b"/>
          <a:lstStyle>
            <a:lvl1pPr algn="ctr">
              <a:defRPr sz="4500"/>
            </a:lvl1pPr>
          </a:lstStyle>
          <a:p>
            <a:r>
              <a:rPr lang="en-US" dirty="0"/>
              <a:t>CLICK TO EDIT MASTER TITLE STYLE</a:t>
            </a:r>
            <a:endParaRPr lang="ru-RU" dirty="0"/>
          </a:p>
        </p:txBody>
      </p:sp>
      <p:sp>
        <p:nvSpPr>
          <p:cNvPr id="4" name="Date Placeholder 3">
            <a:extLst>
              <a:ext uri="{FF2B5EF4-FFF2-40B4-BE49-F238E27FC236}">
                <a16:creationId xmlns:a16="http://schemas.microsoft.com/office/drawing/2014/main" id="{7E17A3CB-B083-4E49-9123-A5E47559DCDB}"/>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A8C4102C-4609-416C-A808-0FFE0051DAA1}"/>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2D7BCC5D-6F2C-472F-BD4C-4096793DFC2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7" name="Rectangle 6">
            <a:extLst>
              <a:ext uri="{FF2B5EF4-FFF2-40B4-BE49-F238E27FC236}">
                <a16:creationId xmlns:a16="http://schemas.microsoft.com/office/drawing/2014/main" id="{7BE854BB-FA44-4CAB-85DF-F5C412560348}"/>
              </a:ext>
            </a:extLst>
          </p:cNvPr>
          <p:cNvSpPr/>
          <p:nvPr userDrawn="1"/>
        </p:nvSpPr>
        <p:spPr>
          <a:xfrm>
            <a:off x="0" y="3680460"/>
            <a:ext cx="9144000" cy="2034540"/>
          </a:xfrm>
          <a:prstGeom prst="rect">
            <a:avLst/>
          </a:prstGeom>
          <a:gradFill flip="none" rotWithShape="1">
            <a:gsLst>
              <a:gs pos="0">
                <a:schemeClr val="accent2"/>
              </a:gs>
              <a:gs pos="34000">
                <a:srgbClr val="0F1722"/>
              </a:gs>
              <a:gs pos="69000">
                <a:srgbClr val="0F1722"/>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3" name="Subtitle 2">
            <a:extLst>
              <a:ext uri="{FF2B5EF4-FFF2-40B4-BE49-F238E27FC236}">
                <a16:creationId xmlns:a16="http://schemas.microsoft.com/office/drawing/2014/main" id="{389BFFF1-5465-4317-B9DB-C23A5B1D76EF}"/>
              </a:ext>
            </a:extLst>
          </p:cNvPr>
          <p:cNvSpPr>
            <a:spLocks noGrp="1"/>
          </p:cNvSpPr>
          <p:nvPr>
            <p:ph type="subTitle" idx="1"/>
          </p:nvPr>
        </p:nvSpPr>
        <p:spPr>
          <a:xfrm>
            <a:off x="1143000" y="3945580"/>
            <a:ext cx="6858000" cy="383165"/>
          </a:xfrm>
        </p:spPr>
        <p:txBody>
          <a:bodyPr lIns="0" tIns="0" rIns="0" bIns="0">
            <a:normAutofit/>
          </a:bodyPr>
          <a:lstStyle>
            <a:lvl1pPr marL="0" indent="0" algn="ctr">
              <a:lnSpc>
                <a:spcPct val="100000"/>
              </a:lnSpc>
              <a:spcBef>
                <a:spcPts val="0"/>
              </a:spcBef>
              <a:buNone/>
              <a:defRPr sz="2100" b="1">
                <a:latin typeface="+mn-lt"/>
                <a:cs typeface="Segoe UI Semibold" panose="020B0702040204020203"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ru-RU" dirty="0"/>
          </a:p>
        </p:txBody>
      </p:sp>
      <p:grpSp>
        <p:nvGrpSpPr>
          <p:cNvPr id="15" name="Group 14">
            <a:extLst>
              <a:ext uri="{FF2B5EF4-FFF2-40B4-BE49-F238E27FC236}">
                <a16:creationId xmlns:a16="http://schemas.microsoft.com/office/drawing/2014/main" id="{676B4374-8F24-43DE-860D-E5C6EA850AB4}"/>
              </a:ext>
            </a:extLst>
          </p:cNvPr>
          <p:cNvGrpSpPr/>
          <p:nvPr userDrawn="1"/>
        </p:nvGrpSpPr>
        <p:grpSpPr>
          <a:xfrm>
            <a:off x="2714449" y="1878330"/>
            <a:ext cx="3715103" cy="83820"/>
            <a:chOff x="3631692" y="2253996"/>
            <a:chExt cx="4953471" cy="100584"/>
          </a:xfrm>
        </p:grpSpPr>
        <p:sp>
          <p:nvSpPr>
            <p:cNvPr id="11" name="Oval 10">
              <a:extLst>
                <a:ext uri="{FF2B5EF4-FFF2-40B4-BE49-F238E27FC236}">
                  <a16:creationId xmlns:a16="http://schemas.microsoft.com/office/drawing/2014/main" id="{585C7755-9394-4129-AB48-1AC32DA80C75}"/>
                </a:ext>
              </a:extLst>
            </p:cNvPr>
            <p:cNvSpPr/>
            <p:nvPr userDrawn="1"/>
          </p:nvSpPr>
          <p:spPr>
            <a:xfrm>
              <a:off x="3631692"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3" name="Straight Connector 12">
              <a:extLst>
                <a:ext uri="{FF2B5EF4-FFF2-40B4-BE49-F238E27FC236}">
                  <a16:creationId xmlns:a16="http://schemas.microsoft.com/office/drawing/2014/main" id="{64C71ABE-575A-48CF-82B1-EDE8535F3993}"/>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E3C1EA63-78B2-4715-B4DC-63D98AC7F354}"/>
                </a:ext>
              </a:extLst>
            </p:cNvPr>
            <p:cNvSpPr/>
            <p:nvPr userDrawn="1"/>
          </p:nvSpPr>
          <p:spPr>
            <a:xfrm>
              <a:off x="8484579"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grpSp>
      <p:grpSp>
        <p:nvGrpSpPr>
          <p:cNvPr id="16" name="Group 15">
            <a:extLst>
              <a:ext uri="{FF2B5EF4-FFF2-40B4-BE49-F238E27FC236}">
                <a16:creationId xmlns:a16="http://schemas.microsoft.com/office/drawing/2014/main" id="{E9BB74A1-0BEA-4AD8-8138-0641A45D8B40}"/>
              </a:ext>
            </a:extLst>
          </p:cNvPr>
          <p:cNvGrpSpPr/>
          <p:nvPr userDrawn="1"/>
        </p:nvGrpSpPr>
        <p:grpSpPr>
          <a:xfrm>
            <a:off x="3489436" y="4421136"/>
            <a:ext cx="2165129" cy="83820"/>
            <a:chOff x="3631690" y="2253996"/>
            <a:chExt cx="5028467" cy="100584"/>
          </a:xfrm>
        </p:grpSpPr>
        <p:sp>
          <p:nvSpPr>
            <p:cNvPr id="17" name="Oval 16">
              <a:extLst>
                <a:ext uri="{FF2B5EF4-FFF2-40B4-BE49-F238E27FC236}">
                  <a16:creationId xmlns:a16="http://schemas.microsoft.com/office/drawing/2014/main" id="{73D0026E-5270-4C52-A1AF-5631E8192DCD}"/>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A6085D92-5F70-4097-A2FF-C15B13788D08}"/>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E68EB6C-48D0-4EBF-8541-926D16790F52}"/>
                </a:ext>
              </a:extLst>
            </p:cNvPr>
            <p:cNvSpPr/>
            <p:nvPr userDrawn="1"/>
          </p:nvSpPr>
          <p:spPr>
            <a:xfrm>
              <a:off x="8484578"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grpSp>
    </p:spTree>
    <p:extLst>
      <p:ext uri="{BB962C8B-B14F-4D97-AF65-F5344CB8AC3E}">
        <p14:creationId xmlns:p14="http://schemas.microsoft.com/office/powerpoint/2010/main" val="13641896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015858-8549-49EA-BB83-070E0D9D4890}"/>
              </a:ext>
            </a:extLst>
          </p:cNvPr>
          <p:cNvSpPr/>
          <p:nvPr userDrawn="1"/>
        </p:nvSpPr>
        <p:spPr>
          <a:xfrm>
            <a:off x="4562856" y="0"/>
            <a:ext cx="4581144" cy="5715000"/>
          </a:xfrm>
          <a:prstGeom prst="rect">
            <a:avLst/>
          </a:prstGeom>
          <a:gradFill flip="none" rotWithShape="1">
            <a:gsLst>
              <a:gs pos="0">
                <a:schemeClr val="accent2"/>
              </a:gs>
              <a:gs pos="36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2" name="Title 1">
            <a:extLst>
              <a:ext uri="{FF2B5EF4-FFF2-40B4-BE49-F238E27FC236}">
                <a16:creationId xmlns:a16="http://schemas.microsoft.com/office/drawing/2014/main" id="{2206FBAC-B8FD-4768-B682-E0B93BA33105}"/>
              </a:ext>
            </a:extLst>
          </p:cNvPr>
          <p:cNvSpPr>
            <a:spLocks noGrp="1"/>
          </p:cNvSpPr>
          <p:nvPr>
            <p:ph type="title" hasCustomPrompt="1"/>
          </p:nvPr>
        </p:nvSpPr>
        <p:spPr>
          <a:xfrm>
            <a:off x="5077326" y="1778000"/>
            <a:ext cx="3464218" cy="2077051"/>
          </a:xfrm>
        </p:spPr>
        <p:txBody>
          <a:bodyPr lIns="0" tIns="0" rIns="0" bIns="0" anchor="b" anchorCtr="0">
            <a:noAutofit/>
          </a:bodyPr>
          <a:lstStyle>
            <a:lvl1pPr>
              <a:defRPr sz="4500"/>
            </a:lvl1pPr>
          </a:lstStyle>
          <a:p>
            <a:r>
              <a:rPr lang="en-US" dirty="0"/>
              <a:t>PITCH</a:t>
            </a:r>
            <a:br>
              <a:rPr lang="en-US" dirty="0"/>
            </a:br>
            <a:r>
              <a:rPr lang="en-US" dirty="0"/>
              <a:t>DECK</a:t>
            </a:r>
            <a:br>
              <a:rPr lang="en-US" dirty="0"/>
            </a:br>
            <a:r>
              <a:rPr lang="en-US" dirty="0"/>
              <a:t>TITLE</a:t>
            </a:r>
            <a:endParaRPr lang="ru-RU" dirty="0"/>
          </a:p>
        </p:txBody>
      </p:sp>
      <p:sp>
        <p:nvSpPr>
          <p:cNvPr id="4" name="Date Placeholder 3">
            <a:extLst>
              <a:ext uri="{FF2B5EF4-FFF2-40B4-BE49-F238E27FC236}">
                <a16:creationId xmlns:a16="http://schemas.microsoft.com/office/drawing/2014/main" id="{2472534F-03A6-408A-9BF1-303D0A440BA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0A24E181-0C50-4F43-A5A7-6FDD1500C708}"/>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13A749CC-EB55-4FEF-AA4C-9A9C6E2AA9C0}"/>
              </a:ext>
            </a:extLst>
          </p:cNvPr>
          <p:cNvSpPr>
            <a:spLocks noGrp="1"/>
          </p:cNvSpPr>
          <p:nvPr>
            <p:ph type="sldNum" sz="quarter" idx="12"/>
          </p:nvPr>
        </p:nvSpPr>
        <p:spPr/>
        <p:txBody>
          <a:bodyPr/>
          <a:lstStyle/>
          <a:p>
            <a:fld id="{8D581BC7-E183-40DB-AC97-C19EA4EB8894}" type="slidenum">
              <a:rPr lang="ru-RU" smtClean="0"/>
              <a:t>‹#›</a:t>
            </a:fld>
            <a:endParaRPr lang="ru-RU" dirty="0"/>
          </a:p>
        </p:txBody>
      </p:sp>
      <p:grpSp>
        <p:nvGrpSpPr>
          <p:cNvPr id="9" name="Group 8">
            <a:extLst>
              <a:ext uri="{FF2B5EF4-FFF2-40B4-BE49-F238E27FC236}">
                <a16:creationId xmlns:a16="http://schemas.microsoft.com/office/drawing/2014/main" id="{6F3E26A6-6962-4A35-AA86-805537D45296}"/>
              </a:ext>
            </a:extLst>
          </p:cNvPr>
          <p:cNvGrpSpPr/>
          <p:nvPr userDrawn="1"/>
        </p:nvGrpSpPr>
        <p:grpSpPr>
          <a:xfrm>
            <a:off x="5077326" y="1622843"/>
            <a:ext cx="1890111" cy="85367"/>
            <a:chOff x="3631690" y="2252140"/>
            <a:chExt cx="4389743" cy="102440"/>
          </a:xfrm>
        </p:grpSpPr>
        <p:sp>
          <p:nvSpPr>
            <p:cNvPr id="10" name="Oval 9">
              <a:extLst>
                <a:ext uri="{FF2B5EF4-FFF2-40B4-BE49-F238E27FC236}">
                  <a16:creationId xmlns:a16="http://schemas.microsoft.com/office/drawing/2014/main" id="{681504C4-12AC-4251-8E47-0089784BDB9B}"/>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1" name="Straight Connector 10">
              <a:extLst>
                <a:ext uri="{FF2B5EF4-FFF2-40B4-BE49-F238E27FC236}">
                  <a16:creationId xmlns:a16="http://schemas.microsoft.com/office/drawing/2014/main" id="{192040D0-01C2-4643-8F84-3B8F334E545C}"/>
                </a:ext>
              </a:extLst>
            </p:cNvPr>
            <p:cNvCxnSpPr/>
            <p:nvPr userDrawn="1"/>
          </p:nvCxnSpPr>
          <p:spPr>
            <a:xfrm>
              <a:off x="3681984" y="2307679"/>
              <a:ext cx="4201365"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ED601E9-2BFC-460B-A2A8-69A787A4988E}"/>
                </a:ext>
              </a:extLst>
            </p:cNvPr>
            <p:cNvSpPr/>
            <p:nvPr userDrawn="1"/>
          </p:nvSpPr>
          <p:spPr>
            <a:xfrm>
              <a:off x="7845854" y="2252140"/>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grpSp>
      <p:grpSp>
        <p:nvGrpSpPr>
          <p:cNvPr id="13" name="Group 12">
            <a:extLst>
              <a:ext uri="{FF2B5EF4-FFF2-40B4-BE49-F238E27FC236}">
                <a16:creationId xmlns:a16="http://schemas.microsoft.com/office/drawing/2014/main" id="{BB49A8A6-FEDB-4D20-B581-A84DB8EFE977}"/>
              </a:ext>
            </a:extLst>
          </p:cNvPr>
          <p:cNvGrpSpPr/>
          <p:nvPr userDrawn="1"/>
        </p:nvGrpSpPr>
        <p:grpSpPr>
          <a:xfrm>
            <a:off x="5077326" y="3878403"/>
            <a:ext cx="1890111" cy="83820"/>
            <a:chOff x="3631690" y="2253996"/>
            <a:chExt cx="4389742" cy="100584"/>
          </a:xfrm>
        </p:grpSpPr>
        <p:sp>
          <p:nvSpPr>
            <p:cNvPr id="14" name="Oval 13">
              <a:extLst>
                <a:ext uri="{FF2B5EF4-FFF2-40B4-BE49-F238E27FC236}">
                  <a16:creationId xmlns:a16="http://schemas.microsoft.com/office/drawing/2014/main" id="{C2F65998-5EC3-446A-8307-1CF81A348CE3}"/>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5" name="Straight Connector 14">
              <a:extLst>
                <a:ext uri="{FF2B5EF4-FFF2-40B4-BE49-F238E27FC236}">
                  <a16:creationId xmlns:a16="http://schemas.microsoft.com/office/drawing/2014/main" id="{7CC5D776-F60A-4A0C-AA7C-EFACDA2CEA88}"/>
                </a:ext>
              </a:extLst>
            </p:cNvPr>
            <p:cNvCxnSpPr/>
            <p:nvPr userDrawn="1"/>
          </p:nvCxnSpPr>
          <p:spPr>
            <a:xfrm>
              <a:off x="3681984" y="2307679"/>
              <a:ext cx="4201364"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EAFE309-55C5-409C-92ED-748307C74318}"/>
                </a:ext>
              </a:extLst>
            </p:cNvPr>
            <p:cNvSpPr/>
            <p:nvPr userDrawn="1"/>
          </p:nvSpPr>
          <p:spPr>
            <a:xfrm>
              <a:off x="7845853"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grpSp>
      <p:sp>
        <p:nvSpPr>
          <p:cNvPr id="17" name="Subtitle 2">
            <a:extLst>
              <a:ext uri="{FF2B5EF4-FFF2-40B4-BE49-F238E27FC236}">
                <a16:creationId xmlns:a16="http://schemas.microsoft.com/office/drawing/2014/main" id="{5B77B20B-76F5-4912-803D-5709F730D4FB}"/>
              </a:ext>
            </a:extLst>
          </p:cNvPr>
          <p:cNvSpPr>
            <a:spLocks noGrp="1"/>
          </p:cNvSpPr>
          <p:nvPr>
            <p:ph type="subTitle" idx="1"/>
          </p:nvPr>
        </p:nvSpPr>
        <p:spPr>
          <a:xfrm>
            <a:off x="5077326" y="4074537"/>
            <a:ext cx="3464218" cy="492188"/>
          </a:xfrm>
        </p:spPr>
        <p:txBody>
          <a:bodyPr lIns="0" tIns="0" rIns="0" bIns="0">
            <a:normAutofit/>
          </a:bodyPr>
          <a:lstStyle>
            <a:lvl1pPr marL="0" indent="0" algn="l">
              <a:lnSpc>
                <a:spcPct val="100000"/>
              </a:lnSpc>
              <a:spcBef>
                <a:spcPts val="0"/>
              </a:spcBef>
              <a:buNone/>
              <a:defRPr sz="2100" b="1">
                <a:latin typeface="+mn-lt"/>
                <a:cs typeface="Segoe UI Semibold" panose="020B0702040204020203"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ru-RU" dirty="0"/>
          </a:p>
        </p:txBody>
      </p:sp>
    </p:spTree>
    <p:extLst>
      <p:ext uri="{BB962C8B-B14F-4D97-AF65-F5344CB8AC3E}">
        <p14:creationId xmlns:p14="http://schemas.microsoft.com/office/powerpoint/2010/main" val="3791958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602457" y="1742519"/>
            <a:ext cx="3766455" cy="670282"/>
          </a:xfrm>
        </p:spPr>
        <p:txBody>
          <a:bodyPr lIns="0" tIns="0" rIns="0" bIns="0" anchor="b">
            <a:normAutofit/>
          </a:bodyPr>
          <a:lstStyle>
            <a:lvl1pPr>
              <a:defRPr sz="27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620078" y="2703806"/>
            <a:ext cx="3154428" cy="474238"/>
          </a:xfrm>
        </p:spPr>
        <p:txBody>
          <a:bodyPr lIns="0" tIns="0" rIns="0" bIns="0">
            <a:normAutofit/>
          </a:bodyPr>
          <a:lstStyle>
            <a:lvl1pPr marL="0" indent="0">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494957"/>
            <a:ext cx="2575800" cy="840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611790" y="3224457"/>
            <a:ext cx="3161401" cy="1106942"/>
          </a:xfrm>
        </p:spPr>
        <p:txBody>
          <a:bodyPr lIns="0" tIns="0" rIns="0" bIns="0">
            <a:normAutofit/>
          </a:bodyPr>
          <a:lstStyle>
            <a:lvl1pPr marL="0" indent="0">
              <a:lnSpc>
                <a:spcPct val="100000"/>
              </a:lnSpc>
              <a:spcBef>
                <a:spcPts val="450"/>
              </a:spcBef>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Picture Placeholder 7">
            <a:extLst>
              <a:ext uri="{FF2B5EF4-FFF2-40B4-BE49-F238E27FC236}">
                <a16:creationId xmlns:a16="http://schemas.microsoft.com/office/drawing/2014/main" id="{DE71F7A0-F439-470D-A1B8-556C960D112C}"/>
              </a:ext>
            </a:extLst>
          </p:cNvPr>
          <p:cNvSpPr>
            <a:spLocks noGrp="1"/>
          </p:cNvSpPr>
          <p:nvPr>
            <p:ph type="pic" sz="quarter" idx="15"/>
          </p:nvPr>
        </p:nvSpPr>
        <p:spPr>
          <a:xfrm>
            <a:off x="4577252" y="2075445"/>
            <a:ext cx="4562475" cy="2156460"/>
          </a:xfrm>
        </p:spPr>
        <p:txBody>
          <a:bodyPr anchor="ctr" anchorCtr="0">
            <a:normAutofit/>
          </a:bodyPr>
          <a:lstStyle>
            <a:lvl1pPr marL="0" indent="0" algn="ctr">
              <a:buNone/>
              <a:defRPr sz="1350"/>
            </a:lvl1pPr>
          </a:lstStyle>
          <a:p>
            <a:r>
              <a:rPr lang="en-US"/>
              <a:t>Drag picture to placeholder or click icon to add</a:t>
            </a:r>
            <a:endParaRPr lang="ru-RU" dirty="0"/>
          </a:p>
        </p:txBody>
      </p:sp>
    </p:spTree>
    <p:extLst>
      <p:ext uri="{BB962C8B-B14F-4D97-AF65-F5344CB8AC3E}">
        <p14:creationId xmlns:p14="http://schemas.microsoft.com/office/powerpoint/2010/main" val="25399692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6E3F0B-343E-4C97-A8D6-C47FCC915F74}"/>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628650" y="304272"/>
            <a:ext cx="7886700" cy="544141"/>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6" name="Content Placeholder 2">
            <a:extLst>
              <a:ext uri="{FF2B5EF4-FFF2-40B4-BE49-F238E27FC236}">
                <a16:creationId xmlns:a16="http://schemas.microsoft.com/office/drawing/2014/main" id="{DEA943F6-C418-4339-8C7E-A12127BDE29C}"/>
              </a:ext>
            </a:extLst>
          </p:cNvPr>
          <p:cNvSpPr>
            <a:spLocks noGrp="1"/>
          </p:cNvSpPr>
          <p:nvPr>
            <p:ph idx="1"/>
          </p:nvPr>
        </p:nvSpPr>
        <p:spPr>
          <a:xfrm>
            <a:off x="628650" y="989814"/>
            <a:ext cx="7886700" cy="377857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44681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B6FE9A2-5CE4-4652-97CE-3FF947D5485F}"/>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628650" y="304272"/>
            <a:ext cx="7886700" cy="544141"/>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7" name="Content Placeholder 2">
            <a:extLst>
              <a:ext uri="{FF2B5EF4-FFF2-40B4-BE49-F238E27FC236}">
                <a16:creationId xmlns:a16="http://schemas.microsoft.com/office/drawing/2014/main" id="{3FD6D4E1-CC57-4556-9CB7-31B375477219}"/>
              </a:ext>
            </a:extLst>
          </p:cNvPr>
          <p:cNvSpPr>
            <a:spLocks noGrp="1"/>
          </p:cNvSpPr>
          <p:nvPr>
            <p:ph sz="half" idx="1"/>
          </p:nvPr>
        </p:nvSpPr>
        <p:spPr>
          <a:xfrm>
            <a:off x="628650" y="966248"/>
            <a:ext cx="3886200" cy="3786433"/>
          </a:xfrm>
        </p:spPr>
        <p:txBody>
          <a:bodyPr>
            <a:normAutofit/>
          </a:bodyPr>
          <a:lstStyle>
            <a:lvl1pPr>
              <a:defRPr sz="1500">
                <a:solidFill>
                  <a:schemeClr val="bg2"/>
                </a:solidFill>
              </a:defRPr>
            </a:lvl1pPr>
            <a:lvl2pPr>
              <a:defRPr sz="1350">
                <a:solidFill>
                  <a:schemeClr val="bg2"/>
                </a:solidFill>
              </a:defRPr>
            </a:lvl2pPr>
            <a:lvl3pPr>
              <a:defRPr sz="1200">
                <a:solidFill>
                  <a:schemeClr val="bg2"/>
                </a:solidFill>
              </a:defRPr>
            </a:lvl3pPr>
            <a:lvl4pPr>
              <a:defRPr sz="1050">
                <a:solidFill>
                  <a:schemeClr val="bg2"/>
                </a:solidFill>
              </a:defRPr>
            </a:lvl4pPr>
            <a:lvl5pPr>
              <a:defRPr sz="105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a:extLst>
              <a:ext uri="{FF2B5EF4-FFF2-40B4-BE49-F238E27FC236}">
                <a16:creationId xmlns:a16="http://schemas.microsoft.com/office/drawing/2014/main" id="{2AE7A31C-D605-4363-B037-1938B9304C13}"/>
              </a:ext>
            </a:extLst>
          </p:cNvPr>
          <p:cNvSpPr>
            <a:spLocks noGrp="1"/>
          </p:cNvSpPr>
          <p:nvPr>
            <p:ph sz="half" idx="2"/>
          </p:nvPr>
        </p:nvSpPr>
        <p:spPr>
          <a:xfrm>
            <a:off x="4629150" y="966248"/>
            <a:ext cx="3886200" cy="3786433"/>
          </a:xfrm>
        </p:spPr>
        <p:txBody>
          <a:bodyPr>
            <a:normAutofit/>
          </a:bodyPr>
          <a:lstStyle>
            <a:lvl1pPr>
              <a:defRPr sz="1500">
                <a:solidFill>
                  <a:schemeClr val="bg2"/>
                </a:solidFill>
              </a:defRPr>
            </a:lvl1pPr>
            <a:lvl2pPr>
              <a:defRPr sz="1350">
                <a:solidFill>
                  <a:schemeClr val="bg2"/>
                </a:solidFill>
              </a:defRPr>
            </a:lvl2pPr>
            <a:lvl3pPr>
              <a:defRPr sz="1200">
                <a:solidFill>
                  <a:schemeClr val="bg2"/>
                </a:solidFill>
              </a:defRPr>
            </a:lvl3pPr>
            <a:lvl4pPr>
              <a:defRPr sz="1050">
                <a:solidFill>
                  <a:schemeClr val="bg2"/>
                </a:solidFill>
              </a:defRPr>
            </a:lvl4pPr>
            <a:lvl5pPr>
              <a:defRPr sz="105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49159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4B5E40D-C1A5-4C5A-BBA0-C3E41F028D0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628650" y="304272"/>
            <a:ext cx="7886700" cy="544141"/>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7" name="Text Placeholder 2">
            <a:extLst>
              <a:ext uri="{FF2B5EF4-FFF2-40B4-BE49-F238E27FC236}">
                <a16:creationId xmlns:a16="http://schemas.microsoft.com/office/drawing/2014/main" id="{85C650EE-495E-44EB-870B-AC85B18EBDB8}"/>
              </a:ext>
            </a:extLst>
          </p:cNvPr>
          <p:cNvSpPr>
            <a:spLocks noGrp="1"/>
          </p:cNvSpPr>
          <p:nvPr>
            <p:ph type="body" idx="1"/>
          </p:nvPr>
        </p:nvSpPr>
        <p:spPr>
          <a:xfrm>
            <a:off x="629842" y="1047463"/>
            <a:ext cx="3868340" cy="686593"/>
          </a:xfrm>
        </p:spPr>
        <p:txBody>
          <a:bodyPr anchor="b"/>
          <a:lstStyle>
            <a:lvl1pPr marL="0" indent="0">
              <a:buNone/>
              <a:defRPr sz="1800" b="1">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Content Placeholder 3">
            <a:extLst>
              <a:ext uri="{FF2B5EF4-FFF2-40B4-BE49-F238E27FC236}">
                <a16:creationId xmlns:a16="http://schemas.microsoft.com/office/drawing/2014/main" id="{77DCC2A5-8A6A-431F-BD6C-93E32539A0F4}"/>
              </a:ext>
            </a:extLst>
          </p:cNvPr>
          <p:cNvSpPr>
            <a:spLocks noGrp="1"/>
          </p:cNvSpPr>
          <p:nvPr>
            <p:ph sz="half" idx="2"/>
          </p:nvPr>
        </p:nvSpPr>
        <p:spPr>
          <a:xfrm>
            <a:off x="629842" y="1836179"/>
            <a:ext cx="3868340" cy="2831359"/>
          </a:xfrm>
        </p:spPr>
        <p:txBody>
          <a:bodyPr>
            <a:normAutofit/>
          </a:bodyPr>
          <a:lstStyle>
            <a:lvl1pPr>
              <a:defRPr sz="1500">
                <a:solidFill>
                  <a:schemeClr val="bg2"/>
                </a:solidFill>
              </a:defRPr>
            </a:lvl1pPr>
            <a:lvl2pPr>
              <a:defRPr sz="1350">
                <a:solidFill>
                  <a:schemeClr val="bg2"/>
                </a:solidFill>
              </a:defRPr>
            </a:lvl2pPr>
            <a:lvl3pPr>
              <a:defRPr sz="1200">
                <a:solidFill>
                  <a:schemeClr val="bg2"/>
                </a:solidFill>
              </a:defRPr>
            </a:lvl3pPr>
            <a:lvl4pPr>
              <a:defRPr sz="1050">
                <a:solidFill>
                  <a:schemeClr val="bg2"/>
                </a:solidFill>
              </a:defRPr>
            </a:lvl4pPr>
            <a:lvl5pPr>
              <a:defRPr sz="105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4">
            <a:extLst>
              <a:ext uri="{FF2B5EF4-FFF2-40B4-BE49-F238E27FC236}">
                <a16:creationId xmlns:a16="http://schemas.microsoft.com/office/drawing/2014/main" id="{7FE620E9-8AD3-4771-8897-E65B461E2801}"/>
              </a:ext>
            </a:extLst>
          </p:cNvPr>
          <p:cNvSpPr>
            <a:spLocks noGrp="1"/>
          </p:cNvSpPr>
          <p:nvPr>
            <p:ph type="body" sz="quarter" idx="3"/>
          </p:nvPr>
        </p:nvSpPr>
        <p:spPr>
          <a:xfrm>
            <a:off x="4629150" y="1047463"/>
            <a:ext cx="3887391" cy="686593"/>
          </a:xfrm>
        </p:spPr>
        <p:txBody>
          <a:bodyPr anchor="b"/>
          <a:lstStyle>
            <a:lvl1pPr marL="0" indent="0">
              <a:buNone/>
              <a:defRPr sz="1800" b="1">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Content Placeholder 5">
            <a:extLst>
              <a:ext uri="{FF2B5EF4-FFF2-40B4-BE49-F238E27FC236}">
                <a16:creationId xmlns:a16="http://schemas.microsoft.com/office/drawing/2014/main" id="{B75F265B-9F81-4A64-A8D4-7D0A31CEA45A}"/>
              </a:ext>
            </a:extLst>
          </p:cNvPr>
          <p:cNvSpPr>
            <a:spLocks noGrp="1"/>
          </p:cNvSpPr>
          <p:nvPr>
            <p:ph sz="quarter" idx="4"/>
          </p:nvPr>
        </p:nvSpPr>
        <p:spPr>
          <a:xfrm>
            <a:off x="4629150" y="1836179"/>
            <a:ext cx="3887391" cy="2831359"/>
          </a:xfrm>
        </p:spPr>
        <p:txBody>
          <a:bodyPr>
            <a:normAutofit/>
          </a:bodyPr>
          <a:lstStyle>
            <a:lvl1pPr>
              <a:defRPr sz="1500">
                <a:solidFill>
                  <a:schemeClr val="bg2"/>
                </a:solidFill>
              </a:defRPr>
            </a:lvl1pPr>
            <a:lvl2pPr>
              <a:defRPr sz="1350">
                <a:solidFill>
                  <a:schemeClr val="bg2"/>
                </a:solidFill>
              </a:defRPr>
            </a:lvl2pPr>
            <a:lvl3pPr>
              <a:defRPr sz="1200">
                <a:solidFill>
                  <a:schemeClr val="bg2"/>
                </a:solidFill>
              </a:defRPr>
            </a:lvl3pPr>
            <a:lvl4pPr>
              <a:defRPr sz="1050">
                <a:solidFill>
                  <a:schemeClr val="bg2"/>
                </a:solidFill>
              </a:defRPr>
            </a:lvl4pPr>
            <a:lvl5pPr>
              <a:defRPr sz="105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08030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6E3F0B-343E-4C97-A8D6-C47FCC915F74}"/>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8" name="Title 1">
            <a:extLst>
              <a:ext uri="{FF2B5EF4-FFF2-40B4-BE49-F238E27FC236}">
                <a16:creationId xmlns:a16="http://schemas.microsoft.com/office/drawing/2014/main" id="{8A02905C-2C7D-4445-B47F-3EBBA44657F7}"/>
              </a:ext>
            </a:extLst>
          </p:cNvPr>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9" name="Text Placeholder 3">
            <a:extLst>
              <a:ext uri="{FF2B5EF4-FFF2-40B4-BE49-F238E27FC236}">
                <a16:creationId xmlns:a16="http://schemas.microsoft.com/office/drawing/2014/main" id="{17BC8A51-D50F-4F98-9402-8FF90BD2D1BE}"/>
              </a:ext>
            </a:extLst>
          </p:cNvPr>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Content Placeholder 2">
            <a:extLst>
              <a:ext uri="{FF2B5EF4-FFF2-40B4-BE49-F238E27FC236}">
                <a16:creationId xmlns:a16="http://schemas.microsoft.com/office/drawing/2014/main" id="{3AE79E65-3D1E-4444-9BD4-8578BF0C6484}"/>
              </a:ext>
            </a:extLst>
          </p:cNvPr>
          <p:cNvSpPr>
            <a:spLocks noGrp="1"/>
          </p:cNvSpPr>
          <p:nvPr>
            <p:ph idx="1"/>
          </p:nvPr>
        </p:nvSpPr>
        <p:spPr>
          <a:xfrm>
            <a:off x="3887391" y="381001"/>
            <a:ext cx="4629150" cy="4503208"/>
          </a:xfrm>
        </p:spPr>
        <p:txBody>
          <a:bodyPr>
            <a:normAutofit/>
          </a:bodyPr>
          <a:lstStyle>
            <a:lvl1pPr>
              <a:defRPr sz="1800">
                <a:solidFill>
                  <a:schemeClr val="bg2"/>
                </a:solidFill>
              </a:defRPr>
            </a:lvl1pPr>
            <a:lvl2pPr>
              <a:defRPr sz="1500">
                <a:solidFill>
                  <a:schemeClr val="bg2"/>
                </a:solidFill>
              </a:defRPr>
            </a:lvl2pPr>
            <a:lvl3pPr>
              <a:defRPr sz="1350">
                <a:solidFill>
                  <a:schemeClr val="bg2"/>
                </a:solidFill>
              </a:defRPr>
            </a:lvl3pPr>
            <a:lvl4pPr>
              <a:defRPr sz="1200">
                <a:solidFill>
                  <a:schemeClr val="bg2"/>
                </a:solidFill>
              </a:defRPr>
            </a:lvl4pPr>
            <a:lvl5pPr>
              <a:defRPr sz="1200">
                <a:solidFill>
                  <a:schemeClr val="bg2"/>
                </a:solidFill>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79995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6E3F0B-343E-4C97-A8D6-C47FCC915F74}"/>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8" name="Title 1">
            <a:extLst>
              <a:ext uri="{FF2B5EF4-FFF2-40B4-BE49-F238E27FC236}">
                <a16:creationId xmlns:a16="http://schemas.microsoft.com/office/drawing/2014/main" id="{8A02905C-2C7D-4445-B47F-3EBBA44657F7}"/>
              </a:ext>
            </a:extLst>
          </p:cNvPr>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9" name="Text Placeholder 3">
            <a:extLst>
              <a:ext uri="{FF2B5EF4-FFF2-40B4-BE49-F238E27FC236}">
                <a16:creationId xmlns:a16="http://schemas.microsoft.com/office/drawing/2014/main" id="{17BC8A51-D50F-4F98-9402-8FF90BD2D1BE}"/>
              </a:ext>
            </a:extLst>
          </p:cNvPr>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1" name="Picture Placeholder 2">
            <a:extLst>
              <a:ext uri="{FF2B5EF4-FFF2-40B4-BE49-F238E27FC236}">
                <a16:creationId xmlns:a16="http://schemas.microsoft.com/office/drawing/2014/main" id="{1D23A006-AC57-4A0B-BC20-6D226A80CC78}"/>
              </a:ext>
            </a:extLst>
          </p:cNvPr>
          <p:cNvSpPr>
            <a:spLocks noGrp="1"/>
          </p:cNvSpPr>
          <p:nvPr>
            <p:ph type="pic" idx="1"/>
          </p:nvPr>
        </p:nvSpPr>
        <p:spPr>
          <a:xfrm>
            <a:off x="3887391" y="381001"/>
            <a:ext cx="4629150" cy="4503208"/>
          </a:xfrm>
        </p:spPr>
        <p:txBody>
          <a:bodyPr>
            <a:normAutofit/>
          </a:bodyPr>
          <a:lstStyle>
            <a:lvl1pPr marL="0" indent="0">
              <a:buNone/>
              <a:defRPr sz="1800">
                <a:solidFill>
                  <a:schemeClr val="bg2"/>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Tree>
    <p:extLst>
      <p:ext uri="{BB962C8B-B14F-4D97-AF65-F5344CB8AC3E}">
        <p14:creationId xmlns:p14="http://schemas.microsoft.com/office/powerpoint/2010/main" val="25853051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05564D-C546-470F-B93C-274AA86CE01F}"/>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628650" y="304272"/>
            <a:ext cx="7886700" cy="544141"/>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Tree>
    <p:extLst>
      <p:ext uri="{BB962C8B-B14F-4D97-AF65-F5344CB8AC3E}">
        <p14:creationId xmlns:p14="http://schemas.microsoft.com/office/powerpoint/2010/main" val="8839916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9E60A5F-CE74-4F00-A5C2-F9742DDFFF1F}"/>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Tree>
    <p:extLst>
      <p:ext uri="{BB962C8B-B14F-4D97-AF65-F5344CB8AC3E}">
        <p14:creationId xmlns:p14="http://schemas.microsoft.com/office/powerpoint/2010/main" val="2231715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5170944" y="908432"/>
            <a:ext cx="3370600" cy="670282"/>
          </a:xfrm>
        </p:spPr>
        <p:txBody>
          <a:bodyPr lIns="0" tIns="0" rIns="0" bIns="0" anchor="b">
            <a:normAutofit/>
          </a:bodyPr>
          <a:lstStyle>
            <a:lvl1pPr>
              <a:defRPr sz="27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70943" y="1869719"/>
            <a:ext cx="3354831" cy="474238"/>
          </a:xfrm>
        </p:spPr>
        <p:txBody>
          <a:bodyPr lIns="0" tIns="0" rIns="0" bIns="0">
            <a:normAutofit/>
          </a:bodyPr>
          <a:lstStyle>
            <a:lvl1pPr marL="0" indent="0">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5193507" y="1660869"/>
            <a:ext cx="3950494" cy="840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5170943" y="2390370"/>
            <a:ext cx="3362247" cy="2027169"/>
          </a:xfrm>
        </p:spPr>
        <p:txBody>
          <a:bodyPr lIns="0" tIns="0" rIns="0" bIns="0">
            <a:normAutofit/>
          </a:bodyPr>
          <a:lstStyle>
            <a:lvl1pPr marL="162000" indent="-162000">
              <a:lnSpc>
                <a:spcPct val="100000"/>
              </a:lnSpc>
              <a:spcBef>
                <a:spcPts val="450"/>
              </a:spcBef>
              <a:buClr>
                <a:schemeClr val="tx1"/>
              </a:buClr>
              <a:buFont typeface="Courier New" panose="02070309020205020404" pitchFamily="49" charset="0"/>
              <a:buChar char="o"/>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22" name="Picture Placeholder 7">
            <a:extLst>
              <a:ext uri="{FF2B5EF4-FFF2-40B4-BE49-F238E27FC236}">
                <a16:creationId xmlns:a16="http://schemas.microsoft.com/office/drawing/2014/main" id="{F0861AA2-8248-462C-B6D8-FFD829F41ED0}"/>
              </a:ext>
            </a:extLst>
          </p:cNvPr>
          <p:cNvSpPr>
            <a:spLocks noGrp="1"/>
          </p:cNvSpPr>
          <p:nvPr>
            <p:ph type="pic" sz="quarter" idx="15"/>
          </p:nvPr>
        </p:nvSpPr>
        <p:spPr>
          <a:xfrm>
            <a:off x="2140808" y="1226820"/>
            <a:ext cx="2434653" cy="4488180"/>
          </a:xfrm>
        </p:spPr>
        <p:txBody>
          <a:bodyPr anchor="ctr" anchorCtr="0">
            <a:normAutofit/>
          </a:bodyPr>
          <a:lstStyle>
            <a:lvl1pPr marL="0" indent="0" algn="ctr">
              <a:buNone/>
              <a:defRPr sz="1350"/>
            </a:lvl1pPr>
          </a:lstStyle>
          <a:p>
            <a:r>
              <a:rPr lang="en-US"/>
              <a:t>Drag picture to placeholder or click icon to add</a:t>
            </a:r>
            <a:endParaRPr lang="ru-RU" dirty="0"/>
          </a:p>
        </p:txBody>
      </p:sp>
    </p:spTree>
    <p:extLst>
      <p:ext uri="{BB962C8B-B14F-4D97-AF65-F5344CB8AC3E}">
        <p14:creationId xmlns:p14="http://schemas.microsoft.com/office/powerpoint/2010/main" val="124763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Layout ve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602457" y="1849466"/>
            <a:ext cx="3766455" cy="670282"/>
          </a:xfrm>
        </p:spPr>
        <p:txBody>
          <a:bodyPr lIns="0" tIns="0" rIns="0" bIns="0" anchor="b">
            <a:normAutofit/>
          </a:bodyPr>
          <a:lstStyle>
            <a:lvl1pPr>
              <a:defRPr sz="2700"/>
            </a:lvl1pPr>
          </a:lstStyle>
          <a:p>
            <a:r>
              <a:rPr lang="en-US" dirty="0"/>
              <a:t>CLICK TO EDIT</a:t>
            </a:r>
            <a:endParaRPr lang="ru-RU" dirty="0"/>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601903"/>
            <a:ext cx="2575800" cy="840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4C9D5785-B116-4BE7-AC26-5CD6481FFA6A}"/>
              </a:ext>
            </a:extLst>
          </p:cNvPr>
          <p:cNvSpPr>
            <a:spLocks noGrp="1"/>
          </p:cNvSpPr>
          <p:nvPr>
            <p:ph type="body" idx="14" hasCustomPrompt="1"/>
          </p:nvPr>
        </p:nvSpPr>
        <p:spPr>
          <a:xfrm>
            <a:off x="611791" y="2826834"/>
            <a:ext cx="3757121" cy="1841811"/>
          </a:xfrm>
        </p:spPr>
        <p:txBody>
          <a:bodyPr lIns="0" tIns="0" rIns="0" bIns="0">
            <a:normAutofit/>
          </a:bodyPr>
          <a:lstStyle>
            <a:lvl1pPr marL="162000" indent="-162000">
              <a:lnSpc>
                <a:spcPct val="100000"/>
              </a:lnSpc>
              <a:spcBef>
                <a:spcPts val="450"/>
              </a:spcBef>
              <a:buClr>
                <a:schemeClr val="tx1"/>
              </a:buClr>
              <a:buFont typeface="Courier New" panose="02070309020205020404" pitchFamily="49" charset="0"/>
              <a:buChar char="o"/>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23" name="Picture Placeholder 7">
            <a:extLst>
              <a:ext uri="{FF2B5EF4-FFF2-40B4-BE49-F238E27FC236}">
                <a16:creationId xmlns:a16="http://schemas.microsoft.com/office/drawing/2014/main" id="{278C2B8F-0B29-449C-AFFD-42BB56FA1595}"/>
              </a:ext>
            </a:extLst>
          </p:cNvPr>
          <p:cNvSpPr>
            <a:spLocks noGrp="1"/>
          </p:cNvSpPr>
          <p:nvPr>
            <p:ph type="pic" sz="quarter" idx="15"/>
          </p:nvPr>
        </p:nvSpPr>
        <p:spPr>
          <a:xfrm>
            <a:off x="4581267" y="-17362"/>
            <a:ext cx="3934083" cy="4488180"/>
          </a:xfrm>
        </p:spPr>
        <p:txBody>
          <a:bodyPr anchor="ctr" anchorCtr="0">
            <a:normAutofit/>
          </a:bodyPr>
          <a:lstStyle>
            <a:lvl1pPr marL="0" indent="0" algn="ctr">
              <a:buNone/>
              <a:defRPr sz="1350"/>
            </a:lvl1pPr>
          </a:lstStyle>
          <a:p>
            <a:r>
              <a:rPr lang="en-US"/>
              <a:t>Drag picture to placeholder or click icon to add</a:t>
            </a:r>
            <a:endParaRPr lang="ru-RU" dirty="0"/>
          </a:p>
        </p:txBody>
      </p:sp>
    </p:spTree>
    <p:extLst>
      <p:ext uri="{BB962C8B-B14F-4D97-AF65-F5344CB8AC3E}">
        <p14:creationId xmlns:p14="http://schemas.microsoft.com/office/powerpoint/2010/main" val="23103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con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4800238" y="589608"/>
            <a:ext cx="3370600" cy="474238"/>
          </a:xfrm>
        </p:spPr>
        <p:txBody>
          <a:bodyPr lIns="0" tIns="0" rIns="0" bIns="0" anchor="b">
            <a:normAutofit/>
          </a:bodyPr>
          <a:lstStyle>
            <a:lvl1pPr>
              <a:defRPr sz="27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4800238" y="1354851"/>
            <a:ext cx="3354831" cy="474238"/>
          </a:xfrm>
        </p:spPr>
        <p:txBody>
          <a:bodyPr lIns="0" tIns="0" rIns="0" bIns="0">
            <a:normAutofit/>
          </a:bodyPr>
          <a:lstStyle>
            <a:lvl1pPr marL="0" indent="0">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822801" y="1146002"/>
            <a:ext cx="4321199" cy="84000"/>
            <a:chOff x="-322276" y="3240138"/>
            <a:chExt cx="375667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22276" y="3290538"/>
              <a:ext cx="37062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2190352" y="2743200"/>
            <a:ext cx="2002536" cy="533400"/>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4" name="Picture Placeholder 3">
            <a:extLst>
              <a:ext uri="{FF2B5EF4-FFF2-40B4-BE49-F238E27FC236}">
                <a16:creationId xmlns:a16="http://schemas.microsoft.com/office/drawing/2014/main" id="{1EDA47E0-9B2C-45BF-A34A-E7069690AEF4}"/>
              </a:ext>
            </a:extLst>
          </p:cNvPr>
          <p:cNvSpPr>
            <a:spLocks noGrp="1"/>
          </p:cNvSpPr>
          <p:nvPr>
            <p:ph type="pic" sz="quarter" idx="15"/>
          </p:nvPr>
        </p:nvSpPr>
        <p:spPr>
          <a:xfrm>
            <a:off x="1567845" y="2727960"/>
            <a:ext cx="480060" cy="548640"/>
          </a:xfrm>
        </p:spPr>
        <p:txBody>
          <a:bodyPr anchor="ctr" anchorCtr="0">
            <a:normAutofit/>
          </a:bodyPr>
          <a:lstStyle>
            <a:lvl1pPr marL="0" indent="0" algn="ctr">
              <a:buNone/>
              <a:defRPr sz="675"/>
            </a:lvl1pPr>
          </a:lstStyle>
          <a:p>
            <a:r>
              <a:rPr lang="en-US"/>
              <a:t>Drag picture to placeholder or click icon to add</a:t>
            </a: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623888" y="2743200"/>
            <a:ext cx="907018" cy="533400"/>
          </a:xfrm>
        </p:spPr>
        <p:txBody>
          <a:bodyPr lIns="0" tIns="0" rIns="0" bIns="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text styles</a:t>
            </a:r>
          </a:p>
        </p:txBody>
      </p:sp>
      <p:sp>
        <p:nvSpPr>
          <p:cNvPr id="23" name="Text Placeholder 2">
            <a:extLst>
              <a:ext uri="{FF2B5EF4-FFF2-40B4-BE49-F238E27FC236}">
                <a16:creationId xmlns:a16="http://schemas.microsoft.com/office/drawing/2014/main" id="{C7A796C4-1255-4B26-B034-EFB1284B77EB}"/>
              </a:ext>
            </a:extLst>
          </p:cNvPr>
          <p:cNvSpPr>
            <a:spLocks noGrp="1"/>
          </p:cNvSpPr>
          <p:nvPr>
            <p:ph type="body" idx="17" hasCustomPrompt="1"/>
          </p:nvPr>
        </p:nvSpPr>
        <p:spPr>
          <a:xfrm>
            <a:off x="2190352" y="3689673"/>
            <a:ext cx="2002536" cy="533400"/>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24" name="Picture Placeholder 3">
            <a:extLst>
              <a:ext uri="{FF2B5EF4-FFF2-40B4-BE49-F238E27FC236}">
                <a16:creationId xmlns:a16="http://schemas.microsoft.com/office/drawing/2014/main" id="{7F406E84-6EA1-4D34-8016-6A41F065FF76}"/>
              </a:ext>
            </a:extLst>
          </p:cNvPr>
          <p:cNvSpPr>
            <a:spLocks noGrp="1"/>
          </p:cNvSpPr>
          <p:nvPr>
            <p:ph type="pic" sz="quarter" idx="18"/>
          </p:nvPr>
        </p:nvSpPr>
        <p:spPr>
          <a:xfrm>
            <a:off x="1567845" y="3674433"/>
            <a:ext cx="480060" cy="548640"/>
          </a:xfrm>
        </p:spPr>
        <p:txBody>
          <a:bodyPr anchor="ctr" anchorCtr="0">
            <a:normAutofit/>
          </a:bodyPr>
          <a:lstStyle>
            <a:lvl1pPr marL="0" indent="0" algn="ctr">
              <a:buNone/>
              <a:defRPr sz="675"/>
            </a:lvl1pPr>
          </a:lstStyle>
          <a:p>
            <a:r>
              <a:rPr lang="en-US"/>
              <a:t>Drag picture to placeholder or click icon to add</a:t>
            </a:r>
            <a:endParaRPr lang="ru-RU" dirty="0"/>
          </a:p>
        </p:txBody>
      </p:sp>
      <p:sp>
        <p:nvSpPr>
          <p:cNvPr id="25" name="Text Placeholder 2">
            <a:extLst>
              <a:ext uri="{FF2B5EF4-FFF2-40B4-BE49-F238E27FC236}">
                <a16:creationId xmlns:a16="http://schemas.microsoft.com/office/drawing/2014/main" id="{7965133B-076D-4FAD-8D2A-C24FE2619C80}"/>
              </a:ext>
            </a:extLst>
          </p:cNvPr>
          <p:cNvSpPr>
            <a:spLocks noGrp="1"/>
          </p:cNvSpPr>
          <p:nvPr>
            <p:ph type="body" idx="19" hasCustomPrompt="1"/>
          </p:nvPr>
        </p:nvSpPr>
        <p:spPr>
          <a:xfrm>
            <a:off x="623888" y="3689673"/>
            <a:ext cx="907018" cy="533400"/>
          </a:xfrm>
        </p:spPr>
        <p:txBody>
          <a:bodyPr lIns="0" tIns="0" rIns="0" bIns="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text styles</a:t>
            </a:r>
          </a:p>
        </p:txBody>
      </p:sp>
      <p:sp>
        <p:nvSpPr>
          <p:cNvPr id="26" name="Text Placeholder 2">
            <a:extLst>
              <a:ext uri="{FF2B5EF4-FFF2-40B4-BE49-F238E27FC236}">
                <a16:creationId xmlns:a16="http://schemas.microsoft.com/office/drawing/2014/main" id="{CABE6307-1A20-419D-A352-17FF0286600B}"/>
              </a:ext>
            </a:extLst>
          </p:cNvPr>
          <p:cNvSpPr>
            <a:spLocks noGrp="1"/>
          </p:cNvSpPr>
          <p:nvPr>
            <p:ph type="body" idx="20" hasCustomPrompt="1"/>
          </p:nvPr>
        </p:nvSpPr>
        <p:spPr>
          <a:xfrm>
            <a:off x="6412070" y="2743200"/>
            <a:ext cx="2002536" cy="533400"/>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27" name="Picture Placeholder 3">
            <a:extLst>
              <a:ext uri="{FF2B5EF4-FFF2-40B4-BE49-F238E27FC236}">
                <a16:creationId xmlns:a16="http://schemas.microsoft.com/office/drawing/2014/main" id="{D2C5C227-18EE-4D6A-AA31-30B8F7CD20AE}"/>
              </a:ext>
            </a:extLst>
          </p:cNvPr>
          <p:cNvSpPr>
            <a:spLocks noGrp="1"/>
          </p:cNvSpPr>
          <p:nvPr>
            <p:ph type="pic" sz="quarter" idx="21"/>
          </p:nvPr>
        </p:nvSpPr>
        <p:spPr>
          <a:xfrm>
            <a:off x="5789563" y="2727960"/>
            <a:ext cx="480060" cy="548640"/>
          </a:xfrm>
        </p:spPr>
        <p:txBody>
          <a:bodyPr anchor="ctr" anchorCtr="0">
            <a:normAutofit/>
          </a:bodyPr>
          <a:lstStyle>
            <a:lvl1pPr marL="0" indent="0" algn="ctr">
              <a:buNone/>
              <a:defRPr sz="675"/>
            </a:lvl1pPr>
          </a:lstStyle>
          <a:p>
            <a:r>
              <a:rPr lang="en-US"/>
              <a:t>Drag picture to placeholder or click icon to add</a:t>
            </a:r>
            <a:endParaRPr lang="ru-RU" dirty="0"/>
          </a:p>
        </p:txBody>
      </p:sp>
      <p:sp>
        <p:nvSpPr>
          <p:cNvPr id="28" name="Text Placeholder 2">
            <a:extLst>
              <a:ext uri="{FF2B5EF4-FFF2-40B4-BE49-F238E27FC236}">
                <a16:creationId xmlns:a16="http://schemas.microsoft.com/office/drawing/2014/main" id="{6ABEA821-83E0-4C10-98A8-5F29E246F741}"/>
              </a:ext>
            </a:extLst>
          </p:cNvPr>
          <p:cNvSpPr>
            <a:spLocks noGrp="1"/>
          </p:cNvSpPr>
          <p:nvPr>
            <p:ph type="body" idx="22" hasCustomPrompt="1"/>
          </p:nvPr>
        </p:nvSpPr>
        <p:spPr>
          <a:xfrm>
            <a:off x="4845606" y="2743200"/>
            <a:ext cx="907018" cy="533400"/>
          </a:xfrm>
        </p:spPr>
        <p:txBody>
          <a:bodyPr lIns="0" tIns="0" rIns="0" bIns="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text</a:t>
            </a:r>
          </a:p>
        </p:txBody>
      </p:sp>
      <p:sp>
        <p:nvSpPr>
          <p:cNvPr id="29" name="Text Placeholder 2">
            <a:extLst>
              <a:ext uri="{FF2B5EF4-FFF2-40B4-BE49-F238E27FC236}">
                <a16:creationId xmlns:a16="http://schemas.microsoft.com/office/drawing/2014/main" id="{CA1DC741-B44F-4275-A1D5-B8D26A3390B3}"/>
              </a:ext>
            </a:extLst>
          </p:cNvPr>
          <p:cNvSpPr>
            <a:spLocks noGrp="1"/>
          </p:cNvSpPr>
          <p:nvPr>
            <p:ph type="body" idx="23" hasCustomPrompt="1"/>
          </p:nvPr>
        </p:nvSpPr>
        <p:spPr>
          <a:xfrm>
            <a:off x="6412070" y="3689673"/>
            <a:ext cx="2002536" cy="533400"/>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0" name="Picture Placeholder 3">
            <a:extLst>
              <a:ext uri="{FF2B5EF4-FFF2-40B4-BE49-F238E27FC236}">
                <a16:creationId xmlns:a16="http://schemas.microsoft.com/office/drawing/2014/main" id="{C550F6C4-BE33-415F-B0BC-B47EDC1BDACB}"/>
              </a:ext>
            </a:extLst>
          </p:cNvPr>
          <p:cNvSpPr>
            <a:spLocks noGrp="1"/>
          </p:cNvSpPr>
          <p:nvPr>
            <p:ph type="pic" sz="quarter" idx="24"/>
          </p:nvPr>
        </p:nvSpPr>
        <p:spPr>
          <a:xfrm>
            <a:off x="5789563" y="3674433"/>
            <a:ext cx="480060" cy="548640"/>
          </a:xfrm>
        </p:spPr>
        <p:txBody>
          <a:bodyPr anchor="ctr" anchorCtr="0">
            <a:normAutofit/>
          </a:bodyPr>
          <a:lstStyle>
            <a:lvl1pPr marL="0" indent="0" algn="ctr">
              <a:buNone/>
              <a:defRPr sz="675"/>
            </a:lvl1pPr>
          </a:lstStyle>
          <a:p>
            <a:r>
              <a:rPr lang="en-US"/>
              <a:t>Drag picture to placeholder or click icon to add</a:t>
            </a:r>
            <a:endParaRPr lang="ru-RU" dirty="0"/>
          </a:p>
        </p:txBody>
      </p:sp>
      <p:sp>
        <p:nvSpPr>
          <p:cNvPr id="31" name="Text Placeholder 2">
            <a:extLst>
              <a:ext uri="{FF2B5EF4-FFF2-40B4-BE49-F238E27FC236}">
                <a16:creationId xmlns:a16="http://schemas.microsoft.com/office/drawing/2014/main" id="{4C0830D2-D692-4161-8ECB-338703C94351}"/>
              </a:ext>
            </a:extLst>
          </p:cNvPr>
          <p:cNvSpPr>
            <a:spLocks noGrp="1"/>
          </p:cNvSpPr>
          <p:nvPr>
            <p:ph type="body" idx="25" hasCustomPrompt="1"/>
          </p:nvPr>
        </p:nvSpPr>
        <p:spPr>
          <a:xfrm>
            <a:off x="4845606" y="3689673"/>
            <a:ext cx="907018" cy="533400"/>
          </a:xfrm>
        </p:spPr>
        <p:txBody>
          <a:bodyPr lIns="0" tIns="0" rIns="0" bIns="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text</a:t>
            </a:r>
          </a:p>
        </p:txBody>
      </p:sp>
    </p:spTree>
    <p:extLst>
      <p:ext uri="{BB962C8B-B14F-4D97-AF65-F5344CB8AC3E}">
        <p14:creationId xmlns:p14="http://schemas.microsoft.com/office/powerpoint/2010/main" val="33114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onitor and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602457" y="1742519"/>
            <a:ext cx="3348037" cy="670282"/>
          </a:xfrm>
        </p:spPr>
        <p:txBody>
          <a:bodyPr lIns="0" tIns="0" rIns="0" bIns="0" anchor="b">
            <a:normAutofit/>
          </a:bodyPr>
          <a:lstStyle>
            <a:lvl1pPr>
              <a:defRPr sz="27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620078" y="2703806"/>
            <a:ext cx="3332374" cy="474238"/>
          </a:xfrm>
        </p:spPr>
        <p:txBody>
          <a:bodyPr lIns="0" tIns="0" rIns="0" bIns="0">
            <a:normAutofit/>
          </a:bodyPr>
          <a:lstStyle>
            <a:lvl1pPr marL="0" indent="0">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Rectangle 7">
            <a:extLst>
              <a:ext uri="{FF2B5EF4-FFF2-40B4-BE49-F238E27FC236}">
                <a16:creationId xmlns:a16="http://schemas.microsoft.com/office/drawing/2014/main" id="{4ACF4ED1-C6C8-4C5C-8C14-4FF197588C03}"/>
              </a:ext>
            </a:extLst>
          </p:cNvPr>
          <p:cNvSpPr/>
          <p:nvPr userDrawn="1"/>
        </p:nvSpPr>
        <p:spPr>
          <a:xfrm>
            <a:off x="4644122" y="1195944"/>
            <a:ext cx="3881628" cy="3489960"/>
          </a:xfrm>
          <a:prstGeom prst="rect">
            <a:avLst/>
          </a:prstGeom>
          <a:blipFill>
            <a:blip r:embed="rId2">
              <a:extLst>
                <a:ext uri="{96DAC541-7B7A-43D3-8B79-37D633B846F1}">
                  <asvg:svgBlip xmlns:asvg="http://schemas.microsoft.com/office/drawing/2016/SVG/main" r:embed="rId3"/>
                </a:ext>
              </a:extLst>
            </a:blip>
            <a:srcRect/>
            <a:stretch>
              <a:fillRect t="1504" b="150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053"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494957"/>
            <a:ext cx="2575800" cy="840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611791" y="3224457"/>
            <a:ext cx="3339740" cy="1106942"/>
          </a:xfrm>
        </p:spPr>
        <p:txBody>
          <a:bodyPr lIns="0" tIns="0" rIns="0" bIns="0">
            <a:normAutofit/>
          </a:bodyPr>
          <a:lstStyle>
            <a:lvl1pPr marL="162000" indent="-162000">
              <a:lnSpc>
                <a:spcPct val="100000"/>
              </a:lnSpc>
              <a:spcBef>
                <a:spcPts val="450"/>
              </a:spcBef>
              <a:buClr>
                <a:schemeClr val="tx1"/>
              </a:buClr>
              <a:buFont typeface="Courier New" panose="02070309020205020404" pitchFamily="49" charset="0"/>
              <a:buChar char="o"/>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Picture Placeholder 9">
            <a:extLst>
              <a:ext uri="{FF2B5EF4-FFF2-40B4-BE49-F238E27FC236}">
                <a16:creationId xmlns:a16="http://schemas.microsoft.com/office/drawing/2014/main" id="{6B8B3AB3-C02D-418C-A9E2-AA65DE78350D}"/>
              </a:ext>
            </a:extLst>
          </p:cNvPr>
          <p:cNvSpPr>
            <a:spLocks noGrp="1"/>
          </p:cNvSpPr>
          <p:nvPr>
            <p:ph type="pic" sz="quarter" idx="15"/>
          </p:nvPr>
        </p:nvSpPr>
        <p:spPr>
          <a:xfrm>
            <a:off x="4772122" y="1394952"/>
            <a:ext cx="3640472" cy="2617838"/>
          </a:xfrm>
          <a:ln w="25400">
            <a:solidFill>
              <a:schemeClr val="tx2"/>
            </a:solidFill>
          </a:ln>
        </p:spPr>
        <p:txBody>
          <a:bodyPr anchor="ctr" anchorCtr="0">
            <a:normAutofit/>
          </a:bodyPr>
          <a:lstStyle>
            <a:lvl1pPr marL="0" indent="0" algn="ctr">
              <a:buNone/>
              <a:defRPr sz="1050"/>
            </a:lvl1pPr>
          </a:lstStyle>
          <a:p>
            <a:r>
              <a:rPr lang="en-US"/>
              <a:t>Drag picture to placeholder or click icon to add</a:t>
            </a:r>
            <a:endParaRPr lang="ru-RU" dirty="0"/>
          </a:p>
        </p:txBody>
      </p:sp>
    </p:spTree>
    <p:extLst>
      <p:ext uri="{BB962C8B-B14F-4D97-AF65-F5344CB8AC3E}">
        <p14:creationId xmlns:p14="http://schemas.microsoft.com/office/powerpoint/2010/main" val="269886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Content Layout">
    <p:spTree>
      <p:nvGrpSpPr>
        <p:cNvPr id="1" name=""/>
        <p:cNvGrpSpPr/>
        <p:nvPr/>
      </p:nvGrpSpPr>
      <p:grpSpPr>
        <a:xfrm>
          <a:off x="0" y="0"/>
          <a:ext cx="0" cy="0"/>
          <a:chOff x="0" y="0"/>
          <a:chExt cx="0" cy="0"/>
        </a:xfrm>
      </p:grpSpPr>
      <p:sp>
        <p:nvSpPr>
          <p:cNvPr id="22" name="Picture Placeholder 7">
            <a:extLst>
              <a:ext uri="{FF2B5EF4-FFF2-40B4-BE49-F238E27FC236}">
                <a16:creationId xmlns:a16="http://schemas.microsoft.com/office/drawing/2014/main" id="{093DA11F-BC94-447C-B660-9C906BED01B1}"/>
              </a:ext>
            </a:extLst>
          </p:cNvPr>
          <p:cNvSpPr>
            <a:spLocks noGrp="1"/>
          </p:cNvSpPr>
          <p:nvPr>
            <p:ph type="pic" sz="quarter" idx="15"/>
          </p:nvPr>
        </p:nvSpPr>
        <p:spPr>
          <a:xfrm>
            <a:off x="1" y="1402080"/>
            <a:ext cx="9143999" cy="2910840"/>
          </a:xfrm>
        </p:spPr>
        <p:txBody>
          <a:bodyPr anchor="ctr" anchorCtr="0">
            <a:normAutofit/>
          </a:bodyPr>
          <a:lstStyle>
            <a:lvl1pPr marL="0" indent="0" algn="ctr">
              <a:buNone/>
              <a:defRPr sz="1350"/>
            </a:lvl1pPr>
          </a:lstStyle>
          <a:p>
            <a:r>
              <a:rPr lang="en-US"/>
              <a:t>Drag picture to placeholder or click icon to add</a:t>
            </a:r>
            <a:endParaRPr lang="ru-RU" dirty="0"/>
          </a:p>
        </p:txBody>
      </p:sp>
      <p:sp>
        <p:nvSpPr>
          <p:cNvPr id="7" name="Rectangle 6">
            <a:extLst>
              <a:ext uri="{FF2B5EF4-FFF2-40B4-BE49-F238E27FC236}">
                <a16:creationId xmlns:a16="http://schemas.microsoft.com/office/drawing/2014/main" id="{09F1B35C-893A-4033-ADC0-2192AFA2927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2897982" y="580487"/>
            <a:ext cx="3348037" cy="474238"/>
          </a:xfrm>
        </p:spPr>
        <p:txBody>
          <a:bodyPr lIns="0" tIns="0" rIns="0" bIns="0" anchor="b">
            <a:normAutofit/>
          </a:bodyPr>
          <a:lstStyle>
            <a:lvl1pPr algn="ctr">
              <a:defRPr sz="27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2913645" y="1652572"/>
            <a:ext cx="3332374" cy="474238"/>
          </a:xfrm>
        </p:spPr>
        <p:txBody>
          <a:bodyPr lIns="0" tIns="0" rIns="0" bIns="0">
            <a:normAutofit/>
          </a:bodyPr>
          <a:lstStyle>
            <a:lvl1pPr marL="0" indent="0" algn="ctr">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sp>
        <p:nvSpPr>
          <p:cNvPr id="17" name="Oval 16">
            <a:extLst>
              <a:ext uri="{FF2B5EF4-FFF2-40B4-BE49-F238E27FC236}">
                <a16:creationId xmlns:a16="http://schemas.microsoft.com/office/drawing/2014/main" id="{72225750-E4CE-4A81-A0C3-4023030D637E}"/>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78842051-6173-4CC2-8C4A-8AE31FE7BA54}"/>
              </a:ext>
            </a:extLst>
          </p:cNvPr>
          <p:cNvGrpSpPr/>
          <p:nvPr userDrawn="1"/>
        </p:nvGrpSpPr>
        <p:grpSpPr>
          <a:xfrm>
            <a:off x="3843297" y="1144403"/>
            <a:ext cx="1457406" cy="84000"/>
            <a:chOff x="3149478" y="1373283"/>
            <a:chExt cx="1943208" cy="100800"/>
          </a:xfrm>
        </p:grpSpPr>
        <p:grpSp>
          <p:nvGrpSpPr>
            <p:cNvPr id="15" name="Group 14">
              <a:extLst>
                <a:ext uri="{FF2B5EF4-FFF2-40B4-BE49-F238E27FC236}">
                  <a16:creationId xmlns:a16="http://schemas.microsoft.com/office/drawing/2014/main" id="{B7317392-EF87-4050-8BBE-32F74B0CF15A}"/>
                </a:ext>
              </a:extLst>
            </p:cNvPr>
            <p:cNvGrpSpPr/>
            <p:nvPr userDrawn="1"/>
          </p:nvGrpSpPr>
          <p:grpSpPr>
            <a:xfrm>
              <a:off x="3149478" y="1373283"/>
              <a:ext cx="1943208" cy="100800"/>
              <a:chOff x="0" y="3237441"/>
              <a:chExt cx="194320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18928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42408" y="3237441"/>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21" name="Oval 20">
              <a:extLst>
                <a:ext uri="{FF2B5EF4-FFF2-40B4-BE49-F238E27FC236}">
                  <a16:creationId xmlns:a16="http://schemas.microsoft.com/office/drawing/2014/main" id="{5D1C3636-C306-4492-8D46-194288459CAF}"/>
                </a:ext>
              </a:extLst>
            </p:cNvPr>
            <p:cNvSpPr/>
            <p:nvPr userDrawn="1"/>
          </p:nvSpPr>
          <p:spPr>
            <a:xfrm>
              <a:off x="3149478" y="1373283"/>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Tree>
    <p:extLst>
      <p:ext uri="{BB962C8B-B14F-4D97-AF65-F5344CB8AC3E}">
        <p14:creationId xmlns:p14="http://schemas.microsoft.com/office/powerpoint/2010/main" val="323502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9144000" cy="5715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053"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3828198" y="589608"/>
            <a:ext cx="4733165" cy="474238"/>
          </a:xfrm>
        </p:spPr>
        <p:txBody>
          <a:bodyPr lIns="0" tIns="0" rIns="0" bIns="0" anchor="b">
            <a:normAutofit/>
          </a:bodyPr>
          <a:lstStyle>
            <a:lvl1pPr algn="r">
              <a:defRPr sz="27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3828197" y="1354851"/>
            <a:ext cx="4717397" cy="474238"/>
          </a:xfrm>
        </p:spPr>
        <p:txBody>
          <a:bodyPr lIns="0" tIns="0" rIns="0" bIns="0">
            <a:normAutofit/>
          </a:bodyPr>
          <a:lstStyle>
            <a:lvl1pPr marL="0" indent="0" algn="r">
              <a:lnSpc>
                <a:spcPct val="100000"/>
              </a:lnSpc>
              <a:buNone/>
              <a:defRPr sz="1350" b="1">
                <a:solidFill>
                  <a:schemeClr val="tx1"/>
                </a:solidFill>
                <a:latin typeface="+mn-lt"/>
                <a:cs typeface="Segoe UI Semibold" panose="020B0702040204020203"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623888" y="716387"/>
            <a:ext cx="809244" cy="457200"/>
          </a:xfrm>
        </p:spPr>
        <p:txBody>
          <a:bodyPr anchor="ctr" anchorCtr="0">
            <a:normAutofit/>
          </a:bodyPr>
          <a:lstStyle>
            <a:lvl1pPr marL="0" indent="0" algn="ctr">
              <a:buNone/>
              <a:defRPr sz="900"/>
            </a:lvl1pPr>
          </a:lstStyle>
          <a:p>
            <a:r>
              <a:rPr lang="en-US"/>
              <a:t>Drag picture to placeholder or click icon to add</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5384461" y="1146002"/>
            <a:ext cx="3759539" cy="84000"/>
            <a:chOff x="304632" y="3240138"/>
            <a:chExt cx="3129768"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04632" y="3290538"/>
              <a:ext cx="307937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053"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920195" y="3559413"/>
            <a:ext cx="2208276" cy="1183185"/>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920195" y="3215509"/>
            <a:ext cx="2208276" cy="273619"/>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920195" y="2300432"/>
            <a:ext cx="733806" cy="815340"/>
          </a:xfrm>
          <a:prstGeom prst="ellipse">
            <a:avLst/>
          </a:prstGeom>
          <a:ln w="6350">
            <a:solidFill>
              <a:schemeClr val="tx1"/>
            </a:solidFill>
          </a:ln>
        </p:spPr>
        <p:txBody>
          <a:bodyPr lIns="0" tIns="0" rIns="0" bIns="0" anchor="ctr" anchorCtr="0">
            <a:noAutofit/>
          </a:bodyPr>
          <a:lstStyle>
            <a:lvl1pPr marL="0" indent="0" algn="ctr">
              <a:buNone/>
              <a:defRPr sz="5250" b="1">
                <a:ln w="6350">
                  <a:solidFill>
                    <a:schemeClr val="tx1"/>
                  </a:solidFill>
                </a:ln>
                <a:noFill/>
                <a:latin typeface="+mj-lt"/>
              </a:defRPr>
            </a:lvl1pPr>
          </a:lstStyle>
          <a:p>
            <a:pPr lvl="0"/>
            <a:r>
              <a:rPr lang="en-US" dirty="0"/>
              <a:t>1</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3653486" y="3559413"/>
            <a:ext cx="2208276" cy="1183185"/>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5" name="Text Placeholder 15">
            <a:extLst>
              <a:ext uri="{FF2B5EF4-FFF2-40B4-BE49-F238E27FC236}">
                <a16:creationId xmlns:a16="http://schemas.microsoft.com/office/drawing/2014/main" id="{7A54608E-523B-47AC-B8A6-3E8FE9A15847}"/>
              </a:ext>
            </a:extLst>
          </p:cNvPr>
          <p:cNvSpPr>
            <a:spLocks noGrp="1"/>
          </p:cNvSpPr>
          <p:nvPr>
            <p:ph type="body" sz="quarter" idx="28" hasCustomPrompt="1"/>
          </p:nvPr>
        </p:nvSpPr>
        <p:spPr>
          <a:xfrm>
            <a:off x="3653485" y="2300432"/>
            <a:ext cx="733806" cy="815340"/>
          </a:xfrm>
          <a:prstGeom prst="ellipse">
            <a:avLst/>
          </a:prstGeom>
          <a:ln w="6350">
            <a:solidFill>
              <a:schemeClr val="tx1"/>
            </a:solidFill>
          </a:ln>
        </p:spPr>
        <p:txBody>
          <a:bodyPr lIns="0" tIns="0" rIns="0" bIns="0" anchor="ctr" anchorCtr="0">
            <a:noAutofit/>
          </a:bodyPr>
          <a:lstStyle>
            <a:lvl1pPr marL="0" indent="0" algn="ctr">
              <a:buNone/>
              <a:defRPr sz="5250" b="1">
                <a:ln w="6350">
                  <a:solidFill>
                    <a:schemeClr val="tx1"/>
                  </a:solidFill>
                </a:ln>
                <a:noFill/>
                <a:latin typeface="+mj-lt"/>
              </a:defRPr>
            </a:lvl1pPr>
          </a:lstStyle>
          <a:p>
            <a:pPr lvl="0"/>
            <a:r>
              <a:rPr lang="en-US" dirty="0"/>
              <a:t>2</a:t>
            </a:r>
            <a:endParaRPr lang="ru-RU"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3653486" y="3215509"/>
            <a:ext cx="2208276" cy="273619"/>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E0D32F26-CEE2-4420-A43D-B008AE2D1DDC}"/>
              </a:ext>
            </a:extLst>
          </p:cNvPr>
          <p:cNvSpPr>
            <a:spLocks noGrp="1"/>
          </p:cNvSpPr>
          <p:nvPr>
            <p:ph type="body" idx="30" hasCustomPrompt="1"/>
          </p:nvPr>
        </p:nvSpPr>
        <p:spPr>
          <a:xfrm>
            <a:off x="6386777" y="3559413"/>
            <a:ext cx="2208276" cy="1183185"/>
          </a:xfrm>
        </p:spPr>
        <p:txBody>
          <a:bodyPr lIns="0" tIns="0" rIns="0" bIns="0">
            <a:normAutofit/>
          </a:bodyPr>
          <a:lstStyle>
            <a:lvl1pPr marL="0" indent="0">
              <a:lnSpc>
                <a:spcPct val="100000"/>
              </a:lnSpc>
              <a:spcBef>
                <a:spcPts val="450"/>
              </a:spcBef>
              <a:buClr>
                <a:schemeClr val="tx1"/>
              </a:buClr>
              <a:buFont typeface="Courier New" panose="02070309020205020404" pitchFamily="49" charset="0"/>
              <a:buNone/>
              <a:defRPr sz="10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38" name="Text Placeholder 15">
            <a:extLst>
              <a:ext uri="{FF2B5EF4-FFF2-40B4-BE49-F238E27FC236}">
                <a16:creationId xmlns:a16="http://schemas.microsoft.com/office/drawing/2014/main" id="{DBC2890A-FFF7-4606-A262-6D464BA5D997}"/>
              </a:ext>
            </a:extLst>
          </p:cNvPr>
          <p:cNvSpPr>
            <a:spLocks noGrp="1"/>
          </p:cNvSpPr>
          <p:nvPr>
            <p:ph type="body" sz="quarter" idx="31" hasCustomPrompt="1"/>
          </p:nvPr>
        </p:nvSpPr>
        <p:spPr>
          <a:xfrm>
            <a:off x="6386777" y="2300432"/>
            <a:ext cx="733806" cy="815340"/>
          </a:xfrm>
          <a:prstGeom prst="ellipse">
            <a:avLst/>
          </a:prstGeom>
          <a:ln w="6350">
            <a:solidFill>
              <a:schemeClr val="tx1"/>
            </a:solidFill>
          </a:ln>
        </p:spPr>
        <p:txBody>
          <a:bodyPr lIns="0" tIns="0" rIns="0" bIns="0" anchor="ctr" anchorCtr="0">
            <a:noAutofit/>
          </a:bodyPr>
          <a:lstStyle>
            <a:lvl1pPr marL="0" indent="0" algn="ctr">
              <a:buNone/>
              <a:defRPr sz="5250" b="1">
                <a:ln w="6350">
                  <a:solidFill>
                    <a:schemeClr val="tx1"/>
                  </a:solidFill>
                </a:ln>
                <a:noFill/>
                <a:latin typeface="+mj-lt"/>
              </a:defRPr>
            </a:lvl1pPr>
          </a:lstStyle>
          <a:p>
            <a:pPr lvl="0"/>
            <a:r>
              <a:rPr lang="en-US" dirty="0"/>
              <a:t>3</a:t>
            </a:r>
            <a:endParaRPr lang="ru-RU" dirty="0"/>
          </a:p>
        </p:txBody>
      </p:sp>
      <p:sp>
        <p:nvSpPr>
          <p:cNvPr id="39" name="Text Placeholder 2">
            <a:extLst>
              <a:ext uri="{FF2B5EF4-FFF2-40B4-BE49-F238E27FC236}">
                <a16:creationId xmlns:a16="http://schemas.microsoft.com/office/drawing/2014/main" id="{268E1254-8C59-4B9B-A775-45CA3D655514}"/>
              </a:ext>
            </a:extLst>
          </p:cNvPr>
          <p:cNvSpPr>
            <a:spLocks noGrp="1"/>
          </p:cNvSpPr>
          <p:nvPr>
            <p:ph type="body" idx="32" hasCustomPrompt="1"/>
          </p:nvPr>
        </p:nvSpPr>
        <p:spPr>
          <a:xfrm>
            <a:off x="6386777" y="3215509"/>
            <a:ext cx="2208276" cy="273619"/>
          </a:xfrm>
        </p:spPr>
        <p:txBody>
          <a:bodyPr lIns="0" tIns="0" rIns="0" bIns="0" anchor="b" anchorCtr="0">
            <a:normAutofit/>
          </a:bodyPr>
          <a:lstStyle>
            <a:lvl1pPr marL="0" indent="0">
              <a:spcBef>
                <a:spcPts val="450"/>
              </a:spcBef>
              <a:buClr>
                <a:schemeClr val="tx1"/>
              </a:buClr>
              <a:buFont typeface="Courier New" panose="02070309020205020404" pitchFamily="49" charset="0"/>
              <a:buNone/>
              <a:defRPr sz="1500" b="1">
                <a:solidFill>
                  <a:schemeClr val="bg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cxnSp>
        <p:nvCxnSpPr>
          <p:cNvPr id="21" name="Straight Connector 20">
            <a:extLst>
              <a:ext uri="{FF2B5EF4-FFF2-40B4-BE49-F238E27FC236}">
                <a16:creationId xmlns:a16="http://schemas.microsoft.com/office/drawing/2014/main" id="{8E47DC43-D8A0-4F17-B897-D8B07A6F1B47}"/>
              </a:ext>
            </a:extLst>
          </p:cNvPr>
          <p:cNvCxnSpPr/>
          <p:nvPr userDrawn="1"/>
        </p:nvCxnSpPr>
        <p:spPr>
          <a:xfrm>
            <a:off x="1654001" y="2713423"/>
            <a:ext cx="199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201F265-08ED-497A-BE5C-62220829348F}"/>
              </a:ext>
            </a:extLst>
          </p:cNvPr>
          <p:cNvCxnSpPr/>
          <p:nvPr userDrawn="1"/>
        </p:nvCxnSpPr>
        <p:spPr>
          <a:xfrm>
            <a:off x="4387379" y="2713154"/>
            <a:ext cx="199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634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67058B-89E0-4460-AB21-21747CB3A118}"/>
              </a:ext>
            </a:extLst>
          </p:cNvPr>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ru-RU" dirty="0"/>
          </a:p>
        </p:txBody>
      </p:sp>
      <p:sp>
        <p:nvSpPr>
          <p:cNvPr id="3" name="Text Placeholder 2">
            <a:extLst>
              <a:ext uri="{FF2B5EF4-FFF2-40B4-BE49-F238E27FC236}">
                <a16:creationId xmlns:a16="http://schemas.microsoft.com/office/drawing/2014/main" id="{7201C5EB-04D6-4050-930C-5F6907528D7A}"/>
              </a:ext>
            </a:extLst>
          </p:cNvPr>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A732220F-109C-4A57-81E9-C6279EDA1374}"/>
              </a:ext>
            </a:extLst>
          </p:cNvPr>
          <p:cNvSpPr>
            <a:spLocks noGrp="1"/>
          </p:cNvSpPr>
          <p:nvPr>
            <p:ph type="dt" sz="half" idx="2"/>
          </p:nvPr>
        </p:nvSpPr>
        <p:spPr>
          <a:xfrm>
            <a:off x="7512627" y="4898933"/>
            <a:ext cx="1002723" cy="249000"/>
          </a:xfrm>
          <a:prstGeom prst="rect">
            <a:avLst/>
          </a:prstGeom>
        </p:spPr>
        <p:txBody>
          <a:bodyPr vert="horz" lIns="0" tIns="0" rIns="0" bIns="0" rtlCol="0" anchor="ctr"/>
          <a:lstStyle>
            <a:lvl1pPr algn="r">
              <a:defRPr sz="750">
                <a:solidFill>
                  <a:schemeClr val="bg1">
                    <a:lumMod val="50000"/>
                    <a:lumOff val="50000"/>
                  </a:schemeClr>
                </a:solidFill>
              </a:defRPr>
            </a:lvl1pPr>
          </a:lstStyle>
          <a:p>
            <a:r>
              <a:rPr lang="en-US" dirty="0"/>
              <a:t>MM.DD.20XX</a:t>
            </a:r>
            <a:endParaRPr lang="ru-RU" dirty="0"/>
          </a:p>
        </p:txBody>
      </p:sp>
      <p:sp>
        <p:nvSpPr>
          <p:cNvPr id="5" name="Footer Placeholder 4">
            <a:extLst>
              <a:ext uri="{FF2B5EF4-FFF2-40B4-BE49-F238E27FC236}">
                <a16:creationId xmlns:a16="http://schemas.microsoft.com/office/drawing/2014/main" id="{0A25404F-F26F-42E5-BA15-C0373FC1CF2B}"/>
              </a:ext>
            </a:extLst>
          </p:cNvPr>
          <p:cNvSpPr>
            <a:spLocks noGrp="1"/>
          </p:cNvSpPr>
          <p:nvPr>
            <p:ph type="ftr" sz="quarter" idx="3"/>
          </p:nvPr>
        </p:nvSpPr>
        <p:spPr>
          <a:xfrm>
            <a:off x="877470" y="4898933"/>
            <a:ext cx="2186800" cy="249000"/>
          </a:xfrm>
          <a:prstGeom prst="rect">
            <a:avLst/>
          </a:prstGeom>
        </p:spPr>
        <p:txBody>
          <a:bodyPr vert="horz" lIns="91440" tIns="45720" rIns="91440" bIns="45720" rtlCol="0" anchor="ctr"/>
          <a:lstStyle>
            <a:lvl1pPr algn="l">
              <a:defRPr sz="750">
                <a:solidFill>
                  <a:schemeClr val="bg1">
                    <a:lumMod val="50000"/>
                    <a:lumOff val="50000"/>
                  </a:schemeClr>
                </a:solidFill>
              </a:defRPr>
            </a:lvl1pPr>
          </a:lstStyle>
          <a:p>
            <a:r>
              <a:rPr lang="en-US" dirty="0"/>
              <a:t>ADD A FOOTER</a:t>
            </a:r>
            <a:endParaRPr lang="ru-RU" dirty="0"/>
          </a:p>
        </p:txBody>
      </p:sp>
      <p:sp>
        <p:nvSpPr>
          <p:cNvPr id="6" name="Slide Number Placeholder 5">
            <a:extLst>
              <a:ext uri="{FF2B5EF4-FFF2-40B4-BE49-F238E27FC236}">
                <a16:creationId xmlns:a16="http://schemas.microsoft.com/office/drawing/2014/main" id="{41725174-FA04-488F-9F0C-3CD1D1483FA9}"/>
              </a:ext>
            </a:extLst>
          </p:cNvPr>
          <p:cNvSpPr>
            <a:spLocks noGrp="1"/>
          </p:cNvSpPr>
          <p:nvPr>
            <p:ph type="sldNum" sz="quarter" idx="4"/>
          </p:nvPr>
        </p:nvSpPr>
        <p:spPr>
          <a:xfrm>
            <a:off x="583982" y="4899714"/>
            <a:ext cx="265869" cy="247756"/>
          </a:xfrm>
          <a:prstGeom prst="rect">
            <a:avLst/>
          </a:prstGeom>
        </p:spPr>
        <p:txBody>
          <a:bodyPr vert="horz" lIns="91440" tIns="45720" rIns="91440" bIns="45720" rtlCol="0" anchor="ctr"/>
          <a:lstStyle>
            <a:lvl1pPr algn="ctr">
              <a:defRPr sz="750">
                <a:solidFill>
                  <a:schemeClr val="bg2"/>
                </a:solidFill>
              </a:defRPr>
            </a:lvl1pPr>
          </a:lstStyle>
          <a:p>
            <a:fld id="{8D581BC7-E183-40DB-AC97-C19EA4EB8894}" type="slidenum">
              <a:rPr lang="ru-RU" smtClean="0"/>
              <a:pPr/>
              <a:t>‹#›</a:t>
            </a:fld>
            <a:endParaRPr lang="ru-RU" dirty="0"/>
          </a:p>
        </p:txBody>
      </p:sp>
      <p:sp>
        <p:nvSpPr>
          <p:cNvPr id="7" name="Oval 6">
            <a:extLst>
              <a:ext uri="{FF2B5EF4-FFF2-40B4-BE49-F238E27FC236}">
                <a16:creationId xmlns:a16="http://schemas.microsoft.com/office/drawing/2014/main" id="{7FEF1588-F385-48F3-800A-554A9423E77A}"/>
              </a:ext>
            </a:extLst>
          </p:cNvPr>
          <p:cNvSpPr/>
          <p:nvPr userDrawn="1"/>
        </p:nvSpPr>
        <p:spPr>
          <a:xfrm>
            <a:off x="606983" y="4899713"/>
            <a:ext cx="212598" cy="23622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0" name="Straight Connector 9">
            <a:extLst>
              <a:ext uri="{FF2B5EF4-FFF2-40B4-BE49-F238E27FC236}">
                <a16:creationId xmlns:a16="http://schemas.microsoft.com/office/drawing/2014/main" id="{440B0943-F568-4674-8FA4-B435B1E466AF}"/>
              </a:ext>
            </a:extLst>
          </p:cNvPr>
          <p:cNvCxnSpPr/>
          <p:nvPr userDrawn="1"/>
        </p:nvCxnSpPr>
        <p:spPr>
          <a:xfrm>
            <a:off x="8685000" y="5017433"/>
            <a:ext cx="459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62DE7FD5-7941-43A1-8663-42AE40546A4F}"/>
              </a:ext>
            </a:extLst>
          </p:cNvPr>
          <p:cNvSpPr/>
          <p:nvPr userDrawn="1"/>
        </p:nvSpPr>
        <p:spPr>
          <a:xfrm>
            <a:off x="8599922" y="4971713"/>
            <a:ext cx="82296" cy="91440"/>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53" dirty="0"/>
          </a:p>
        </p:txBody>
      </p:sp>
      <p:cxnSp>
        <p:nvCxnSpPr>
          <p:cNvPr id="13" name="Straight Connector 12">
            <a:extLst>
              <a:ext uri="{FF2B5EF4-FFF2-40B4-BE49-F238E27FC236}">
                <a16:creationId xmlns:a16="http://schemas.microsoft.com/office/drawing/2014/main" id="{97791EE5-EF06-4BF8-84C6-EC24114E73F5}"/>
              </a:ext>
            </a:extLst>
          </p:cNvPr>
          <p:cNvCxnSpPr>
            <a:cxnSpLocks/>
          </p:cNvCxnSpPr>
          <p:nvPr userDrawn="1"/>
        </p:nvCxnSpPr>
        <p:spPr>
          <a:xfrm flipV="1">
            <a:off x="1" y="5017433"/>
            <a:ext cx="602456" cy="39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1861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 id="2147483673" r:id="rId18"/>
    <p:sldLayoutId id="2147483674" r:id="rId19"/>
    <p:sldLayoutId id="2147483675" r:id="rId20"/>
    <p:sldLayoutId id="2147483676" r:id="rId21"/>
    <p:sldLayoutId id="2147483677" r:id="rId22"/>
    <p:sldLayoutId id="2147483678" r:id="rId23"/>
    <p:sldLayoutId id="2147483679" r:id="rId24"/>
    <p:sldLayoutId id="2147483680" r:id="rId25"/>
    <p:sldLayoutId id="2147483681" r:id="rId26"/>
    <p:sldLayoutId id="2147483682" r:id="rId27"/>
    <p:sldLayoutId id="2147483683" r:id="rId28"/>
    <p:sldLayoutId id="2147483684" r:id="rId29"/>
    <p:sldLayoutId id="2147483685" r:id="rId30"/>
    <p:sldLayoutId id="2147483686" r:id="rId31"/>
    <p:sldLayoutId id="2147483687" r:id="rId32"/>
    <p:sldLayoutId id="2147483690" r:id="rId33"/>
    <p:sldLayoutId id="2147483691" r:id="rId34"/>
    <p:sldLayoutId id="2147483688" r:id="rId35"/>
    <p:sldLayoutId id="2147483689" r:id="rId36"/>
  </p:sldLayoutIdLst>
  <p:hf hdr="0"/>
  <p:txStyles>
    <p:titleStyle>
      <a:lvl1pPr algn="l" defTabSz="685800" rtl="0" eaLnBrk="1" latinLnBrk="0" hangingPunct="1">
        <a:lnSpc>
          <a:spcPct val="90000"/>
        </a:lnSpc>
        <a:spcBef>
          <a:spcPct val="0"/>
        </a:spcBef>
        <a:buNone/>
        <a:defRPr sz="2700" b="1" kern="1200">
          <a:solidFill>
            <a:schemeClr val="bg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39" userDrawn="1">
          <p15:clr>
            <a:srgbClr val="F26B43"/>
          </p15:clr>
        </p15:guide>
        <p15:guide id="2" pos="5381" userDrawn="1">
          <p15:clr>
            <a:srgbClr val="F26B43"/>
          </p15:clr>
        </p15:guide>
        <p15:guide id="3" pos="380" userDrawn="1">
          <p15:clr>
            <a:srgbClr val="F26B43"/>
          </p15:clr>
        </p15:guide>
        <p15:guide id="4" orient="horz" pos="3161" userDrawn="1">
          <p15:clr>
            <a:srgbClr val="F26B43"/>
          </p15:clr>
        </p15:guide>
        <p15:guide id="5" pos="2880" userDrawn="1">
          <p15:clr>
            <a:srgbClr val="F26B43"/>
          </p15:clr>
        </p15:guide>
        <p15:guide id="6" orient="horz" pos="1800" userDrawn="1">
          <p15:clr>
            <a:srgbClr val="F26B43"/>
          </p15:clr>
        </p15:guide>
        <p15:guide id="7" pos="2489" userDrawn="1">
          <p15:clr>
            <a:srgbClr val="F26B43"/>
          </p15:clr>
        </p15:guide>
        <p15:guide id="8" pos="32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go.microsoft.com/fwlink/?linkid=2006808&amp;clcid=0x409" TargetMode="External"/><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5.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8.emf"/><Relationship Id="rId4" Type="http://schemas.openxmlformats.org/officeDocument/2006/relationships/diagramLayout" Target="../diagrams/layout2.xml"/><Relationship Id="rId9" Type="http://schemas.openxmlformats.org/officeDocument/2006/relationships/image" Target="../media/image7.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hlinkClick r:id="rId3"/>
            <a:extLst>
              <a:ext uri="{FF2B5EF4-FFF2-40B4-BE49-F238E27FC236}">
                <a16:creationId xmlns:a16="http://schemas.microsoft.com/office/drawing/2014/main" id="{5FC6C278-4035-446A-A94B-030E792FDDF5}"/>
              </a:ext>
            </a:extLst>
          </p:cNvPr>
          <p:cNvSpPr txBox="1"/>
          <p:nvPr/>
        </p:nvSpPr>
        <p:spPr>
          <a:xfrm>
            <a:off x="1319356" y="1752426"/>
            <a:ext cx="6822281" cy="1754326"/>
          </a:xfrm>
          <a:prstGeom prst="rect">
            <a:avLst/>
          </a:prstGeom>
          <a:noFill/>
        </p:spPr>
        <p:txBody>
          <a:bodyPr wrap="square" rtlCol="0">
            <a:spAutoFit/>
          </a:bodyPr>
          <a:lstStyle/>
          <a:p>
            <a:pPr algn="ctr"/>
            <a:r>
              <a:rPr lang="en-US" sz="5400" b="1" u="sng" dirty="0">
                <a:solidFill>
                  <a:schemeClr val="bg2"/>
                </a:solidFill>
              </a:rPr>
              <a:t>What Does Your Name Say About You?</a:t>
            </a:r>
          </a:p>
        </p:txBody>
      </p:sp>
    </p:spTree>
    <p:extLst>
      <p:ext uri="{BB962C8B-B14F-4D97-AF65-F5344CB8AC3E}">
        <p14:creationId xmlns:p14="http://schemas.microsoft.com/office/powerpoint/2010/main" val="59582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F6FF42-70E3-4A7F-B5D8-2928FCB71A74}"/>
              </a:ext>
            </a:extLst>
          </p:cNvPr>
          <p:cNvSpPr>
            <a:spLocks noGrp="1"/>
          </p:cNvSpPr>
          <p:nvPr>
            <p:ph type="ctrTitle"/>
          </p:nvPr>
        </p:nvSpPr>
        <p:spPr/>
        <p:txBody>
          <a:bodyPr>
            <a:noAutofit/>
          </a:bodyPr>
          <a:lstStyle/>
          <a:p>
            <a:r>
              <a:rPr lang="en-US" sz="4950" dirty="0"/>
              <a:t>Are We Making GOD’s Name Worthless?</a:t>
            </a:r>
            <a:endParaRPr lang="ru-RU" sz="4950" dirty="0"/>
          </a:p>
        </p:txBody>
      </p:sp>
      <p:sp>
        <p:nvSpPr>
          <p:cNvPr id="5" name="Subtitle 4">
            <a:extLst>
              <a:ext uri="{FF2B5EF4-FFF2-40B4-BE49-F238E27FC236}">
                <a16:creationId xmlns:a16="http://schemas.microsoft.com/office/drawing/2014/main" id="{F40A11AA-C85D-4AF4-92B2-0F4E36F4EC91}"/>
              </a:ext>
            </a:extLst>
          </p:cNvPr>
          <p:cNvSpPr>
            <a:spLocks noGrp="1"/>
          </p:cNvSpPr>
          <p:nvPr>
            <p:ph type="subTitle" idx="1"/>
          </p:nvPr>
        </p:nvSpPr>
        <p:spPr>
          <a:xfrm>
            <a:off x="292608" y="3836772"/>
            <a:ext cx="8229600" cy="344849"/>
          </a:xfrm>
        </p:spPr>
        <p:txBody>
          <a:bodyPr>
            <a:noAutofit/>
          </a:bodyPr>
          <a:lstStyle/>
          <a:p>
            <a:r>
              <a:rPr lang="en-US" sz="2700" dirty="0"/>
              <a:t>How Our Words and Actions Affect GOD’s Name</a:t>
            </a:r>
            <a:endParaRPr lang="ru-RU" sz="2700" dirty="0"/>
          </a:p>
        </p:txBody>
      </p:sp>
    </p:spTree>
    <p:extLst>
      <p:ext uri="{BB962C8B-B14F-4D97-AF65-F5344CB8AC3E}">
        <p14:creationId xmlns:p14="http://schemas.microsoft.com/office/powerpoint/2010/main" val="2104048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722" y="1"/>
            <a:ext cx="7886700" cy="548639"/>
          </a:xfrm>
        </p:spPr>
        <p:txBody>
          <a:bodyPr>
            <a:noAutofit/>
          </a:bodyPr>
          <a:lstStyle/>
          <a:p>
            <a:pPr algn="ctr"/>
            <a:r>
              <a:rPr lang="en-US" sz="4000" dirty="0"/>
              <a:t>God Cares About His Name</a:t>
            </a:r>
          </a:p>
        </p:txBody>
      </p:sp>
      <p:sp>
        <p:nvSpPr>
          <p:cNvPr id="9" name="Text Placeholder 7">
            <a:extLst>
              <a:ext uri="{FF2B5EF4-FFF2-40B4-BE49-F238E27FC236}">
                <a16:creationId xmlns:a16="http://schemas.microsoft.com/office/drawing/2014/main" id="{7F9E6494-1485-4A3D-8CD3-31B5FAC16899}"/>
              </a:ext>
            </a:extLst>
          </p:cNvPr>
          <p:cNvSpPr txBox="1">
            <a:spLocks/>
          </p:cNvSpPr>
          <p:nvPr/>
        </p:nvSpPr>
        <p:spPr>
          <a:xfrm>
            <a:off x="583982" y="1361191"/>
            <a:ext cx="7931368" cy="18244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u-RU" sz="2100" dirty="0"/>
          </a:p>
        </p:txBody>
      </p:sp>
      <p:sp>
        <p:nvSpPr>
          <p:cNvPr id="10" name="TextBox 9"/>
          <p:cNvSpPr txBox="1"/>
          <p:nvPr/>
        </p:nvSpPr>
        <p:spPr>
          <a:xfrm>
            <a:off x="0" y="704632"/>
            <a:ext cx="9144000" cy="5632311"/>
          </a:xfrm>
          <a:prstGeom prst="rect">
            <a:avLst/>
          </a:prstGeom>
          <a:noFill/>
        </p:spPr>
        <p:txBody>
          <a:bodyPr wrap="square" rtlCol="0">
            <a:spAutoFit/>
          </a:bodyPr>
          <a:lstStyle/>
          <a:p>
            <a:pPr marL="214313" indent="-214313">
              <a:buFont typeface="Wingdings" charset="2"/>
              <a:buChar char="v"/>
            </a:pPr>
            <a:r>
              <a:rPr lang="en-US" sz="2300" dirty="0"/>
              <a:t>God Uses His Name to Reveal His Character </a:t>
            </a:r>
          </a:p>
          <a:p>
            <a:pPr marL="557213" lvl="1" indent="-214313">
              <a:buFont typeface="Wingdings" charset="2"/>
              <a:buChar char="v"/>
            </a:pPr>
            <a:r>
              <a:rPr lang="en-US" sz="2300" dirty="0">
                <a:solidFill>
                  <a:schemeClr val="bg2"/>
                </a:solidFill>
              </a:rPr>
              <a:t>To Reveal His Eternal Existence and His Unchanging Character </a:t>
            </a:r>
          </a:p>
          <a:p>
            <a:pPr marL="557213" lvl="1" indent="-214313">
              <a:buFont typeface="Wingdings" charset="2"/>
              <a:buChar char="v"/>
            </a:pPr>
            <a:r>
              <a:rPr lang="en-US" sz="2300" dirty="0">
                <a:solidFill>
                  <a:schemeClr val="bg2"/>
                </a:solidFill>
              </a:rPr>
              <a:t>Exodus 3:13-15, 34:4-6</a:t>
            </a:r>
          </a:p>
          <a:p>
            <a:pPr marL="557213" lvl="1" indent="-214313">
              <a:buFont typeface="Wingdings" charset="2"/>
              <a:buChar char="v"/>
            </a:pPr>
            <a:endParaRPr lang="en-US" sz="2300" dirty="0"/>
          </a:p>
          <a:p>
            <a:pPr marL="214313" indent="-214313">
              <a:buFont typeface="Wingdings" charset="2"/>
              <a:buChar char="v"/>
            </a:pPr>
            <a:r>
              <a:rPr lang="en-US" sz="2300" dirty="0"/>
              <a:t>God Uses His Name to Remind Us of His Actions</a:t>
            </a:r>
          </a:p>
          <a:p>
            <a:pPr marL="557213" lvl="1" indent="-214313">
              <a:buFont typeface="Wingdings" charset="2"/>
              <a:buChar char="v"/>
            </a:pPr>
            <a:r>
              <a:rPr lang="en-US" sz="2300" dirty="0">
                <a:solidFill>
                  <a:schemeClr val="bg2"/>
                </a:solidFill>
              </a:rPr>
              <a:t>Both of His Ability to Punish Wickedness and Save the Helpless</a:t>
            </a:r>
          </a:p>
          <a:p>
            <a:pPr marL="557213" lvl="1" indent="-214313">
              <a:buFont typeface="Wingdings" charset="2"/>
              <a:buChar char="v"/>
            </a:pPr>
            <a:r>
              <a:rPr lang="en-US" sz="2300" dirty="0">
                <a:solidFill>
                  <a:schemeClr val="bg2"/>
                </a:solidFill>
              </a:rPr>
              <a:t>Exodus 20:1; Isaiah 42:5-8; Isaiah 43</a:t>
            </a:r>
          </a:p>
          <a:p>
            <a:pPr marL="557213" lvl="1" indent="-214313">
              <a:buFont typeface="Wingdings" charset="2"/>
              <a:buChar char="v"/>
            </a:pPr>
            <a:endParaRPr lang="en-US" sz="2300" dirty="0"/>
          </a:p>
          <a:p>
            <a:pPr marL="214313" indent="-214313">
              <a:buFont typeface="Wingdings" charset="2"/>
              <a:buChar char="v"/>
            </a:pPr>
            <a:r>
              <a:rPr lang="en-US" sz="2300" dirty="0"/>
              <a:t>God Uses His Name to Demand Holy Living</a:t>
            </a:r>
          </a:p>
          <a:p>
            <a:pPr marL="557213" lvl="1" indent="-214313">
              <a:buFont typeface="Wingdings" charset="2"/>
              <a:buChar char="v"/>
            </a:pPr>
            <a:r>
              <a:rPr lang="en-US" sz="2300" dirty="0">
                <a:solidFill>
                  <a:schemeClr val="bg2"/>
                </a:solidFill>
              </a:rPr>
              <a:t>“I am the LORD” // Leviticus 18:1-5; Micah 4:5</a:t>
            </a:r>
            <a:endParaRPr lang="en-US" sz="2300" dirty="0"/>
          </a:p>
          <a:p>
            <a:pPr marL="214313" indent="-214313">
              <a:buFont typeface="Wingdings" charset="2"/>
              <a:buChar char="v"/>
            </a:pPr>
            <a:endParaRPr lang="en-US" sz="2300" dirty="0"/>
          </a:p>
          <a:p>
            <a:pPr marL="214313" indent="-214313">
              <a:buFont typeface="Wingdings" charset="2"/>
              <a:buChar char="v"/>
            </a:pPr>
            <a:r>
              <a:rPr lang="en-US" sz="2300" dirty="0"/>
              <a:t>God Equates His Name to Praiseworthiness </a:t>
            </a:r>
          </a:p>
          <a:p>
            <a:pPr marL="570929" lvl="1" indent="-214313">
              <a:buFont typeface="Wingdings" charset="2"/>
              <a:buChar char="v"/>
            </a:pPr>
            <a:r>
              <a:rPr lang="en-US" sz="2300" dirty="0">
                <a:solidFill>
                  <a:schemeClr val="bg2"/>
                </a:solidFill>
              </a:rPr>
              <a:t>God’s Name is to Be Synonymous with Praise, Glory, and Honor</a:t>
            </a:r>
          </a:p>
          <a:p>
            <a:pPr marL="570929" lvl="1" indent="-214313">
              <a:buFont typeface="Wingdings" charset="2"/>
              <a:buChar char="v"/>
            </a:pPr>
            <a:r>
              <a:rPr lang="en-US" sz="2300" dirty="0">
                <a:solidFill>
                  <a:schemeClr val="bg2"/>
                </a:solidFill>
              </a:rPr>
              <a:t>Isaiah 48:9-11; Malachi 1:6-11</a:t>
            </a:r>
          </a:p>
          <a:p>
            <a:pPr marL="570929" lvl="1" indent="-214313">
              <a:buFont typeface="Wingdings" charset="2"/>
              <a:buChar char="v"/>
            </a:pPr>
            <a:endParaRPr lang="en-US" sz="2400" dirty="0"/>
          </a:p>
        </p:txBody>
      </p:sp>
    </p:spTree>
    <p:extLst>
      <p:ext uri="{BB962C8B-B14F-4D97-AF65-F5344CB8AC3E}">
        <p14:creationId xmlns:p14="http://schemas.microsoft.com/office/powerpoint/2010/main" val="196550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ssolve">
                                      <p:cBhvr>
                                        <p:cTn id="12" dur="500"/>
                                        <p:tgtEl>
                                          <p:spTgt spid="10">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dissolve">
                                      <p:cBhvr>
                                        <p:cTn id="15" dur="500"/>
                                        <p:tgtEl>
                                          <p:spTgt spid="1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0">
                                            <p:txEl>
                                              <p:pRg st="4" end="4"/>
                                            </p:txEl>
                                          </p:spTgt>
                                        </p:tgtEl>
                                        <p:attrNameLst>
                                          <p:attrName>style.visibility</p:attrName>
                                        </p:attrNameLst>
                                      </p:cBhvr>
                                      <p:to>
                                        <p:strVal val="visible"/>
                                      </p:to>
                                    </p:set>
                                    <p:animEffect transition="in" filter="dissolve">
                                      <p:cBhvr>
                                        <p:cTn id="20" dur="500"/>
                                        <p:tgtEl>
                                          <p:spTgt spid="10">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animEffect transition="in" filter="dissolve">
                                      <p:cBhvr>
                                        <p:cTn id="25" dur="500"/>
                                        <p:tgtEl>
                                          <p:spTgt spid="10">
                                            <p:txEl>
                                              <p:pRg st="5" end="5"/>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10">
                                            <p:txEl>
                                              <p:pRg st="6" end="6"/>
                                            </p:txEl>
                                          </p:spTgt>
                                        </p:tgtEl>
                                        <p:attrNameLst>
                                          <p:attrName>style.visibility</p:attrName>
                                        </p:attrNameLst>
                                      </p:cBhvr>
                                      <p:to>
                                        <p:strVal val="visible"/>
                                      </p:to>
                                    </p:set>
                                    <p:animEffect transition="in" filter="dissolve">
                                      <p:cBhvr>
                                        <p:cTn id="28" dur="500"/>
                                        <p:tgtEl>
                                          <p:spTgt spid="10">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10">
                                            <p:txEl>
                                              <p:pRg st="8" end="8"/>
                                            </p:txEl>
                                          </p:spTgt>
                                        </p:tgtEl>
                                        <p:attrNameLst>
                                          <p:attrName>style.visibility</p:attrName>
                                        </p:attrNameLst>
                                      </p:cBhvr>
                                      <p:to>
                                        <p:strVal val="visible"/>
                                      </p:to>
                                    </p:set>
                                    <p:animEffect transition="in" filter="dissolve">
                                      <p:cBhvr>
                                        <p:cTn id="33" dur="500"/>
                                        <p:tgtEl>
                                          <p:spTgt spid="10">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10">
                                            <p:txEl>
                                              <p:pRg st="9" end="9"/>
                                            </p:txEl>
                                          </p:spTgt>
                                        </p:tgtEl>
                                        <p:attrNameLst>
                                          <p:attrName>style.visibility</p:attrName>
                                        </p:attrNameLst>
                                      </p:cBhvr>
                                      <p:to>
                                        <p:strVal val="visible"/>
                                      </p:to>
                                    </p:set>
                                    <p:animEffect transition="in" filter="dissolve">
                                      <p:cBhvr>
                                        <p:cTn id="38" dur="500"/>
                                        <p:tgtEl>
                                          <p:spTgt spid="10">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0">
                                            <p:txEl>
                                              <p:pRg st="11" end="11"/>
                                            </p:txEl>
                                          </p:spTgt>
                                        </p:tgtEl>
                                        <p:attrNameLst>
                                          <p:attrName>style.visibility</p:attrName>
                                        </p:attrNameLst>
                                      </p:cBhvr>
                                      <p:to>
                                        <p:strVal val="visible"/>
                                      </p:to>
                                    </p:set>
                                    <p:animEffect transition="in" filter="dissolve">
                                      <p:cBhvr>
                                        <p:cTn id="43" dur="500"/>
                                        <p:tgtEl>
                                          <p:spTgt spid="10">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10">
                                            <p:txEl>
                                              <p:pRg st="12" end="12"/>
                                            </p:txEl>
                                          </p:spTgt>
                                        </p:tgtEl>
                                        <p:attrNameLst>
                                          <p:attrName>style.visibility</p:attrName>
                                        </p:attrNameLst>
                                      </p:cBhvr>
                                      <p:to>
                                        <p:strVal val="visible"/>
                                      </p:to>
                                    </p:set>
                                    <p:animEffect transition="in" filter="dissolve">
                                      <p:cBhvr>
                                        <p:cTn id="48" dur="500"/>
                                        <p:tgtEl>
                                          <p:spTgt spid="10">
                                            <p:txEl>
                                              <p:pRg st="12" end="12"/>
                                            </p:txEl>
                                          </p:spTgt>
                                        </p:tgtEl>
                                      </p:cBhvr>
                                    </p:animEffect>
                                  </p:childTnLst>
                                </p:cTn>
                              </p:par>
                              <p:par>
                                <p:cTn id="49" presetID="9" presetClass="entr" presetSubtype="0" fill="hold" nodeType="withEffect">
                                  <p:stCondLst>
                                    <p:cond delay="0"/>
                                  </p:stCondLst>
                                  <p:childTnLst>
                                    <p:set>
                                      <p:cBhvr>
                                        <p:cTn id="50" dur="1" fill="hold">
                                          <p:stCondLst>
                                            <p:cond delay="0"/>
                                          </p:stCondLst>
                                        </p:cTn>
                                        <p:tgtEl>
                                          <p:spTgt spid="10">
                                            <p:txEl>
                                              <p:pRg st="13" end="13"/>
                                            </p:txEl>
                                          </p:spTgt>
                                        </p:tgtEl>
                                        <p:attrNameLst>
                                          <p:attrName>style.visibility</p:attrName>
                                        </p:attrNameLst>
                                      </p:cBhvr>
                                      <p:to>
                                        <p:strVal val="visible"/>
                                      </p:to>
                                    </p:set>
                                    <p:animEffect transition="in" filter="dissolve">
                                      <p:cBhvr>
                                        <p:cTn id="51" dur="500"/>
                                        <p:tgtEl>
                                          <p:spTgt spid="1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50"/>
            <a:ext cx="9144000" cy="5056632"/>
          </a:xfrm>
        </p:spPr>
        <p:txBody>
          <a:bodyPr>
            <a:noAutofit/>
          </a:bodyPr>
          <a:lstStyle/>
          <a:p>
            <a:pPr algn="ctr"/>
            <a:r>
              <a:rPr lang="en-US" sz="2400" dirty="0"/>
              <a:t>Then God spoke all these words, saying,</a:t>
            </a:r>
            <a:br>
              <a:rPr lang="en-US" sz="2400" dirty="0"/>
            </a:br>
            <a:r>
              <a:rPr lang="en-US" sz="2400" b="0" dirty="0"/>
              <a:t>“I am the </a:t>
            </a:r>
            <a:r>
              <a:rPr lang="en-US" sz="2400" dirty="0">
                <a:solidFill>
                  <a:srgbClr val="FFFF00"/>
                </a:solidFill>
              </a:rPr>
              <a:t>Lord your God</a:t>
            </a:r>
            <a:r>
              <a:rPr lang="en-US" sz="2400" b="0" dirty="0">
                <a:solidFill>
                  <a:srgbClr val="FFFF00"/>
                </a:solidFill>
              </a:rPr>
              <a:t>,</a:t>
            </a:r>
            <a:r>
              <a:rPr lang="en-US" sz="2400" b="0" dirty="0"/>
              <a:t> </a:t>
            </a:r>
            <a:r>
              <a:rPr lang="en-US" sz="2400" dirty="0">
                <a:solidFill>
                  <a:schemeClr val="tx1"/>
                </a:solidFill>
              </a:rPr>
              <a:t>who brought you out of the land of Egypt, out of the house of slavery.</a:t>
            </a:r>
            <a:br>
              <a:rPr lang="en-US" sz="2400" dirty="0">
                <a:solidFill>
                  <a:schemeClr val="tx1"/>
                </a:solidFill>
              </a:rPr>
            </a:br>
            <a:r>
              <a:rPr lang="en-US" sz="2400" b="0" dirty="0"/>
              <a:t>“You shall have no other gods before Me.</a:t>
            </a:r>
            <a:br>
              <a:rPr lang="en-US" sz="2400" b="0" dirty="0"/>
            </a:br>
            <a:r>
              <a:rPr lang="en-US" sz="2400" dirty="0"/>
              <a:t> </a:t>
            </a:r>
            <a:r>
              <a:rPr lang="en-US" sz="2400" b="0" dirty="0"/>
              <a:t>“You shall not make for yourself an idol, or any likeness of what is in heaven above or on the earth beneath or in the water under the earth. You shall not worship them or serve them; for I, the </a:t>
            </a:r>
            <a:r>
              <a:rPr lang="en-US" sz="2400" dirty="0">
                <a:solidFill>
                  <a:srgbClr val="FFFF00"/>
                </a:solidFill>
              </a:rPr>
              <a:t>Lord your God</a:t>
            </a:r>
            <a:r>
              <a:rPr lang="en-US" sz="2400" b="0" dirty="0"/>
              <a:t>, am a jealous God, </a:t>
            </a:r>
            <a:r>
              <a:rPr lang="en-US" sz="2400" dirty="0">
                <a:solidFill>
                  <a:schemeClr val="tx1"/>
                </a:solidFill>
              </a:rPr>
              <a:t>visiting the iniquity of the fathers on the children, on the third and the fourth generations of those who hate Me, but showing lovingkindness to thousands, to those who love Me and keep My commandments.</a:t>
            </a:r>
            <a:br>
              <a:rPr lang="en-US" sz="2400" dirty="0">
                <a:solidFill>
                  <a:schemeClr val="tx1"/>
                </a:solidFill>
              </a:rPr>
            </a:br>
            <a:r>
              <a:rPr lang="en-US" sz="2400" dirty="0"/>
              <a:t> </a:t>
            </a:r>
            <a:r>
              <a:rPr lang="en-US" sz="2400" b="0" dirty="0"/>
              <a:t>“You shall not take the name of the </a:t>
            </a:r>
            <a:r>
              <a:rPr lang="en-US" sz="2400" dirty="0">
                <a:solidFill>
                  <a:srgbClr val="FFFF00"/>
                </a:solidFill>
              </a:rPr>
              <a:t>Lord your God </a:t>
            </a:r>
            <a:r>
              <a:rPr lang="en-US" sz="2400" b="0" dirty="0"/>
              <a:t>in vain, for the Lord will not leave him unpunished who takes His name in vain.</a:t>
            </a:r>
            <a:endParaRPr lang="en-US" sz="2400" dirty="0"/>
          </a:p>
        </p:txBody>
      </p:sp>
      <p:sp>
        <p:nvSpPr>
          <p:cNvPr id="9" name="Text Placeholder 7">
            <a:extLst>
              <a:ext uri="{FF2B5EF4-FFF2-40B4-BE49-F238E27FC236}">
                <a16:creationId xmlns:a16="http://schemas.microsoft.com/office/drawing/2014/main" id="{7F9E6494-1485-4A3D-8CD3-31B5FAC16899}"/>
              </a:ext>
            </a:extLst>
          </p:cNvPr>
          <p:cNvSpPr txBox="1">
            <a:spLocks/>
          </p:cNvSpPr>
          <p:nvPr/>
        </p:nvSpPr>
        <p:spPr>
          <a:xfrm>
            <a:off x="583982" y="1361191"/>
            <a:ext cx="7931368" cy="18244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u-RU" sz="2100" dirty="0"/>
          </a:p>
        </p:txBody>
      </p:sp>
    </p:spTree>
    <p:extLst>
      <p:ext uri="{BB962C8B-B14F-4D97-AF65-F5344CB8AC3E}">
        <p14:creationId xmlns:p14="http://schemas.microsoft.com/office/powerpoint/2010/main" val="2043595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66">
            <a:extLst>
              <a:ext uri="{FF2B5EF4-FFF2-40B4-BE49-F238E27FC236}">
                <a16:creationId xmlns:a16="http://schemas.microsoft.com/office/drawing/2014/main" id="{E72CC338-4598-4AF3-B140-D7F632D20BA5}"/>
              </a:ext>
            </a:extLst>
          </p:cNvPr>
          <p:cNvSpPr>
            <a:spLocks noGrp="1"/>
          </p:cNvSpPr>
          <p:nvPr>
            <p:ph type="title"/>
          </p:nvPr>
        </p:nvSpPr>
        <p:spPr>
          <a:xfrm>
            <a:off x="4398265" y="816397"/>
            <a:ext cx="4215384" cy="426815"/>
          </a:xfrm>
        </p:spPr>
        <p:txBody>
          <a:bodyPr>
            <a:noAutofit/>
          </a:bodyPr>
          <a:lstStyle/>
          <a:p>
            <a:r>
              <a:rPr lang="en-US" dirty="0"/>
              <a:t>Ways in Which We Take the LORD’s Name in Vain</a:t>
            </a:r>
            <a:endParaRPr lang="ru-RU" dirty="0"/>
          </a:p>
        </p:txBody>
      </p:sp>
      <p:graphicFrame>
        <p:nvGraphicFramePr>
          <p:cNvPr id="66" name="Diagram 65"/>
          <p:cNvGraphicFramePr/>
          <p:nvPr>
            <p:extLst>
              <p:ext uri="{D42A27DB-BD31-4B8C-83A1-F6EECF244321}">
                <p14:modId xmlns:p14="http://schemas.microsoft.com/office/powerpoint/2010/main" val="3951067483"/>
              </p:ext>
            </p:extLst>
          </p:nvPr>
        </p:nvGraphicFramePr>
        <p:xfrm>
          <a:off x="0" y="0"/>
          <a:ext cx="91440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607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
                                            <p:graphicEl>
                                              <a:dgm id="{AE074AEA-054F-694F-B782-BF28C917F504}"/>
                                            </p:graphicEl>
                                          </p:spTgt>
                                        </p:tgtEl>
                                        <p:attrNameLst>
                                          <p:attrName>style.visibility</p:attrName>
                                        </p:attrNameLst>
                                      </p:cBhvr>
                                      <p:to>
                                        <p:strVal val="visible"/>
                                      </p:to>
                                    </p:set>
                                    <p:animEffect transition="in" filter="fade">
                                      <p:cBhvr>
                                        <p:cTn id="7" dur="500"/>
                                        <p:tgtEl>
                                          <p:spTgt spid="66">
                                            <p:graphicEl>
                                              <a:dgm id="{AE074AEA-054F-694F-B782-BF28C917F50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6">
                                            <p:graphicEl>
                                              <a:dgm id="{ABF4181A-5AEA-284A-BF66-BD5F4CAD2674}"/>
                                            </p:graphicEl>
                                          </p:spTgt>
                                        </p:tgtEl>
                                        <p:attrNameLst>
                                          <p:attrName>style.visibility</p:attrName>
                                        </p:attrNameLst>
                                      </p:cBhvr>
                                      <p:to>
                                        <p:strVal val="visible"/>
                                      </p:to>
                                    </p:set>
                                    <p:animEffect transition="in" filter="fade">
                                      <p:cBhvr>
                                        <p:cTn id="12" dur="500"/>
                                        <p:tgtEl>
                                          <p:spTgt spid="66">
                                            <p:graphicEl>
                                              <a:dgm id="{ABF4181A-5AEA-284A-BF66-BD5F4CAD267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6">
                                            <p:graphicEl>
                                              <a:dgm id="{611DE604-A53A-4240-B22B-518CAE39F3C4}"/>
                                            </p:graphicEl>
                                          </p:spTgt>
                                        </p:tgtEl>
                                        <p:attrNameLst>
                                          <p:attrName>style.visibility</p:attrName>
                                        </p:attrNameLst>
                                      </p:cBhvr>
                                      <p:to>
                                        <p:strVal val="visible"/>
                                      </p:to>
                                    </p:set>
                                    <p:animEffect transition="in" filter="fade">
                                      <p:cBhvr>
                                        <p:cTn id="17" dur="500"/>
                                        <p:tgtEl>
                                          <p:spTgt spid="66">
                                            <p:graphicEl>
                                              <a:dgm id="{611DE604-A53A-4240-B22B-518CAE39F3C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6">
                                            <p:graphicEl>
                                              <a:dgm id="{AED517B3-C189-4647-9AA9-35E2E8F9ED31}"/>
                                            </p:graphicEl>
                                          </p:spTgt>
                                        </p:tgtEl>
                                        <p:attrNameLst>
                                          <p:attrName>style.visibility</p:attrName>
                                        </p:attrNameLst>
                                      </p:cBhvr>
                                      <p:to>
                                        <p:strVal val="visible"/>
                                      </p:to>
                                    </p:set>
                                    <p:animEffect transition="in" filter="fade">
                                      <p:cBhvr>
                                        <p:cTn id="22" dur="500"/>
                                        <p:tgtEl>
                                          <p:spTgt spid="66">
                                            <p:graphicEl>
                                              <a:dgm id="{AED517B3-C189-4647-9AA9-35E2E8F9ED3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6">
                                            <p:graphicEl>
                                              <a:dgm id="{811CAD15-3C3E-364D-A93F-478530554F7F}"/>
                                            </p:graphicEl>
                                          </p:spTgt>
                                        </p:tgtEl>
                                        <p:attrNameLst>
                                          <p:attrName>style.visibility</p:attrName>
                                        </p:attrNameLst>
                                      </p:cBhvr>
                                      <p:to>
                                        <p:strVal val="visible"/>
                                      </p:to>
                                    </p:set>
                                    <p:animEffect transition="in" filter="fade">
                                      <p:cBhvr>
                                        <p:cTn id="27" dur="500"/>
                                        <p:tgtEl>
                                          <p:spTgt spid="66">
                                            <p:graphicEl>
                                              <a:dgm id="{811CAD15-3C3E-364D-A93F-478530554F7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6" grpId="0" uiExpand="1">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7">
            <a:extLst>
              <a:ext uri="{FF2B5EF4-FFF2-40B4-BE49-F238E27FC236}">
                <a16:creationId xmlns:a16="http://schemas.microsoft.com/office/drawing/2014/main" id="{7F9E6494-1485-4A3D-8CD3-31B5FAC16899}"/>
              </a:ext>
            </a:extLst>
          </p:cNvPr>
          <p:cNvSpPr txBox="1">
            <a:spLocks/>
          </p:cNvSpPr>
          <p:nvPr/>
        </p:nvSpPr>
        <p:spPr>
          <a:xfrm>
            <a:off x="583982" y="1361191"/>
            <a:ext cx="7931368" cy="18244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u-RU" sz="2100" dirty="0"/>
          </a:p>
        </p:txBody>
      </p:sp>
      <p:graphicFrame>
        <p:nvGraphicFramePr>
          <p:cNvPr id="5" name="Diagram 4"/>
          <p:cNvGraphicFramePr/>
          <p:nvPr>
            <p:extLst>
              <p:ext uri="{D42A27DB-BD31-4B8C-83A1-F6EECF244321}">
                <p14:modId xmlns:p14="http://schemas.microsoft.com/office/powerpoint/2010/main" val="876469065"/>
              </p:ext>
            </p:extLst>
          </p:nvPr>
        </p:nvGraphicFramePr>
        <p:xfrm>
          <a:off x="0" y="285750"/>
          <a:ext cx="9144000" cy="5056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a:stretch>
            <a:fillRect/>
          </a:stretch>
        </p:blipFill>
        <p:spPr>
          <a:xfrm>
            <a:off x="3211739" y="812673"/>
            <a:ext cx="742950" cy="742950"/>
          </a:xfrm>
          <a:prstGeom prst="rect">
            <a:avLst/>
          </a:prstGeom>
        </p:spPr>
      </p:pic>
      <p:pic>
        <p:nvPicPr>
          <p:cNvPr id="8" name="Picture 7"/>
          <p:cNvPicPr>
            <a:picLocks noChangeAspect="1"/>
          </p:cNvPicPr>
          <p:nvPr/>
        </p:nvPicPr>
        <p:blipFill>
          <a:blip r:embed="rId9"/>
          <a:stretch>
            <a:fillRect/>
          </a:stretch>
        </p:blipFill>
        <p:spPr>
          <a:xfrm>
            <a:off x="286893" y="2358009"/>
            <a:ext cx="742950" cy="742950"/>
          </a:xfrm>
          <a:prstGeom prst="rect">
            <a:avLst/>
          </a:prstGeom>
        </p:spPr>
      </p:pic>
      <p:pic>
        <p:nvPicPr>
          <p:cNvPr id="12" name="Picture 11"/>
          <p:cNvPicPr>
            <a:picLocks noChangeAspect="1"/>
          </p:cNvPicPr>
          <p:nvPr/>
        </p:nvPicPr>
        <p:blipFill>
          <a:blip r:embed="rId10"/>
          <a:stretch>
            <a:fillRect/>
          </a:stretch>
        </p:blipFill>
        <p:spPr>
          <a:xfrm>
            <a:off x="6011037" y="2358009"/>
            <a:ext cx="742950" cy="742950"/>
          </a:xfrm>
          <a:prstGeom prst="rect">
            <a:avLst/>
          </a:prstGeom>
          <a:effectLst>
            <a:softEdge rad="0"/>
          </a:effectLst>
        </p:spPr>
      </p:pic>
    </p:spTree>
    <p:extLst>
      <p:ext uri="{BB962C8B-B14F-4D97-AF65-F5344CB8AC3E}">
        <p14:creationId xmlns:p14="http://schemas.microsoft.com/office/powerpoint/2010/main" val="76332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59F03CFE-0FC9-0C4F-90AF-9039E34D8A16}"/>
                                            </p:graphicEl>
                                          </p:spTgt>
                                        </p:tgtEl>
                                        <p:attrNameLst>
                                          <p:attrName>style.visibility</p:attrName>
                                        </p:attrNameLst>
                                      </p:cBhvr>
                                      <p:to>
                                        <p:strVal val="visible"/>
                                      </p:to>
                                    </p:set>
                                    <p:anim calcmode="lin" valueType="num">
                                      <p:cBhvr additive="base">
                                        <p:cTn id="7" dur="500" fill="hold"/>
                                        <p:tgtEl>
                                          <p:spTgt spid="5">
                                            <p:graphicEl>
                                              <a:dgm id="{59F03CFE-0FC9-0C4F-90AF-9039E34D8A16}"/>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59F03CFE-0FC9-0C4F-90AF-9039E34D8A16}"/>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C285618D-61C7-C149-929C-49F2E99173A7}"/>
                                            </p:graphicEl>
                                          </p:spTgt>
                                        </p:tgtEl>
                                        <p:attrNameLst>
                                          <p:attrName>style.visibility</p:attrName>
                                        </p:attrNameLst>
                                      </p:cBhvr>
                                      <p:to>
                                        <p:strVal val="visible"/>
                                      </p:to>
                                    </p:set>
                                    <p:anim calcmode="lin" valueType="num">
                                      <p:cBhvr additive="base">
                                        <p:cTn id="13" dur="500" fill="hold"/>
                                        <p:tgtEl>
                                          <p:spTgt spid="5">
                                            <p:graphicEl>
                                              <a:dgm id="{C285618D-61C7-C149-929C-49F2E99173A7}"/>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C285618D-61C7-C149-929C-49F2E99173A7}"/>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3BBB0778-CB2F-BD4C-9DA7-D4C70EF0964E}"/>
                                            </p:graphicEl>
                                          </p:spTgt>
                                        </p:tgtEl>
                                        <p:attrNameLst>
                                          <p:attrName>style.visibility</p:attrName>
                                        </p:attrNameLst>
                                      </p:cBhvr>
                                      <p:to>
                                        <p:strVal val="visible"/>
                                      </p:to>
                                    </p:set>
                                    <p:anim calcmode="lin" valueType="num">
                                      <p:cBhvr additive="base">
                                        <p:cTn id="17" dur="500" fill="hold"/>
                                        <p:tgtEl>
                                          <p:spTgt spid="5">
                                            <p:graphicEl>
                                              <a:dgm id="{3BBB0778-CB2F-BD4C-9DA7-D4C70EF0964E}"/>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3BBB0778-CB2F-BD4C-9DA7-D4C70EF0964E}"/>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graphicEl>
                                              <a:dgm id="{9CF63239-DBA5-A249-A66C-03FCDF8079CD}"/>
                                            </p:graphicEl>
                                          </p:spTgt>
                                        </p:tgtEl>
                                        <p:attrNameLst>
                                          <p:attrName>style.visibility</p:attrName>
                                        </p:attrNameLst>
                                      </p:cBhvr>
                                      <p:to>
                                        <p:strVal val="visible"/>
                                      </p:to>
                                    </p:set>
                                    <p:anim calcmode="lin" valueType="num">
                                      <p:cBhvr additive="base">
                                        <p:cTn id="21" dur="500" fill="hold"/>
                                        <p:tgtEl>
                                          <p:spTgt spid="5">
                                            <p:graphicEl>
                                              <a:dgm id="{9CF63239-DBA5-A249-A66C-03FCDF8079CD}"/>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graphicEl>
                                              <a:dgm id="{9CF63239-DBA5-A249-A66C-03FCDF8079CD}"/>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1" nodeType="clickEffect">
                                  <p:stCondLst>
                                    <p:cond delay="0"/>
                                  </p:stCondLst>
                                  <p:childTnLst>
                                    <p:set>
                                      <p:cBhvr>
                                        <p:cTn id="26" dur="1" fill="hold">
                                          <p:stCondLst>
                                            <p:cond delay="0"/>
                                          </p:stCondLst>
                                        </p:cTn>
                                        <p:tgtEl>
                                          <p:spTgt spid="5">
                                            <p:graphicEl>
                                              <a:dgm id="{59F03CFE-0FC9-0C4F-90AF-9039E34D8A16}"/>
                                            </p:graphicEl>
                                          </p:spTgt>
                                        </p:tgtEl>
                                        <p:attrNameLst>
                                          <p:attrName>style.visibility</p:attrName>
                                        </p:attrNameLst>
                                      </p:cBhvr>
                                      <p:to>
                                        <p:strVal val="visible"/>
                                      </p:to>
                                    </p:set>
                                    <p:anim calcmode="lin" valueType="num">
                                      <p:cBhvr additive="base">
                                        <p:cTn id="27" dur="500" fill="hold"/>
                                        <p:tgtEl>
                                          <p:spTgt spid="5">
                                            <p:graphicEl>
                                              <a:dgm id="{59F03CFE-0FC9-0C4F-90AF-9039E34D8A16}"/>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59F03CFE-0FC9-0C4F-90AF-9039E34D8A16}"/>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5">
                                            <p:graphicEl>
                                              <a:dgm id="{08418B27-987A-5E4D-94C2-09CD4ECCFFDF}"/>
                                            </p:graphicEl>
                                          </p:spTgt>
                                        </p:tgtEl>
                                        <p:attrNameLst>
                                          <p:attrName>style.visibility</p:attrName>
                                        </p:attrNameLst>
                                      </p:cBhvr>
                                      <p:to>
                                        <p:strVal val="visible"/>
                                      </p:to>
                                    </p:set>
                                    <p:anim calcmode="lin" valueType="num">
                                      <p:cBhvr additive="base">
                                        <p:cTn id="33" dur="500" fill="hold"/>
                                        <p:tgtEl>
                                          <p:spTgt spid="5">
                                            <p:graphicEl>
                                              <a:dgm id="{08418B27-987A-5E4D-94C2-09CD4ECCFFDF}"/>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graphicEl>
                                              <a:dgm id="{08418B27-987A-5E4D-94C2-09CD4ECCFFDF}"/>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1" nodeType="withEffect">
                                  <p:stCondLst>
                                    <p:cond delay="0"/>
                                  </p:stCondLst>
                                  <p:childTnLst>
                                    <p:set>
                                      <p:cBhvr>
                                        <p:cTn id="36" dur="1" fill="hold">
                                          <p:stCondLst>
                                            <p:cond delay="0"/>
                                          </p:stCondLst>
                                        </p:cTn>
                                        <p:tgtEl>
                                          <p:spTgt spid="5">
                                            <p:graphicEl>
                                              <a:dgm id="{818C789B-B0C8-1643-8107-020AC0BEF238}"/>
                                            </p:graphicEl>
                                          </p:spTgt>
                                        </p:tgtEl>
                                        <p:attrNameLst>
                                          <p:attrName>style.visibility</p:attrName>
                                        </p:attrNameLst>
                                      </p:cBhvr>
                                      <p:to>
                                        <p:strVal val="visible"/>
                                      </p:to>
                                    </p:set>
                                    <p:anim calcmode="lin" valueType="num">
                                      <p:cBhvr additive="base">
                                        <p:cTn id="37" dur="500" fill="hold"/>
                                        <p:tgtEl>
                                          <p:spTgt spid="5">
                                            <p:graphicEl>
                                              <a:dgm id="{818C789B-B0C8-1643-8107-020AC0BEF238}"/>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818C789B-B0C8-1643-8107-020AC0BEF238}"/>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5">
                                            <p:graphicEl>
                                              <a:dgm id="{C285618D-61C7-C149-929C-49F2E99173A7}"/>
                                            </p:graphicEl>
                                          </p:spTgt>
                                        </p:tgtEl>
                                        <p:attrNameLst>
                                          <p:attrName>style.visibility</p:attrName>
                                        </p:attrNameLst>
                                      </p:cBhvr>
                                      <p:to>
                                        <p:strVal val="visible"/>
                                      </p:to>
                                    </p:set>
                                    <p:anim calcmode="lin" valueType="num">
                                      <p:cBhvr additive="base">
                                        <p:cTn id="43" dur="500" fill="hold"/>
                                        <p:tgtEl>
                                          <p:spTgt spid="5">
                                            <p:graphicEl>
                                              <a:dgm id="{C285618D-61C7-C149-929C-49F2E99173A7}"/>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C285618D-61C7-C149-929C-49F2E99173A7}"/>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1" nodeType="withEffect">
                                  <p:stCondLst>
                                    <p:cond delay="0"/>
                                  </p:stCondLst>
                                  <p:childTnLst>
                                    <p:set>
                                      <p:cBhvr>
                                        <p:cTn id="46" dur="1" fill="hold">
                                          <p:stCondLst>
                                            <p:cond delay="0"/>
                                          </p:stCondLst>
                                        </p:cTn>
                                        <p:tgtEl>
                                          <p:spTgt spid="5">
                                            <p:graphicEl>
                                              <a:dgm id="{3BBB0778-CB2F-BD4C-9DA7-D4C70EF0964E}"/>
                                            </p:graphicEl>
                                          </p:spTgt>
                                        </p:tgtEl>
                                        <p:attrNameLst>
                                          <p:attrName>style.visibility</p:attrName>
                                        </p:attrNameLst>
                                      </p:cBhvr>
                                      <p:to>
                                        <p:strVal val="visible"/>
                                      </p:to>
                                    </p:set>
                                    <p:anim calcmode="lin" valueType="num">
                                      <p:cBhvr additive="base">
                                        <p:cTn id="47" dur="500" fill="hold"/>
                                        <p:tgtEl>
                                          <p:spTgt spid="5">
                                            <p:graphicEl>
                                              <a:dgm id="{3BBB0778-CB2F-BD4C-9DA7-D4C70EF0964E}"/>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graphicEl>
                                              <a:dgm id="{3BBB0778-CB2F-BD4C-9DA7-D4C70EF0964E}"/>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1" nodeType="clickEffect">
                                  <p:stCondLst>
                                    <p:cond delay="0"/>
                                  </p:stCondLst>
                                  <p:childTnLst>
                                    <p:set>
                                      <p:cBhvr>
                                        <p:cTn id="52" dur="1" fill="hold">
                                          <p:stCondLst>
                                            <p:cond delay="0"/>
                                          </p:stCondLst>
                                        </p:cTn>
                                        <p:tgtEl>
                                          <p:spTgt spid="5">
                                            <p:graphicEl>
                                              <a:dgm id="{648E14B8-D278-4844-AEAB-A74816C524FC}"/>
                                            </p:graphicEl>
                                          </p:spTgt>
                                        </p:tgtEl>
                                        <p:attrNameLst>
                                          <p:attrName>style.visibility</p:attrName>
                                        </p:attrNameLst>
                                      </p:cBhvr>
                                      <p:to>
                                        <p:strVal val="visible"/>
                                      </p:to>
                                    </p:set>
                                    <p:anim calcmode="lin" valueType="num">
                                      <p:cBhvr additive="base">
                                        <p:cTn id="53" dur="500" fill="hold"/>
                                        <p:tgtEl>
                                          <p:spTgt spid="5">
                                            <p:graphicEl>
                                              <a:dgm id="{648E14B8-D278-4844-AEAB-A74816C524FC}"/>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graphicEl>
                                              <a:dgm id="{648E14B8-D278-4844-AEAB-A74816C524FC}"/>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1" nodeType="withEffect">
                                  <p:stCondLst>
                                    <p:cond delay="0"/>
                                  </p:stCondLst>
                                  <p:childTnLst>
                                    <p:set>
                                      <p:cBhvr>
                                        <p:cTn id="56" dur="1" fill="hold">
                                          <p:stCondLst>
                                            <p:cond delay="0"/>
                                          </p:stCondLst>
                                        </p:cTn>
                                        <p:tgtEl>
                                          <p:spTgt spid="5">
                                            <p:graphicEl>
                                              <a:dgm id="{9CF63239-DBA5-A249-A66C-03FCDF8079CD}"/>
                                            </p:graphicEl>
                                          </p:spTgt>
                                        </p:tgtEl>
                                        <p:attrNameLst>
                                          <p:attrName>style.visibility</p:attrName>
                                        </p:attrNameLst>
                                      </p:cBhvr>
                                      <p:to>
                                        <p:strVal val="visible"/>
                                      </p:to>
                                    </p:set>
                                    <p:anim calcmode="lin" valueType="num">
                                      <p:cBhvr additive="base">
                                        <p:cTn id="57" dur="500" fill="hold"/>
                                        <p:tgtEl>
                                          <p:spTgt spid="5">
                                            <p:graphicEl>
                                              <a:dgm id="{9CF63239-DBA5-A249-A66C-03FCDF8079CD}"/>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graphicEl>
                                              <a:dgm id="{9CF63239-DBA5-A249-A66C-03FCDF8079C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5" grpI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722" y="1"/>
            <a:ext cx="7886700" cy="768095"/>
          </a:xfrm>
        </p:spPr>
        <p:txBody>
          <a:bodyPr>
            <a:noAutofit/>
          </a:bodyPr>
          <a:lstStyle/>
          <a:p>
            <a:pPr algn="ctr"/>
            <a:r>
              <a:rPr lang="en-US" sz="4000" dirty="0"/>
              <a:t>Christ and His Bride</a:t>
            </a:r>
          </a:p>
        </p:txBody>
      </p:sp>
      <p:sp>
        <p:nvSpPr>
          <p:cNvPr id="9" name="Text Placeholder 7">
            <a:extLst>
              <a:ext uri="{FF2B5EF4-FFF2-40B4-BE49-F238E27FC236}">
                <a16:creationId xmlns:a16="http://schemas.microsoft.com/office/drawing/2014/main" id="{7F9E6494-1485-4A3D-8CD3-31B5FAC16899}"/>
              </a:ext>
            </a:extLst>
          </p:cNvPr>
          <p:cNvSpPr txBox="1">
            <a:spLocks/>
          </p:cNvSpPr>
          <p:nvPr/>
        </p:nvSpPr>
        <p:spPr>
          <a:xfrm>
            <a:off x="315758" y="1379222"/>
            <a:ext cx="7931368" cy="18244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u-RU" sz="2100" dirty="0"/>
          </a:p>
        </p:txBody>
      </p:sp>
      <p:sp>
        <p:nvSpPr>
          <p:cNvPr id="6" name="TextBox 5"/>
          <p:cNvSpPr txBox="1"/>
          <p:nvPr/>
        </p:nvSpPr>
        <p:spPr>
          <a:xfrm>
            <a:off x="195072" y="1323595"/>
            <a:ext cx="9144000" cy="2246769"/>
          </a:xfrm>
          <a:prstGeom prst="rect">
            <a:avLst/>
          </a:prstGeom>
          <a:noFill/>
        </p:spPr>
        <p:txBody>
          <a:bodyPr wrap="square" rtlCol="0">
            <a:spAutoFit/>
          </a:bodyPr>
          <a:lstStyle/>
          <a:p>
            <a:pPr marL="214313" indent="-214313">
              <a:buFont typeface="Wingdings" charset="2"/>
              <a:buChar char="v"/>
            </a:pPr>
            <a:r>
              <a:rPr lang="en-US" sz="2800" dirty="0"/>
              <a:t>We are Married to Christ!</a:t>
            </a:r>
          </a:p>
          <a:p>
            <a:pPr marL="570929" lvl="1" indent="-214313">
              <a:buFont typeface="Wingdings" charset="2"/>
              <a:buChar char="v"/>
            </a:pPr>
            <a:r>
              <a:rPr lang="en-US" sz="2800" dirty="0">
                <a:solidFill>
                  <a:schemeClr val="bg2"/>
                </a:solidFill>
              </a:rPr>
              <a:t>We Have to Be Mindful of What We </a:t>
            </a:r>
            <a:r>
              <a:rPr lang="en-US" sz="2800" dirty="0">
                <a:solidFill>
                  <a:schemeClr val="accent6"/>
                </a:solidFill>
              </a:rPr>
              <a:t>Say About Him</a:t>
            </a:r>
          </a:p>
          <a:p>
            <a:pPr marL="570929" lvl="1" indent="-214313">
              <a:buFont typeface="Wingdings" charset="2"/>
              <a:buChar char="v"/>
            </a:pPr>
            <a:r>
              <a:rPr lang="en-US" sz="2800" dirty="0">
                <a:solidFill>
                  <a:schemeClr val="bg2"/>
                </a:solidFill>
              </a:rPr>
              <a:t>We Have to Be Mindful of What We </a:t>
            </a:r>
            <a:r>
              <a:rPr lang="en-US" sz="2800" dirty="0">
                <a:solidFill>
                  <a:schemeClr val="accent6"/>
                </a:solidFill>
              </a:rPr>
              <a:t>Say For Him</a:t>
            </a:r>
          </a:p>
          <a:p>
            <a:pPr marL="570929" lvl="1" indent="-214313">
              <a:buFont typeface="Wingdings" charset="2"/>
              <a:buChar char="v"/>
            </a:pPr>
            <a:r>
              <a:rPr lang="en-US" sz="2800" dirty="0">
                <a:solidFill>
                  <a:schemeClr val="bg2"/>
                </a:solidFill>
              </a:rPr>
              <a:t>We Have to Be Mindful of What We </a:t>
            </a:r>
            <a:r>
              <a:rPr lang="en-US" sz="2800" dirty="0">
                <a:solidFill>
                  <a:schemeClr val="accent6"/>
                </a:solidFill>
              </a:rPr>
              <a:t>Associate With Him</a:t>
            </a:r>
          </a:p>
          <a:p>
            <a:pPr marL="570929" lvl="1" indent="-214313">
              <a:buFont typeface="Wingdings" charset="2"/>
              <a:buChar char="v"/>
            </a:pPr>
            <a:r>
              <a:rPr lang="en-US" sz="2800" dirty="0">
                <a:solidFill>
                  <a:schemeClr val="bg2"/>
                </a:solidFill>
              </a:rPr>
              <a:t>We Have to Be Mindful of How We </a:t>
            </a:r>
            <a:r>
              <a:rPr lang="en-US" sz="2800" dirty="0">
                <a:solidFill>
                  <a:schemeClr val="accent6"/>
                </a:solidFill>
              </a:rPr>
              <a:t>Reflect Him</a:t>
            </a:r>
          </a:p>
        </p:txBody>
      </p:sp>
      <p:sp>
        <p:nvSpPr>
          <p:cNvPr id="4" name="TextBox 3"/>
          <p:cNvSpPr txBox="1"/>
          <p:nvPr/>
        </p:nvSpPr>
        <p:spPr>
          <a:xfrm>
            <a:off x="1024128" y="4125863"/>
            <a:ext cx="7222998" cy="1200329"/>
          </a:xfrm>
          <a:prstGeom prst="rect">
            <a:avLst/>
          </a:prstGeom>
          <a:noFill/>
        </p:spPr>
        <p:txBody>
          <a:bodyPr wrap="square" rtlCol="0">
            <a:spAutoFit/>
          </a:bodyPr>
          <a:lstStyle/>
          <a:p>
            <a:pPr algn="ctr"/>
            <a:r>
              <a:rPr lang="en-US" sz="2400" dirty="0"/>
              <a:t>“And there is salvation in </a:t>
            </a:r>
            <a:r>
              <a:rPr lang="en-US" sz="2400" b="1" dirty="0"/>
              <a:t>no</a:t>
            </a:r>
            <a:r>
              <a:rPr lang="en-US" sz="2400" dirty="0"/>
              <a:t> one else; for there is </a:t>
            </a:r>
            <a:r>
              <a:rPr lang="en-US" sz="2400" b="1" dirty="0"/>
              <a:t>no</a:t>
            </a:r>
            <a:r>
              <a:rPr lang="en-US" sz="2400" dirty="0"/>
              <a:t> </a:t>
            </a:r>
            <a:r>
              <a:rPr lang="en-US" sz="2400" b="1" dirty="0"/>
              <a:t>other</a:t>
            </a:r>
            <a:r>
              <a:rPr lang="en-US" sz="2400" dirty="0"/>
              <a:t> </a:t>
            </a:r>
            <a:r>
              <a:rPr lang="en-US" sz="2400" b="1" dirty="0"/>
              <a:t>name</a:t>
            </a:r>
            <a:r>
              <a:rPr lang="en-US" sz="2400" dirty="0"/>
              <a:t> under heaven that has been given among men by which we must be saved.”</a:t>
            </a:r>
          </a:p>
        </p:txBody>
      </p:sp>
    </p:spTree>
    <p:extLst>
      <p:ext uri="{BB962C8B-B14F-4D97-AF65-F5344CB8AC3E}">
        <p14:creationId xmlns:p14="http://schemas.microsoft.com/office/powerpoint/2010/main" val="39253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P spid="4" grpId="0"/>
    </p:bldLst>
  </p:timing>
</p:sld>
</file>

<file path=ppt/theme/theme1.xml><?xml version="1.0" encoding="utf-8"?>
<a:theme xmlns:a="http://schemas.openxmlformats.org/drawingml/2006/main" name="Office Theme">
  <a:themeElements>
    <a:clrScheme name="Custom 12">
      <a:dk1>
        <a:srgbClr val="00BBBB"/>
      </a:dk1>
      <a:lt1>
        <a:srgbClr val="000000"/>
      </a:lt1>
      <a:dk2>
        <a:srgbClr val="999999"/>
      </a:dk2>
      <a:lt2>
        <a:srgbClr val="FFFFFF"/>
      </a:lt2>
      <a:accent1>
        <a:srgbClr val="004448"/>
      </a:accent1>
      <a:accent2>
        <a:srgbClr val="482845"/>
      </a:accent2>
      <a:accent3>
        <a:srgbClr val="7A0000"/>
      </a:accent3>
      <a:accent4>
        <a:srgbClr val="969959"/>
      </a:accent4>
      <a:accent5>
        <a:srgbClr val="225B5F"/>
      </a:accent5>
      <a:accent6>
        <a:srgbClr val="3D8C41"/>
      </a:accent6>
      <a:hlink>
        <a:srgbClr val="7F7F7F"/>
      </a:hlink>
      <a:folHlink>
        <a:srgbClr val="7F7F7F"/>
      </a:folHlink>
    </a:clrScheme>
    <a:fontScheme name="Custom 13">
      <a:majorFont>
        <a:latin typeface="Gill Sans M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2"/>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Generic-Futuristic_PitchDeck_MO - v5.potx" id="{FE2E2762-1D65-4476-8021-C030968F4989}" vid="{C15C105D-FED3-43CD-B6CC-0305C7A12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tf56488565</Template>
  <TotalTime>0</TotalTime>
  <Words>588</Words>
  <Application>Microsoft Office PowerPoint</Application>
  <PresentationFormat>On-screen Show (16:10)</PresentationFormat>
  <Paragraphs>78</Paragraphs>
  <Slides>7</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Calibri</vt:lpstr>
      <vt:lpstr>Courier New</vt:lpstr>
      <vt:lpstr>Gill Sans MT</vt:lpstr>
      <vt:lpstr>Segoe UI</vt:lpstr>
      <vt:lpstr>Segoe UI Light</vt:lpstr>
      <vt:lpstr>Segoe UI Semibold</vt:lpstr>
      <vt:lpstr>Tahoma</vt:lpstr>
      <vt:lpstr>Wingdings</vt:lpstr>
      <vt:lpstr>Office Theme</vt:lpstr>
      <vt:lpstr>PowerPoint Presentation</vt:lpstr>
      <vt:lpstr>Are We Making GOD’s Name Worthless?</vt:lpstr>
      <vt:lpstr>God Cares About His Name</vt:lpstr>
      <vt:lpstr>Then God spoke all these words, saying, “I am the Lord your God, who brought you out of the land of Egypt, out of the house of slavery. “You shall have no other gods before Me.  “You shall not make for yourself an idol, or any likeness of what is in heaven above or on the earth beneath or in the water under the earth. You shall not worship them or serve them; for I, the Lord your God, am a jealous God, visiting the iniquity of the fathers on the children, on the third and the fourth generations of those who hate Me, but showing lovingkindness to thousands, to those who love Me and keep My commandments.  “You shall not take the name of the Lord your God in vain, for the Lord will not leave him unpunished who takes His name in vain.</vt:lpstr>
      <vt:lpstr>Ways in Which We Take the LORD’s Name in Vain</vt:lpstr>
      <vt:lpstr>PowerPoint Presentation</vt:lpstr>
      <vt:lpstr>Christ and His Bride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2018-08-25T03:25:48Z</dcterms:created>
  <dcterms:modified xsi:type="dcterms:W3CDTF">2018-08-26T12:56:37Z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2018-08-01T18:26:16.5139576Z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