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6.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8.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20" r:id="rId3"/>
    <p:sldMasterId id="2147483757" r:id="rId4"/>
    <p:sldMasterId id="2147483817" r:id="rId5"/>
    <p:sldMasterId id="2147484112" r:id="rId6"/>
    <p:sldMasterId id="2147484136" r:id="rId7"/>
    <p:sldMasterId id="2147484364" r:id="rId8"/>
    <p:sldMasterId id="2147484440" r:id="rId9"/>
    <p:sldMasterId id="2147484557" r:id="rId10"/>
    <p:sldMasterId id="2147484569" r:id="rId11"/>
    <p:sldMasterId id="2147484581" r:id="rId12"/>
    <p:sldMasterId id="2147484593" r:id="rId13"/>
    <p:sldMasterId id="2147484605" r:id="rId14"/>
    <p:sldMasterId id="2147484617" r:id="rId15"/>
    <p:sldMasterId id="2147484629" r:id="rId16"/>
    <p:sldMasterId id="2147484641" r:id="rId17"/>
    <p:sldMasterId id="2147484653" r:id="rId18"/>
    <p:sldMasterId id="2147484665" r:id="rId19"/>
    <p:sldMasterId id="2147484677" r:id="rId20"/>
    <p:sldMasterId id="2147484689" r:id="rId21"/>
    <p:sldMasterId id="2147484701" r:id="rId22"/>
    <p:sldMasterId id="2147484717" r:id="rId23"/>
    <p:sldMasterId id="2147484730" r:id="rId24"/>
    <p:sldMasterId id="2147484742" r:id="rId25"/>
    <p:sldMasterId id="2147484754" r:id="rId26"/>
    <p:sldMasterId id="2147484767" r:id="rId27"/>
    <p:sldMasterId id="2147484779" r:id="rId28"/>
    <p:sldMasterId id="2147484791" r:id="rId29"/>
  </p:sldMasterIdLst>
  <p:notesMasterIdLst>
    <p:notesMasterId r:id="rId79"/>
  </p:notesMasterIdLst>
  <p:sldIdLst>
    <p:sldId id="272" r:id="rId30"/>
    <p:sldId id="514" r:id="rId31"/>
    <p:sldId id="259" r:id="rId32"/>
    <p:sldId id="275" r:id="rId33"/>
    <p:sldId id="294" r:id="rId34"/>
    <p:sldId id="424" r:id="rId35"/>
    <p:sldId id="422" r:id="rId36"/>
    <p:sldId id="442" r:id="rId37"/>
    <p:sldId id="539" r:id="rId38"/>
    <p:sldId id="427" r:id="rId39"/>
    <p:sldId id="429" r:id="rId40"/>
    <p:sldId id="438" r:id="rId41"/>
    <p:sldId id="484" r:id="rId42"/>
    <p:sldId id="537" r:id="rId43"/>
    <p:sldId id="538" r:id="rId44"/>
    <p:sldId id="540" r:id="rId45"/>
    <p:sldId id="541" r:id="rId46"/>
    <p:sldId id="542" r:id="rId47"/>
    <p:sldId id="543" r:id="rId48"/>
    <p:sldId id="554" r:id="rId49"/>
    <p:sldId id="544" r:id="rId50"/>
    <p:sldId id="501" r:id="rId51"/>
    <p:sldId id="517" r:id="rId52"/>
    <p:sldId id="515" r:id="rId53"/>
    <p:sldId id="546" r:id="rId54"/>
    <p:sldId id="547" r:id="rId55"/>
    <p:sldId id="548" r:id="rId56"/>
    <p:sldId id="549" r:id="rId57"/>
    <p:sldId id="550" r:id="rId58"/>
    <p:sldId id="551" r:id="rId59"/>
    <p:sldId id="552" r:id="rId60"/>
    <p:sldId id="553" r:id="rId61"/>
    <p:sldId id="516" r:id="rId62"/>
    <p:sldId id="518" r:id="rId63"/>
    <p:sldId id="519" r:id="rId64"/>
    <p:sldId id="520" r:id="rId65"/>
    <p:sldId id="521" r:id="rId66"/>
    <p:sldId id="522" r:id="rId67"/>
    <p:sldId id="523" r:id="rId68"/>
    <p:sldId id="524" r:id="rId69"/>
    <p:sldId id="525" r:id="rId70"/>
    <p:sldId id="526" r:id="rId71"/>
    <p:sldId id="545" r:id="rId72"/>
    <p:sldId id="536" r:id="rId73"/>
    <p:sldId id="535" r:id="rId74"/>
    <p:sldId id="527" r:id="rId75"/>
    <p:sldId id="529" r:id="rId76"/>
    <p:sldId id="528" r:id="rId77"/>
    <p:sldId id="530"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130" d="100"/>
          <a:sy n="130" d="100"/>
        </p:scale>
        <p:origin x="-990" y="48"/>
      </p:cViewPr>
      <p:guideLst>
        <p:guide orient="horz" pos="2784"/>
        <p:guide pos="2880"/>
      </p:guideLst>
    </p:cSldViewPr>
  </p:slideViewPr>
  <p:notesTextViewPr>
    <p:cViewPr>
      <p:scale>
        <a:sx n="1" d="1"/>
        <a:sy n="1" d="1"/>
      </p:scale>
      <p:origin x="0" y="0"/>
    </p:cViewPr>
  </p:notesTextViewPr>
  <p:sorterViewPr>
    <p:cViewPr varScale="1">
      <p:scale>
        <a:sx n="100" d="100"/>
        <a:sy n="100" d="100"/>
      </p:scale>
      <p:origin x="0" y="5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0.xml"/><Relationship Id="rId21" Type="http://schemas.openxmlformats.org/officeDocument/2006/relationships/slideMaster" Target="slideMasters/slideMaster21.xml"/><Relationship Id="rId34" Type="http://schemas.openxmlformats.org/officeDocument/2006/relationships/slide" Target="slides/slide5.xml"/><Relationship Id="rId42" Type="http://schemas.openxmlformats.org/officeDocument/2006/relationships/slide" Target="slides/slide13.xml"/><Relationship Id="rId47" Type="http://schemas.openxmlformats.org/officeDocument/2006/relationships/slide" Target="slides/slide18.xml"/><Relationship Id="rId50" Type="http://schemas.openxmlformats.org/officeDocument/2006/relationships/slide" Target="slides/slide21.xml"/><Relationship Id="rId55" Type="http://schemas.openxmlformats.org/officeDocument/2006/relationships/slide" Target="slides/slide26.xml"/><Relationship Id="rId63" Type="http://schemas.openxmlformats.org/officeDocument/2006/relationships/slide" Target="slides/slide34.xml"/><Relationship Id="rId68" Type="http://schemas.openxmlformats.org/officeDocument/2006/relationships/slide" Target="slides/slide39.xml"/><Relationship Id="rId76"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slide" Target="slides/slide16.xml"/><Relationship Id="rId53" Type="http://schemas.openxmlformats.org/officeDocument/2006/relationships/slide" Target="slides/slide24.xml"/><Relationship Id="rId58" Type="http://schemas.openxmlformats.org/officeDocument/2006/relationships/slide" Target="slides/slide29.xml"/><Relationship Id="rId66" Type="http://schemas.openxmlformats.org/officeDocument/2006/relationships/slide" Target="slides/slide37.xml"/><Relationship Id="rId74" Type="http://schemas.openxmlformats.org/officeDocument/2006/relationships/slide" Target="slides/slide45.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32.xml"/><Relationship Id="rId82"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slide" Target="slides/slide19.xml"/><Relationship Id="rId56" Type="http://schemas.openxmlformats.org/officeDocument/2006/relationships/slide" Target="slides/slide27.xml"/><Relationship Id="rId64" Type="http://schemas.openxmlformats.org/officeDocument/2006/relationships/slide" Target="slides/slide35.xml"/><Relationship Id="rId69" Type="http://schemas.openxmlformats.org/officeDocument/2006/relationships/slide" Target="slides/slide40.xml"/><Relationship Id="rId77"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slide" Target="slides/slide30.xml"/><Relationship Id="rId67" Type="http://schemas.openxmlformats.org/officeDocument/2006/relationships/slide" Target="slides/slide38.xml"/><Relationship Id="rId20" Type="http://schemas.openxmlformats.org/officeDocument/2006/relationships/slideMaster" Target="slideMasters/slideMaster20.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slide" Target="slides/slide41.xml"/><Relationship Id="rId75" Type="http://schemas.openxmlformats.org/officeDocument/2006/relationships/slide" Target="slides/slide46.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2D2885-EB8A-4F19-9545-7738A08913C4}" type="datetimeFigureOut">
              <a:rPr lang="en-US" smtClean="0"/>
              <a:t>10/13/2018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54F601-2A0F-4CF7-BD2D-F092125AE580}" type="slidenum">
              <a:rPr lang="en-US" smtClean="0"/>
              <a:t>‹#›</a:t>
            </a:fld>
            <a:endParaRPr lang="en-US"/>
          </a:p>
        </p:txBody>
      </p:sp>
    </p:spTree>
    <p:extLst>
      <p:ext uri="{BB962C8B-B14F-4D97-AF65-F5344CB8AC3E}">
        <p14:creationId xmlns:p14="http://schemas.microsoft.com/office/powerpoint/2010/main" val="3206435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With animation</a:t>
            </a:r>
            <a:endParaRPr lang="en-US" dirty="0"/>
          </a:p>
        </p:txBody>
      </p:sp>
      <p:sp>
        <p:nvSpPr>
          <p:cNvPr id="4" name="Slide Number Placeholder 3"/>
          <p:cNvSpPr>
            <a:spLocks noGrp="1"/>
          </p:cNvSpPr>
          <p:nvPr>
            <p:ph type="sldNum" sz="quarter" idx="10"/>
          </p:nvPr>
        </p:nvSpPr>
        <p:spPr>
          <a:xfrm>
            <a:off x="3884027" y="8684926"/>
            <a:ext cx="2972421" cy="457513"/>
          </a:xfrm>
          <a:prstGeom prst="rect">
            <a:avLst/>
          </a:prstGeom>
        </p:spPr>
        <p:txBody>
          <a:bodyPr lIns="89730" tIns="44865" rIns="89730" bIns="44865"/>
          <a:lstStyle/>
          <a:p>
            <a:fld id="{4622E40E-D70B-4B78-A92B-FB0DF4F879AE}"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238623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38CD8-03A6-4CCF-8BE7-DE85A4FB4BC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7582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38CD8-03A6-4CCF-8BE7-DE85A4FB4BC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75821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38CD8-03A6-4CCF-8BE7-DE85A4FB4BC3}"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75821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677BD1-F61E-4A8A-93FD-955EDF7EC03F}"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360172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Animated</a:t>
            </a:r>
            <a:endParaRPr lang="en-US" dirty="0"/>
          </a:p>
        </p:txBody>
      </p:sp>
      <p:sp>
        <p:nvSpPr>
          <p:cNvPr id="4" name="Slide Number Placeholder 3"/>
          <p:cNvSpPr>
            <a:spLocks noGrp="1"/>
          </p:cNvSpPr>
          <p:nvPr>
            <p:ph type="sldNum" sz="quarter" idx="10"/>
          </p:nvPr>
        </p:nvSpPr>
        <p:spPr>
          <a:xfrm>
            <a:off x="3883827" y="8684926"/>
            <a:ext cx="2972590" cy="457513"/>
          </a:xfrm>
          <a:prstGeom prst="rect">
            <a:avLst/>
          </a:prstGeom>
        </p:spPr>
        <p:txBody>
          <a:bodyPr lIns="90443" tIns="45222" rIns="90443" bIns="45222"/>
          <a:lstStyle/>
          <a:p>
            <a:fld id="{4003C762-705B-4BD3-B91B-6D7E27172869}"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2234815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Animated</a:t>
            </a:r>
            <a:endParaRPr lang="en-US" dirty="0"/>
          </a:p>
        </p:txBody>
      </p:sp>
      <p:sp>
        <p:nvSpPr>
          <p:cNvPr id="4" name="Slide Number Placeholder 3"/>
          <p:cNvSpPr>
            <a:spLocks noGrp="1"/>
          </p:cNvSpPr>
          <p:nvPr>
            <p:ph type="sldNum" sz="quarter" idx="10"/>
          </p:nvPr>
        </p:nvSpPr>
        <p:spPr>
          <a:xfrm>
            <a:off x="3883827" y="8684926"/>
            <a:ext cx="2972590" cy="457513"/>
          </a:xfrm>
          <a:prstGeom prst="rect">
            <a:avLst/>
          </a:prstGeom>
        </p:spPr>
        <p:txBody>
          <a:bodyPr lIns="90443" tIns="45222" rIns="90443" bIns="45222"/>
          <a:lstStyle/>
          <a:p>
            <a:fld id="{4003C762-705B-4BD3-B91B-6D7E27172869}"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2234815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Master" Target="../slideMasters/slideMaster2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3.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Master" Target="../slideMasters/slideMaster2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3.xml"/><Relationship Id="rId6" Type="http://schemas.openxmlformats.org/officeDocument/2006/relationships/image" Target="../media/image16.png"/><Relationship Id="rId5" Type="http://schemas.openxmlformats.org/officeDocument/2006/relationships/image" Target="../media/image40.png"/><Relationship Id="rId4" Type="http://schemas.openxmlformats.org/officeDocument/2006/relationships/image" Target="../media/image14.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3.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5.xml"/><Relationship Id="rId5" Type="http://schemas.openxmlformats.org/officeDocument/2006/relationships/image" Target="../media/image4.png"/><Relationship Id="rId4" Type="http://schemas.openxmlformats.org/officeDocument/2006/relationships/image" Target="../media/image41.pn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5.xml"/><Relationship Id="rId5" Type="http://schemas.openxmlformats.org/officeDocument/2006/relationships/image" Target="../media/image4.png"/><Relationship Id="rId4" Type="http://schemas.openxmlformats.org/officeDocument/2006/relationships/image" Target="../media/image41.pn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8FE70C3F-DDCC-4C08-9A6D-579228898D57}" type="slidenum">
              <a:rPr lang="en-US"/>
              <a:pPr>
                <a:defRPr/>
              </a:pPr>
              <a:t>‹#›</a:t>
            </a:fld>
            <a:endParaRPr lang="en-US"/>
          </a:p>
        </p:txBody>
      </p:sp>
    </p:spTree>
    <p:extLst>
      <p:ext uri="{BB962C8B-B14F-4D97-AF65-F5344CB8AC3E}">
        <p14:creationId xmlns:p14="http://schemas.microsoft.com/office/powerpoint/2010/main" val="3037125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30ECA52D-C44F-48B6-A7E7-2924B0EDF6D6}" type="slidenum">
              <a:rPr lang="en-US"/>
              <a:pPr>
                <a:defRPr/>
              </a:pPr>
              <a:t>‹#›</a:t>
            </a:fld>
            <a:endParaRPr lang="en-US"/>
          </a:p>
        </p:txBody>
      </p:sp>
    </p:spTree>
    <p:extLst>
      <p:ext uri="{BB962C8B-B14F-4D97-AF65-F5344CB8AC3E}">
        <p14:creationId xmlns:p14="http://schemas.microsoft.com/office/powerpoint/2010/main" val="26285486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4E8EBE-902E-4B8F-AC95-9048D56749BD}" type="slidenum">
              <a:rPr lang="en-US"/>
              <a:pPr>
                <a:defRPr/>
              </a:pPr>
              <a:t>‹#›</a:t>
            </a:fld>
            <a:endParaRPr lang="en-US"/>
          </a:p>
        </p:txBody>
      </p:sp>
    </p:spTree>
    <p:extLst>
      <p:ext uri="{BB962C8B-B14F-4D97-AF65-F5344CB8AC3E}">
        <p14:creationId xmlns:p14="http://schemas.microsoft.com/office/powerpoint/2010/main" val="33581556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9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9861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16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7177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7207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1171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3622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1701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0510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044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FC5880B2-5E0B-48A3-90EF-763E65144FA3}" type="slidenum">
              <a:rPr lang="en-US"/>
              <a:pPr>
                <a:defRPr/>
              </a:pPr>
              <a:t>‹#›</a:t>
            </a:fld>
            <a:endParaRPr lang="en-US"/>
          </a:p>
        </p:txBody>
      </p:sp>
    </p:spTree>
    <p:extLst>
      <p:ext uri="{BB962C8B-B14F-4D97-AF65-F5344CB8AC3E}">
        <p14:creationId xmlns:p14="http://schemas.microsoft.com/office/powerpoint/2010/main" val="14595227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3595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0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90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4587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514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1953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5862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5777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70798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937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3440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869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9D4A5F-9BE2-4EBD-9565-2EFBE86F60A8}" type="slidenum">
              <a:rPr lang="en-US"/>
              <a:pPr>
                <a:defRPr/>
              </a:pPr>
              <a:t>‹#›</a:t>
            </a:fld>
            <a:endParaRPr lang="en-US"/>
          </a:p>
        </p:txBody>
      </p:sp>
    </p:spTree>
    <p:extLst>
      <p:ext uri="{BB962C8B-B14F-4D97-AF65-F5344CB8AC3E}">
        <p14:creationId xmlns:p14="http://schemas.microsoft.com/office/powerpoint/2010/main" val="19670358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2030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5421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89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2306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3174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1231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3042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1793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4161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5787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242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3858CC0-714E-4125-A20F-AD451F0DE11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61704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9319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672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4127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3966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9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2998301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27933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728070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06130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76487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4635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20C821-BEEB-44D7-A14A-EEB9A610135F}" type="slidenum">
              <a:rPr lang="en-US"/>
              <a:pPr>
                <a:defRPr/>
              </a:pPr>
              <a:t>‹#›</a:t>
            </a:fld>
            <a:endParaRPr lang="en-US"/>
          </a:p>
        </p:txBody>
      </p:sp>
    </p:spTree>
    <p:extLst>
      <p:ext uri="{BB962C8B-B14F-4D97-AF65-F5344CB8AC3E}">
        <p14:creationId xmlns:p14="http://schemas.microsoft.com/office/powerpoint/2010/main" val="28188848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665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94782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003912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27206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1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91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65016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8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4716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067996"/>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1635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6644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661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FF2947-4F3A-4274-9A3E-49178AC23CE7}" type="slidenum">
              <a:rPr lang="en-US"/>
              <a:pPr>
                <a:defRPr/>
              </a:pPr>
              <a:t>‹#›</a:t>
            </a:fld>
            <a:endParaRPr lang="en-US"/>
          </a:p>
        </p:txBody>
      </p:sp>
    </p:spTree>
    <p:extLst>
      <p:ext uri="{BB962C8B-B14F-4D97-AF65-F5344CB8AC3E}">
        <p14:creationId xmlns:p14="http://schemas.microsoft.com/office/powerpoint/2010/main" val="16683773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1964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96231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14697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4812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965210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9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9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9378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9647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14664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5799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071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F4A421-7447-4F5B-B6FE-FB72023433DD}" type="slidenum">
              <a:rPr lang="en-US"/>
              <a:pPr>
                <a:defRPr/>
              </a:pPr>
              <a:t>‹#›</a:t>
            </a:fld>
            <a:endParaRPr lang="en-US"/>
          </a:p>
        </p:txBody>
      </p:sp>
    </p:spTree>
    <p:extLst>
      <p:ext uri="{BB962C8B-B14F-4D97-AF65-F5344CB8AC3E}">
        <p14:creationId xmlns:p14="http://schemas.microsoft.com/office/powerpoint/2010/main" val="30649308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67953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3796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0436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049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0245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5098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89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3534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1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0841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96592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9135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44B1C45D-777C-4C64-9C4E-7B408E69969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75374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384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870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89372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2759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3586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97654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31385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2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92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145348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2" name="Rectangle 11"/>
          <p:cNvSpPr>
            <a:spLocks noChangeArrowheads="1"/>
          </p:cNvSpPr>
          <p:nvPr/>
        </p:nvSpPr>
        <p:spPr bwMode="auto">
          <a:xfrm>
            <a:off x="146304" y="6391909"/>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40F15752-4705-4ACB-9B02-570134FCD0A2}" type="datetimeFigureOut">
              <a:rPr lang="en-US" smtClean="0"/>
              <a:pPr/>
              <a:t>10/13/2018</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cs typeface="Arial"/>
              <a:sym typeface="Arial"/>
              <a:rtl val="0"/>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sym typeface="Arial"/>
              <a:rtl val="0"/>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sym typeface="Arial"/>
              <a:rtl val="0"/>
            </a:endParaRPr>
          </a:p>
        </p:txBody>
      </p:sp>
      <p:sp>
        <p:nvSpPr>
          <p:cNvPr id="29" name="Slide Number Placeholder 28"/>
          <p:cNvSpPr>
            <a:spLocks noGrp="1"/>
          </p:cNvSpPr>
          <p:nvPr>
            <p:ph type="sldNum" sz="quarter" idx="12"/>
          </p:nvPr>
        </p:nvSpPr>
        <p:spPr>
          <a:xfrm>
            <a:off x="4343400" y="2199702"/>
            <a:ext cx="457200" cy="441325"/>
          </a:xfrm>
        </p:spPr>
        <p:txBody>
          <a:bodyPr/>
          <a:lstStyle>
            <a:lvl1pPr>
              <a:defRPr>
                <a:solidFill>
                  <a:schemeClr val="accent3">
                    <a:shade val="75000"/>
                  </a:schemeClr>
                </a:solidFill>
              </a:defRPr>
            </a:lvl1p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984092095"/>
      </p:ext>
    </p:extLst>
  </p:cSld>
  <p:clrMapOvr>
    <a:overrideClrMapping bg1="lt1" tx1="dk1" bg2="lt2" tx2="dk2" accent1="accent1" accent2="accent2" accent3="accent3" accent4="accent4" accent5="accent5" accent6="accent6" hlink="hlink" folHlink="folHlink"/>
  </p:clrMapOvr>
  <p:transition spd="slow">
    <p:split orient="vert" dir="in"/>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0F15752-4705-4ACB-9B02-570134FCD0A2}" type="datetimeFigureOut">
              <a:rPr lang="en-US" smtClean="0"/>
              <a:pPr/>
              <a:t>10/13/2018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624"/>
            <a:ext cx="457200" cy="441325"/>
          </a:xfrm>
        </p:spPr>
        <p:txBody>
          <a:body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02082526"/>
      </p:ext>
    </p:extLst>
  </p:cSld>
  <p:clrMapOvr>
    <a:overrideClrMapping bg1="lt1" tx1="dk1" bg2="lt2" tx2="dk2" accent1="accent1" accent2="accent2" accent3="accent3" accent4="accent4" accent5="accent5" accent6="accent6" hlink="hlink" folHlink="folHlink"/>
  </p:clrMapOvr>
  <p:transition spd="slow">
    <p:split orient="vert" dir="in"/>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418"/>
            <a:ext cx="590550" cy="365125"/>
          </a:xfrm>
        </p:spPr>
        <p:txBody>
          <a:bodyPr/>
          <a:lstStyle>
            <a:lvl1pPr>
              <a:defRPr sz="1400"/>
            </a:lvl1pPr>
          </a:lstStyle>
          <a:p>
            <a:pPr>
              <a:defRPr/>
            </a:pPr>
            <a:fld id="{187B3832-A076-41F6-87AC-7893F7C8B0A2}" type="slidenum">
              <a:rPr lang="en-US"/>
              <a:pPr>
                <a:defRPr/>
              </a:pPr>
              <a:t>‹#›</a:t>
            </a:fld>
            <a:endParaRPr lang="en-US"/>
          </a:p>
        </p:txBody>
      </p:sp>
    </p:spTree>
    <p:extLst>
      <p:ext uri="{BB962C8B-B14F-4D97-AF65-F5344CB8AC3E}">
        <p14:creationId xmlns:p14="http://schemas.microsoft.com/office/powerpoint/2010/main" val="21941614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909"/>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cs typeface="Arial"/>
              <a:sym typeface="Arial"/>
              <a:rtl val="0"/>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40F15752-4705-4ACB-9B02-570134FCD0A2}" type="datetimeFigureOut">
              <a:rPr lang="en-US" smtClean="0"/>
              <a:pPr/>
              <a:t>10/13/2018</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sym typeface="Arial"/>
              <a:rtl val="0"/>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sym typeface="Arial"/>
              <a:rtl val="0"/>
            </a:endParaRPr>
          </a:p>
        </p:txBody>
      </p:sp>
      <p:sp>
        <p:nvSpPr>
          <p:cNvPr id="6" name="Slide Number Placeholder 5"/>
          <p:cNvSpPr>
            <a:spLocks noGrp="1"/>
          </p:cNvSpPr>
          <p:nvPr>
            <p:ph type="sldNum" sz="quarter" idx="12"/>
          </p:nvPr>
        </p:nvSpPr>
        <p:spPr>
          <a:xfrm>
            <a:off x="4343400" y="2199702"/>
            <a:ext cx="457200" cy="441325"/>
          </a:xfrm>
        </p:spPr>
        <p:txBody>
          <a:bodyPr/>
          <a:lstStyle>
            <a:lvl1pPr>
              <a:defRPr>
                <a:solidFill>
                  <a:schemeClr val="accent3">
                    <a:shade val="75000"/>
                  </a:schemeClr>
                </a:solidFill>
              </a:defRPr>
            </a:lvl1p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756333178"/>
      </p:ext>
    </p:extLst>
  </p:cSld>
  <p:clrMapOvr>
    <a:overrideClrMapping bg1="lt1" tx1="dk1" bg2="lt2" tx2="dk2" accent1="accent1" accent2="accent2" accent3="accent3" accent4="accent4" accent5="accent5" accent6="accent6" hlink="hlink" folHlink="folHlink"/>
  </p:clrMapOvr>
  <p:transition spd="slow">
    <p:split orient="vert" dir="in"/>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40F15752-4705-4ACB-9B02-570134FCD0A2}" type="datetimeFigureOut">
              <a:rPr lang="en-US" smtClean="0"/>
              <a:pPr/>
              <a:t>10/13/2018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8" name="Straight Connector 7"/>
          <p:cNvSpPr>
            <a:spLocks noChangeShapeType="1"/>
          </p:cNvSpPr>
          <p:nvPr/>
        </p:nvSpPr>
        <p:spPr bwMode="auto">
          <a:xfrm flipV="1">
            <a:off x="4563500" y="1575653"/>
            <a:ext cx="8921" cy="4819558"/>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934104437"/>
      </p:ext>
    </p:extLst>
  </p:cSld>
  <p:clrMapOvr>
    <a:overrideClrMapping bg1="lt1" tx1="dk1" bg2="lt2" tx2="dk2" accent1="accent1" accent2="accent2" accent3="accent3" accent4="accent4" accent5="accent5" accent6="accent6" hlink="hlink" folHlink="folHlink"/>
  </p:clrMapOvr>
  <p:transition spd="slow">
    <p:split orient="vert" dir="in"/>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6"/>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sym typeface="Arial"/>
              <a:rtl val="0"/>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2"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40F15752-4705-4ACB-9B02-570134FCD0A2}" type="datetimeFigureOut">
              <a:rPr lang="en-US" smtClean="0"/>
              <a:pPr/>
              <a:t>10/13/2018</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cs typeface="Arial"/>
              <a:sym typeface="Arial"/>
              <a:rtl val="0"/>
            </a:endParaRPr>
          </a:p>
        </p:txBody>
      </p:sp>
      <p:sp>
        <p:nvSpPr>
          <p:cNvPr id="24" name="Content Placeholder 23"/>
          <p:cNvSpPr>
            <a:spLocks noGrp="1"/>
          </p:cNvSpPr>
          <p:nvPr>
            <p:ph sz="quarter" idx="2"/>
          </p:nvPr>
        </p:nvSpPr>
        <p:spPr>
          <a:xfrm>
            <a:off x="301752" y="2471387"/>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sym typeface="Arial"/>
              <a:rtl val="0"/>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sym typeface="Arial"/>
              <a:rtl val="0"/>
            </a:endParaRPr>
          </a:p>
        </p:txBody>
      </p:sp>
      <p:sp>
        <p:nvSpPr>
          <p:cNvPr id="9" name="Slide Number Placeholder 8"/>
          <p:cNvSpPr>
            <a:spLocks noGrp="1"/>
          </p:cNvSpPr>
          <p:nvPr>
            <p:ph type="sldNum" sz="quarter" idx="12"/>
          </p:nvPr>
        </p:nvSpPr>
        <p:spPr>
          <a:xfrm>
            <a:off x="4343400" y="1042668"/>
            <a:ext cx="457200" cy="441325"/>
          </a:xfrm>
        </p:spPr>
        <p:txBody>
          <a:bodyPr/>
          <a:lstStyle>
            <a:lvl1pPr algn="ctr">
              <a:defRPr/>
            </a:lvl1p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3544128848"/>
      </p:ext>
    </p:extLst>
  </p:cSld>
  <p:clrMapOvr>
    <a:overrideClrMapping bg1="lt1" tx1="dk1" bg2="lt2" tx2="dk2" accent1="accent1" accent2="accent2" accent3="accent3" accent4="accent4" accent5="accent5" accent6="accent6" hlink="hlink" folHlink="folHlink"/>
  </p:clrMapOvr>
  <p:transition spd="slow">
    <p:split orient="vert" dir="in"/>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0F15752-4705-4ACB-9B02-570134FCD0A2}" type="datetimeFigureOut">
              <a:rPr lang="en-US" smtClean="0"/>
              <a:pPr/>
              <a:t>10/13/2018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272"/>
            <a:ext cx="457200" cy="441325"/>
          </a:xfrm>
        </p:spPr>
        <p:txBody>
          <a:body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val="1308434203"/>
      </p:ext>
    </p:extLst>
  </p:cSld>
  <p:clrMapOvr>
    <a:masterClrMapping/>
  </p:clrMapOvr>
  <p:transition spd="slow">
    <p:split orient="vert" dir="in"/>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5" name="Rectangle 4"/>
          <p:cNvSpPr>
            <a:spLocks noChangeArrowheads="1"/>
          </p:cNvSpPr>
          <p:nvPr/>
        </p:nvSpPr>
        <p:spPr bwMode="auto">
          <a:xfrm>
            <a:off x="146304" y="6391909"/>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cs typeface="Arial"/>
              <a:sym typeface="Arial"/>
              <a:rtl val="0"/>
            </a:endParaRPr>
          </a:p>
        </p:txBody>
      </p:sp>
      <p:sp>
        <p:nvSpPr>
          <p:cNvPr id="2" name="Date Placeholder 1"/>
          <p:cNvSpPr>
            <a:spLocks noGrp="1"/>
          </p:cNvSpPr>
          <p:nvPr>
            <p:ph type="dt" sz="half" idx="10"/>
          </p:nvPr>
        </p:nvSpPr>
        <p:spPr/>
        <p:txBody>
          <a:bodyPr/>
          <a:lstStyle/>
          <a:p>
            <a:fld id="{40F15752-4705-4ACB-9B02-570134FCD0A2}" type="datetimeFigureOut">
              <a:rPr lang="en-US" smtClean="0"/>
              <a:pPr/>
              <a:t>10/13/2018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F5ABBDF4-AE83-4159-8F2B-68BA29F659F4}" type="slidenum">
              <a:rPr lang="en-US" smtClean="0"/>
              <a:pPr/>
              <a:t>‹#›</a:t>
            </a:fld>
            <a:endParaRPr lang="en-US"/>
          </a:p>
        </p:txBody>
      </p:sp>
    </p:spTree>
    <p:extLst>
      <p:ext uri="{BB962C8B-B14F-4D97-AF65-F5344CB8AC3E}">
        <p14:creationId xmlns:p14="http://schemas.microsoft.com/office/powerpoint/2010/main" val="2897302206"/>
      </p:ext>
    </p:extLst>
  </p:cSld>
  <p:clrMapOvr>
    <a:masterClrMapping/>
  </p:clrMapOvr>
  <p:transition spd="slow">
    <p:split orient="vert" dir="in"/>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sym typeface="Arial"/>
              <a:rtl val="0"/>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cs typeface="Arial"/>
              <a:sym typeface="Arial"/>
              <a:rtl val="0"/>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sym typeface="Arial"/>
              <a:rtl val="0"/>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sym typeface="Arial"/>
              <a:rtl val="0"/>
            </a:endParaRPr>
          </a:p>
        </p:txBody>
      </p:sp>
      <p:sp>
        <p:nvSpPr>
          <p:cNvPr id="7" name="Slide Number Placeholder 6"/>
          <p:cNvSpPr>
            <a:spLocks noGrp="1"/>
          </p:cNvSpPr>
          <p:nvPr>
            <p:ph type="sldNum" sz="quarter" idx="12"/>
          </p:nvPr>
        </p:nvSpPr>
        <p:spPr>
          <a:xfrm>
            <a:off x="1371600" y="312990"/>
            <a:ext cx="457200" cy="441325"/>
          </a:xfrm>
        </p:spPr>
        <p:txBody>
          <a:bodyPr/>
          <a:lstStyle>
            <a:lvl1pPr>
              <a:defRPr>
                <a:solidFill>
                  <a:schemeClr val="accent3">
                    <a:shade val="75000"/>
                  </a:schemeClr>
                </a:solidFill>
              </a:defRPr>
            </a:lvl1p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21" name="Rectangle 20"/>
          <p:cNvSpPr>
            <a:spLocks noChangeArrowheads="1"/>
          </p:cNvSpPr>
          <p:nvPr/>
        </p:nvSpPr>
        <p:spPr bwMode="auto">
          <a:xfrm>
            <a:off x="149352" y="638863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5" name="Date Placeholder 4"/>
          <p:cNvSpPr>
            <a:spLocks noGrp="1"/>
          </p:cNvSpPr>
          <p:nvPr>
            <p:ph type="dt" sz="half" idx="10"/>
          </p:nvPr>
        </p:nvSpPr>
        <p:spPr/>
        <p:txBody>
          <a:bodyPr/>
          <a:lstStyle/>
          <a:p>
            <a:fld id="{40F15752-4705-4ACB-9B02-570134FCD0A2}" type="datetimeFigureOut">
              <a:rPr lang="en-US" smtClean="0"/>
              <a:pPr/>
              <a:t>10/13/2018</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extLst>
      <p:ext uri="{BB962C8B-B14F-4D97-AF65-F5344CB8AC3E}">
        <p14:creationId xmlns:p14="http://schemas.microsoft.com/office/powerpoint/2010/main" val="459358260"/>
      </p:ext>
    </p:extLst>
  </p:cSld>
  <p:clrMapOvr>
    <a:overrideClrMapping bg1="lt1" tx1="dk1" bg2="lt2" tx2="dk2" accent1="accent1" accent2="accent2" accent3="accent3" accent4="accent4" accent5="accent5" accent6="accent6" hlink="hlink" folHlink="folHlink"/>
  </p:clrMapOvr>
  <p:transition spd="slow">
    <p:split orient="vert" dir="in"/>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cs typeface="Arial"/>
              <a:sym typeface="Arial"/>
              <a:rtl val="0"/>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sym typeface="Arial"/>
              <a:rtl val="0"/>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cs typeface="Arial"/>
              <a:sym typeface="Arial"/>
              <a:rtl val="0"/>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sym typeface="Arial"/>
              <a:rtl val="0"/>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sym typeface="Arial"/>
              <a:rtl val="0"/>
            </a:endParaRPr>
          </a:p>
        </p:txBody>
      </p:sp>
      <p:sp>
        <p:nvSpPr>
          <p:cNvPr id="7" name="Slide Number Placeholder 6"/>
          <p:cNvSpPr>
            <a:spLocks noGrp="1"/>
          </p:cNvSpPr>
          <p:nvPr>
            <p:ph type="sldNum" sz="quarter" idx="12"/>
          </p:nvPr>
        </p:nvSpPr>
        <p:spPr>
          <a:xfrm>
            <a:off x="1371600" y="312990"/>
            <a:ext cx="457200" cy="441325"/>
          </a:xfrm>
        </p:spPr>
        <p:txBody>
          <a:body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63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5" name="Date Placeholder 4"/>
          <p:cNvSpPr>
            <a:spLocks noGrp="1"/>
          </p:cNvSpPr>
          <p:nvPr>
            <p:ph type="dt" sz="half" idx="10"/>
          </p:nvPr>
        </p:nvSpPr>
        <p:spPr>
          <a:xfrm>
            <a:off x="5788152" y="6404984"/>
            <a:ext cx="3044952" cy="365760"/>
          </a:xfrm>
        </p:spPr>
        <p:txBody>
          <a:bodyPr/>
          <a:lstStyle/>
          <a:p>
            <a:fld id="{40F15752-4705-4ACB-9B02-570134FCD0A2}" type="datetimeFigureOut">
              <a:rPr lang="en-US" smtClean="0"/>
              <a:pPr/>
              <a:t>10/13/2018</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extLst>
      <p:ext uri="{BB962C8B-B14F-4D97-AF65-F5344CB8AC3E}">
        <p14:creationId xmlns:p14="http://schemas.microsoft.com/office/powerpoint/2010/main" val="2502788350"/>
      </p:ext>
    </p:extLst>
  </p:cSld>
  <p:clrMapOvr>
    <a:masterClrMapping/>
  </p:clrMapOvr>
  <p:transition spd="slow">
    <p:split orient="vert" dir="in"/>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0F15752-4705-4ACB-9B02-570134FCD0A2}" type="datetimeFigureOut">
              <a:rPr lang="en-US" smtClean="0"/>
              <a:pPr/>
              <a:t>10/13/2018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val="789570946"/>
      </p:ext>
    </p:extLst>
  </p:cSld>
  <p:clrMapOvr>
    <a:overrideClrMapping bg1="lt1" tx1="dk1" bg2="lt2" tx2="dk2" accent1="accent1" accent2="accent2" accent3="accent3" accent4="accent4" accent5="accent5" accent6="accent6" hlink="hlink" folHlink="folHlink"/>
  </p:clrMapOvr>
  <p:transition spd="slow">
    <p:split orient="vert" dir="in"/>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1" name="Rectangle 10"/>
          <p:cNvSpPr>
            <a:spLocks noChangeArrowheads="1"/>
          </p:cNvSpPr>
          <p:nvPr/>
        </p:nvSpPr>
        <p:spPr bwMode="auto">
          <a:xfrm>
            <a:off x="146304" y="6391909"/>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cs typeface="Arial"/>
              <a:sym typeface="Arial"/>
              <a:rtl val="0"/>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sym typeface="Arial"/>
              <a:rtl val="0"/>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sym typeface="Arial"/>
              <a:rtl val="0"/>
            </a:endParaRPr>
          </a:p>
        </p:txBody>
      </p:sp>
      <p:sp>
        <p:nvSpPr>
          <p:cNvPr id="6" name="Slide Number Placeholder 5"/>
          <p:cNvSpPr>
            <a:spLocks noGrp="1"/>
          </p:cNvSpPr>
          <p:nvPr>
            <p:ph type="sldNum" sz="quarter" idx="12"/>
          </p:nvPr>
        </p:nvSpPr>
        <p:spPr>
          <a:xfrm>
            <a:off x="6915912" y="3010153"/>
            <a:ext cx="457200" cy="441325"/>
          </a:xfrm>
        </p:spPr>
        <p:txBody>
          <a:body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0F15752-4705-4ACB-9B02-570134FCD0A2}" type="datetimeFigureOut">
              <a:rPr lang="en-US" smtClean="0"/>
              <a:pPr/>
              <a:t>10/13/2018</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5053"/>
            <a:ext cx="14478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219677297"/>
      </p:ext>
    </p:extLst>
  </p:cSld>
  <p:clrMapOvr>
    <a:overrideClrMapping bg1="lt1" tx1="dk1" bg2="lt2" tx2="dk2" accent1="accent1" accent2="accent2" accent3="accent3" accent4="accent4" accent5="accent5" accent6="accent6" hlink="hlink" folHlink="folHlink"/>
  </p:clrMapOvr>
  <p:transition spd="slow">
    <p:split orient="vert" dir="in"/>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0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192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8A306-3AE2-4F84-B9A4-757D31DCCB8B}" type="slidenum">
              <a:rPr lang="en-US"/>
              <a:pPr>
                <a:defRPr/>
              </a:pPr>
              <a:t>‹#›</a:t>
            </a:fld>
            <a:endParaRPr lang="en-US"/>
          </a:p>
        </p:txBody>
      </p:sp>
    </p:spTree>
    <p:extLst>
      <p:ext uri="{BB962C8B-B14F-4D97-AF65-F5344CB8AC3E}">
        <p14:creationId xmlns:p14="http://schemas.microsoft.com/office/powerpoint/2010/main" val="9408370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542100"/>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09662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7376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0797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57396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10382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9331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53086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928711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1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91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708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defRPr/>
            </a:pPr>
            <a:fld id="{2F85C726-791A-45BD-8933-F581F4688AC3}" type="slidenum">
              <a:rPr lang="en-US" altLang="en-US" sz="1400" smtClean="0">
                <a:solidFill>
                  <a:srgbClr val="898989"/>
                </a:solidFill>
                <a:latin typeface="Calibri" pitchFamily="34" charset="0"/>
                <a:cs typeface="Arial" pitchFamily="34" charset="0"/>
              </a:rPr>
              <a:pPr algn="r" eaLnBrk="1" fontAlgn="base" hangingPunct="1">
                <a:spcBef>
                  <a:spcPct val="0"/>
                </a:spcBef>
                <a:spcAft>
                  <a:spcPct val="0"/>
                </a:spcAft>
                <a:defRPr/>
              </a:pPr>
              <a:t>‹#›</a:t>
            </a:fld>
            <a:endParaRPr lang="en-US" altLang="en-US" sz="1400">
              <a:solidFill>
                <a:srgbClr val="898989"/>
              </a:solidFill>
              <a:latin typeface="Calibri" pitchFamily="34" charset="0"/>
              <a:cs typeface="Arial"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2886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732334-466B-47AA-9B2F-8166EC3AA871}" type="slidenum">
              <a:rPr lang="en-US"/>
              <a:pPr>
                <a:defRPr/>
              </a:pPr>
              <a:t>‹#›</a:t>
            </a:fld>
            <a:endParaRPr lang="en-US"/>
          </a:p>
        </p:txBody>
      </p:sp>
    </p:spTree>
    <p:extLst>
      <p:ext uri="{BB962C8B-B14F-4D97-AF65-F5344CB8AC3E}">
        <p14:creationId xmlns:p14="http://schemas.microsoft.com/office/powerpoint/2010/main" val="14904224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8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24" indent="0" algn="ctr">
              <a:buNone/>
              <a:defRPr>
                <a:solidFill>
                  <a:schemeClr val="tx1">
                    <a:tint val="75000"/>
                  </a:schemeClr>
                </a:solidFill>
              </a:defRPr>
            </a:lvl2pPr>
            <a:lvl3pPr marL="913448" indent="0" algn="ctr">
              <a:buNone/>
              <a:defRPr>
                <a:solidFill>
                  <a:schemeClr val="tx1">
                    <a:tint val="75000"/>
                  </a:schemeClr>
                </a:solidFill>
              </a:defRPr>
            </a:lvl3pPr>
            <a:lvl4pPr marL="1370170" indent="0" algn="ctr">
              <a:buNone/>
              <a:defRPr>
                <a:solidFill>
                  <a:schemeClr val="tx1">
                    <a:tint val="75000"/>
                  </a:schemeClr>
                </a:solidFill>
              </a:defRPr>
            </a:lvl4pPr>
            <a:lvl5pPr marL="1826894" indent="0" algn="ctr">
              <a:buNone/>
              <a:defRPr>
                <a:solidFill>
                  <a:schemeClr val="tx1">
                    <a:tint val="75000"/>
                  </a:schemeClr>
                </a:solidFill>
              </a:defRPr>
            </a:lvl5pPr>
            <a:lvl6pPr marL="2283616" indent="0" algn="ctr">
              <a:buNone/>
              <a:defRPr>
                <a:solidFill>
                  <a:schemeClr val="tx1">
                    <a:tint val="75000"/>
                  </a:schemeClr>
                </a:solidFill>
              </a:defRPr>
            </a:lvl6pPr>
            <a:lvl7pPr marL="2740341" indent="0" algn="ctr">
              <a:buNone/>
              <a:defRPr>
                <a:solidFill>
                  <a:schemeClr val="tx1">
                    <a:tint val="75000"/>
                  </a:schemeClr>
                </a:solidFill>
              </a:defRPr>
            </a:lvl7pPr>
            <a:lvl8pPr marL="3197068" indent="0" algn="ctr">
              <a:buNone/>
              <a:defRPr>
                <a:solidFill>
                  <a:schemeClr val="tx1">
                    <a:tint val="75000"/>
                  </a:schemeClr>
                </a:solidFill>
              </a:defRPr>
            </a:lvl8pPr>
            <a:lvl9pPr marL="365378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46965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917176"/>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724" indent="0">
              <a:buNone/>
              <a:defRPr sz="1800">
                <a:solidFill>
                  <a:schemeClr val="tx1">
                    <a:tint val="75000"/>
                  </a:schemeClr>
                </a:solidFill>
              </a:defRPr>
            </a:lvl2pPr>
            <a:lvl3pPr marL="913448" indent="0">
              <a:buNone/>
              <a:defRPr sz="1600">
                <a:solidFill>
                  <a:schemeClr val="tx1">
                    <a:tint val="75000"/>
                  </a:schemeClr>
                </a:solidFill>
              </a:defRPr>
            </a:lvl3pPr>
            <a:lvl4pPr marL="1370170" indent="0">
              <a:buNone/>
              <a:defRPr sz="1400">
                <a:solidFill>
                  <a:schemeClr val="tx1">
                    <a:tint val="75000"/>
                  </a:schemeClr>
                </a:solidFill>
              </a:defRPr>
            </a:lvl4pPr>
            <a:lvl5pPr marL="1826894" indent="0">
              <a:buNone/>
              <a:defRPr sz="1400">
                <a:solidFill>
                  <a:schemeClr val="tx1">
                    <a:tint val="75000"/>
                  </a:schemeClr>
                </a:solidFill>
              </a:defRPr>
            </a:lvl5pPr>
            <a:lvl6pPr marL="2283616" indent="0">
              <a:buNone/>
              <a:defRPr sz="1400">
                <a:solidFill>
                  <a:schemeClr val="tx1">
                    <a:tint val="75000"/>
                  </a:schemeClr>
                </a:solidFill>
              </a:defRPr>
            </a:lvl6pPr>
            <a:lvl7pPr marL="2740341" indent="0">
              <a:buNone/>
              <a:defRPr sz="1400">
                <a:solidFill>
                  <a:schemeClr val="tx1">
                    <a:tint val="75000"/>
                  </a:schemeClr>
                </a:solidFill>
              </a:defRPr>
            </a:lvl7pPr>
            <a:lvl8pPr marL="3197068" indent="0">
              <a:buNone/>
              <a:defRPr sz="1400">
                <a:solidFill>
                  <a:schemeClr val="tx1">
                    <a:tint val="75000"/>
                  </a:schemeClr>
                </a:solidFill>
              </a:defRPr>
            </a:lvl8pPr>
            <a:lvl9pPr marL="365378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90648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20729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22"/>
            <a:ext cx="4040188" cy="639762"/>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535122"/>
            <a:ext cx="4041775" cy="639762"/>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4863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339977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3971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73058"/>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435182"/>
            <a:ext cx="3008313" cy="4691063"/>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2309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4" indent="0">
              <a:buNone/>
              <a:defRPr sz="2800"/>
            </a:lvl2pPr>
            <a:lvl3pPr marL="913448" indent="0">
              <a:buNone/>
              <a:defRPr sz="2400"/>
            </a:lvl3pPr>
            <a:lvl4pPr marL="1370170" indent="0">
              <a:buNone/>
              <a:defRPr sz="2000"/>
            </a:lvl4pPr>
            <a:lvl5pPr marL="1826894" indent="0">
              <a:buNone/>
              <a:defRPr sz="2000"/>
            </a:lvl5pPr>
            <a:lvl6pPr marL="2283616" indent="0">
              <a:buNone/>
              <a:defRPr sz="2000"/>
            </a:lvl6pPr>
            <a:lvl7pPr marL="2740341" indent="0">
              <a:buNone/>
              <a:defRPr sz="2000"/>
            </a:lvl7pPr>
            <a:lvl8pPr marL="3197068" indent="0">
              <a:buNone/>
              <a:defRPr sz="2000"/>
            </a:lvl8pPr>
            <a:lvl9pPr marL="365378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53508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127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4DED81-94F5-416D-8C8B-75D62668E15C}" type="slidenum">
              <a:rPr lang="en-US"/>
              <a:pPr>
                <a:defRPr/>
              </a:pPr>
              <a:t>‹#›</a:t>
            </a:fld>
            <a:endParaRPr lang="en-US"/>
          </a:p>
        </p:txBody>
      </p:sp>
    </p:spTree>
    <p:extLst>
      <p:ext uri="{BB962C8B-B14F-4D97-AF65-F5344CB8AC3E}">
        <p14:creationId xmlns:p14="http://schemas.microsoft.com/office/powerpoint/2010/main" val="30199663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08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08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63426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9709811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39401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40302518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113647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338592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719174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69988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31351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376396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5ED534-81BE-4027-89F8-A8E1E5E1FA59}" type="slidenum">
              <a:rPr lang="en-US"/>
              <a:pPr>
                <a:defRPr/>
              </a:pPr>
              <a:t>‹#›</a:t>
            </a:fld>
            <a:endParaRPr lang="en-US"/>
          </a:p>
        </p:txBody>
      </p:sp>
    </p:spTree>
    <p:extLst>
      <p:ext uri="{BB962C8B-B14F-4D97-AF65-F5344CB8AC3E}">
        <p14:creationId xmlns:p14="http://schemas.microsoft.com/office/powerpoint/2010/main" val="58250398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8464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5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85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203424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a:t>Click to edit Master title style</a:t>
            </a:r>
          </a:p>
        </p:txBody>
      </p:sp>
      <p:sp>
        <p:nvSpPr>
          <p:cNvPr id="3" name="Subtitle 2"/>
          <p:cNvSpPr>
            <a:spLocks noGrp="1"/>
          </p:cNvSpPr>
          <p:nvPr>
            <p:ph type="subTitle" idx="1"/>
          </p:nvPr>
        </p:nvSpPr>
        <p:spPr>
          <a:xfrm>
            <a:off x="1372321" y="3885529"/>
            <a:ext cx="6400800" cy="1752665"/>
          </a:xfrm>
        </p:spPr>
        <p:txBody>
          <a:bodyPr/>
          <a:lstStyle>
            <a:lvl1pPr marL="0" indent="0" algn="ctr">
              <a:buNone/>
              <a:defRPr>
                <a:solidFill>
                  <a:schemeClr val="tx1">
                    <a:tint val="75000"/>
                  </a:schemeClr>
                </a:solidFill>
              </a:defRPr>
            </a:lvl1pPr>
            <a:lvl2pPr marL="385100" indent="0" algn="ctr">
              <a:buNone/>
              <a:defRPr>
                <a:solidFill>
                  <a:schemeClr val="tx1">
                    <a:tint val="75000"/>
                  </a:schemeClr>
                </a:solidFill>
              </a:defRPr>
            </a:lvl2pPr>
            <a:lvl3pPr marL="770199" indent="0" algn="ctr">
              <a:buNone/>
              <a:defRPr>
                <a:solidFill>
                  <a:schemeClr val="tx1">
                    <a:tint val="75000"/>
                  </a:schemeClr>
                </a:solidFill>
              </a:defRPr>
            </a:lvl3pPr>
            <a:lvl4pPr marL="1155299" indent="0" algn="ctr">
              <a:buNone/>
              <a:defRPr>
                <a:solidFill>
                  <a:schemeClr val="tx1">
                    <a:tint val="75000"/>
                  </a:schemeClr>
                </a:solidFill>
              </a:defRPr>
            </a:lvl4pPr>
            <a:lvl5pPr marL="1540398" indent="0" algn="ctr">
              <a:buNone/>
              <a:defRPr>
                <a:solidFill>
                  <a:schemeClr val="tx1">
                    <a:tint val="75000"/>
                  </a:schemeClr>
                </a:solidFill>
              </a:defRPr>
            </a:lvl5pPr>
            <a:lvl6pPr marL="1925498" indent="0" algn="ctr">
              <a:buNone/>
              <a:defRPr>
                <a:solidFill>
                  <a:schemeClr val="tx1">
                    <a:tint val="75000"/>
                  </a:schemeClr>
                </a:solidFill>
              </a:defRPr>
            </a:lvl6pPr>
            <a:lvl7pPr marL="2310597" indent="0" algn="ctr">
              <a:buNone/>
              <a:defRPr>
                <a:solidFill>
                  <a:schemeClr val="tx1">
                    <a:tint val="75000"/>
                  </a:schemeClr>
                </a:solidFill>
              </a:defRPr>
            </a:lvl7pPr>
            <a:lvl8pPr marL="2695697" indent="0" algn="ctr">
              <a:buNone/>
              <a:defRPr>
                <a:solidFill>
                  <a:schemeClr val="tx1">
                    <a:tint val="75000"/>
                  </a:schemeClr>
                </a:solidFill>
              </a:defRPr>
            </a:lvl8pPr>
            <a:lvl9pPr marL="30807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239AA0AA-FDD2-4F3A-82BA-892C766FDE4C}"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73184041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535FE63B-D2F6-4DE8-909A-7C7BE3AC42CC}"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2340001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7037"/>
            <a:ext cx="7771680" cy="1362383"/>
          </a:xfrm>
        </p:spPr>
        <p:txBody>
          <a:bodyPr anchor="t"/>
          <a:lstStyle>
            <a:lvl1pPr algn="l">
              <a:defRPr sz="3400" b="1" cap="all"/>
            </a:lvl1pPr>
          </a:lstStyle>
          <a:p>
            <a:r>
              <a:rPr lang="en-US"/>
              <a:t>Click to edit Master title style</a:t>
            </a:r>
          </a:p>
        </p:txBody>
      </p:sp>
      <p:sp>
        <p:nvSpPr>
          <p:cNvPr id="3" name="Text Placeholder 2"/>
          <p:cNvSpPr>
            <a:spLocks noGrp="1"/>
          </p:cNvSpPr>
          <p:nvPr>
            <p:ph type="body" idx="1"/>
          </p:nvPr>
        </p:nvSpPr>
        <p:spPr>
          <a:xfrm>
            <a:off x="722880" y="2906261"/>
            <a:ext cx="7771680" cy="1500637"/>
          </a:xfrm>
        </p:spPr>
        <p:txBody>
          <a:bodyPr anchor="b"/>
          <a:lstStyle>
            <a:lvl1pPr marL="0" indent="0">
              <a:buNone/>
              <a:defRPr sz="1700">
                <a:solidFill>
                  <a:schemeClr val="tx1">
                    <a:tint val="75000"/>
                  </a:schemeClr>
                </a:solidFill>
              </a:defRPr>
            </a:lvl1pPr>
            <a:lvl2pPr marL="385100" indent="0">
              <a:buNone/>
              <a:defRPr sz="1500">
                <a:solidFill>
                  <a:schemeClr val="tx1">
                    <a:tint val="75000"/>
                  </a:schemeClr>
                </a:solidFill>
              </a:defRPr>
            </a:lvl2pPr>
            <a:lvl3pPr marL="770199" indent="0">
              <a:buNone/>
              <a:defRPr sz="1300">
                <a:solidFill>
                  <a:schemeClr val="tx1">
                    <a:tint val="75000"/>
                  </a:schemeClr>
                </a:solidFill>
              </a:defRPr>
            </a:lvl3pPr>
            <a:lvl4pPr marL="1155299" indent="0">
              <a:buNone/>
              <a:defRPr sz="1200">
                <a:solidFill>
                  <a:schemeClr val="tx1">
                    <a:tint val="75000"/>
                  </a:schemeClr>
                </a:solidFill>
              </a:defRPr>
            </a:lvl4pPr>
            <a:lvl5pPr marL="1540398" indent="0">
              <a:buNone/>
              <a:defRPr sz="1200">
                <a:solidFill>
                  <a:schemeClr val="tx1">
                    <a:tint val="75000"/>
                  </a:schemeClr>
                </a:solidFill>
              </a:defRPr>
            </a:lvl5pPr>
            <a:lvl6pPr marL="1925498" indent="0">
              <a:buNone/>
              <a:defRPr sz="1200">
                <a:solidFill>
                  <a:schemeClr val="tx1">
                    <a:tint val="75000"/>
                  </a:schemeClr>
                </a:solidFill>
              </a:defRPr>
            </a:lvl6pPr>
            <a:lvl7pPr marL="2310597" indent="0">
              <a:buNone/>
              <a:defRPr sz="1200">
                <a:solidFill>
                  <a:schemeClr val="tx1">
                    <a:tint val="75000"/>
                  </a:schemeClr>
                </a:solidFill>
              </a:defRPr>
            </a:lvl7pPr>
            <a:lvl8pPr marL="2695697" indent="0">
              <a:buNone/>
              <a:defRPr sz="1200">
                <a:solidFill>
                  <a:schemeClr val="tx1">
                    <a:tint val="75000"/>
                  </a:schemeClr>
                </a:solidFill>
              </a:defRPr>
            </a:lvl8pPr>
            <a:lvl9pPr marL="3080796"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8E077AC9-1837-493A-A5A5-752595B2282A}"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19876395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481" y="1604329"/>
            <a:ext cx="4044960" cy="3977698"/>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680" y="1604329"/>
            <a:ext cx="4046400" cy="3977698"/>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586EC879-DA54-4A3A-8C22-D48F59821D7F}"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62195978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4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2"/>
            <a:ext cx="4039200" cy="639427"/>
          </a:xfrm>
        </p:spPr>
        <p:txBody>
          <a:bodyPr anchor="b"/>
          <a:lstStyle>
            <a:lvl1pPr marL="0" indent="0">
              <a:buNone/>
              <a:defRPr sz="2000" b="1"/>
            </a:lvl1pPr>
            <a:lvl2pPr marL="385100" indent="0">
              <a:buNone/>
              <a:defRPr sz="1700" b="1"/>
            </a:lvl2pPr>
            <a:lvl3pPr marL="770199" indent="0">
              <a:buNone/>
              <a:defRPr sz="1500" b="1"/>
            </a:lvl3pPr>
            <a:lvl4pPr marL="1155299" indent="0">
              <a:buNone/>
              <a:defRPr sz="1300" b="1"/>
            </a:lvl4pPr>
            <a:lvl5pPr marL="1540398" indent="0">
              <a:buNone/>
              <a:defRPr sz="1300" b="1"/>
            </a:lvl5pPr>
            <a:lvl6pPr marL="1925498" indent="0">
              <a:buNone/>
              <a:defRPr sz="1300" b="1"/>
            </a:lvl6pPr>
            <a:lvl7pPr marL="2310597" indent="0">
              <a:buNone/>
              <a:defRPr sz="1300" b="1"/>
            </a:lvl7pPr>
            <a:lvl8pPr marL="2695697" indent="0">
              <a:buNone/>
              <a:defRPr sz="1300" b="1"/>
            </a:lvl8pPr>
            <a:lvl9pPr marL="3080796" indent="0">
              <a:buNone/>
              <a:defRPr sz="13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1" y="1535202"/>
            <a:ext cx="4042080" cy="639427"/>
          </a:xfrm>
        </p:spPr>
        <p:txBody>
          <a:bodyPr anchor="b"/>
          <a:lstStyle>
            <a:lvl1pPr marL="0" indent="0">
              <a:buNone/>
              <a:defRPr sz="2000" b="1"/>
            </a:lvl1pPr>
            <a:lvl2pPr marL="385100" indent="0">
              <a:buNone/>
              <a:defRPr sz="1700" b="1"/>
            </a:lvl2pPr>
            <a:lvl3pPr marL="770199" indent="0">
              <a:buNone/>
              <a:defRPr sz="1500" b="1"/>
            </a:lvl3pPr>
            <a:lvl4pPr marL="1155299" indent="0">
              <a:buNone/>
              <a:defRPr sz="1300" b="1"/>
            </a:lvl4pPr>
            <a:lvl5pPr marL="1540398" indent="0">
              <a:buNone/>
              <a:defRPr sz="1300" b="1"/>
            </a:lvl5pPr>
            <a:lvl6pPr marL="1925498" indent="0">
              <a:buNone/>
              <a:defRPr sz="1300" b="1"/>
            </a:lvl6pPr>
            <a:lvl7pPr marL="2310597" indent="0">
              <a:buNone/>
              <a:defRPr sz="1300" b="1"/>
            </a:lvl7pPr>
            <a:lvl8pPr marL="2695697" indent="0">
              <a:buNone/>
              <a:defRPr sz="1300" b="1"/>
            </a:lvl8pPr>
            <a:lvl9pPr marL="3080796"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a:solidFill>
                <a:prstClr val="black"/>
              </a:solidFill>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2504F074-D76D-4941-B99E-AAD45A37D789}"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14861198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8AFDC902-55AE-4E64-A06F-A72C01BC1E36}"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94154147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a:solidFill>
                <a:prstClr val="black"/>
              </a:solidFill>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24DE106B-970A-47D3-81C0-F24C0E8BC63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270650164"/>
      </p:ext>
    </p:extLst>
  </p:cSld>
  <p:clrMapOvr>
    <a:masterClrMapping/>
  </p:clrMapOvr>
  <p:hf sldNum="0" hdr="0" ftr="0" dt="0"/>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700" b="1"/>
            </a:lvl1pPr>
          </a:lstStyle>
          <a:p>
            <a:r>
              <a:rPr lang="en-US"/>
              <a:t>Click to edit Master title style</a:t>
            </a:r>
          </a:p>
        </p:txBody>
      </p:sp>
      <p:sp>
        <p:nvSpPr>
          <p:cNvPr id="3" name="Content Placeholder 2"/>
          <p:cNvSpPr>
            <a:spLocks noGrp="1"/>
          </p:cNvSpPr>
          <p:nvPr>
            <p:ph idx="1"/>
          </p:nvPr>
        </p:nvSpPr>
        <p:spPr>
          <a:xfrm>
            <a:off x="3575521" y="273629"/>
            <a:ext cx="5112000" cy="5852774"/>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391"/>
            <a:ext cx="3008160" cy="4692012"/>
          </a:xfrm>
        </p:spPr>
        <p:txBody>
          <a:bodyPr/>
          <a:lstStyle>
            <a:lvl1pPr marL="0" indent="0">
              <a:buNone/>
              <a:defRPr sz="1200"/>
            </a:lvl1pPr>
            <a:lvl2pPr marL="385100" indent="0">
              <a:buNone/>
              <a:defRPr sz="1000"/>
            </a:lvl2pPr>
            <a:lvl3pPr marL="770199" indent="0">
              <a:buNone/>
              <a:defRPr sz="800"/>
            </a:lvl3pPr>
            <a:lvl4pPr marL="1155299" indent="0">
              <a:buNone/>
              <a:defRPr sz="800"/>
            </a:lvl4pPr>
            <a:lvl5pPr marL="1540398" indent="0">
              <a:buNone/>
              <a:defRPr sz="800"/>
            </a:lvl5pPr>
            <a:lvl6pPr marL="1925498" indent="0">
              <a:buNone/>
              <a:defRPr sz="800"/>
            </a:lvl6pPr>
            <a:lvl7pPr marL="2310597" indent="0">
              <a:buNone/>
              <a:defRPr sz="800"/>
            </a:lvl7pPr>
            <a:lvl8pPr marL="2695697" indent="0">
              <a:buNone/>
              <a:defRPr sz="800"/>
            </a:lvl8pPr>
            <a:lvl9pPr marL="308079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1F7BDF7D-E0FA-436C-A7CF-8A6B1AAB882B}"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912060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38" y="5813425"/>
            <a:ext cx="2963862" cy="106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403" y="5614990"/>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79"/>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74"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39"/>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1"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1"/>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26531524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700" b="1"/>
            </a:lvl1pPr>
          </a:lstStyle>
          <a:p>
            <a:r>
              <a:rPr lang="en-US"/>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700"/>
            </a:lvl1pPr>
            <a:lvl2pPr marL="385100" indent="0">
              <a:buNone/>
              <a:defRPr sz="2400"/>
            </a:lvl2pPr>
            <a:lvl3pPr marL="770199" indent="0">
              <a:buNone/>
              <a:defRPr sz="2000"/>
            </a:lvl3pPr>
            <a:lvl4pPr marL="1155299" indent="0">
              <a:buNone/>
              <a:defRPr sz="1700"/>
            </a:lvl4pPr>
            <a:lvl5pPr marL="1540398" indent="0">
              <a:buNone/>
              <a:defRPr sz="1700"/>
            </a:lvl5pPr>
            <a:lvl6pPr marL="1925498" indent="0">
              <a:buNone/>
              <a:defRPr sz="1700"/>
            </a:lvl6pPr>
            <a:lvl7pPr marL="2310597" indent="0">
              <a:buNone/>
              <a:defRPr sz="1700"/>
            </a:lvl7pPr>
            <a:lvl8pPr marL="2695697" indent="0">
              <a:buNone/>
              <a:defRPr sz="1700"/>
            </a:lvl8pPr>
            <a:lvl9pPr marL="3080796" indent="0">
              <a:buNone/>
              <a:defRPr sz="1700"/>
            </a:lvl9pPr>
          </a:lstStyle>
          <a:p>
            <a:endParaRPr lang="en-US"/>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200"/>
            </a:lvl1pPr>
            <a:lvl2pPr marL="385100" indent="0">
              <a:buNone/>
              <a:defRPr sz="1000"/>
            </a:lvl2pPr>
            <a:lvl3pPr marL="770199" indent="0">
              <a:buNone/>
              <a:defRPr sz="800"/>
            </a:lvl3pPr>
            <a:lvl4pPr marL="1155299" indent="0">
              <a:buNone/>
              <a:defRPr sz="800"/>
            </a:lvl4pPr>
            <a:lvl5pPr marL="1540398" indent="0">
              <a:buNone/>
              <a:defRPr sz="800"/>
            </a:lvl5pPr>
            <a:lvl6pPr marL="1925498" indent="0">
              <a:buNone/>
              <a:defRPr sz="800"/>
            </a:lvl6pPr>
            <a:lvl7pPr marL="2310597" indent="0">
              <a:buNone/>
              <a:defRPr sz="800"/>
            </a:lvl7pPr>
            <a:lvl8pPr marL="2695697" indent="0">
              <a:buNone/>
              <a:defRPr sz="800"/>
            </a:lvl8pPr>
            <a:lvl9pPr marL="308079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5409439A-946C-4DCE-8A88-CBED602336CF}"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6683658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739D460B-5330-4E51-85C3-181E2EB47F46}"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94871813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760" y="273631"/>
            <a:ext cx="2056320" cy="530839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480" y="273631"/>
            <a:ext cx="6035040" cy="53083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25EF757E-6F2D-423E-979C-5267F22B1376}"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3458644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44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
            <a:ext cx="9144000" cy="1417637"/>
          </a:xfrm>
          <a:solidFill>
            <a:schemeClr val="tx1">
              <a:alpha val="40000"/>
            </a:schemeClr>
          </a:solidFill>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85541090"/>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452730" cy="1586916"/>
          </a:xfrm>
          <a:prstGeom prst="rect">
            <a:avLst/>
          </a:prstGeom>
        </p:spPr>
      </p:pic>
      <p:pic>
        <p:nvPicPr>
          <p:cNvPr id="1331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4452731" y="0"/>
            <a:ext cx="4691269" cy="158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1586866"/>
          </a:xfrm>
          <a:solidFill>
            <a:schemeClr val="tx1">
              <a:alpha val="40000"/>
            </a:schemeClr>
          </a:solidFill>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425349797"/>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607" y="637392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448" fontAlgn="base">
              <a:spcBef>
                <a:spcPct val="0"/>
              </a:spcBef>
              <a:spcAft>
                <a:spcPct val="0"/>
              </a:spcAft>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0" y="638344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defTabSz="913448" eaLnBrk="1" fontAlgn="base" hangingPunct="1">
              <a:spcBef>
                <a:spcPct val="0"/>
              </a:spcBef>
              <a:spcAft>
                <a:spcPct val="0"/>
              </a:spcAft>
              <a:defRPr/>
            </a:pPr>
            <a:fld id="{B40C1022-AB14-4404-88B7-FBEBFBD8EDD6}" type="slidenum">
              <a:rPr lang="en-US" smtClean="0">
                <a:solidFill>
                  <a:srgbClr val="898989"/>
                </a:solidFill>
                <a:latin typeface="Calibri" pitchFamily="34" charset="0"/>
                <a:sym typeface="Arial"/>
                <a:rtl val="0"/>
              </a:rPr>
              <a:pPr algn="r" defTabSz="913448" eaLnBrk="1" fontAlgn="base" hangingPunct="1">
                <a:spcBef>
                  <a:spcPct val="0"/>
                </a:spcBef>
                <a:spcAft>
                  <a:spcPct val="0"/>
                </a:spcAft>
                <a:defRPr/>
              </a:pPr>
              <a:t>‹#›</a:t>
            </a:fld>
            <a:endParaRPr lang="en-US" smtClean="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3448" eaLnBrk="1" fontAlgn="base" hangingPunct="1">
              <a:spcBef>
                <a:spcPct val="0"/>
              </a:spcBef>
              <a:spcAft>
                <a:spcPct val="0"/>
              </a:spcAft>
              <a:defRPr/>
            </a:pPr>
            <a:r>
              <a:rPr lang="en-US" sz="2000" smtClean="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922"/>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7"/>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82"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5"/>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2518140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403" y="5614990"/>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6"/>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74"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9"/>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1"/>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53D4C563-D389-44B3-B02C-E1583FB7F26C}" type="slidenum">
              <a:rPr lang="en-US"/>
              <a:pPr>
                <a:defRPr/>
              </a:pPr>
              <a:t>‹#›</a:t>
            </a:fld>
            <a:endParaRPr lang="en-US"/>
          </a:p>
        </p:txBody>
      </p:sp>
    </p:spTree>
    <p:extLst>
      <p:ext uri="{BB962C8B-B14F-4D97-AF65-F5344CB8AC3E}">
        <p14:creationId xmlns:p14="http://schemas.microsoft.com/office/powerpoint/2010/main" val="143422634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519" y="637386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95"/>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588992DF-0D0A-4674-9D74-C6B5B927C5B2}"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 y="341318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4" y="5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679918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CC615B-B101-486D-98D2-DB8F76DBAD00}" type="slidenum">
              <a:rPr lang="en-US"/>
              <a:pPr>
                <a:defRPr/>
              </a:pPr>
              <a:t>‹#›</a:t>
            </a:fld>
            <a:endParaRPr lang="en-US"/>
          </a:p>
        </p:txBody>
      </p:sp>
    </p:spTree>
    <p:extLst>
      <p:ext uri="{BB962C8B-B14F-4D97-AF65-F5344CB8AC3E}">
        <p14:creationId xmlns:p14="http://schemas.microsoft.com/office/powerpoint/2010/main" val="302939082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E18767-FC62-4AB7-BC92-57630C79F5E7}" type="slidenum">
              <a:rPr lang="en-US"/>
              <a:pPr>
                <a:defRPr/>
              </a:pPr>
              <a:t>‹#›</a:t>
            </a:fld>
            <a:endParaRPr lang="en-US"/>
          </a:p>
        </p:txBody>
      </p:sp>
    </p:spTree>
    <p:extLst>
      <p:ext uri="{BB962C8B-B14F-4D97-AF65-F5344CB8AC3E}">
        <p14:creationId xmlns:p14="http://schemas.microsoft.com/office/powerpoint/2010/main" val="3112852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0" y="638341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972119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24E32A0-26B6-4401-A3D2-2135D1C9C1AB}" type="slidenum">
              <a:rPr lang="en-US"/>
              <a:pPr>
                <a:defRPr/>
              </a:pPr>
              <a:t>‹#›</a:t>
            </a:fld>
            <a:endParaRPr lang="en-US"/>
          </a:p>
        </p:txBody>
      </p:sp>
    </p:spTree>
    <p:extLst>
      <p:ext uri="{BB962C8B-B14F-4D97-AF65-F5344CB8AC3E}">
        <p14:creationId xmlns:p14="http://schemas.microsoft.com/office/powerpoint/2010/main" val="399413760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19" y="637386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95"/>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94787E5E-B9D8-4AD2-9314-0D3DBBB7E26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69"/>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7"/>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82"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5"/>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1131097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19" y="637386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95"/>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399BCD24-80F3-4440-B456-F3325703C389}"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5"/>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7"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01928316-4485-48CD-B092-14F935A17C38}" type="slidenum">
              <a:rPr lang="en-US"/>
              <a:pPr>
                <a:defRPr/>
              </a:pPr>
              <a:t>‹#›</a:t>
            </a:fld>
            <a:endParaRPr lang="en-US"/>
          </a:p>
        </p:txBody>
      </p:sp>
    </p:spTree>
    <p:extLst>
      <p:ext uri="{BB962C8B-B14F-4D97-AF65-F5344CB8AC3E}">
        <p14:creationId xmlns:p14="http://schemas.microsoft.com/office/powerpoint/2010/main" val="18837835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519" y="637386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 y="341318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4" y="5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95"/>
            <a:ext cx="590550" cy="365125"/>
          </a:xfrm>
        </p:spPr>
        <p:txBody>
          <a:bodyPr/>
          <a:lstStyle>
            <a:lvl1pPr>
              <a:defRPr sz="1400"/>
            </a:lvl1pPr>
          </a:lstStyle>
          <a:p>
            <a:pPr>
              <a:defRPr/>
            </a:pPr>
            <a:fld id="{AB138C83-5A1B-4818-8DD1-ED2DD6045F9B}" type="slidenum">
              <a:rPr lang="en-US"/>
              <a:pPr>
                <a:defRPr/>
              </a:pPr>
              <a:t>‹#›</a:t>
            </a:fld>
            <a:endParaRPr lang="en-US"/>
          </a:p>
        </p:txBody>
      </p:sp>
    </p:spTree>
    <p:extLst>
      <p:ext uri="{BB962C8B-B14F-4D97-AF65-F5344CB8AC3E}">
        <p14:creationId xmlns:p14="http://schemas.microsoft.com/office/powerpoint/2010/main" val="39455968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5689E77-8F4C-4B64-8831-F25AC9D6BC3F}" type="slidenum">
              <a:rPr lang="en-US"/>
              <a:pPr>
                <a:defRPr/>
              </a:pPr>
              <a:t>‹#›</a:t>
            </a:fld>
            <a:endParaRPr lang="en-US"/>
          </a:p>
        </p:txBody>
      </p:sp>
    </p:spTree>
    <p:extLst>
      <p:ext uri="{BB962C8B-B14F-4D97-AF65-F5344CB8AC3E}">
        <p14:creationId xmlns:p14="http://schemas.microsoft.com/office/powerpoint/2010/main" val="234085395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E8038A-8BE5-44C4-995C-BB4463BD03B8}" type="slidenum">
              <a:rPr lang="en-US"/>
              <a:pPr>
                <a:defRPr/>
              </a:pPr>
              <a:t>‹#›</a:t>
            </a:fld>
            <a:endParaRPr lang="en-US"/>
          </a:p>
        </p:txBody>
      </p:sp>
    </p:spTree>
    <p:extLst>
      <p:ext uri="{BB962C8B-B14F-4D97-AF65-F5344CB8AC3E}">
        <p14:creationId xmlns:p14="http://schemas.microsoft.com/office/powerpoint/2010/main" val="225928656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2C9051-B4DF-45F4-9801-A127265E14A6}" type="slidenum">
              <a:rPr lang="en-US"/>
              <a:pPr>
                <a:defRPr/>
              </a:pPr>
              <a:t>‹#›</a:t>
            </a:fld>
            <a:endParaRPr lang="en-US"/>
          </a:p>
        </p:txBody>
      </p:sp>
    </p:spTree>
    <p:extLst>
      <p:ext uri="{BB962C8B-B14F-4D97-AF65-F5344CB8AC3E}">
        <p14:creationId xmlns:p14="http://schemas.microsoft.com/office/powerpoint/2010/main" val="278874737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FEC1D7-73C5-48C1-B160-ED9796CCA42E}" type="slidenum">
              <a:rPr lang="en-US"/>
              <a:pPr>
                <a:defRPr/>
              </a:pPr>
              <a:t>‹#›</a:t>
            </a:fld>
            <a:endParaRPr lang="en-US"/>
          </a:p>
        </p:txBody>
      </p:sp>
    </p:spTree>
    <p:extLst>
      <p:ext uri="{BB962C8B-B14F-4D97-AF65-F5344CB8AC3E}">
        <p14:creationId xmlns:p14="http://schemas.microsoft.com/office/powerpoint/2010/main" val="301166296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37388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061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14644541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69810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636395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7D33B1-D434-46F4-9DA7-97619A562FC9}" type="datetimeFigureOut">
              <a:rPr lang="en-US" smtClean="0">
                <a:solidFill>
                  <a:prstClr val="black">
                    <a:tint val="75000"/>
                  </a:prstClr>
                </a:solidFill>
              </a:rPr>
              <a:pPr/>
              <a:t>10/14/2018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12174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 y="0"/>
            <a:ext cx="9135879" cy="6858000"/>
          </a:xfrm>
          <a:prstGeom prst="rect">
            <a:avLst/>
          </a:prstGeom>
        </p:spPr>
      </p:pic>
      <p:sp>
        <p:nvSpPr>
          <p:cNvPr id="8" name="Rectangle 7"/>
          <p:cNvSpPr/>
          <p:nvPr userDrawn="1"/>
        </p:nvSpPr>
        <p:spPr>
          <a:xfrm>
            <a:off x="4073"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858000" y="6324655"/>
            <a:ext cx="2133600" cy="365125"/>
          </a:xfrm>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82674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solidFill>
                  <a:prstClr val="black">
                    <a:tint val="75000"/>
                  </a:prstClr>
                </a:solidFill>
              </a:rPr>
              <a:pPr/>
              <a:t>10/14/2018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3973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30589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82768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9064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1286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403" y="5614990"/>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9"/>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74"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9"/>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1"/>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5F914843-2555-48BD-B8E1-CA83B5DE782F}" type="slidenum">
              <a:rPr lang="en-US"/>
              <a:pPr>
                <a:defRPr/>
              </a:pPr>
              <a:t>‹#›</a:t>
            </a:fld>
            <a:endParaRPr lang="en-US"/>
          </a:p>
        </p:txBody>
      </p:sp>
    </p:spTree>
    <p:extLst>
      <p:ext uri="{BB962C8B-B14F-4D97-AF65-F5344CB8AC3E}">
        <p14:creationId xmlns:p14="http://schemas.microsoft.com/office/powerpoint/2010/main" val="1990836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38573304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D0BB29C1-4730-431B-BCD7-A740CA1324B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285997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5EED67-EE32-436A-AB13-9CD8D4CD164C}" type="slidenum">
              <a:rPr lang="en-US"/>
              <a:pPr>
                <a:defRPr/>
              </a:pPr>
              <a:t>‹#›</a:t>
            </a:fld>
            <a:endParaRPr lang="en-US"/>
          </a:p>
        </p:txBody>
      </p:sp>
    </p:spTree>
    <p:extLst>
      <p:ext uri="{BB962C8B-B14F-4D97-AF65-F5344CB8AC3E}">
        <p14:creationId xmlns:p14="http://schemas.microsoft.com/office/powerpoint/2010/main" val="327010324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B08652-6870-429B-AC98-BD9316E4D24F}" type="slidenum">
              <a:rPr lang="en-US"/>
              <a:pPr>
                <a:defRPr/>
              </a:pPr>
              <a:t>‹#›</a:t>
            </a:fld>
            <a:endParaRPr lang="en-US"/>
          </a:p>
        </p:txBody>
      </p:sp>
    </p:spTree>
    <p:extLst>
      <p:ext uri="{BB962C8B-B14F-4D97-AF65-F5344CB8AC3E}">
        <p14:creationId xmlns:p14="http://schemas.microsoft.com/office/powerpoint/2010/main" val="178367745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0C1DD-42DC-4776-A5D7-18AF98E51B85}" type="slidenum">
              <a:rPr lang="en-US"/>
              <a:pPr>
                <a:defRPr/>
              </a:pPr>
              <a:t>‹#›</a:t>
            </a:fld>
            <a:endParaRPr lang="en-US"/>
          </a:p>
        </p:txBody>
      </p:sp>
    </p:spTree>
    <p:extLst>
      <p:ext uri="{BB962C8B-B14F-4D97-AF65-F5344CB8AC3E}">
        <p14:creationId xmlns:p14="http://schemas.microsoft.com/office/powerpoint/2010/main" val="56101479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6835AE97-58F7-4E56-9BEB-E97C298F5C1A}"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92"/>
            <a:ext cx="2700338" cy="48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6373813"/>
            <a:ext cx="2008187" cy="50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7"/>
            <a:ext cx="2076450" cy="52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82" y="6364288"/>
            <a:ext cx="1819275" cy="51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5"/>
            <a:ext cx="896938"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 y="3994150"/>
            <a:ext cx="887413" cy="286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76476780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418"/>
            <a:ext cx="590550" cy="365125"/>
          </a:xfrm>
        </p:spPr>
        <p:txBody>
          <a:bodyPr/>
          <a:lstStyle>
            <a:lvl1pPr>
              <a:defRPr sz="1400"/>
            </a:lvl1pPr>
          </a:lstStyle>
          <a:p>
            <a:pPr>
              <a:defRPr/>
            </a:pPr>
            <a:fld id="{786B1925-FA51-4846-B845-4D6C7492CF10}" type="slidenum">
              <a:rPr lang="en-US"/>
              <a:pPr>
                <a:defRPr/>
              </a:pPr>
              <a:t>‹#›</a:t>
            </a:fld>
            <a:endParaRPr lang="en-US"/>
          </a:p>
        </p:txBody>
      </p:sp>
    </p:spTree>
    <p:extLst>
      <p:ext uri="{BB962C8B-B14F-4D97-AF65-F5344CB8AC3E}">
        <p14:creationId xmlns:p14="http://schemas.microsoft.com/office/powerpoint/2010/main" val="158428975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C1D645-B36E-4425-AE39-80E91923344B}" type="slidenum">
              <a:rPr lang="en-US"/>
              <a:pPr>
                <a:defRPr/>
              </a:pPr>
              <a:t>‹#›</a:t>
            </a:fld>
            <a:endParaRPr lang="en-US"/>
          </a:p>
        </p:txBody>
      </p:sp>
    </p:spTree>
    <p:extLst>
      <p:ext uri="{BB962C8B-B14F-4D97-AF65-F5344CB8AC3E}">
        <p14:creationId xmlns:p14="http://schemas.microsoft.com/office/powerpoint/2010/main" val="132959722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F40C40-8842-4666-B847-982F2FCC0E1B}" type="slidenum">
              <a:rPr lang="en-US"/>
              <a:pPr>
                <a:defRPr/>
              </a:pPr>
              <a:t>‹#›</a:t>
            </a:fld>
            <a:endParaRPr lang="en-US"/>
          </a:p>
        </p:txBody>
      </p:sp>
    </p:spTree>
    <p:extLst>
      <p:ext uri="{BB962C8B-B14F-4D97-AF65-F5344CB8AC3E}">
        <p14:creationId xmlns:p14="http://schemas.microsoft.com/office/powerpoint/2010/main" val="85821333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558A45-2804-4D54-BC68-27A506C07ABB}" type="slidenum">
              <a:rPr lang="en-US"/>
              <a:pPr>
                <a:defRPr/>
              </a:pPr>
              <a:t>‹#›</a:t>
            </a:fld>
            <a:endParaRPr lang="en-US"/>
          </a:p>
        </p:txBody>
      </p:sp>
    </p:spTree>
    <p:extLst>
      <p:ext uri="{BB962C8B-B14F-4D97-AF65-F5344CB8AC3E}">
        <p14:creationId xmlns:p14="http://schemas.microsoft.com/office/powerpoint/2010/main" val="324541779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E5E1C2-6BC7-46AA-BE8F-E6E4E06E8305}" type="slidenum">
              <a:rPr lang="en-US"/>
              <a:pPr>
                <a:defRPr/>
              </a:pPr>
              <a:t>‹#›</a:t>
            </a:fld>
            <a:endParaRPr lang="en-US"/>
          </a:p>
        </p:txBody>
      </p:sp>
    </p:spTree>
    <p:extLst>
      <p:ext uri="{BB962C8B-B14F-4D97-AF65-F5344CB8AC3E}">
        <p14:creationId xmlns:p14="http://schemas.microsoft.com/office/powerpoint/2010/main" val="2527530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7989253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403" y="5614990"/>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5"/>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74"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9"/>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1"/>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26710EBA-0FA9-4DC1-BE41-09FEA9929EA5}" type="slidenum">
              <a:rPr lang="en-US"/>
              <a:pPr>
                <a:defRPr/>
              </a:pPr>
              <a:t>‹#›</a:t>
            </a:fld>
            <a:endParaRPr lang="en-US"/>
          </a:p>
        </p:txBody>
      </p:sp>
    </p:spTree>
    <p:extLst>
      <p:ext uri="{BB962C8B-B14F-4D97-AF65-F5344CB8AC3E}">
        <p14:creationId xmlns:p14="http://schemas.microsoft.com/office/powerpoint/2010/main" val="206991015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517" y="6373868"/>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94"/>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18BC274-705B-4946-A595-040608995212}"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2" y="3413180"/>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2" y="55"/>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90578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D8EEBA-896A-4936-A4BB-D0260BA326E9}" type="slidenum">
              <a:rPr lang="en-US"/>
              <a:pPr>
                <a:defRPr/>
              </a:pPr>
              <a:t>‹#›</a:t>
            </a:fld>
            <a:endParaRPr lang="en-US"/>
          </a:p>
        </p:txBody>
      </p:sp>
    </p:spTree>
    <p:extLst>
      <p:ext uri="{BB962C8B-B14F-4D97-AF65-F5344CB8AC3E}">
        <p14:creationId xmlns:p14="http://schemas.microsoft.com/office/powerpoint/2010/main" val="20017759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CE3131-FB78-46BF-8B08-119DEAC29301}" type="slidenum">
              <a:rPr lang="en-US"/>
              <a:pPr>
                <a:defRPr/>
              </a:pPr>
              <a:t>‹#›</a:t>
            </a:fld>
            <a:endParaRPr lang="en-US"/>
          </a:p>
        </p:txBody>
      </p:sp>
    </p:spTree>
    <p:extLst>
      <p:ext uri="{BB962C8B-B14F-4D97-AF65-F5344CB8AC3E}">
        <p14:creationId xmlns:p14="http://schemas.microsoft.com/office/powerpoint/2010/main" val="323871529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2C664A6-DF61-401C-AE9F-93C1C39C0510}" type="slidenum">
              <a:rPr lang="en-US"/>
              <a:pPr>
                <a:defRPr/>
              </a:pPr>
              <a:t>‹#›</a:t>
            </a:fld>
            <a:endParaRPr lang="en-US"/>
          </a:p>
        </p:txBody>
      </p:sp>
    </p:spTree>
    <p:extLst>
      <p:ext uri="{BB962C8B-B14F-4D97-AF65-F5344CB8AC3E}">
        <p14:creationId xmlns:p14="http://schemas.microsoft.com/office/powerpoint/2010/main" val="61630051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17" y="6373868"/>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94"/>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6E0A4944-3D68-4D72-934C-CD8C5AA82C09}"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68"/>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7"/>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82"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5"/>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45224109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17" y="6373868"/>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94"/>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9F61275F-EABD-403D-969B-DDF28BF70E1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5"/>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7"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BD0652AF-2E13-4EC6-A3DA-E1754CA459FE}" type="slidenum">
              <a:rPr lang="en-US"/>
              <a:pPr>
                <a:defRPr/>
              </a:pPr>
              <a:t>‹#›</a:t>
            </a:fld>
            <a:endParaRPr lang="en-US"/>
          </a:p>
        </p:txBody>
      </p:sp>
    </p:spTree>
    <p:extLst>
      <p:ext uri="{BB962C8B-B14F-4D97-AF65-F5344CB8AC3E}">
        <p14:creationId xmlns:p14="http://schemas.microsoft.com/office/powerpoint/2010/main" val="70712122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517" y="6373868"/>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2" y="3413180"/>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2" y="55"/>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94"/>
            <a:ext cx="590550" cy="365125"/>
          </a:xfrm>
        </p:spPr>
        <p:txBody>
          <a:bodyPr/>
          <a:lstStyle>
            <a:lvl1pPr>
              <a:defRPr sz="1400"/>
            </a:lvl1pPr>
          </a:lstStyle>
          <a:p>
            <a:pPr>
              <a:defRPr/>
            </a:pPr>
            <a:fld id="{F513E416-5C90-4BF7-8DA9-39FB9F08A569}" type="slidenum">
              <a:rPr lang="en-US"/>
              <a:pPr>
                <a:defRPr/>
              </a:pPr>
              <a:t>‹#›</a:t>
            </a:fld>
            <a:endParaRPr lang="en-US"/>
          </a:p>
        </p:txBody>
      </p:sp>
    </p:spTree>
    <p:extLst>
      <p:ext uri="{BB962C8B-B14F-4D97-AF65-F5344CB8AC3E}">
        <p14:creationId xmlns:p14="http://schemas.microsoft.com/office/powerpoint/2010/main" val="421373770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CEA725-3BAB-4B64-AC2D-95DCE05E84E1}" type="slidenum">
              <a:rPr lang="en-US"/>
              <a:pPr>
                <a:defRPr/>
              </a:pPr>
              <a:t>‹#›</a:t>
            </a:fld>
            <a:endParaRPr lang="en-US"/>
          </a:p>
        </p:txBody>
      </p:sp>
    </p:spTree>
    <p:extLst>
      <p:ext uri="{BB962C8B-B14F-4D97-AF65-F5344CB8AC3E}">
        <p14:creationId xmlns:p14="http://schemas.microsoft.com/office/powerpoint/2010/main" val="325709806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98C19A-4001-4DF1-9373-1729C83B7262}" type="slidenum">
              <a:rPr lang="en-US"/>
              <a:pPr>
                <a:defRPr/>
              </a:pPr>
              <a:t>‹#›</a:t>
            </a:fld>
            <a:endParaRPr lang="en-US"/>
          </a:p>
        </p:txBody>
      </p:sp>
    </p:spTree>
    <p:extLst>
      <p:ext uri="{BB962C8B-B14F-4D97-AF65-F5344CB8AC3E}">
        <p14:creationId xmlns:p14="http://schemas.microsoft.com/office/powerpoint/2010/main" val="3891922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0" y="638341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0" y="6373892"/>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42"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50" y="6365877"/>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82"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5" y="1128715"/>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7"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76037303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D80680-3964-4C49-992B-0A3678D397E7}" type="slidenum">
              <a:rPr lang="en-US"/>
              <a:pPr>
                <a:defRPr/>
              </a:pPr>
              <a:t>‹#›</a:t>
            </a:fld>
            <a:endParaRPr lang="en-US"/>
          </a:p>
        </p:txBody>
      </p:sp>
    </p:spTree>
    <p:extLst>
      <p:ext uri="{BB962C8B-B14F-4D97-AF65-F5344CB8AC3E}">
        <p14:creationId xmlns:p14="http://schemas.microsoft.com/office/powerpoint/2010/main" val="323879778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C30964-B456-4881-A147-5EF328A7CA8B}" type="slidenum">
              <a:rPr lang="en-US"/>
              <a:pPr>
                <a:defRPr/>
              </a:pPr>
              <a:t>‹#›</a:t>
            </a:fld>
            <a:endParaRPr lang="en-US"/>
          </a:p>
        </p:txBody>
      </p:sp>
    </p:spTree>
    <p:extLst>
      <p:ext uri="{BB962C8B-B14F-4D97-AF65-F5344CB8AC3E}">
        <p14:creationId xmlns:p14="http://schemas.microsoft.com/office/powerpoint/2010/main" val="268053082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0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24" indent="0" algn="ctr">
              <a:buNone/>
              <a:defRPr>
                <a:solidFill>
                  <a:schemeClr val="tx1">
                    <a:tint val="75000"/>
                  </a:schemeClr>
                </a:solidFill>
              </a:defRPr>
            </a:lvl2pPr>
            <a:lvl3pPr marL="913448" indent="0" algn="ctr">
              <a:buNone/>
              <a:defRPr>
                <a:solidFill>
                  <a:schemeClr val="tx1">
                    <a:tint val="75000"/>
                  </a:schemeClr>
                </a:solidFill>
              </a:defRPr>
            </a:lvl3pPr>
            <a:lvl4pPr marL="1370170" indent="0" algn="ctr">
              <a:buNone/>
              <a:defRPr>
                <a:solidFill>
                  <a:schemeClr val="tx1">
                    <a:tint val="75000"/>
                  </a:schemeClr>
                </a:solidFill>
              </a:defRPr>
            </a:lvl4pPr>
            <a:lvl5pPr marL="1826894" indent="0" algn="ctr">
              <a:buNone/>
              <a:defRPr>
                <a:solidFill>
                  <a:schemeClr val="tx1">
                    <a:tint val="75000"/>
                  </a:schemeClr>
                </a:solidFill>
              </a:defRPr>
            </a:lvl5pPr>
            <a:lvl6pPr marL="2283616" indent="0" algn="ctr">
              <a:buNone/>
              <a:defRPr>
                <a:solidFill>
                  <a:schemeClr val="tx1">
                    <a:tint val="75000"/>
                  </a:schemeClr>
                </a:solidFill>
              </a:defRPr>
            </a:lvl6pPr>
            <a:lvl7pPr marL="2740341" indent="0" algn="ctr">
              <a:buNone/>
              <a:defRPr>
                <a:solidFill>
                  <a:schemeClr val="tx1">
                    <a:tint val="75000"/>
                  </a:schemeClr>
                </a:solidFill>
              </a:defRPr>
            </a:lvl7pPr>
            <a:lvl8pPr marL="3197068" indent="0" algn="ctr">
              <a:buNone/>
              <a:defRPr>
                <a:solidFill>
                  <a:schemeClr val="tx1">
                    <a:tint val="75000"/>
                  </a:schemeClr>
                </a:solidFill>
              </a:defRPr>
            </a:lvl8pPr>
            <a:lvl9pPr marL="365378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67428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071743"/>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724" indent="0">
              <a:buNone/>
              <a:defRPr sz="1800">
                <a:solidFill>
                  <a:schemeClr val="tx1">
                    <a:tint val="75000"/>
                  </a:schemeClr>
                </a:solidFill>
              </a:defRPr>
            </a:lvl2pPr>
            <a:lvl3pPr marL="913448" indent="0">
              <a:buNone/>
              <a:defRPr sz="1600">
                <a:solidFill>
                  <a:schemeClr val="tx1">
                    <a:tint val="75000"/>
                  </a:schemeClr>
                </a:solidFill>
              </a:defRPr>
            </a:lvl3pPr>
            <a:lvl4pPr marL="1370170" indent="0">
              <a:buNone/>
              <a:defRPr sz="1400">
                <a:solidFill>
                  <a:schemeClr val="tx1">
                    <a:tint val="75000"/>
                  </a:schemeClr>
                </a:solidFill>
              </a:defRPr>
            </a:lvl4pPr>
            <a:lvl5pPr marL="1826894" indent="0">
              <a:buNone/>
              <a:defRPr sz="1400">
                <a:solidFill>
                  <a:schemeClr val="tx1">
                    <a:tint val="75000"/>
                  </a:schemeClr>
                </a:solidFill>
              </a:defRPr>
            </a:lvl5pPr>
            <a:lvl6pPr marL="2283616" indent="0">
              <a:buNone/>
              <a:defRPr sz="1400">
                <a:solidFill>
                  <a:schemeClr val="tx1">
                    <a:tint val="75000"/>
                  </a:schemeClr>
                </a:solidFill>
              </a:defRPr>
            </a:lvl6pPr>
            <a:lvl7pPr marL="2740341" indent="0">
              <a:buNone/>
              <a:defRPr sz="1400">
                <a:solidFill>
                  <a:schemeClr val="tx1">
                    <a:tint val="75000"/>
                  </a:schemeClr>
                </a:solidFill>
              </a:defRPr>
            </a:lvl7pPr>
            <a:lvl8pPr marL="3197068" indent="0">
              <a:buNone/>
              <a:defRPr sz="1400">
                <a:solidFill>
                  <a:schemeClr val="tx1">
                    <a:tint val="75000"/>
                  </a:schemeClr>
                </a:solidFill>
              </a:defRPr>
            </a:lvl8pPr>
            <a:lvl9pPr marL="365378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00890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01349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22"/>
            <a:ext cx="4040188" cy="639762"/>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535122"/>
            <a:ext cx="4041775" cy="639762"/>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69486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65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10267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73058"/>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435163"/>
            <a:ext cx="3008313" cy="4691063"/>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715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0" y="6383418"/>
            <a:ext cx="590550"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347701102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4" indent="0">
              <a:buNone/>
              <a:defRPr sz="2800"/>
            </a:lvl2pPr>
            <a:lvl3pPr marL="913448" indent="0">
              <a:buNone/>
              <a:defRPr sz="2400"/>
            </a:lvl3pPr>
            <a:lvl4pPr marL="1370170" indent="0">
              <a:buNone/>
              <a:defRPr sz="2000"/>
            </a:lvl4pPr>
            <a:lvl5pPr marL="1826894" indent="0">
              <a:buNone/>
              <a:defRPr sz="2000"/>
            </a:lvl5pPr>
            <a:lvl6pPr marL="2283616" indent="0">
              <a:buNone/>
              <a:defRPr sz="2000"/>
            </a:lvl6pPr>
            <a:lvl7pPr marL="2740341" indent="0">
              <a:buNone/>
              <a:defRPr sz="2000"/>
            </a:lvl7pPr>
            <a:lvl8pPr marL="3197068" indent="0">
              <a:buNone/>
              <a:defRPr sz="2000"/>
            </a:lvl8pPr>
            <a:lvl9pPr marL="365378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4371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21076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2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82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97704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4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58654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06543"/>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60510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64623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52697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99195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181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84DC3443-C47A-4FC8-AA9C-F04D9B9823FB}" type="slidenum">
              <a:rPr lang="en-US"/>
              <a:pPr>
                <a:defRPr/>
              </a:pPr>
              <a:t>‹#›</a:t>
            </a:fld>
            <a:endParaRPr lang="en-US"/>
          </a:p>
        </p:txBody>
      </p:sp>
    </p:spTree>
    <p:extLst>
      <p:ext uri="{BB962C8B-B14F-4D97-AF65-F5344CB8AC3E}">
        <p14:creationId xmlns:p14="http://schemas.microsoft.com/office/powerpoint/2010/main" val="917552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44894295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91515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38229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780778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6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6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94937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A22C54-73A3-46A9-9681-4B2392B7E9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845759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609600"/>
          </a:xfrm>
        </p:spPr>
        <p:txBody>
          <a:bodyPr/>
          <a:lstStyle>
            <a:lvl1pPr>
              <a:defRPr sz="4400"/>
            </a:lvl1pPr>
          </a:lstStyle>
          <a:p>
            <a:r>
              <a:rPr lang="en-US" dirty="0" smtClean="0"/>
              <a:t>Click to edit Master title style</a:t>
            </a:r>
            <a:endParaRPr lang="en-US" dirty="0"/>
          </a:p>
        </p:txBody>
      </p:sp>
      <p:sp>
        <p:nvSpPr>
          <p:cNvPr id="3" name="Content Placeholder 2"/>
          <p:cNvSpPr>
            <a:spLocks noGrp="1"/>
          </p:cNvSpPr>
          <p:nvPr>
            <p:ph idx="1"/>
          </p:nvPr>
        </p:nvSpPr>
        <p:spPr>
          <a:xfrm>
            <a:off x="304800" y="899160"/>
            <a:ext cx="8610600" cy="5181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A389DF-B1F5-4991-89B8-72C57CDB73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272774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7E66E8-EC9A-4C81-A4F1-A7D9E5A272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300571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838200"/>
            <a:ext cx="42291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838200"/>
            <a:ext cx="42291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273BF-ED1D-4F21-8D62-A72031FF00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874977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22C1C0B-9345-4355-826E-E62B859D51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943546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9D5E7F-5B88-49A2-B514-B1E99E37D8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6972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97795257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E8BB770-531F-49C4-83F7-842E0B8C67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896624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6E8664-7A74-4C3A-8C93-8E2EDCADBA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009694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31087F-6DDF-4D0E-8711-10D5440661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280372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EBAC15-BA32-4120-B239-1BCD0E786B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110282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0"/>
            <a:ext cx="215265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0"/>
            <a:ext cx="630555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78603-6850-46E9-AFC8-79F4A98EAC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9035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1986083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3973462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4"/>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8F1A9A22-844B-434E-969D-6317EBD617C8}" type="slidenum">
              <a:rPr lang="en-US"/>
              <a:pPr>
                <a:defRPr/>
              </a:pPr>
              <a:t>‹#›</a:t>
            </a:fld>
            <a:endParaRPr lang="en-US"/>
          </a:p>
        </p:txBody>
      </p:sp>
    </p:spTree>
    <p:extLst>
      <p:ext uri="{BB962C8B-B14F-4D97-AF65-F5344CB8AC3E}">
        <p14:creationId xmlns:p14="http://schemas.microsoft.com/office/powerpoint/2010/main" val="3121912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980D4D-C164-40C3-8FF0-905BE44662DD}" type="slidenum">
              <a:rPr lang="en-US"/>
              <a:pPr>
                <a:defRPr/>
              </a:pPr>
              <a:t>‹#›</a:t>
            </a:fld>
            <a:endParaRPr lang="en-US"/>
          </a:p>
        </p:txBody>
      </p:sp>
    </p:spTree>
    <p:extLst>
      <p:ext uri="{BB962C8B-B14F-4D97-AF65-F5344CB8AC3E}">
        <p14:creationId xmlns:p14="http://schemas.microsoft.com/office/powerpoint/2010/main" val="3313839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7B809A-98BB-4277-8E77-FD7FF362E07D}" type="slidenum">
              <a:rPr lang="en-US"/>
              <a:pPr>
                <a:defRPr/>
              </a:pPr>
              <a:t>‹#›</a:t>
            </a:fld>
            <a:endParaRPr lang="en-US"/>
          </a:p>
        </p:txBody>
      </p:sp>
    </p:spTree>
    <p:extLst>
      <p:ext uri="{BB962C8B-B14F-4D97-AF65-F5344CB8AC3E}">
        <p14:creationId xmlns:p14="http://schemas.microsoft.com/office/powerpoint/2010/main" val="18892136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9"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0D9DE5-32A9-49CF-8E0C-636003870BA6}" type="slidenum">
              <a:rPr lang="en-US"/>
              <a:pPr>
                <a:defRPr/>
              </a:pPr>
              <a:t>‹#›</a:t>
            </a:fld>
            <a:endParaRPr lang="en-US"/>
          </a:p>
        </p:txBody>
      </p:sp>
    </p:spTree>
    <p:extLst>
      <p:ext uri="{BB962C8B-B14F-4D97-AF65-F5344CB8AC3E}">
        <p14:creationId xmlns:p14="http://schemas.microsoft.com/office/powerpoint/2010/main" val="23732182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01789E-D758-4892-8A19-B31C45D1FFA6}" type="slidenum">
              <a:rPr lang="en-US"/>
              <a:pPr>
                <a:defRPr/>
              </a:pPr>
              <a:t>‹#›</a:t>
            </a:fld>
            <a:endParaRPr lang="en-US"/>
          </a:p>
        </p:txBody>
      </p:sp>
    </p:spTree>
    <p:extLst>
      <p:ext uri="{BB962C8B-B14F-4D97-AF65-F5344CB8AC3E}">
        <p14:creationId xmlns:p14="http://schemas.microsoft.com/office/powerpoint/2010/main" val="3183834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5867F0-3BB3-42AE-812A-631422F75A30}" type="slidenum">
              <a:rPr lang="en-US"/>
              <a:pPr>
                <a:defRPr/>
              </a:pPr>
              <a:t>‹#›</a:t>
            </a:fld>
            <a:endParaRPr lang="en-US"/>
          </a:p>
        </p:txBody>
      </p:sp>
    </p:spTree>
    <p:extLst>
      <p:ext uri="{BB962C8B-B14F-4D97-AF65-F5344CB8AC3E}">
        <p14:creationId xmlns:p14="http://schemas.microsoft.com/office/powerpoint/2010/main" val="339248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C1DBF7EF-453E-4412-B533-135435139131}" type="slidenum">
              <a:rPr lang="en-US"/>
              <a:pPr>
                <a:defRPr/>
              </a:pPr>
              <a:t>‹#›</a:t>
            </a:fld>
            <a:endParaRPr lang="en-US"/>
          </a:p>
        </p:txBody>
      </p:sp>
    </p:spTree>
    <p:extLst>
      <p:ext uri="{BB962C8B-B14F-4D97-AF65-F5344CB8AC3E}">
        <p14:creationId xmlns:p14="http://schemas.microsoft.com/office/powerpoint/2010/main" val="4196501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58DE90-0B89-4054-847E-717B74EF58FF}" type="slidenum">
              <a:rPr lang="en-US"/>
              <a:pPr>
                <a:defRPr/>
              </a:pPr>
              <a:t>‹#›</a:t>
            </a:fld>
            <a:endParaRPr lang="en-US"/>
          </a:p>
        </p:txBody>
      </p:sp>
    </p:spTree>
    <p:extLst>
      <p:ext uri="{BB962C8B-B14F-4D97-AF65-F5344CB8AC3E}">
        <p14:creationId xmlns:p14="http://schemas.microsoft.com/office/powerpoint/2010/main" val="3666950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BA0AD-A2E7-43DF-AFEF-D451A5A2EC7C}" type="slidenum">
              <a:rPr lang="en-US"/>
              <a:pPr>
                <a:defRPr/>
              </a:pPr>
              <a:t>‹#›</a:t>
            </a:fld>
            <a:endParaRPr lang="en-US"/>
          </a:p>
        </p:txBody>
      </p:sp>
    </p:spTree>
    <p:extLst>
      <p:ext uri="{BB962C8B-B14F-4D97-AF65-F5344CB8AC3E}">
        <p14:creationId xmlns:p14="http://schemas.microsoft.com/office/powerpoint/2010/main" val="7078968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0B08BE-0686-4B1F-AF61-1543B122EACD}" type="slidenum">
              <a:rPr lang="en-US"/>
              <a:pPr>
                <a:defRPr/>
              </a:pPr>
              <a:t>‹#›</a:t>
            </a:fld>
            <a:endParaRPr lang="en-US"/>
          </a:p>
        </p:txBody>
      </p:sp>
    </p:spTree>
    <p:extLst>
      <p:ext uri="{BB962C8B-B14F-4D97-AF65-F5344CB8AC3E}">
        <p14:creationId xmlns:p14="http://schemas.microsoft.com/office/powerpoint/2010/main" val="4674223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396646-AE9F-4DC0-95B7-5F3A378D48CA}" type="slidenum">
              <a:rPr lang="en-US"/>
              <a:pPr>
                <a:defRPr/>
              </a:pPr>
              <a:t>‹#›</a:t>
            </a:fld>
            <a:endParaRPr lang="en-US"/>
          </a:p>
        </p:txBody>
      </p:sp>
    </p:spTree>
    <p:extLst>
      <p:ext uri="{BB962C8B-B14F-4D97-AF65-F5344CB8AC3E}">
        <p14:creationId xmlns:p14="http://schemas.microsoft.com/office/powerpoint/2010/main" val="2112371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8DD35-D369-44B4-A4C6-BABC5FEB846D}" type="slidenum">
              <a:rPr lang="en-US"/>
              <a:pPr>
                <a:defRPr/>
              </a:pPr>
              <a:t>‹#›</a:t>
            </a:fld>
            <a:endParaRPr lang="en-US"/>
          </a:p>
        </p:txBody>
      </p:sp>
    </p:spTree>
    <p:extLst>
      <p:ext uri="{BB962C8B-B14F-4D97-AF65-F5344CB8AC3E}">
        <p14:creationId xmlns:p14="http://schemas.microsoft.com/office/powerpoint/2010/main" val="38717965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C87FEF58-AA44-4C91-8B32-F34C325993D4}" type="datetimeFigureOut">
              <a:rPr lang="en-US"/>
              <a:pPr>
                <a:defRPr/>
              </a:pPr>
              <a:t>10/13/2018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D9ED1016-4978-4495-8100-D949D63AD41E}" type="slidenum">
              <a:rPr lang="en-US"/>
              <a:pPr>
                <a:defRPr/>
              </a:pPr>
              <a:t>‹#›</a:t>
            </a:fld>
            <a:endParaRPr lang="en-US"/>
          </a:p>
        </p:txBody>
      </p:sp>
    </p:spTree>
    <p:extLst>
      <p:ext uri="{BB962C8B-B14F-4D97-AF65-F5344CB8AC3E}">
        <p14:creationId xmlns:p14="http://schemas.microsoft.com/office/powerpoint/2010/main" val="16908577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FF78D735-7F87-428C-93D3-1EF443C1FFAD}" type="datetimeFigureOut">
              <a:rPr lang="en-US"/>
              <a:pPr>
                <a:defRPr/>
              </a:pPr>
              <a:t>10/13/2018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BEDB96DA-48DD-4E96-AA98-75A3A58DF703}" type="slidenum">
              <a:rPr lang="en-US"/>
              <a:pPr>
                <a:defRPr/>
              </a:pPr>
              <a:t>‹#›</a:t>
            </a:fld>
            <a:endParaRPr lang="en-US"/>
          </a:p>
        </p:txBody>
      </p:sp>
    </p:spTree>
    <p:extLst>
      <p:ext uri="{BB962C8B-B14F-4D97-AF65-F5344CB8AC3E}">
        <p14:creationId xmlns:p14="http://schemas.microsoft.com/office/powerpoint/2010/main" val="22617223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A9E41142-9E09-49FB-A430-D95317700EBB}" type="datetimeFigureOut">
              <a:rPr lang="en-US"/>
              <a:pPr>
                <a:defRPr/>
              </a:pPr>
              <a:t>10/13/2018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23C6B99A-9C0E-486C-B051-4D22E75DCF9C}" type="slidenum">
              <a:rPr lang="en-US"/>
              <a:pPr>
                <a:defRPr/>
              </a:pPr>
              <a:t>‹#›</a:t>
            </a:fld>
            <a:endParaRPr lang="en-US"/>
          </a:p>
        </p:txBody>
      </p:sp>
    </p:spTree>
    <p:extLst>
      <p:ext uri="{BB962C8B-B14F-4D97-AF65-F5344CB8AC3E}">
        <p14:creationId xmlns:p14="http://schemas.microsoft.com/office/powerpoint/2010/main" val="19409046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0FCF3CDC-CF9C-4039-90A2-7FB075D63F08}" type="datetimeFigureOut">
              <a:rPr lang="en-US"/>
              <a:pPr>
                <a:defRPr/>
              </a:pPr>
              <a:t>10/13/2018</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95C2E78A-04A1-4D04-90DA-C92FA0D77AA2}" type="slidenum">
              <a:rPr lang="en-US"/>
              <a:pPr>
                <a:defRPr/>
              </a:pPr>
              <a:t>‹#›</a:t>
            </a:fld>
            <a:endParaRPr lang="en-US"/>
          </a:p>
        </p:txBody>
      </p:sp>
    </p:spTree>
    <p:extLst>
      <p:ext uri="{BB962C8B-B14F-4D97-AF65-F5344CB8AC3E}">
        <p14:creationId xmlns:p14="http://schemas.microsoft.com/office/powerpoint/2010/main" val="23115629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EC57CC97-C52A-4781-B5FD-95C116CCA766}" type="datetimeFigureOut">
              <a:rPr lang="en-US"/>
              <a:pPr>
                <a:defRPr/>
              </a:pPr>
              <a:t>10/13/2018</a:t>
            </a:fld>
            <a:endParaRPr lang="en-US"/>
          </a:p>
        </p:txBody>
      </p:sp>
      <p:sp>
        <p:nvSpPr>
          <p:cNvPr id="8" name="Footer Placeholder 7"/>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D97B7087-B594-4306-8A6F-B3DF749F9D38}" type="slidenum">
              <a:rPr lang="en-US"/>
              <a:pPr>
                <a:defRPr/>
              </a:pPr>
              <a:t>‹#›</a:t>
            </a:fld>
            <a:endParaRPr lang="en-US"/>
          </a:p>
        </p:txBody>
      </p:sp>
    </p:spTree>
    <p:extLst>
      <p:ext uri="{BB962C8B-B14F-4D97-AF65-F5344CB8AC3E}">
        <p14:creationId xmlns:p14="http://schemas.microsoft.com/office/powerpoint/2010/main" val="1454141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8"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spcBef>
                <a:spcPct val="20000"/>
              </a:spcBef>
              <a:defRPr>
                <a:cs typeface="+mn-cs"/>
              </a:defRPr>
            </a:lvl1pPr>
          </a:lstStyle>
          <a:p>
            <a:pPr>
              <a:defRPr/>
            </a:pPr>
            <a:fld id="{85FCDF83-B19A-4E3A-8AD3-0DFCDD83EF20}" type="slidenum">
              <a:rPr lang="en-US"/>
              <a:pPr>
                <a:defRPr/>
              </a:pPr>
              <a:t>‹#›</a:t>
            </a:fld>
            <a:endParaRPr lang="en-US"/>
          </a:p>
        </p:txBody>
      </p:sp>
    </p:spTree>
    <p:extLst>
      <p:ext uri="{BB962C8B-B14F-4D97-AF65-F5344CB8AC3E}">
        <p14:creationId xmlns:p14="http://schemas.microsoft.com/office/powerpoint/2010/main" val="21772780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31B5490E-3506-4A26-B6A0-EB86EA2C346F}" type="datetimeFigureOut">
              <a:rPr lang="en-US"/>
              <a:pPr>
                <a:defRPr/>
              </a:pPr>
              <a:t>10/13/2018</a:t>
            </a:fld>
            <a:endParaRPr lang="en-US"/>
          </a:p>
        </p:txBody>
      </p:sp>
      <p:sp>
        <p:nvSpPr>
          <p:cNvPr id="4" name="Footer Placeholder 3"/>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434C5E3C-A78E-4745-A907-B9B17537A5D4}" type="slidenum">
              <a:rPr lang="en-US"/>
              <a:pPr>
                <a:defRPr/>
              </a:pPr>
              <a:t>‹#›</a:t>
            </a:fld>
            <a:endParaRPr lang="en-US"/>
          </a:p>
        </p:txBody>
      </p:sp>
    </p:spTree>
    <p:extLst>
      <p:ext uri="{BB962C8B-B14F-4D97-AF65-F5344CB8AC3E}">
        <p14:creationId xmlns:p14="http://schemas.microsoft.com/office/powerpoint/2010/main" val="3233408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779DC4D5-525E-4B5F-9B46-D4F572FA5F86}" type="datetimeFigureOut">
              <a:rPr lang="en-US"/>
              <a:pPr>
                <a:defRPr/>
              </a:pPr>
              <a:t>10/13/2018</a:t>
            </a:fld>
            <a:endParaRPr lang="en-US"/>
          </a:p>
        </p:txBody>
      </p:sp>
      <p:sp>
        <p:nvSpPr>
          <p:cNvPr id="3" name="Footer Placeholder 2"/>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4C9A5EE6-0250-411C-A7D9-5F8D45B46574}" type="slidenum">
              <a:rPr lang="en-US"/>
              <a:pPr>
                <a:defRPr/>
              </a:pPr>
              <a:t>‹#›</a:t>
            </a:fld>
            <a:endParaRPr lang="en-US"/>
          </a:p>
        </p:txBody>
      </p:sp>
    </p:spTree>
    <p:extLst>
      <p:ext uri="{BB962C8B-B14F-4D97-AF65-F5344CB8AC3E}">
        <p14:creationId xmlns:p14="http://schemas.microsoft.com/office/powerpoint/2010/main" val="2486050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9"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8E0982AC-A29E-430A-B50F-D359BA26B44E}" type="datetimeFigureOut">
              <a:rPr lang="en-US"/>
              <a:pPr>
                <a:defRPr/>
              </a:pPr>
              <a:t>10/13/2018</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3B536A85-09E0-4458-ABB6-A95B8F1B8D8E}" type="slidenum">
              <a:rPr lang="en-US"/>
              <a:pPr>
                <a:defRPr/>
              </a:pPr>
              <a:t>‹#›</a:t>
            </a:fld>
            <a:endParaRPr lang="en-US"/>
          </a:p>
        </p:txBody>
      </p:sp>
    </p:spTree>
    <p:extLst>
      <p:ext uri="{BB962C8B-B14F-4D97-AF65-F5344CB8AC3E}">
        <p14:creationId xmlns:p14="http://schemas.microsoft.com/office/powerpoint/2010/main" val="33996063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C8DD5200-BC09-465B-A9EF-0E2E27604F97}" type="datetimeFigureOut">
              <a:rPr lang="en-US"/>
              <a:pPr>
                <a:defRPr/>
              </a:pPr>
              <a:t>10/13/2018</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727CF423-A065-4A34-B95C-2E25A16CDEFA}" type="slidenum">
              <a:rPr lang="en-US"/>
              <a:pPr>
                <a:defRPr/>
              </a:pPr>
              <a:t>‹#›</a:t>
            </a:fld>
            <a:endParaRPr lang="en-US"/>
          </a:p>
        </p:txBody>
      </p:sp>
    </p:spTree>
    <p:extLst>
      <p:ext uri="{BB962C8B-B14F-4D97-AF65-F5344CB8AC3E}">
        <p14:creationId xmlns:p14="http://schemas.microsoft.com/office/powerpoint/2010/main" val="19961390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F60299FD-FC7D-421F-B867-C103FCAF635C}" type="datetimeFigureOut">
              <a:rPr lang="en-US"/>
              <a:pPr>
                <a:defRPr/>
              </a:pPr>
              <a:t>10/13/2018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029B1C8D-1594-44E0-B2E4-F60230F7EAF0}" type="slidenum">
              <a:rPr lang="en-US"/>
              <a:pPr>
                <a:defRPr/>
              </a:pPr>
              <a:t>‹#›</a:t>
            </a:fld>
            <a:endParaRPr lang="en-US"/>
          </a:p>
        </p:txBody>
      </p:sp>
    </p:spTree>
    <p:extLst>
      <p:ext uri="{BB962C8B-B14F-4D97-AF65-F5344CB8AC3E}">
        <p14:creationId xmlns:p14="http://schemas.microsoft.com/office/powerpoint/2010/main" val="13389149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1098CE01-E72E-46C9-9196-021A161D2171}" type="datetimeFigureOut">
              <a:rPr lang="en-US"/>
              <a:pPr>
                <a:defRPr/>
              </a:pPr>
              <a:t>10/13/2018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F050BA44-D15D-4881-B23D-79115832C604}" type="slidenum">
              <a:rPr lang="en-US"/>
              <a:pPr>
                <a:defRPr/>
              </a:pPr>
              <a:t>‹#›</a:t>
            </a:fld>
            <a:endParaRPr lang="en-US"/>
          </a:p>
        </p:txBody>
      </p:sp>
    </p:spTree>
    <p:extLst>
      <p:ext uri="{BB962C8B-B14F-4D97-AF65-F5344CB8AC3E}">
        <p14:creationId xmlns:p14="http://schemas.microsoft.com/office/powerpoint/2010/main" val="29551474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8868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2960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5717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451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defRPr/>
            </a:pPr>
            <a:fld id="{DB97A5C6-442E-49B0-ADE2-21768BB9F022}" type="slidenum">
              <a:rPr lang="en-US" altLang="en-US" sz="1400" smtClean="0">
                <a:solidFill>
                  <a:srgbClr val="898989"/>
                </a:solidFill>
                <a:latin typeface="Calibri" pitchFamily="34" charset="0"/>
                <a:cs typeface="Arial" pitchFamily="34" charset="0"/>
              </a:rPr>
              <a:pPr algn="r" eaLnBrk="1" fontAlgn="base" hangingPunct="1">
                <a:spcBef>
                  <a:spcPct val="0"/>
                </a:spcBef>
                <a:spcAft>
                  <a:spcPct val="0"/>
                </a:spcAft>
                <a:defRPr/>
              </a:pPr>
              <a:t>‹#›</a:t>
            </a:fld>
            <a:endParaRPr lang="en-US" altLang="en-US" sz="1400">
              <a:solidFill>
                <a:srgbClr val="898989"/>
              </a:solidFill>
              <a:latin typeface="Calibri" pitchFamily="34" charset="0"/>
              <a:cs typeface="Arial"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711389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3757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 y="0"/>
            <a:ext cx="9135879" cy="6858000"/>
          </a:xfrm>
          <a:prstGeom prst="rect">
            <a:avLst/>
          </a:prstGeom>
        </p:spPr>
      </p:pic>
      <p:sp>
        <p:nvSpPr>
          <p:cNvPr id="8" name="Rectangle 7"/>
          <p:cNvSpPr/>
          <p:nvPr userDrawn="1"/>
        </p:nvSpPr>
        <p:spPr>
          <a:xfrm>
            <a:off x="4073"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858000" y="6324679"/>
            <a:ext cx="2133600" cy="365125"/>
          </a:xfrm>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3939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43356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4963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634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11345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7903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1180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1120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775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418"/>
            <a:ext cx="590550" cy="365125"/>
          </a:xfrm>
        </p:spPr>
        <p:txBody>
          <a:bodyPr/>
          <a:lstStyle>
            <a:lvl1pPr>
              <a:spcBef>
                <a:spcPct val="20000"/>
              </a:spcBef>
              <a:defRPr sz="1400">
                <a:cs typeface="+mn-cs"/>
              </a:defRPr>
            </a:lvl1pPr>
          </a:lstStyle>
          <a:p>
            <a:pPr>
              <a:defRPr/>
            </a:pPr>
            <a:fld id="{6603C51B-F1CE-46F9-B586-21CD1BA411AF}" type="slidenum">
              <a:rPr lang="en-US"/>
              <a:pPr>
                <a:defRPr/>
              </a:pPr>
              <a:t>‹#›</a:t>
            </a:fld>
            <a:endParaRPr lang="en-US"/>
          </a:p>
        </p:txBody>
      </p:sp>
    </p:spTree>
    <p:extLst>
      <p:ext uri="{BB962C8B-B14F-4D97-AF65-F5344CB8AC3E}">
        <p14:creationId xmlns:p14="http://schemas.microsoft.com/office/powerpoint/2010/main" val="1068075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2556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933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 y="0"/>
            <a:ext cx="9135879" cy="6858000"/>
          </a:xfrm>
          <a:prstGeom prst="rect">
            <a:avLst/>
          </a:prstGeom>
        </p:spPr>
      </p:pic>
      <p:sp>
        <p:nvSpPr>
          <p:cNvPr id="8" name="Rectangle 7"/>
          <p:cNvSpPr/>
          <p:nvPr userDrawn="1"/>
        </p:nvSpPr>
        <p:spPr>
          <a:xfrm>
            <a:off x="4073"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858000" y="6324679"/>
            <a:ext cx="2133600" cy="365125"/>
          </a:xfrm>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0419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4756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1120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0997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7217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5855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BECE7D2A-6855-41A7-B83E-8D4FB7AB4A73}" type="slidenum">
              <a:rPr lang="en-US"/>
              <a:pPr>
                <a:defRPr/>
              </a:pPr>
              <a:t>‹#›</a:t>
            </a:fld>
            <a:endParaRPr lang="en-US"/>
          </a:p>
        </p:txBody>
      </p:sp>
    </p:spTree>
    <p:extLst>
      <p:ext uri="{BB962C8B-B14F-4D97-AF65-F5344CB8AC3E}">
        <p14:creationId xmlns:p14="http://schemas.microsoft.com/office/powerpoint/2010/main" val="42728305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68D4EDA3-7DB1-4DEA-AB77-4848C96D6D87}" type="slidenum">
              <a:rPr lang="en-US"/>
              <a:pPr>
                <a:defRPr/>
              </a:pPr>
              <a:t>‹#›</a:t>
            </a:fld>
            <a:endParaRPr lang="en-US"/>
          </a:p>
        </p:txBody>
      </p:sp>
    </p:spTree>
    <p:extLst>
      <p:ext uri="{BB962C8B-B14F-4D97-AF65-F5344CB8AC3E}">
        <p14:creationId xmlns:p14="http://schemas.microsoft.com/office/powerpoint/2010/main" val="2959494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DB42120B-950B-464D-96B3-BEB623734907}" type="slidenum">
              <a:rPr lang="en-US"/>
              <a:pPr>
                <a:defRPr/>
              </a:pPr>
              <a:t>‹#›</a:t>
            </a:fld>
            <a:endParaRPr lang="en-US"/>
          </a:p>
        </p:txBody>
      </p:sp>
    </p:spTree>
    <p:extLst>
      <p:ext uri="{BB962C8B-B14F-4D97-AF65-F5344CB8AC3E}">
        <p14:creationId xmlns:p14="http://schemas.microsoft.com/office/powerpoint/2010/main" val="22948271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5EF1A4A4-A651-4B57-951C-B7B2A97E0540}" type="slidenum">
              <a:rPr lang="en-US"/>
              <a:pPr>
                <a:defRPr/>
              </a:pPr>
              <a:t>‹#›</a:t>
            </a:fld>
            <a:endParaRPr lang="en-US"/>
          </a:p>
        </p:txBody>
      </p:sp>
    </p:spTree>
    <p:extLst>
      <p:ext uri="{BB962C8B-B14F-4D97-AF65-F5344CB8AC3E}">
        <p14:creationId xmlns:p14="http://schemas.microsoft.com/office/powerpoint/2010/main" val="24570158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CD6F1825-8151-436A-BD52-47B9BE8ABF99}" type="slidenum">
              <a:rPr lang="en-US"/>
              <a:pPr>
                <a:defRPr/>
              </a:pPr>
              <a:t>‹#›</a:t>
            </a:fld>
            <a:endParaRPr lang="en-US"/>
          </a:p>
        </p:txBody>
      </p:sp>
    </p:spTree>
    <p:extLst>
      <p:ext uri="{BB962C8B-B14F-4D97-AF65-F5344CB8AC3E}">
        <p14:creationId xmlns:p14="http://schemas.microsoft.com/office/powerpoint/2010/main" val="16705465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B6D5DCF7-A0E0-4EAF-AE04-2E0DA053DC5E}" type="slidenum">
              <a:rPr lang="en-US"/>
              <a:pPr>
                <a:defRPr/>
              </a:pPr>
              <a:t>‹#›</a:t>
            </a:fld>
            <a:endParaRPr lang="en-US"/>
          </a:p>
        </p:txBody>
      </p:sp>
    </p:spTree>
    <p:extLst>
      <p:ext uri="{BB962C8B-B14F-4D97-AF65-F5344CB8AC3E}">
        <p14:creationId xmlns:p14="http://schemas.microsoft.com/office/powerpoint/2010/main" val="34903034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61EE6EDF-473F-4D67-A44A-3B361BB227E0}" type="slidenum">
              <a:rPr lang="en-US"/>
              <a:pPr>
                <a:defRPr/>
              </a:pPr>
              <a:t>‹#›</a:t>
            </a:fld>
            <a:endParaRPr lang="en-US"/>
          </a:p>
        </p:txBody>
      </p:sp>
    </p:spTree>
    <p:extLst>
      <p:ext uri="{BB962C8B-B14F-4D97-AF65-F5344CB8AC3E}">
        <p14:creationId xmlns:p14="http://schemas.microsoft.com/office/powerpoint/2010/main" val="29034683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5C19AF62-C729-484D-B934-40FB3E849D20}" type="slidenum">
              <a:rPr lang="en-US"/>
              <a:pPr>
                <a:defRPr/>
              </a:pPr>
              <a:t>‹#›</a:t>
            </a:fld>
            <a:endParaRPr lang="en-US"/>
          </a:p>
        </p:txBody>
      </p:sp>
    </p:spTree>
    <p:extLst>
      <p:ext uri="{BB962C8B-B14F-4D97-AF65-F5344CB8AC3E}">
        <p14:creationId xmlns:p14="http://schemas.microsoft.com/office/powerpoint/2010/main" val="30638399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B56B1F54-2837-46F8-A32F-83786A7ABF40}" type="slidenum">
              <a:rPr lang="en-US"/>
              <a:pPr>
                <a:defRPr/>
              </a:pPr>
              <a:t>‹#›</a:t>
            </a:fld>
            <a:endParaRPr lang="en-US"/>
          </a:p>
        </p:txBody>
      </p:sp>
    </p:spTree>
    <p:extLst>
      <p:ext uri="{BB962C8B-B14F-4D97-AF65-F5344CB8AC3E}">
        <p14:creationId xmlns:p14="http://schemas.microsoft.com/office/powerpoint/2010/main" val="20063136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93B9CEA3-D5B8-4F2D-93CB-D8D340A71FF0}" type="slidenum">
              <a:rPr lang="en-US"/>
              <a:pPr>
                <a:defRPr/>
              </a:pPr>
              <a:t>‹#›</a:t>
            </a:fld>
            <a:endParaRPr lang="en-US"/>
          </a:p>
        </p:txBody>
      </p:sp>
    </p:spTree>
    <p:extLst>
      <p:ext uri="{BB962C8B-B14F-4D97-AF65-F5344CB8AC3E}">
        <p14:creationId xmlns:p14="http://schemas.microsoft.com/office/powerpoint/2010/main" val="18651387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37A072D4-E831-4F74-92EA-D6933B02133F}" type="slidenum">
              <a:rPr lang="en-US"/>
              <a:pPr>
                <a:defRPr/>
              </a:pPr>
              <a:t>‹#›</a:t>
            </a:fld>
            <a:endParaRPr lang="en-US"/>
          </a:p>
        </p:txBody>
      </p:sp>
    </p:spTree>
    <p:extLst>
      <p:ext uri="{BB962C8B-B14F-4D97-AF65-F5344CB8AC3E}">
        <p14:creationId xmlns:p14="http://schemas.microsoft.com/office/powerpoint/2010/main" val="2271349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4910BC59-DA1D-4570-B132-9A6294F1F797}" type="slidenum">
              <a:rPr lang="en-US"/>
              <a:pPr>
                <a:defRPr/>
              </a:pPr>
              <a:t>‹#›</a:t>
            </a:fld>
            <a:endParaRPr lang="en-US"/>
          </a:p>
        </p:txBody>
      </p:sp>
    </p:spTree>
    <p:extLst>
      <p:ext uri="{BB962C8B-B14F-4D97-AF65-F5344CB8AC3E}">
        <p14:creationId xmlns:p14="http://schemas.microsoft.com/office/powerpoint/2010/main" val="9693548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403" y="5614990"/>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9"/>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74"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9"/>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1"/>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DA7FF55B-6011-4AFB-A2AA-ABA0681D764C}" type="slidenum">
              <a:rPr lang="en-US"/>
              <a:pPr>
                <a:defRPr/>
              </a:pPr>
              <a:t>‹#›</a:t>
            </a:fld>
            <a:endParaRPr lang="en-US"/>
          </a:p>
        </p:txBody>
      </p:sp>
    </p:spTree>
    <p:extLst>
      <p:ext uri="{BB962C8B-B14F-4D97-AF65-F5344CB8AC3E}">
        <p14:creationId xmlns:p14="http://schemas.microsoft.com/office/powerpoint/2010/main" val="21193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20DAD77F-6D8B-4FC0-86D6-53D4774A6219}" type="slidenum">
              <a:rPr lang="en-US"/>
              <a:pPr>
                <a:defRPr/>
              </a:pPr>
              <a:t>‹#›</a:t>
            </a:fld>
            <a:endParaRPr lang="en-US"/>
          </a:p>
        </p:txBody>
      </p:sp>
    </p:spTree>
    <p:extLst>
      <p:ext uri="{BB962C8B-B14F-4D97-AF65-F5344CB8AC3E}">
        <p14:creationId xmlns:p14="http://schemas.microsoft.com/office/powerpoint/2010/main" val="35113187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41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420879F6-0259-4C85-B5D5-5C546A398783}"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349453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73614-B043-4A00-98A4-B52C1AC733BA}" type="slidenum">
              <a:rPr lang="en-US"/>
              <a:pPr>
                <a:defRPr/>
              </a:pPr>
              <a:t>‹#›</a:t>
            </a:fld>
            <a:endParaRPr lang="en-US"/>
          </a:p>
        </p:txBody>
      </p:sp>
    </p:spTree>
    <p:extLst>
      <p:ext uri="{BB962C8B-B14F-4D97-AF65-F5344CB8AC3E}">
        <p14:creationId xmlns:p14="http://schemas.microsoft.com/office/powerpoint/2010/main" val="9356928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9290A9-E908-45C4-8408-BB399C9BFEA4}" type="slidenum">
              <a:rPr lang="en-US"/>
              <a:pPr>
                <a:defRPr/>
              </a:pPr>
              <a:t>‹#›</a:t>
            </a:fld>
            <a:endParaRPr lang="en-US"/>
          </a:p>
        </p:txBody>
      </p:sp>
    </p:spTree>
    <p:extLst>
      <p:ext uri="{BB962C8B-B14F-4D97-AF65-F5344CB8AC3E}">
        <p14:creationId xmlns:p14="http://schemas.microsoft.com/office/powerpoint/2010/main" val="31866871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86EEEC-00CC-4742-A883-71A58032F2D8}" type="slidenum">
              <a:rPr lang="en-US"/>
              <a:pPr>
                <a:defRPr/>
              </a:pPr>
              <a:t>‹#›</a:t>
            </a:fld>
            <a:endParaRPr lang="en-US"/>
          </a:p>
        </p:txBody>
      </p:sp>
    </p:spTree>
    <p:extLst>
      <p:ext uri="{BB962C8B-B14F-4D97-AF65-F5344CB8AC3E}">
        <p14:creationId xmlns:p14="http://schemas.microsoft.com/office/powerpoint/2010/main" val="4405611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41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E2399097-F59F-454E-AB71-4646253FDD9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92"/>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7"/>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82"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5"/>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03017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41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C83815B1-8A2B-4D75-8CF1-8515AB2B4786}"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5"/>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7"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E34CFCB9-E435-4034-AB29-0A29DB374D0C}" type="slidenum">
              <a:rPr lang="en-US"/>
              <a:pPr>
                <a:defRPr/>
              </a:pPr>
              <a:t>‹#›</a:t>
            </a:fld>
            <a:endParaRPr lang="en-US"/>
          </a:p>
        </p:txBody>
      </p:sp>
    </p:spTree>
    <p:extLst>
      <p:ext uri="{BB962C8B-B14F-4D97-AF65-F5344CB8AC3E}">
        <p14:creationId xmlns:p14="http://schemas.microsoft.com/office/powerpoint/2010/main" val="19254240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418"/>
            <a:ext cx="590550" cy="365125"/>
          </a:xfrm>
        </p:spPr>
        <p:txBody>
          <a:bodyPr/>
          <a:lstStyle>
            <a:lvl1pPr>
              <a:defRPr sz="1400"/>
            </a:lvl1pPr>
          </a:lstStyle>
          <a:p>
            <a:pPr>
              <a:defRPr/>
            </a:pPr>
            <a:fld id="{C55D9858-DE9A-4024-8293-AC664072F36F}" type="slidenum">
              <a:rPr lang="en-US"/>
              <a:pPr>
                <a:defRPr/>
              </a:pPr>
              <a:t>‹#›</a:t>
            </a:fld>
            <a:endParaRPr lang="en-US"/>
          </a:p>
        </p:txBody>
      </p:sp>
    </p:spTree>
    <p:extLst>
      <p:ext uri="{BB962C8B-B14F-4D97-AF65-F5344CB8AC3E}">
        <p14:creationId xmlns:p14="http://schemas.microsoft.com/office/powerpoint/2010/main" val="29434452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8803C2-D3BC-4B49-BCBB-27A1C16594C3}" type="slidenum">
              <a:rPr lang="en-US"/>
              <a:pPr>
                <a:defRPr/>
              </a:pPr>
              <a:t>‹#›</a:t>
            </a:fld>
            <a:endParaRPr lang="en-US"/>
          </a:p>
        </p:txBody>
      </p:sp>
    </p:spTree>
    <p:extLst>
      <p:ext uri="{BB962C8B-B14F-4D97-AF65-F5344CB8AC3E}">
        <p14:creationId xmlns:p14="http://schemas.microsoft.com/office/powerpoint/2010/main" val="2404096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930400-42FD-45ED-BD3C-E412B39E8A70}" type="slidenum">
              <a:rPr lang="en-US"/>
              <a:pPr>
                <a:defRPr/>
              </a:pPr>
              <a:t>‹#›</a:t>
            </a:fld>
            <a:endParaRPr lang="en-US"/>
          </a:p>
        </p:txBody>
      </p:sp>
    </p:spTree>
    <p:extLst>
      <p:ext uri="{BB962C8B-B14F-4D97-AF65-F5344CB8AC3E}">
        <p14:creationId xmlns:p14="http://schemas.microsoft.com/office/powerpoint/2010/main" val="12771998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42CCA5-8E43-46A4-B884-04B94DA1D944}" type="slidenum">
              <a:rPr lang="en-US"/>
              <a:pPr>
                <a:defRPr/>
              </a:pPr>
              <a:t>‹#›</a:t>
            </a:fld>
            <a:endParaRPr lang="en-US"/>
          </a:p>
        </p:txBody>
      </p:sp>
    </p:spTree>
    <p:extLst>
      <p:ext uri="{BB962C8B-B14F-4D97-AF65-F5344CB8AC3E}">
        <p14:creationId xmlns:p14="http://schemas.microsoft.com/office/powerpoint/2010/main" val="2293737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26.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27.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27.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30.jpe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image" Target="../media/image32.jpeg"/><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3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33.pn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35.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2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theme" Target="../theme/theme26.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image" Target="../media/image30.jpeg"/><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7.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5" Type="http://schemas.openxmlformats.org/officeDocument/2006/relationships/image" Target="../media/image32.jpeg"/><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image" Target="../media/image31.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image" Target="../media/image27.png"/><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8.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9.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20.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9.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4.emf"/><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5.e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30"/>
            <a:ext cx="2133600" cy="365125"/>
          </a:xfrm>
          <a:prstGeom prst="rect">
            <a:avLst/>
          </a:prstGeom>
        </p:spPr>
        <p:txBody>
          <a:bodyPr vert="horz" wrap="square" lIns="91440" tIns="45720" rIns="91440" bIns="45720" numCol="1" anchor="ctr" anchorCtr="0" compatLnSpc="1">
            <a:prstTxWarp prst="textNoShape">
              <a:avLst/>
            </a:prstTxWarp>
          </a:bodyPr>
          <a:lstStyle>
            <a:lvl1pPr algn="l">
              <a:spcBef>
                <a:spcPct val="0"/>
              </a:spcBef>
              <a:defRPr sz="1200">
                <a:solidFill>
                  <a:srgbClr val="898989"/>
                </a:solidFill>
                <a:latin typeface="Calibri" pitchFamily="34" charset="0"/>
                <a:cs typeface="Arial" pitchFamily="34" charset="0"/>
              </a:defRPr>
            </a:lvl1pPr>
          </a:lstStyle>
          <a:p>
            <a:pPr fontAlgn="base">
              <a:spcAft>
                <a:spcPct val="0"/>
              </a:spcAft>
              <a:defRPr/>
            </a:pPr>
            <a:endParaRPr lang="en-US"/>
          </a:p>
        </p:txBody>
      </p:sp>
      <p:sp>
        <p:nvSpPr>
          <p:cNvPr id="5" name="Footer Placeholder 4"/>
          <p:cNvSpPr>
            <a:spLocks noGrp="1"/>
          </p:cNvSpPr>
          <p:nvPr>
            <p:ph type="ftr" sz="quarter" idx="3"/>
          </p:nvPr>
        </p:nvSpPr>
        <p:spPr>
          <a:xfrm>
            <a:off x="3124200" y="6356430"/>
            <a:ext cx="2895600" cy="365125"/>
          </a:xfrm>
          <a:prstGeom prst="rect">
            <a:avLst/>
          </a:prstGeom>
        </p:spPr>
        <p:txBody>
          <a:bodyPr vert="horz" wrap="square" lIns="91440" tIns="45720" rIns="91440" bIns="45720" numCol="1" anchor="ctr" anchorCtr="0" compatLnSpc="1">
            <a:prstTxWarp prst="textNoShape">
              <a:avLst/>
            </a:prstTxWarp>
          </a:bodyPr>
          <a:lstStyle>
            <a:lvl1pPr algn="ctr">
              <a:spcBef>
                <a:spcPct val="0"/>
              </a:spcBef>
              <a:defRPr sz="1200">
                <a:solidFill>
                  <a:srgbClr val="898989"/>
                </a:solidFill>
                <a:latin typeface="Calibri" pitchFamily="34" charset="0"/>
                <a:cs typeface="Arial" pitchFamily="34" charset="0"/>
              </a:defRPr>
            </a:lvl1pPr>
          </a:lstStyle>
          <a:p>
            <a:pPr fontAlgn="base">
              <a:spcAft>
                <a:spcPct val="0"/>
              </a:spcAft>
              <a:defRPr/>
            </a:pPr>
            <a:endParaRPr lang="en-US"/>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wrap="square" lIns="91440" tIns="45720" rIns="91440" bIns="45720" numCol="1" anchor="ctr" anchorCtr="0" compatLnSpc="1">
            <a:prstTxWarp prst="textNoShape">
              <a:avLst/>
            </a:prstTxWarp>
          </a:bodyPr>
          <a:lstStyle>
            <a:lvl1pPr algn="r">
              <a:spcBef>
                <a:spcPct val="0"/>
              </a:spcBef>
              <a:defRPr sz="1200">
                <a:solidFill>
                  <a:srgbClr val="898989"/>
                </a:solidFill>
                <a:latin typeface="Calibri" pitchFamily="34" charset="0"/>
                <a:cs typeface="Arial" pitchFamily="34" charset="0"/>
              </a:defRPr>
            </a:lvl1pPr>
          </a:lstStyle>
          <a:p>
            <a:pPr fontAlgn="base">
              <a:spcAft>
                <a:spcPct val="0"/>
              </a:spcAft>
              <a:defRPr/>
            </a:pPr>
            <a:fld id="{DF34CB82-1761-4C2E-A328-F108DF6667F3}" type="slidenum">
              <a:rPr lang="en-US"/>
              <a:pPr fontAlgn="base">
                <a:spcAft>
                  <a:spcPct val="0"/>
                </a:spcAft>
                <a:defRPr/>
              </a:pPr>
              <a:t>‹#›</a:t>
            </a:fld>
            <a:endParaRPr lang="en-US"/>
          </a:p>
        </p:txBody>
      </p:sp>
    </p:spTree>
    <p:extLst>
      <p:ext uri="{BB962C8B-B14F-4D97-AF65-F5344CB8AC3E}">
        <p14:creationId xmlns:p14="http://schemas.microsoft.com/office/powerpoint/2010/main" val="8451818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62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cs typeface="Arial"/>
                <a:sym typeface="Arial"/>
                <a:rtl val="0"/>
              </a:rPr>
              <a:pPr/>
              <a:t>10/13/2018</a:t>
            </a:fld>
            <a:endParaRPr lang="en-US">
              <a:solidFill>
                <a:prstClr val="black">
                  <a:tint val="75000"/>
                </a:prstClr>
              </a:solidFill>
              <a:cs typeface="Arial"/>
              <a:sym typeface="Arial"/>
              <a:rtl val="0"/>
            </a:endParaRPr>
          </a:p>
        </p:txBody>
      </p:sp>
      <p:sp>
        <p:nvSpPr>
          <p:cNvPr id="5" name="Footer Placeholder 4"/>
          <p:cNvSpPr>
            <a:spLocks noGrp="1"/>
          </p:cNvSpPr>
          <p:nvPr>
            <p:ph type="ftr" sz="quarter" idx="3"/>
          </p:nvPr>
        </p:nvSpPr>
        <p:spPr>
          <a:xfrm>
            <a:off x="3124200" y="635662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rtl val="0"/>
            </a:endParaRPr>
          </a:p>
        </p:txBody>
      </p:sp>
      <p:sp>
        <p:nvSpPr>
          <p:cNvPr id="6" name="Slide Number Placeholder 5"/>
          <p:cNvSpPr>
            <a:spLocks noGrp="1"/>
          </p:cNvSpPr>
          <p:nvPr>
            <p:ph type="sldNum" sz="quarter" idx="4"/>
          </p:nvPr>
        </p:nvSpPr>
        <p:spPr>
          <a:xfrm>
            <a:off x="6553200" y="63566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cs typeface="Arial"/>
                <a:sym typeface="Arial"/>
                <a:rtl val="0"/>
              </a:rPr>
              <a:pPr/>
              <a:t>‹#›</a:t>
            </a:fld>
            <a:endParaRPr lang="en-US">
              <a:solidFill>
                <a:prstClr val="black">
                  <a:tint val="75000"/>
                </a:prstClr>
              </a:solidFill>
              <a:cs typeface="Arial"/>
              <a:sym typeface="Arial"/>
              <a:rtl val="0"/>
            </a:endParaRPr>
          </a:p>
        </p:txBody>
      </p:sp>
    </p:spTree>
    <p:extLst>
      <p:ext uri="{BB962C8B-B14F-4D97-AF65-F5344CB8AC3E}">
        <p14:creationId xmlns:p14="http://schemas.microsoft.com/office/powerpoint/2010/main" val="460728891"/>
      </p:ext>
    </p:extLst>
  </p:cSld>
  <p:clrMap bg1="lt1" tx1="dk1" bg2="lt2" tx2="dk2" accent1="accent1" accent2="accent2" accent3="accent3" accent4="accent4" accent5="accent5" accent6="accent6" hlink="hlink" folHlink="folHlink"/>
  <p:sldLayoutIdLst>
    <p:sldLayoutId id="2147484558" r:id="rId1"/>
    <p:sldLayoutId id="2147484559" r:id="rId2"/>
    <p:sldLayoutId id="2147484560" r:id="rId3"/>
    <p:sldLayoutId id="2147484561" r:id="rId4"/>
    <p:sldLayoutId id="2147484562" r:id="rId5"/>
    <p:sldLayoutId id="2147484563" r:id="rId6"/>
    <p:sldLayoutId id="2147484564" r:id="rId7"/>
    <p:sldLayoutId id="2147484565" r:id="rId8"/>
    <p:sldLayoutId id="2147484566" r:id="rId9"/>
    <p:sldLayoutId id="2147484567" r:id="rId10"/>
    <p:sldLayoutId id="21474845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60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cs typeface="Arial"/>
                <a:sym typeface="Arial"/>
                <a:rtl val="0"/>
              </a:rPr>
              <a:pPr/>
              <a:t>10/13/2018</a:t>
            </a:fld>
            <a:endParaRPr lang="en-US">
              <a:solidFill>
                <a:prstClr val="black">
                  <a:tint val="75000"/>
                </a:prstClr>
              </a:solidFill>
              <a:cs typeface="Arial"/>
              <a:sym typeface="Arial"/>
              <a:rtl val="0"/>
            </a:endParaRPr>
          </a:p>
        </p:txBody>
      </p:sp>
      <p:sp>
        <p:nvSpPr>
          <p:cNvPr id="5" name="Footer Placeholder 4"/>
          <p:cNvSpPr>
            <a:spLocks noGrp="1"/>
          </p:cNvSpPr>
          <p:nvPr>
            <p:ph type="ftr" sz="quarter" idx="3"/>
          </p:nvPr>
        </p:nvSpPr>
        <p:spPr>
          <a:xfrm>
            <a:off x="3124200" y="635660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rtl val="0"/>
            </a:endParaRPr>
          </a:p>
        </p:txBody>
      </p:sp>
      <p:sp>
        <p:nvSpPr>
          <p:cNvPr id="6" name="Slide Number Placeholder 5"/>
          <p:cNvSpPr>
            <a:spLocks noGrp="1"/>
          </p:cNvSpPr>
          <p:nvPr>
            <p:ph type="sldNum" sz="quarter" idx="4"/>
          </p:nvPr>
        </p:nvSpPr>
        <p:spPr>
          <a:xfrm>
            <a:off x="6553200" y="6356607"/>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cs typeface="Arial"/>
                <a:sym typeface="Arial"/>
                <a:rtl val="0"/>
              </a:rPr>
              <a:pPr/>
              <a:t>‹#›</a:t>
            </a:fld>
            <a:endParaRPr lang="en-US">
              <a:solidFill>
                <a:prstClr val="black">
                  <a:tint val="75000"/>
                </a:prstClr>
              </a:solidFill>
              <a:cs typeface="Arial"/>
              <a:sym typeface="Arial"/>
              <a:rtl val="0"/>
            </a:endParaRPr>
          </a:p>
        </p:txBody>
      </p:sp>
    </p:spTree>
    <p:extLst>
      <p:ext uri="{BB962C8B-B14F-4D97-AF65-F5344CB8AC3E}">
        <p14:creationId xmlns:p14="http://schemas.microsoft.com/office/powerpoint/2010/main" val="1113933745"/>
      </p:ext>
    </p:extLst>
  </p:cSld>
  <p:clrMap bg1="lt1" tx1="dk1" bg2="lt2" tx2="dk2" accent1="accent1" accent2="accent2" accent3="accent3" accent4="accent4" accent5="accent5" accent6="accent6" hlink="hlink" folHlink="folHlink"/>
  <p:sldLayoutIdLst>
    <p:sldLayoutId id="2147484570" r:id="rId1"/>
    <p:sldLayoutId id="2147484571" r:id="rId2"/>
    <p:sldLayoutId id="2147484572" r:id="rId3"/>
    <p:sldLayoutId id="2147484573" r:id="rId4"/>
    <p:sldLayoutId id="2147484574" r:id="rId5"/>
    <p:sldLayoutId id="2147484575" r:id="rId6"/>
    <p:sldLayoutId id="2147484576" r:id="rId7"/>
    <p:sldLayoutId id="2147484577" r:id="rId8"/>
    <p:sldLayoutId id="2147484578" r:id="rId9"/>
    <p:sldLayoutId id="2147484579" r:id="rId10"/>
    <p:sldLayoutId id="21474845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5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cs typeface="Arial"/>
                <a:sym typeface="Arial"/>
                <a:rtl val="0"/>
              </a:rPr>
              <a:pPr/>
              <a:t>10/13/2018</a:t>
            </a:fld>
            <a:endParaRPr lang="en-US">
              <a:solidFill>
                <a:prstClr val="black">
                  <a:tint val="75000"/>
                </a:prstClr>
              </a:solidFill>
              <a:cs typeface="Arial"/>
              <a:sym typeface="Arial"/>
              <a:rtl val="0"/>
            </a:endParaRPr>
          </a:p>
        </p:txBody>
      </p:sp>
      <p:sp>
        <p:nvSpPr>
          <p:cNvPr id="5" name="Footer Placeholder 4"/>
          <p:cNvSpPr>
            <a:spLocks noGrp="1"/>
          </p:cNvSpPr>
          <p:nvPr>
            <p:ph type="ftr" sz="quarter" idx="3"/>
          </p:nvPr>
        </p:nvSpPr>
        <p:spPr>
          <a:xfrm>
            <a:off x="3124200" y="63565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rtl val="0"/>
            </a:endParaRPr>
          </a:p>
        </p:txBody>
      </p:sp>
      <p:sp>
        <p:nvSpPr>
          <p:cNvPr id="6" name="Slide Number Placeholder 5"/>
          <p:cNvSpPr>
            <a:spLocks noGrp="1"/>
          </p:cNvSpPr>
          <p:nvPr>
            <p:ph type="sldNum" sz="quarter" idx="4"/>
          </p:nvPr>
        </p:nvSpPr>
        <p:spPr>
          <a:xfrm>
            <a:off x="6553200" y="63565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cs typeface="Arial"/>
                <a:sym typeface="Arial"/>
                <a:rtl val="0"/>
              </a:rPr>
              <a:pPr/>
              <a:t>‹#›</a:t>
            </a:fld>
            <a:endParaRPr lang="en-US">
              <a:solidFill>
                <a:prstClr val="black">
                  <a:tint val="75000"/>
                </a:prstClr>
              </a:solidFill>
              <a:cs typeface="Arial"/>
              <a:sym typeface="Arial"/>
              <a:rtl val="0"/>
            </a:endParaRPr>
          </a:p>
        </p:txBody>
      </p:sp>
    </p:spTree>
    <p:extLst>
      <p:ext uri="{BB962C8B-B14F-4D97-AF65-F5344CB8AC3E}">
        <p14:creationId xmlns:p14="http://schemas.microsoft.com/office/powerpoint/2010/main" val="38533384"/>
      </p:ext>
    </p:extLst>
  </p:cSld>
  <p:clrMap bg1="lt1" tx1="dk1" bg2="lt2" tx2="dk2" accent1="accent1" accent2="accent2" accent3="accent3" accent4="accent4" accent5="accent5" accent6="accent6" hlink="hlink" folHlink="folHlink"/>
  <p:sldLayoutIdLst>
    <p:sldLayoutId id="2147484582" r:id="rId1"/>
    <p:sldLayoutId id="2147484583" r:id="rId2"/>
    <p:sldLayoutId id="2147484584" r:id="rId3"/>
    <p:sldLayoutId id="2147484585" r:id="rId4"/>
    <p:sldLayoutId id="2147484586" r:id="rId5"/>
    <p:sldLayoutId id="2147484587" r:id="rId6"/>
    <p:sldLayoutId id="2147484588" r:id="rId7"/>
    <p:sldLayoutId id="2147484589" r:id="rId8"/>
    <p:sldLayoutId id="2147484590" r:id="rId9"/>
    <p:sldLayoutId id="2147484591" r:id="rId10"/>
    <p:sldLayoutId id="21474845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9355163"/>
      </p:ext>
    </p:extLst>
  </p:cSld>
  <p:clrMap bg1="lt1" tx1="dk1" bg2="lt2" tx2="dk2" accent1="accent1" accent2="accent2" accent3="accent3" accent4="accent4" accent5="accent5" accent6="accent6" hlink="hlink" folHlink="folHlink"/>
  <p:sldLayoutIdLst>
    <p:sldLayoutId id="2147484594" r:id="rId1"/>
    <p:sldLayoutId id="2147484595" r:id="rId2"/>
    <p:sldLayoutId id="2147484596" r:id="rId3"/>
    <p:sldLayoutId id="2147484597" r:id="rId4"/>
    <p:sldLayoutId id="2147484598" r:id="rId5"/>
    <p:sldLayoutId id="2147484599" r:id="rId6"/>
    <p:sldLayoutId id="2147484600" r:id="rId7"/>
    <p:sldLayoutId id="2147484601" r:id="rId8"/>
    <p:sldLayoutId id="2147484602" r:id="rId9"/>
    <p:sldLayoutId id="2147484603" r:id="rId10"/>
    <p:sldLayoutId id="21474846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50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cs typeface="Arial"/>
                <a:sym typeface="Arial"/>
                <a:rtl val="0"/>
              </a:rPr>
              <a:pPr/>
              <a:t>10/13/2018</a:t>
            </a:fld>
            <a:endParaRPr lang="en-US">
              <a:solidFill>
                <a:prstClr val="black">
                  <a:tint val="75000"/>
                </a:prstClr>
              </a:solidFill>
              <a:cs typeface="Arial"/>
              <a:sym typeface="Arial"/>
              <a:rtl val="0"/>
            </a:endParaRPr>
          </a:p>
        </p:txBody>
      </p:sp>
      <p:sp>
        <p:nvSpPr>
          <p:cNvPr id="5" name="Footer Placeholder 4"/>
          <p:cNvSpPr>
            <a:spLocks noGrp="1"/>
          </p:cNvSpPr>
          <p:nvPr>
            <p:ph type="ftr" sz="quarter" idx="3"/>
          </p:nvPr>
        </p:nvSpPr>
        <p:spPr>
          <a:xfrm>
            <a:off x="3124200" y="6356509"/>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rtl val="0"/>
            </a:endParaRPr>
          </a:p>
        </p:txBody>
      </p:sp>
      <p:sp>
        <p:nvSpPr>
          <p:cNvPr id="6" name="Slide Number Placeholder 5"/>
          <p:cNvSpPr>
            <a:spLocks noGrp="1"/>
          </p:cNvSpPr>
          <p:nvPr>
            <p:ph type="sldNum" sz="quarter" idx="4"/>
          </p:nvPr>
        </p:nvSpPr>
        <p:spPr>
          <a:xfrm>
            <a:off x="6553200" y="635650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cs typeface="Arial"/>
                <a:sym typeface="Arial"/>
                <a:rtl val="0"/>
              </a:rPr>
              <a:pPr/>
              <a:t>‹#›</a:t>
            </a:fld>
            <a:endParaRPr lang="en-US">
              <a:solidFill>
                <a:prstClr val="black">
                  <a:tint val="75000"/>
                </a:prstClr>
              </a:solidFill>
              <a:cs typeface="Arial"/>
              <a:sym typeface="Arial"/>
              <a:rtl val="0"/>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126" y="4"/>
            <a:ext cx="9144000" cy="142875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2018904048"/>
      </p:ext>
    </p:extLst>
  </p:cSld>
  <p:clrMap bg1="lt1" tx1="dk1" bg2="lt2" tx2="dk2" accent1="accent1" accent2="accent2" accent3="accent3" accent4="accent4" accent5="accent5" accent6="accent6" hlink="hlink" folHlink="folHlink"/>
  <p:sldLayoutIdLst>
    <p:sldLayoutId id="2147484606" r:id="rId1"/>
    <p:sldLayoutId id="2147484607" r:id="rId2"/>
    <p:sldLayoutId id="2147484608" r:id="rId3"/>
    <p:sldLayoutId id="2147484609" r:id="rId4"/>
    <p:sldLayoutId id="2147484610" r:id="rId5"/>
    <p:sldLayoutId id="2147484611" r:id="rId6"/>
    <p:sldLayoutId id="2147484612" r:id="rId7"/>
    <p:sldLayoutId id="2147484613" r:id="rId8"/>
    <p:sldLayoutId id="2147484614" r:id="rId9"/>
    <p:sldLayoutId id="2147484615" r:id="rId10"/>
    <p:sldLayoutId id="2147484616" r:id="rId11"/>
  </p:sldLayoutIdLst>
  <p:timing>
    <p:tnLst>
      <p:par>
        <p:cTn id="1" dur="indefinite" restart="never" nodeType="tmRoot"/>
      </p:par>
    </p:tnLst>
  </p:timing>
  <p:txStyles>
    <p:titleStyle>
      <a:lvl1pPr algn="ctr" defTabSz="914400"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60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cs typeface="Arial"/>
                <a:sym typeface="Arial"/>
                <a:rtl val="0"/>
              </a:rPr>
              <a:pPr/>
              <a:t>10/13/2018</a:t>
            </a:fld>
            <a:endParaRPr lang="en-US">
              <a:solidFill>
                <a:prstClr val="black">
                  <a:tint val="75000"/>
                </a:prstClr>
              </a:solidFill>
              <a:cs typeface="Arial"/>
              <a:sym typeface="Arial"/>
              <a:rtl val="0"/>
            </a:endParaRPr>
          </a:p>
        </p:txBody>
      </p:sp>
      <p:sp>
        <p:nvSpPr>
          <p:cNvPr id="5" name="Footer Placeholder 4"/>
          <p:cNvSpPr>
            <a:spLocks noGrp="1"/>
          </p:cNvSpPr>
          <p:nvPr>
            <p:ph type="ftr" sz="quarter" idx="3"/>
          </p:nvPr>
        </p:nvSpPr>
        <p:spPr>
          <a:xfrm>
            <a:off x="3124200" y="635660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rtl val="0"/>
            </a:endParaRPr>
          </a:p>
        </p:txBody>
      </p:sp>
      <p:sp>
        <p:nvSpPr>
          <p:cNvPr id="6" name="Slide Number Placeholder 5"/>
          <p:cNvSpPr>
            <a:spLocks noGrp="1"/>
          </p:cNvSpPr>
          <p:nvPr>
            <p:ph type="sldNum" sz="quarter" idx="4"/>
          </p:nvPr>
        </p:nvSpPr>
        <p:spPr>
          <a:xfrm>
            <a:off x="6553200" y="6356607"/>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cs typeface="Arial"/>
                <a:sym typeface="Arial"/>
                <a:rtl val="0"/>
              </a:rPr>
              <a:pPr/>
              <a:t>‹#›</a:t>
            </a:fld>
            <a:endParaRPr lang="en-US">
              <a:solidFill>
                <a:prstClr val="black">
                  <a:tint val="75000"/>
                </a:prstClr>
              </a:solidFill>
              <a:cs typeface="Arial"/>
              <a:sym typeface="Arial"/>
              <a:rtl val="0"/>
            </a:endParaRPr>
          </a:p>
        </p:txBody>
      </p:sp>
    </p:spTree>
    <p:extLst>
      <p:ext uri="{BB962C8B-B14F-4D97-AF65-F5344CB8AC3E}">
        <p14:creationId xmlns:p14="http://schemas.microsoft.com/office/powerpoint/2010/main" val="342371290"/>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64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cs typeface="Arial"/>
                <a:sym typeface="Arial"/>
                <a:rtl val="0"/>
              </a:rPr>
              <a:pPr/>
              <a:t>10/13/2018</a:t>
            </a:fld>
            <a:endParaRPr lang="en-US">
              <a:solidFill>
                <a:prstClr val="black">
                  <a:tint val="75000"/>
                </a:prstClr>
              </a:solidFill>
              <a:cs typeface="Arial"/>
              <a:sym typeface="Arial"/>
              <a:rtl val="0"/>
            </a:endParaRPr>
          </a:p>
        </p:txBody>
      </p:sp>
      <p:sp>
        <p:nvSpPr>
          <p:cNvPr id="5" name="Footer Placeholder 4"/>
          <p:cNvSpPr>
            <a:spLocks noGrp="1"/>
          </p:cNvSpPr>
          <p:nvPr>
            <p:ph type="ftr" sz="quarter" idx="3"/>
          </p:nvPr>
        </p:nvSpPr>
        <p:spPr>
          <a:xfrm>
            <a:off x="3124200" y="635664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rtl val="0"/>
            </a:endParaRPr>
          </a:p>
        </p:txBody>
      </p:sp>
      <p:sp>
        <p:nvSpPr>
          <p:cNvPr id="6" name="Slide Number Placeholder 5"/>
          <p:cNvSpPr>
            <a:spLocks noGrp="1"/>
          </p:cNvSpPr>
          <p:nvPr>
            <p:ph type="sldNum" sz="quarter" idx="4"/>
          </p:nvPr>
        </p:nvSpPr>
        <p:spPr>
          <a:xfrm>
            <a:off x="6553200" y="635664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cs typeface="Arial"/>
                <a:sym typeface="Arial"/>
                <a:rtl val="0"/>
              </a:rPr>
              <a:pPr/>
              <a:t>‹#›</a:t>
            </a:fld>
            <a:endParaRPr lang="en-US">
              <a:solidFill>
                <a:prstClr val="black">
                  <a:tint val="75000"/>
                </a:prstClr>
              </a:solidFill>
              <a:cs typeface="Arial"/>
              <a:sym typeface="Arial"/>
              <a:rtl val="0"/>
            </a:endParaRPr>
          </a:p>
        </p:txBody>
      </p:sp>
    </p:spTree>
    <p:extLst>
      <p:ext uri="{BB962C8B-B14F-4D97-AF65-F5344CB8AC3E}">
        <p14:creationId xmlns:p14="http://schemas.microsoft.com/office/powerpoint/2010/main" val="340981868"/>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6" name="Rectangle 15"/>
          <p:cNvSpPr>
            <a:spLocks noChangeArrowheads="1"/>
          </p:cNvSpPr>
          <p:nvPr/>
        </p:nvSpPr>
        <p:spPr bwMode="white">
          <a:xfrm>
            <a:off x="0" y="0"/>
            <a:ext cx="9144000" cy="13933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9" name="Rectangle 8"/>
          <p:cNvSpPr>
            <a:spLocks noChangeArrowheads="1"/>
          </p:cNvSpPr>
          <p:nvPr/>
        </p:nvSpPr>
        <p:spPr bwMode="auto">
          <a:xfrm>
            <a:off x="149352" y="638863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40F15752-4705-4ACB-9B02-570134FCD0A2}" type="datetimeFigureOut">
              <a:rPr lang="en-US" smtClean="0">
                <a:cs typeface="Arial"/>
                <a:sym typeface="Arial"/>
                <a:rtl val="0"/>
              </a:rPr>
              <a:pPr/>
              <a:t>10/13/2018</a:t>
            </a:fld>
            <a:endParaRPr lang="en-US">
              <a:cs typeface="Arial"/>
              <a:sym typeface="Arial"/>
              <a:rtl val="0"/>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cs typeface="Arial"/>
              <a:sym typeface="Arial"/>
              <a:rtl val="0"/>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cs typeface="Arial"/>
              <a:sym typeface="Arial"/>
              <a:rtl val="0"/>
            </a:endParaRPr>
          </a:p>
        </p:txBody>
      </p:sp>
      <p:sp>
        <p:nvSpPr>
          <p:cNvPr id="10" name="Straight Connector 9"/>
          <p:cNvSpPr>
            <a:spLocks noChangeShapeType="1"/>
          </p:cNvSpPr>
          <p:nvPr/>
        </p:nvSpPr>
        <p:spPr bwMode="auto">
          <a:xfrm>
            <a:off x="152400" y="1276744"/>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cs typeface="Arial"/>
              <a:sym typeface="Arial"/>
              <a:rtl val="0"/>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sym typeface="Arial"/>
              <a:rtl val="0"/>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sym typeface="Arial"/>
              <a:rtl val="0"/>
            </a:endParaRPr>
          </a:p>
        </p:txBody>
      </p:sp>
      <p:sp>
        <p:nvSpPr>
          <p:cNvPr id="23" name="Slide Number Placeholder 22"/>
          <p:cNvSpPr>
            <a:spLocks noGrp="1"/>
          </p:cNvSpPr>
          <p:nvPr>
            <p:ph type="sldNum" sz="quarter" idx="4"/>
          </p:nvPr>
        </p:nvSpPr>
        <p:spPr>
          <a:xfrm>
            <a:off x="4343400" y="1040426"/>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F5ABBDF4-AE83-4159-8F2B-68BA29F659F4}" type="slidenum">
              <a:rPr lang="en-US" smtClean="0">
                <a:solidFill>
                  <a:srgbClr val="8CADAE">
                    <a:shade val="75000"/>
                  </a:srgbClr>
                </a:solidFill>
                <a:cs typeface="Arial"/>
                <a:sym typeface="Arial"/>
                <a:rtl val="0"/>
              </a:rPr>
              <a:pPr/>
              <a:t>‹#›</a:t>
            </a:fld>
            <a:endParaRPr lang="en-US">
              <a:solidFill>
                <a:srgbClr val="8CADAE">
                  <a:shade val="75000"/>
                </a:srgbClr>
              </a:solidFill>
              <a:cs typeface="Arial"/>
              <a:sym typeface="Arial"/>
              <a:rtl val="0"/>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2663071094"/>
      </p:ext>
    </p:extLst>
  </p:cSld>
  <p:clrMap bg1="lt1" tx1="dk1" bg2="lt2" tx2="dk2" accent1="accent1" accent2="accent2" accent3="accent3" accent4="accent4" accent5="accent5" accent6="accent6" hlink="hlink" folHlink="folHlink"/>
  <p:sldLayoutIdLst>
    <p:sldLayoutId id="2147484642"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 id="2147484652" r:id="rId11"/>
  </p:sldLayoutIdLst>
  <p:transition spd="slow">
    <p:split orient="vert" dir="in"/>
  </p:transition>
  <p:timing>
    <p:tnLst>
      <p:par>
        <p:cTn id="1" dur="indefinite" restart="never" nodeType="tmRoot"/>
      </p:par>
    </p:tnLst>
  </p:timing>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62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cs typeface="Arial"/>
                <a:sym typeface="Arial"/>
                <a:rtl val="0"/>
              </a:rPr>
              <a:pPr/>
              <a:t>10/13/2018</a:t>
            </a:fld>
            <a:endParaRPr lang="en-US">
              <a:solidFill>
                <a:prstClr val="black">
                  <a:tint val="75000"/>
                </a:prstClr>
              </a:solidFill>
              <a:cs typeface="Arial"/>
              <a:sym typeface="Arial"/>
              <a:rtl val="0"/>
            </a:endParaRPr>
          </a:p>
        </p:txBody>
      </p:sp>
      <p:sp>
        <p:nvSpPr>
          <p:cNvPr id="5" name="Footer Placeholder 4"/>
          <p:cNvSpPr>
            <a:spLocks noGrp="1"/>
          </p:cNvSpPr>
          <p:nvPr>
            <p:ph type="ftr" sz="quarter" idx="3"/>
          </p:nvPr>
        </p:nvSpPr>
        <p:spPr>
          <a:xfrm>
            <a:off x="3124200" y="635662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rtl val="0"/>
            </a:endParaRPr>
          </a:p>
        </p:txBody>
      </p:sp>
      <p:sp>
        <p:nvSpPr>
          <p:cNvPr id="6" name="Slide Number Placeholder 5"/>
          <p:cNvSpPr>
            <a:spLocks noGrp="1"/>
          </p:cNvSpPr>
          <p:nvPr>
            <p:ph type="sldNum" sz="quarter" idx="4"/>
          </p:nvPr>
        </p:nvSpPr>
        <p:spPr>
          <a:xfrm>
            <a:off x="6553200" y="635662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cs typeface="Arial"/>
                <a:sym typeface="Arial"/>
                <a:rtl val="0"/>
              </a:rPr>
              <a:pPr/>
              <a:t>‹#›</a:t>
            </a:fld>
            <a:endParaRPr lang="en-US">
              <a:solidFill>
                <a:prstClr val="black">
                  <a:tint val="75000"/>
                </a:prstClr>
              </a:solidFill>
              <a:cs typeface="Arial"/>
              <a:sym typeface="Arial"/>
              <a:rtl val="0"/>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126" y="4"/>
            <a:ext cx="9144000" cy="142875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3054060824"/>
      </p:ext>
    </p:extLst>
  </p:cSld>
  <p:clrMap bg1="lt1" tx1="dk1" bg2="lt2" tx2="dk2" accent1="accent1" accent2="accent2" accent3="accent3" accent4="accent4" accent5="accent5" accent6="accent6" hlink="hlink" folHlink="folHlink"/>
  <p:sldLayoutIdLst>
    <p:sldLayoutId id="2147484654" r:id="rId1"/>
    <p:sldLayoutId id="2147484655" r:id="rId2"/>
    <p:sldLayoutId id="2147484656" r:id="rId3"/>
    <p:sldLayoutId id="2147484657" r:id="rId4"/>
    <p:sldLayoutId id="2147484658" r:id="rId5"/>
    <p:sldLayoutId id="2147484659" r:id="rId6"/>
    <p:sldLayoutId id="2147484660" r:id="rId7"/>
    <p:sldLayoutId id="2147484661" r:id="rId8"/>
    <p:sldLayoutId id="2147484662" r:id="rId9"/>
    <p:sldLayoutId id="2147484663" r:id="rId10"/>
    <p:sldLayoutId id="2147484664" r:id="rId11"/>
  </p:sldLayoutIdLst>
  <p:timing>
    <p:tnLst>
      <p:par>
        <p:cTn id="1" dur="indefinite" restart="never" nodeType="tmRoot"/>
      </p:par>
    </p:tnLst>
  </p:timing>
  <p:txStyles>
    <p:titleStyle>
      <a:lvl1pPr algn="ctr" defTabSz="914400"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345" tIns="45671" rIns="91345" bIns="456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797"/>
            <a:ext cx="2133600" cy="365125"/>
          </a:xfrm>
          <a:prstGeom prst="rect">
            <a:avLst/>
          </a:prstGeom>
        </p:spPr>
        <p:txBody>
          <a:bodyPr vert="horz" lIns="91345" tIns="45671" rIns="91345" bIns="45671" rtlCol="0" anchor="ctr"/>
          <a:lstStyle>
            <a:lvl1pPr algn="l">
              <a:defRPr sz="1200">
                <a:solidFill>
                  <a:schemeClr val="tx1">
                    <a:tint val="75000"/>
                  </a:schemeClr>
                </a:solidFill>
              </a:defRPr>
            </a:lvl1pPr>
          </a:lstStyle>
          <a:p>
            <a:pPr defTabSz="913448"/>
            <a:fld id="{7FC52A60-4383-4DE3-9951-28F21BF2CD0C}" type="datetimeFigureOut">
              <a:rPr lang="en-US" smtClean="0">
                <a:solidFill>
                  <a:prstClr val="black">
                    <a:tint val="75000"/>
                  </a:prstClr>
                </a:solidFill>
                <a:cs typeface="Arial"/>
                <a:sym typeface="Arial"/>
                <a:rtl val="0"/>
              </a:rPr>
              <a:pPr defTabSz="913448"/>
              <a:t>10/13/2018</a:t>
            </a:fld>
            <a:endParaRPr lang="en-US">
              <a:solidFill>
                <a:prstClr val="black">
                  <a:tint val="75000"/>
                </a:prstClr>
              </a:solidFill>
              <a:cs typeface="Arial"/>
              <a:sym typeface="Arial"/>
              <a:rtl val="0"/>
            </a:endParaRPr>
          </a:p>
        </p:txBody>
      </p:sp>
      <p:sp>
        <p:nvSpPr>
          <p:cNvPr id="5" name="Footer Placeholder 4"/>
          <p:cNvSpPr>
            <a:spLocks noGrp="1"/>
          </p:cNvSpPr>
          <p:nvPr>
            <p:ph type="ftr" sz="quarter" idx="3"/>
          </p:nvPr>
        </p:nvSpPr>
        <p:spPr>
          <a:xfrm>
            <a:off x="3124200" y="6356797"/>
            <a:ext cx="2895600" cy="365125"/>
          </a:xfrm>
          <a:prstGeom prst="rect">
            <a:avLst/>
          </a:prstGeom>
        </p:spPr>
        <p:txBody>
          <a:bodyPr vert="horz" lIns="91345" tIns="45671" rIns="91345" bIns="45671" rtlCol="0" anchor="ctr"/>
          <a:lstStyle>
            <a:lvl1pPr algn="ctr">
              <a:defRPr sz="1200">
                <a:solidFill>
                  <a:schemeClr val="tx1">
                    <a:tint val="75000"/>
                  </a:schemeClr>
                </a:solidFill>
              </a:defRPr>
            </a:lvl1pPr>
          </a:lstStyle>
          <a:p>
            <a:pPr defTabSz="913448"/>
            <a:endParaRPr lang="en-US">
              <a:solidFill>
                <a:prstClr val="black">
                  <a:tint val="75000"/>
                </a:prstClr>
              </a:solidFill>
              <a:cs typeface="Arial"/>
              <a:sym typeface="Arial"/>
              <a:rtl val="0"/>
            </a:endParaRPr>
          </a:p>
        </p:txBody>
      </p:sp>
      <p:sp>
        <p:nvSpPr>
          <p:cNvPr id="6" name="Slide Number Placeholder 5"/>
          <p:cNvSpPr>
            <a:spLocks noGrp="1"/>
          </p:cNvSpPr>
          <p:nvPr>
            <p:ph type="sldNum" sz="quarter" idx="4"/>
          </p:nvPr>
        </p:nvSpPr>
        <p:spPr>
          <a:xfrm>
            <a:off x="6553200" y="6356797"/>
            <a:ext cx="2133600" cy="365125"/>
          </a:xfrm>
          <a:prstGeom prst="rect">
            <a:avLst/>
          </a:prstGeom>
        </p:spPr>
        <p:txBody>
          <a:bodyPr vert="horz" lIns="91345" tIns="45671" rIns="91345" bIns="45671" rtlCol="0" anchor="ctr"/>
          <a:lstStyle>
            <a:lvl1pPr algn="r">
              <a:defRPr sz="1200">
                <a:solidFill>
                  <a:schemeClr val="tx1">
                    <a:tint val="75000"/>
                  </a:schemeClr>
                </a:solidFill>
              </a:defRPr>
            </a:lvl1pPr>
          </a:lstStyle>
          <a:p>
            <a:pPr defTabSz="913448"/>
            <a:fld id="{BCB7E8FE-DA9A-45CE-A61F-9933C259C20C}" type="slidenum">
              <a:rPr lang="en-US" smtClean="0">
                <a:solidFill>
                  <a:prstClr val="black">
                    <a:tint val="75000"/>
                  </a:prstClr>
                </a:solidFill>
                <a:cs typeface="Arial"/>
                <a:sym typeface="Arial"/>
                <a:rtl val="0"/>
              </a:rPr>
              <a:pPr defTabSz="913448"/>
              <a:t>‹#›</a:t>
            </a:fld>
            <a:endParaRPr lang="en-US">
              <a:solidFill>
                <a:prstClr val="black">
                  <a:tint val="75000"/>
                </a:prstClr>
              </a:solidFill>
              <a:cs typeface="Arial"/>
              <a:sym typeface="Arial"/>
              <a:rtl val="0"/>
            </a:endParaRPr>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56501" y="4"/>
            <a:ext cx="1587500" cy="1428750"/>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954" y="4"/>
            <a:ext cx="1587500" cy="1428750"/>
          </a:xfrm>
          <a:prstGeom prst="rect">
            <a:avLst/>
          </a:prstGeom>
        </p:spPr>
      </p:pic>
      <p:pic>
        <p:nvPicPr>
          <p:cNvPr id="10" name="Picture 9"/>
          <p:cNvPicPr>
            <a:picLocks noChangeAspect="1"/>
          </p:cNvPicPr>
          <p:nvPr/>
        </p:nvPicPr>
        <p:blipFill rotWithShape="1">
          <a:blip r:embed="rId13" cstate="print">
            <a:extLst>
              <a:ext uri="{28A0092B-C50C-407E-A947-70E740481C1C}">
                <a14:useLocalDpi xmlns:a14="http://schemas.microsoft.com/office/drawing/2010/main" val="0"/>
              </a:ext>
            </a:extLst>
          </a:blip>
          <a:srcRect l="223" r="7617"/>
          <a:stretch/>
        </p:blipFill>
        <p:spPr>
          <a:xfrm flipH="1">
            <a:off x="1485431" y="4"/>
            <a:ext cx="1463040" cy="1428750"/>
          </a:xfrm>
          <a:prstGeom prst="rect">
            <a:avLst/>
          </a:prstGeom>
        </p:spPr>
      </p:pic>
      <p:pic>
        <p:nvPicPr>
          <p:cNvPr id="11" name="Picture 10"/>
          <p:cNvPicPr>
            <a:picLocks noChangeAspect="1"/>
          </p:cNvPicPr>
          <p:nvPr/>
        </p:nvPicPr>
        <p:blipFill rotWithShape="1">
          <a:blip r:embed="rId13" cstate="print">
            <a:extLst>
              <a:ext uri="{28A0092B-C50C-407E-A947-70E740481C1C}">
                <a14:useLocalDpi xmlns:a14="http://schemas.microsoft.com/office/drawing/2010/main" val="0"/>
              </a:ext>
            </a:extLst>
          </a:blip>
          <a:srcRect l="223" r="7617"/>
          <a:stretch/>
        </p:blipFill>
        <p:spPr>
          <a:xfrm>
            <a:off x="6212726" y="4"/>
            <a:ext cx="1463040" cy="1428750"/>
          </a:xfrm>
          <a:prstGeom prst="rect">
            <a:avLst/>
          </a:prstGeom>
        </p:spPr>
      </p:pic>
      <p:pic>
        <p:nvPicPr>
          <p:cNvPr id="12" name="Picture 11"/>
          <p:cNvPicPr>
            <a:picLocks noChangeAspect="1"/>
          </p:cNvPicPr>
          <p:nvPr/>
        </p:nvPicPr>
        <p:blipFill rotWithShape="1">
          <a:blip r:embed="rId13" cstate="print">
            <a:extLst>
              <a:ext uri="{28A0092B-C50C-407E-A947-70E740481C1C}">
                <a14:useLocalDpi xmlns:a14="http://schemas.microsoft.com/office/drawing/2010/main" val="0"/>
              </a:ext>
            </a:extLst>
          </a:blip>
          <a:srcRect l="223" r="7617"/>
          <a:stretch/>
        </p:blipFill>
        <p:spPr>
          <a:xfrm>
            <a:off x="4862331" y="4"/>
            <a:ext cx="1463040" cy="1428750"/>
          </a:xfrm>
          <a:prstGeom prst="rect">
            <a:avLst/>
          </a:prstGeom>
        </p:spPr>
      </p:pic>
      <p:pic>
        <p:nvPicPr>
          <p:cNvPr id="13" name="Picture 12"/>
          <p:cNvPicPr>
            <a:picLocks noChangeAspect="1"/>
          </p:cNvPicPr>
          <p:nvPr/>
        </p:nvPicPr>
        <p:blipFill rotWithShape="1">
          <a:blip r:embed="rId13" cstate="print">
            <a:extLst>
              <a:ext uri="{28A0092B-C50C-407E-A947-70E740481C1C}">
                <a14:useLocalDpi xmlns:a14="http://schemas.microsoft.com/office/drawing/2010/main" val="0"/>
              </a:ext>
            </a:extLst>
          </a:blip>
          <a:srcRect l="223" r="7617"/>
          <a:stretch/>
        </p:blipFill>
        <p:spPr>
          <a:xfrm flipH="1">
            <a:off x="2846428" y="4"/>
            <a:ext cx="1463040" cy="1428750"/>
          </a:xfrm>
          <a:prstGeom prst="rect">
            <a:avLst/>
          </a:prstGeom>
        </p:spPr>
      </p:pic>
      <p:pic>
        <p:nvPicPr>
          <p:cNvPr id="14" name="Picture 13"/>
          <p:cNvPicPr>
            <a:picLocks noChangeAspect="1"/>
          </p:cNvPicPr>
          <p:nvPr/>
        </p:nvPicPr>
        <p:blipFill rotWithShape="1">
          <a:blip r:embed="rId14" cstate="print">
            <a:extLst>
              <a:ext uri="{28A0092B-C50C-407E-A947-70E740481C1C}">
                <a14:useLocalDpi xmlns:a14="http://schemas.microsoft.com/office/drawing/2010/main" val="0"/>
              </a:ext>
            </a:extLst>
          </a:blip>
          <a:srcRect l="223" r="7617"/>
          <a:stretch/>
        </p:blipFill>
        <p:spPr>
          <a:xfrm>
            <a:off x="4357338" y="-2"/>
            <a:ext cx="1532059" cy="1428750"/>
          </a:xfrm>
          <a:prstGeom prst="rect">
            <a:avLst/>
          </a:prstGeom>
        </p:spPr>
      </p:pic>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8969" r="62230"/>
          <a:stretch/>
        </p:blipFill>
        <p:spPr>
          <a:xfrm flipH="1">
            <a:off x="4136669" y="4"/>
            <a:ext cx="457200" cy="1428750"/>
          </a:xfrm>
          <a:prstGeom prst="rect">
            <a:avLst/>
          </a:prstGeom>
        </p:spPr>
      </p:pic>
      <p:sp>
        <p:nvSpPr>
          <p:cNvPr id="2" name="Title Placeholder 1"/>
          <p:cNvSpPr>
            <a:spLocks noGrp="1"/>
          </p:cNvSpPr>
          <p:nvPr>
            <p:ph type="title"/>
          </p:nvPr>
        </p:nvSpPr>
        <p:spPr>
          <a:xfrm>
            <a:off x="127232" y="1"/>
            <a:ext cx="8905461" cy="1417637"/>
          </a:xfrm>
          <a:prstGeom prst="rect">
            <a:avLst/>
          </a:prstGeom>
          <a:solidFill>
            <a:schemeClr val="tx1">
              <a:alpha val="50000"/>
            </a:schemeClr>
          </a:solidFill>
        </p:spPr>
        <p:txBody>
          <a:bodyPr vert="horz" lIns="91345" tIns="45671" rIns="91345" bIns="4567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153153616"/>
      </p:ext>
    </p:extLst>
  </p:cSld>
  <p:clrMap bg1="lt1" tx1="dk1" bg2="lt2" tx2="dk2" accent1="accent1" accent2="accent2" accent3="accent3" accent4="accent4" accent5="accent5" accent6="accent6" hlink="hlink" folHlink="folHlink"/>
  <p:sldLayoutIdLst>
    <p:sldLayoutId id="2147484666" r:id="rId1"/>
    <p:sldLayoutId id="2147484667" r:id="rId2"/>
    <p:sldLayoutId id="2147484668" r:id="rId3"/>
    <p:sldLayoutId id="2147484669" r:id="rId4"/>
    <p:sldLayoutId id="2147484670" r:id="rId5"/>
    <p:sldLayoutId id="2147484671" r:id="rId6"/>
    <p:sldLayoutId id="2147484672" r:id="rId7"/>
    <p:sldLayoutId id="2147484673" r:id="rId8"/>
    <p:sldLayoutId id="2147484674" r:id="rId9"/>
    <p:sldLayoutId id="2147484675" r:id="rId10"/>
    <p:sldLayoutId id="2147484676" r:id="rId11"/>
  </p:sldLayoutIdLst>
  <p:timing>
    <p:tnLst>
      <p:par>
        <p:cTn id="1" dur="indefinite" restart="never" nodeType="tmRoot"/>
      </p:par>
    </p:tnLst>
  </p:timing>
  <p:txStyles>
    <p:titleStyle>
      <a:lvl1pPr algn="ctr" defTabSz="913448"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3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43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3DE61F54-4594-4BF8-97C0-7D10E931E16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960913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0" b="-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3402988"/>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57460" y="273355"/>
            <a:ext cx="8228763" cy="1145009"/>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
        <p:nvSpPr>
          <p:cNvPr id="3" name="Text Placeholder 2"/>
          <p:cNvSpPr txBox="1">
            <a:spLocks noGrp="1"/>
          </p:cNvSpPr>
          <p:nvPr>
            <p:ph type="body" idx="1"/>
          </p:nvPr>
        </p:nvSpPr>
        <p:spPr>
          <a:xfrm>
            <a:off x="457460" y="1604842"/>
            <a:ext cx="8228763" cy="3977484"/>
          </a:xfrm>
          <a:prstGeom prst="rect">
            <a:avLst/>
          </a:prstGeom>
          <a:noFill/>
          <a:ln>
            <a:noFill/>
          </a:ln>
        </p:spPr>
        <p:txBody>
          <a:bodyPr lIns="0" tIns="0" rIns="0" bIns="0"/>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Arial Unicode MS" pitchFamily="2"/>
                <a:cs typeface="Arial Unicode MS" pitchFamily="2"/>
              </a:defRPr>
            </a:defPPr>
            <a:lvl1pPr marL="432000" lvl="0" indent="-324000">
              <a:spcBef>
                <a:spcPts val="0"/>
              </a:spcBef>
              <a:spcAft>
                <a:spcPts val="1417"/>
              </a:spcAft>
              <a:buSzPct val="45000"/>
              <a:buFont typeface="StarSymbol"/>
              <a:buChar char="●"/>
              <a:defRPr lang="en-US" sz="3200" b="0" i="0" u="none" strike="noStrike" kern="1200">
                <a:ln>
                  <a:noFill/>
                </a:ln>
                <a:latin typeface="Arial" pitchFamily="18"/>
                <a:ea typeface="Arial Unicode MS" pitchFamily="2"/>
                <a:cs typeface="Arial Unicode MS" pitchFamily="2"/>
              </a:defRPr>
            </a:lvl1pPr>
            <a:lvl2pPr marL="864000" lvl="1" indent="-324000">
              <a:spcBef>
                <a:spcPts val="0"/>
              </a:spcBef>
              <a:spcAft>
                <a:spcPts val="1134"/>
              </a:spcAft>
              <a:buSzPct val="75000"/>
              <a:buFont typeface="StarSymbol"/>
              <a:buChar char="–"/>
              <a:defRPr lang="en-US" sz="2800" b="0" i="0" u="none" strike="noStrike" kern="1200">
                <a:ln>
                  <a:noFill/>
                </a:ln>
                <a:latin typeface="Arial" pitchFamily="18"/>
                <a:ea typeface="Arial Unicode MS" pitchFamily="2"/>
                <a:cs typeface="Arial Unicode MS" pitchFamily="2"/>
              </a:defRPr>
            </a:lvl2pPr>
            <a:lvl3pPr marL="1295999" lvl="2" indent="-288000">
              <a:spcBef>
                <a:spcPts val="0"/>
              </a:spcBef>
              <a:spcAft>
                <a:spcPts val="850"/>
              </a:spcAft>
              <a:buSzPct val="45000"/>
              <a:buFont typeface="StarSymbol"/>
              <a:buChar char="●"/>
              <a:defRPr lang="en-US" sz="2400" b="0" i="0" u="none" strike="noStrike" kern="1200">
                <a:ln>
                  <a:noFill/>
                </a:ln>
                <a:latin typeface="Arial" pitchFamily="18"/>
                <a:ea typeface="Arial Unicode MS" pitchFamily="2"/>
                <a:cs typeface="Arial Unicode MS" pitchFamily="2"/>
              </a:defRPr>
            </a:lvl3pPr>
            <a:lvl4pPr marL="1728000" lvl="3" indent="-216000">
              <a:spcBef>
                <a:spcPts val="0"/>
              </a:spcBef>
              <a:spcAft>
                <a:spcPts val="567"/>
              </a:spcAft>
              <a:buSzPct val="75000"/>
              <a:buFont typeface="StarSymbol"/>
              <a:buChar char="–"/>
              <a:defRPr lang="en-US" sz="2000" b="0" i="0" u="none" strike="noStrike" kern="1200">
                <a:ln>
                  <a:noFill/>
                </a:ln>
                <a:latin typeface="Arial" pitchFamily="18"/>
                <a:ea typeface="Arial Unicode MS" pitchFamily="2"/>
                <a:cs typeface="Arial Unicode MS" pitchFamily="2"/>
              </a:defRPr>
            </a:lvl4pPr>
            <a:lvl5pPr marL="2160000" lvl="4"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5pPr>
            <a:lvl6pPr marL="2592000" lvl="5"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6pPr>
            <a:lvl7pPr marL="3024000" lvl="6"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7pPr>
            <a:lvl8pPr marL="3456000" lvl="7"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8pPr>
            <a:lvl9pPr marL="3887999" lvl="8"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457189" y="6247907"/>
            <a:ext cx="2130093" cy="472896"/>
          </a:xfrm>
          <a:prstGeom prst="rect">
            <a:avLst/>
          </a:prstGeom>
          <a:noFill/>
          <a:ln>
            <a:noFill/>
          </a:ln>
        </p:spPr>
        <p:txBody>
          <a:bodyPr lIns="0" tIns="0" rIns="0" bIns="0" anchorCtr="0"/>
          <a:lstStyle>
            <a:lvl1pPr lvl="0" rtl="0" hangingPunct="0">
              <a:buNone/>
              <a:tabLst/>
              <a:defRPr lang="en-US" sz="1200" kern="1200">
                <a:latin typeface="Times New Roman" pitchFamily="18"/>
                <a:ea typeface="Tahoma" pitchFamily="2"/>
                <a:cs typeface="Tahoma" pitchFamily="2"/>
              </a:defRPr>
            </a:lvl1pPr>
          </a:lstStyle>
          <a:p>
            <a:pPr defTabSz="770199"/>
            <a:endParaRPr>
              <a:solidFill>
                <a:prstClr val="black"/>
              </a:solidFill>
              <a:sym typeface="Arial"/>
              <a:rtl val="0"/>
            </a:endParaRPr>
          </a:p>
        </p:txBody>
      </p:sp>
      <p:sp>
        <p:nvSpPr>
          <p:cNvPr id="5" name="Footer Placeholder 4"/>
          <p:cNvSpPr txBox="1">
            <a:spLocks noGrp="1"/>
          </p:cNvSpPr>
          <p:nvPr>
            <p:ph type="ftr" sz="quarter" idx="3"/>
          </p:nvPr>
        </p:nvSpPr>
        <p:spPr>
          <a:xfrm>
            <a:off x="3127054" y="6247907"/>
            <a:ext cx="2898142" cy="472896"/>
          </a:xfrm>
          <a:prstGeom prst="rect">
            <a:avLst/>
          </a:prstGeom>
          <a:noFill/>
          <a:ln>
            <a:noFill/>
          </a:ln>
        </p:spPr>
        <p:txBody>
          <a:bodyPr lIns="0" tIns="0" rIns="0" bIns="0" anchorCtr="0"/>
          <a:lstStyle>
            <a:lvl1pPr lvl="0" algn="ctr" rtl="0" hangingPunct="0">
              <a:buNone/>
              <a:tabLst/>
              <a:defRPr lang="en-US" sz="1200" kern="1200">
                <a:latin typeface="Times New Roman" pitchFamily="18"/>
                <a:ea typeface="Tahoma" pitchFamily="2"/>
                <a:cs typeface="Tahoma" pitchFamily="2"/>
              </a:defRPr>
            </a:lvl1pPr>
          </a:lstStyle>
          <a:p>
            <a:pPr defTabSz="770199"/>
            <a:endParaRPr>
              <a:solidFill>
                <a:prstClr val="black"/>
              </a:solidFill>
              <a:sym typeface="Arial"/>
              <a:rtl val="0"/>
            </a:endParaRPr>
          </a:p>
        </p:txBody>
      </p:sp>
      <p:sp>
        <p:nvSpPr>
          <p:cNvPr id="6" name="Slide Number Placeholder 5"/>
          <p:cNvSpPr txBox="1">
            <a:spLocks noGrp="1"/>
          </p:cNvSpPr>
          <p:nvPr>
            <p:ph type="sldNum" sz="quarter" idx="4"/>
          </p:nvPr>
        </p:nvSpPr>
        <p:spPr>
          <a:xfrm>
            <a:off x="6555869" y="6247907"/>
            <a:ext cx="2130093" cy="472896"/>
          </a:xfrm>
          <a:prstGeom prst="rect">
            <a:avLst/>
          </a:prstGeom>
          <a:noFill/>
          <a:ln>
            <a:noFill/>
          </a:ln>
        </p:spPr>
        <p:txBody>
          <a:bodyPr lIns="0" tIns="0" rIns="0" bIns="0" anchorCtr="0"/>
          <a:lstStyle>
            <a:lvl1pPr lvl="0" algn="r" rtl="0" hangingPunct="0">
              <a:buNone/>
              <a:tabLst/>
              <a:defRPr lang="en-US" sz="1200" kern="1200">
                <a:latin typeface="Times New Roman" pitchFamily="18"/>
                <a:ea typeface="Tahoma" pitchFamily="2"/>
                <a:cs typeface="Tahoma" pitchFamily="2"/>
              </a:defRPr>
            </a:lvl1pPr>
          </a:lstStyle>
          <a:p>
            <a:pPr defTabSz="770199"/>
            <a:fld id="{3CF4D6B4-D8EE-4EA8-B5CD-6D8C9BAF2DA9}" type="slidenum">
              <a:rPr>
                <a:solidFill>
                  <a:prstClr val="black"/>
                </a:solidFill>
                <a:sym typeface="Arial"/>
                <a:rtl val="0"/>
              </a:rPr>
              <a:pPr defTabSz="770199"/>
              <a:t>‹#›</a:t>
            </a:fld>
            <a:endParaRPr>
              <a:solidFill>
                <a:prstClr val="black"/>
              </a:solidFill>
              <a:sym typeface="Arial"/>
              <a:rtl val="0"/>
            </a:endParaRPr>
          </a:p>
        </p:txBody>
      </p:sp>
    </p:spTree>
    <p:extLst>
      <p:ext uri="{BB962C8B-B14F-4D97-AF65-F5344CB8AC3E}">
        <p14:creationId xmlns:p14="http://schemas.microsoft.com/office/powerpoint/2010/main" val="3668004166"/>
      </p:ext>
    </p:extLst>
  </p:cSld>
  <p:clrMap bg1="lt1" tx1="dk1" bg2="lt2" tx2="dk2" accent1="accent1" accent2="accent2" accent3="accent3" accent4="accent4" accent5="accent5" accent6="accent6" hlink="hlink" folHlink="folHlink"/>
  <p:sldLayoutIdLst>
    <p:sldLayoutId id="2147484690" r:id="rId1"/>
    <p:sldLayoutId id="2147484691" r:id="rId2"/>
    <p:sldLayoutId id="2147484692" r:id="rId3"/>
    <p:sldLayoutId id="2147484693" r:id="rId4"/>
    <p:sldLayoutId id="2147484694" r:id="rId5"/>
    <p:sldLayoutId id="2147484695" r:id="rId6"/>
    <p:sldLayoutId id="2147484696" r:id="rId7"/>
    <p:sldLayoutId id="2147484697" r:id="rId8"/>
    <p:sldLayoutId id="2147484698" r:id="rId9"/>
    <p:sldLayoutId id="2147484699" r:id="rId10"/>
    <p:sldLayoutId id="2147484700" r:id="rId11"/>
  </p:sldLayoutIdLst>
  <p:txStyles>
    <p:titleStyle>
      <a:lvl1pPr algn="ctr" rtl="0" hangingPunct="0">
        <a:tabLst/>
        <a:defRPr lang="en-US" sz="3700" b="0" i="0" u="none" strike="noStrike" kern="1200">
          <a:ln>
            <a:noFill/>
          </a:ln>
          <a:latin typeface="Arial" pitchFamily="18"/>
          <a:ea typeface="Arial Unicode MS" pitchFamily="2"/>
          <a:cs typeface="Arial Unicode MS" pitchFamily="2"/>
        </a:defRPr>
      </a:lvl1pPr>
    </p:titleStyle>
    <p:bodyStyle>
      <a:lvl1pPr rtl="0" hangingPunct="0">
        <a:spcBef>
          <a:spcPts val="0"/>
        </a:spcBef>
        <a:spcAft>
          <a:spcPts val="1194"/>
        </a:spcAft>
        <a:tabLst/>
        <a:defRPr lang="en-US" sz="2700" b="0" i="0" u="none" strike="noStrike" kern="1200">
          <a:ln>
            <a:noFill/>
          </a:ln>
          <a:latin typeface="Arial" pitchFamily="18"/>
          <a:ea typeface="Arial Unicode MS" pitchFamily="2"/>
          <a:cs typeface="Arial Unicode MS" pitchFamily="2"/>
        </a:defRPr>
      </a:lvl1pPr>
    </p:bodyStyle>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345" tIns="45671" rIns="91345" bIns="456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Placeholder 1"/>
          <p:cNvSpPr>
            <a:spLocks noGrp="1"/>
          </p:cNvSpPr>
          <p:nvPr>
            <p:ph type="title"/>
          </p:nvPr>
        </p:nvSpPr>
        <p:spPr>
          <a:xfrm>
            <a:off x="196049" y="6020731"/>
            <a:ext cx="8905461" cy="1417637"/>
          </a:xfrm>
          <a:prstGeom prst="rect">
            <a:avLst/>
          </a:prstGeom>
          <a:solidFill>
            <a:schemeClr val="tx1">
              <a:alpha val="50000"/>
            </a:schemeClr>
          </a:solidFill>
        </p:spPr>
        <p:txBody>
          <a:bodyPr vert="horz" lIns="91345" tIns="45671" rIns="91345" bIns="4567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43426069"/>
      </p:ext>
    </p:extLst>
  </p:cSld>
  <p:clrMap bg1="lt1" tx1="dk1" bg2="lt2" tx2="dk2" accent1="accent1" accent2="accent2" accent3="accent3" accent4="accent4" accent5="accent5" accent6="accent6" hlink="hlink" folHlink="folHlink"/>
  <p:sldLayoutIdLst>
    <p:sldLayoutId id="2147484702" r:id="rId1"/>
    <p:sldLayoutId id="2147484703" r:id="rId2"/>
    <p:sldLayoutId id="2147484704" r:id="rId3"/>
  </p:sldLayoutIdLst>
  <p:timing>
    <p:tnLst>
      <p:par>
        <p:cTn id="1" dur="indefinite" restart="never" nodeType="tmRoot"/>
      </p:par>
    </p:tnLst>
  </p:timing>
  <p:txStyles>
    <p:titleStyle>
      <a:lvl1pPr algn="ctr" defTabSz="913448"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407"/>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407"/>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407"/>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05596C1C-E59D-4FA1-A9C1-5BCDF44F95C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45722870"/>
      </p:ext>
    </p:extLst>
  </p:cSld>
  <p:clrMap bg1="lt1" tx1="dk1" bg2="lt2" tx2="dk2" accent1="accent1" accent2="accent2" accent3="accent3" accent4="accent4" accent5="accent5" accent6="accent6" hlink="hlink" folHlink="folHlink"/>
  <p:sldLayoutIdLst>
    <p:sldLayoutId id="2147484718" r:id="rId1"/>
    <p:sldLayoutId id="2147484719" r:id="rId2"/>
    <p:sldLayoutId id="2147484720" r:id="rId3"/>
    <p:sldLayoutId id="2147484721" r:id="rId4"/>
    <p:sldLayoutId id="2147484722" r:id="rId5"/>
    <p:sldLayoutId id="2147484723" r:id="rId6"/>
    <p:sldLayoutId id="2147484724" r:id="rId7"/>
    <p:sldLayoutId id="2147484725" r:id="rId8"/>
    <p:sldLayoutId id="2147484726" r:id="rId9"/>
    <p:sldLayoutId id="2147484727" r:id="rId10"/>
    <p:sldLayoutId id="2147484728" r:id="rId11"/>
    <p:sldLayoutId id="2147484729"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solidFill>
                  <a:prstClr val="black">
                    <a:tint val="75000"/>
                  </a:prstClr>
                </a:solidFill>
              </a:rPr>
              <a:pPr/>
              <a:t>10/14/2018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0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0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141182"/>
      </p:ext>
    </p:extLst>
  </p:cSld>
  <p:clrMap bg1="lt1" tx1="dk1" bg2="lt2" tx2="dk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3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43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23554D67-AB65-4EF5-9579-01791DF4443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18266066"/>
      </p:ext>
    </p:extLst>
  </p:cSld>
  <p:clrMap bg1="lt1" tx1="dk1" bg2="lt2" tx2="dk2" accent1="accent1" accent2="accent2" accent3="accent3" accent4="accent4" accent5="accent5" accent6="accent6" hlink="hlink" folHlink="folHlink"/>
  <p:sldLayoutIdLst>
    <p:sldLayoutId id="2147484743" r:id="rId1"/>
    <p:sldLayoutId id="2147484744" r:id="rId2"/>
    <p:sldLayoutId id="2147484745" r:id="rId3"/>
    <p:sldLayoutId id="2147484746" r:id="rId4"/>
    <p:sldLayoutId id="2147484747" r:id="rId5"/>
    <p:sldLayoutId id="2147484748" r:id="rId6"/>
    <p:sldLayoutId id="2147484749" r:id="rId7"/>
    <p:sldLayoutId id="2147484750" r:id="rId8"/>
    <p:sldLayoutId id="2147484751" r:id="rId9"/>
    <p:sldLayoutId id="2147484752" r:id="rId10"/>
    <p:sldLayoutId id="214748475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0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406"/>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40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B37804D8-AE3C-4301-BCFF-CD8F9883437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350523083"/>
      </p:ext>
    </p:extLst>
  </p:cSld>
  <p:clrMap bg1="lt1" tx1="dk1" bg2="lt2" tx2="dk2" accent1="accent1" accent2="accent2" accent3="accent3" accent4="accent4" accent5="accent5" accent6="accent6" hlink="hlink" folHlink="folHlink"/>
  <p:sldLayoutIdLst>
    <p:sldLayoutId id="2147484755" r:id="rId1"/>
    <p:sldLayoutId id="2147484756" r:id="rId2"/>
    <p:sldLayoutId id="2147484757" r:id="rId3"/>
    <p:sldLayoutId id="2147484758" r:id="rId4"/>
    <p:sldLayoutId id="2147484759" r:id="rId5"/>
    <p:sldLayoutId id="2147484760" r:id="rId6"/>
    <p:sldLayoutId id="2147484761" r:id="rId7"/>
    <p:sldLayoutId id="2147484762" r:id="rId8"/>
    <p:sldLayoutId id="2147484763" r:id="rId9"/>
    <p:sldLayoutId id="2147484764" r:id="rId10"/>
    <p:sldLayoutId id="2147484765" r:id="rId11"/>
    <p:sldLayoutId id="2147484766"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345" tIns="45671" rIns="91345" bIns="456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539"/>
            <a:ext cx="2133600" cy="365125"/>
          </a:xfrm>
          <a:prstGeom prst="rect">
            <a:avLst/>
          </a:prstGeom>
        </p:spPr>
        <p:txBody>
          <a:bodyPr vert="horz" lIns="91345" tIns="45671" rIns="91345" bIns="45671" rtlCol="0" anchor="ctr"/>
          <a:lstStyle>
            <a:lvl1pPr algn="l">
              <a:defRPr sz="1200">
                <a:solidFill>
                  <a:schemeClr val="tx1">
                    <a:tint val="75000"/>
                  </a:schemeClr>
                </a:solidFill>
              </a:defRPr>
            </a:lvl1pPr>
          </a:lstStyle>
          <a:p>
            <a:pPr defTabSz="913448"/>
            <a:fld id="{7FC52A60-4383-4DE3-9951-28F21BF2CD0C}" type="datetimeFigureOut">
              <a:rPr lang="en-US" smtClean="0">
                <a:solidFill>
                  <a:prstClr val="black">
                    <a:tint val="75000"/>
                  </a:prstClr>
                </a:solidFill>
              </a:rPr>
              <a:pPr defTabSz="913448"/>
              <a:t>10/14/2018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539"/>
            <a:ext cx="2895600" cy="365125"/>
          </a:xfrm>
          <a:prstGeom prst="rect">
            <a:avLst/>
          </a:prstGeom>
        </p:spPr>
        <p:txBody>
          <a:bodyPr vert="horz" lIns="91345" tIns="45671" rIns="91345" bIns="45671" rtlCol="0" anchor="ctr"/>
          <a:lstStyle>
            <a:lvl1pPr algn="ctr">
              <a:defRPr sz="1200">
                <a:solidFill>
                  <a:schemeClr val="tx1">
                    <a:tint val="75000"/>
                  </a:schemeClr>
                </a:solidFill>
              </a:defRPr>
            </a:lvl1pPr>
          </a:lstStyle>
          <a:p>
            <a:pPr defTabSz="913448"/>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539"/>
            <a:ext cx="2133600" cy="365125"/>
          </a:xfrm>
          <a:prstGeom prst="rect">
            <a:avLst/>
          </a:prstGeom>
        </p:spPr>
        <p:txBody>
          <a:bodyPr vert="horz" lIns="91345" tIns="45671" rIns="91345" bIns="45671" rtlCol="0" anchor="ctr"/>
          <a:lstStyle>
            <a:lvl1pPr algn="r">
              <a:defRPr sz="1200">
                <a:solidFill>
                  <a:schemeClr val="tx1">
                    <a:tint val="75000"/>
                  </a:schemeClr>
                </a:solidFill>
              </a:defRPr>
            </a:lvl1pPr>
          </a:lstStyle>
          <a:p>
            <a:pPr defTabSz="913448"/>
            <a:fld id="{BCB7E8FE-DA9A-45CE-A61F-9933C259C20C}" type="slidenum">
              <a:rPr lang="en-US" smtClean="0">
                <a:solidFill>
                  <a:prstClr val="black">
                    <a:tint val="75000"/>
                  </a:prstClr>
                </a:solidFill>
              </a:rPr>
              <a:pPr defTabSz="913448"/>
              <a:t>‹#›</a:t>
            </a:fld>
            <a:endParaRPr lang="en-US">
              <a:solidFill>
                <a:prstClr val="black">
                  <a:tint val="75000"/>
                </a:prstClr>
              </a:solidFill>
            </a:endParaRPr>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56501" y="4"/>
            <a:ext cx="1587500" cy="1428750"/>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954" y="4"/>
            <a:ext cx="1587500" cy="1428750"/>
          </a:xfrm>
          <a:prstGeom prst="rect">
            <a:avLst/>
          </a:prstGeom>
        </p:spPr>
      </p:pic>
      <p:pic>
        <p:nvPicPr>
          <p:cNvPr id="10" name="Picture 9"/>
          <p:cNvPicPr>
            <a:picLocks noChangeAspect="1"/>
          </p:cNvPicPr>
          <p:nvPr/>
        </p:nvPicPr>
        <p:blipFill rotWithShape="1">
          <a:blip r:embed="rId13" cstate="print">
            <a:extLst>
              <a:ext uri="{28A0092B-C50C-407E-A947-70E740481C1C}">
                <a14:useLocalDpi xmlns:a14="http://schemas.microsoft.com/office/drawing/2010/main" val="0"/>
              </a:ext>
            </a:extLst>
          </a:blip>
          <a:srcRect l="223" r="7617"/>
          <a:stretch/>
        </p:blipFill>
        <p:spPr>
          <a:xfrm flipH="1">
            <a:off x="1485431" y="4"/>
            <a:ext cx="1463040" cy="1428750"/>
          </a:xfrm>
          <a:prstGeom prst="rect">
            <a:avLst/>
          </a:prstGeom>
        </p:spPr>
      </p:pic>
      <p:pic>
        <p:nvPicPr>
          <p:cNvPr id="11" name="Picture 10"/>
          <p:cNvPicPr>
            <a:picLocks noChangeAspect="1"/>
          </p:cNvPicPr>
          <p:nvPr/>
        </p:nvPicPr>
        <p:blipFill rotWithShape="1">
          <a:blip r:embed="rId13" cstate="print">
            <a:extLst>
              <a:ext uri="{28A0092B-C50C-407E-A947-70E740481C1C}">
                <a14:useLocalDpi xmlns:a14="http://schemas.microsoft.com/office/drawing/2010/main" val="0"/>
              </a:ext>
            </a:extLst>
          </a:blip>
          <a:srcRect l="223" r="7617"/>
          <a:stretch/>
        </p:blipFill>
        <p:spPr>
          <a:xfrm>
            <a:off x="6212726" y="4"/>
            <a:ext cx="1463040" cy="1428750"/>
          </a:xfrm>
          <a:prstGeom prst="rect">
            <a:avLst/>
          </a:prstGeom>
        </p:spPr>
      </p:pic>
      <p:pic>
        <p:nvPicPr>
          <p:cNvPr id="12" name="Picture 11"/>
          <p:cNvPicPr>
            <a:picLocks noChangeAspect="1"/>
          </p:cNvPicPr>
          <p:nvPr/>
        </p:nvPicPr>
        <p:blipFill rotWithShape="1">
          <a:blip r:embed="rId13" cstate="print">
            <a:extLst>
              <a:ext uri="{28A0092B-C50C-407E-A947-70E740481C1C}">
                <a14:useLocalDpi xmlns:a14="http://schemas.microsoft.com/office/drawing/2010/main" val="0"/>
              </a:ext>
            </a:extLst>
          </a:blip>
          <a:srcRect l="223" r="7617"/>
          <a:stretch/>
        </p:blipFill>
        <p:spPr>
          <a:xfrm>
            <a:off x="4862331" y="4"/>
            <a:ext cx="1463040" cy="1428750"/>
          </a:xfrm>
          <a:prstGeom prst="rect">
            <a:avLst/>
          </a:prstGeom>
        </p:spPr>
      </p:pic>
      <p:pic>
        <p:nvPicPr>
          <p:cNvPr id="13" name="Picture 12"/>
          <p:cNvPicPr>
            <a:picLocks noChangeAspect="1"/>
          </p:cNvPicPr>
          <p:nvPr/>
        </p:nvPicPr>
        <p:blipFill rotWithShape="1">
          <a:blip r:embed="rId13" cstate="print">
            <a:extLst>
              <a:ext uri="{28A0092B-C50C-407E-A947-70E740481C1C}">
                <a14:useLocalDpi xmlns:a14="http://schemas.microsoft.com/office/drawing/2010/main" val="0"/>
              </a:ext>
            </a:extLst>
          </a:blip>
          <a:srcRect l="223" r="7617"/>
          <a:stretch/>
        </p:blipFill>
        <p:spPr>
          <a:xfrm flipH="1">
            <a:off x="2846428" y="4"/>
            <a:ext cx="1463040" cy="1428750"/>
          </a:xfrm>
          <a:prstGeom prst="rect">
            <a:avLst/>
          </a:prstGeom>
        </p:spPr>
      </p:pic>
      <p:pic>
        <p:nvPicPr>
          <p:cNvPr id="14" name="Picture 13"/>
          <p:cNvPicPr>
            <a:picLocks noChangeAspect="1"/>
          </p:cNvPicPr>
          <p:nvPr/>
        </p:nvPicPr>
        <p:blipFill rotWithShape="1">
          <a:blip r:embed="rId14" cstate="print">
            <a:extLst>
              <a:ext uri="{28A0092B-C50C-407E-A947-70E740481C1C}">
                <a14:useLocalDpi xmlns:a14="http://schemas.microsoft.com/office/drawing/2010/main" val="0"/>
              </a:ext>
            </a:extLst>
          </a:blip>
          <a:srcRect l="223" r="7617"/>
          <a:stretch/>
        </p:blipFill>
        <p:spPr>
          <a:xfrm>
            <a:off x="4357338" y="-2"/>
            <a:ext cx="1532059" cy="1428750"/>
          </a:xfrm>
          <a:prstGeom prst="rect">
            <a:avLst/>
          </a:prstGeom>
        </p:spPr>
      </p:pic>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8969" r="62230"/>
          <a:stretch/>
        </p:blipFill>
        <p:spPr>
          <a:xfrm flipH="1">
            <a:off x="4136669" y="4"/>
            <a:ext cx="457200" cy="1428750"/>
          </a:xfrm>
          <a:prstGeom prst="rect">
            <a:avLst/>
          </a:prstGeom>
        </p:spPr>
      </p:pic>
      <p:sp>
        <p:nvSpPr>
          <p:cNvPr id="2" name="Title Placeholder 1"/>
          <p:cNvSpPr>
            <a:spLocks noGrp="1"/>
          </p:cNvSpPr>
          <p:nvPr>
            <p:ph type="title"/>
          </p:nvPr>
        </p:nvSpPr>
        <p:spPr>
          <a:xfrm>
            <a:off x="127232" y="1"/>
            <a:ext cx="8905461" cy="1417637"/>
          </a:xfrm>
          <a:prstGeom prst="rect">
            <a:avLst/>
          </a:prstGeom>
          <a:solidFill>
            <a:schemeClr val="tx1">
              <a:alpha val="50000"/>
            </a:schemeClr>
          </a:solidFill>
        </p:spPr>
        <p:txBody>
          <a:bodyPr vert="horz" lIns="91345" tIns="45671" rIns="91345" bIns="4567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089704162"/>
      </p:ext>
    </p:extLst>
  </p:cSld>
  <p:clrMap bg1="lt1" tx1="dk1" bg2="lt2" tx2="dk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Lst>
  <p:timing>
    <p:tnLst>
      <p:par>
        <p:cTn id="1" dur="indefinite" restart="never" nodeType="tmRoot"/>
      </p:par>
    </p:tnLst>
  </p:timing>
  <p:txStyles>
    <p:titleStyle>
      <a:lvl1pPr algn="ctr" defTabSz="913448"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7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rPr>
              <a:pPr/>
              <a:t>10/14/2018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7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7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126" y="4"/>
            <a:ext cx="9144000" cy="142875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1650485568"/>
      </p:ext>
    </p:extLst>
  </p:cSld>
  <p:clrMap bg1="lt1" tx1="dk1" bg2="lt2" tx2="dk2" accent1="accent1" accent2="accent2" accent3="accent3" accent4="accent4" accent5="accent5" accent6="accent6" hlink="hlink" folHlink="folHlink"/>
  <p:sldLayoutIdLst>
    <p:sldLayoutId id="2147484780" r:id="rId1"/>
    <p:sldLayoutId id="2147484781" r:id="rId2"/>
    <p:sldLayoutId id="2147484782" r:id="rId3"/>
    <p:sldLayoutId id="2147484783" r:id="rId4"/>
    <p:sldLayoutId id="2147484784" r:id="rId5"/>
    <p:sldLayoutId id="2147484785" r:id="rId6"/>
    <p:sldLayoutId id="2147484786" r:id="rId7"/>
    <p:sldLayoutId id="2147484787" r:id="rId8"/>
    <p:sldLayoutId id="2147484788" r:id="rId9"/>
    <p:sldLayoutId id="2147484789" r:id="rId10"/>
    <p:sldLayoutId id="2147484790" r:id="rId11"/>
  </p:sldLayoutIdLst>
  <p:timing>
    <p:tnLst>
      <p:par>
        <p:cTn id="1" dur="indefinite" restart="never" nodeType="tmRoot"/>
      </p:par>
    </p:tnLst>
  </p:timing>
  <p:txStyles>
    <p:titleStyle>
      <a:lvl1pPr algn="ctr" defTabSz="914400"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304800" y="838200"/>
            <a:ext cx="8610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686800" y="65532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600" b="1">
                <a:solidFill>
                  <a:schemeClr val="bg1"/>
                </a:solidFill>
                <a:latin typeface="Arial" pitchFamily="34" charset="0"/>
              </a:defRPr>
            </a:lvl1pPr>
          </a:lstStyle>
          <a:p>
            <a:pPr fontAlgn="base">
              <a:spcBef>
                <a:spcPct val="0"/>
              </a:spcBef>
              <a:spcAft>
                <a:spcPct val="0"/>
              </a:spcAft>
              <a:defRPr/>
            </a:pPr>
            <a:fld id="{058B422F-BE06-4BB0-9173-E47491106969}"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3" name="Rectangle 2"/>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Tree>
    <p:extLst>
      <p:ext uri="{BB962C8B-B14F-4D97-AF65-F5344CB8AC3E}">
        <p14:creationId xmlns:p14="http://schemas.microsoft.com/office/powerpoint/2010/main" val="3757382565"/>
      </p:ext>
    </p:extLst>
  </p:cSld>
  <p:clrMap bg1="lt1" tx1="dk1" bg2="lt2" tx2="dk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FFFF00"/>
          </a:solidFill>
          <a:latin typeface="Calibri" pitchFamily="34" charset="0"/>
          <a:ea typeface="Calibri" pitchFamily="34" charset="0"/>
          <a:cs typeface="Calibri" pitchFamily="34" charset="0"/>
        </a:defRPr>
      </a:lvl1pPr>
      <a:lvl2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2pPr>
      <a:lvl3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3pPr>
      <a:lvl4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4pPr>
      <a:lvl5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5pPr>
      <a:lvl6pPr marL="457200" algn="ctr" rtl="0" fontAlgn="base">
        <a:spcBef>
          <a:spcPct val="0"/>
        </a:spcBef>
        <a:spcAft>
          <a:spcPct val="0"/>
        </a:spcAft>
        <a:defRPr sz="3200" b="1">
          <a:solidFill>
            <a:srgbClr val="FFFF00"/>
          </a:solidFill>
          <a:latin typeface="Arial" pitchFamily="34" charset="0"/>
        </a:defRPr>
      </a:lvl6pPr>
      <a:lvl7pPr marL="914400" algn="ctr" rtl="0" fontAlgn="base">
        <a:spcBef>
          <a:spcPct val="0"/>
        </a:spcBef>
        <a:spcAft>
          <a:spcPct val="0"/>
        </a:spcAft>
        <a:defRPr sz="3200" b="1">
          <a:solidFill>
            <a:srgbClr val="FFFF00"/>
          </a:solidFill>
          <a:latin typeface="Arial" pitchFamily="34" charset="0"/>
        </a:defRPr>
      </a:lvl7pPr>
      <a:lvl8pPr marL="1371600" algn="ctr" rtl="0" fontAlgn="base">
        <a:spcBef>
          <a:spcPct val="0"/>
        </a:spcBef>
        <a:spcAft>
          <a:spcPct val="0"/>
        </a:spcAft>
        <a:defRPr sz="3200" b="1">
          <a:solidFill>
            <a:srgbClr val="FFFF00"/>
          </a:solidFill>
          <a:latin typeface="Arial" pitchFamily="34" charset="0"/>
        </a:defRPr>
      </a:lvl8pPr>
      <a:lvl9pPr marL="1828800" algn="ctr" rtl="0" fontAlgn="base">
        <a:spcBef>
          <a:spcPct val="0"/>
        </a:spcBef>
        <a:spcAft>
          <a:spcPct val="0"/>
        </a:spcAft>
        <a:defRPr sz="3200" b="1">
          <a:solidFill>
            <a:srgbClr val="FFFF00"/>
          </a:solidFill>
          <a:latin typeface="Arial" pitchFamily="34" charset="0"/>
        </a:defRPr>
      </a:lvl9pPr>
    </p:titleStyle>
    <p:bodyStyle>
      <a:lvl1pPr marL="342900" indent="-342900" algn="l" rtl="0" eaLnBrk="0" fontAlgn="base" hangingPunct="0">
        <a:spcBef>
          <a:spcPct val="20000"/>
        </a:spcBef>
        <a:spcAft>
          <a:spcPct val="0"/>
        </a:spcAft>
        <a:buChar char="•"/>
        <a:defRPr sz="3200" b="1">
          <a:solidFill>
            <a:schemeClr val="bg1"/>
          </a:solidFill>
          <a:latin typeface="Calibri" pitchFamily="34" charset="0"/>
          <a:ea typeface="Calibri" pitchFamily="34" charset="0"/>
          <a:cs typeface="Calibri" pitchFamily="34" charset="0"/>
        </a:defRPr>
      </a:lvl1pPr>
      <a:lvl2pPr marL="742950" indent="-285750" algn="l" rtl="0" eaLnBrk="0" fontAlgn="base" hangingPunct="0">
        <a:spcBef>
          <a:spcPct val="20000"/>
        </a:spcBef>
        <a:spcAft>
          <a:spcPct val="0"/>
        </a:spcAft>
        <a:buChar char="–"/>
        <a:defRPr sz="2800" b="1">
          <a:solidFill>
            <a:schemeClr val="bg1"/>
          </a:solidFill>
          <a:latin typeface="Calibri" pitchFamily="34" charset="0"/>
          <a:ea typeface="Calibri" pitchFamily="34" charset="0"/>
          <a:cs typeface="Calibri" pitchFamily="34" charset="0"/>
        </a:defRPr>
      </a:lvl2pPr>
      <a:lvl3pPr marL="1143000" indent="-228600" algn="l" rtl="0" eaLnBrk="0" fontAlgn="base" hangingPunct="0">
        <a:spcBef>
          <a:spcPct val="20000"/>
        </a:spcBef>
        <a:spcAft>
          <a:spcPct val="0"/>
        </a:spcAft>
        <a:buChar char="•"/>
        <a:defRPr sz="2400" b="1">
          <a:solidFill>
            <a:schemeClr val="bg1"/>
          </a:solidFill>
          <a:latin typeface="Calibri" pitchFamily="34" charset="0"/>
          <a:ea typeface="Calibri" pitchFamily="34" charset="0"/>
          <a:cs typeface="Calibri" pitchFamily="34" charset="0"/>
        </a:defRPr>
      </a:lvl3pPr>
      <a:lvl4pPr marL="1600200" indent="-228600" algn="l" rtl="0" eaLnBrk="0" fontAlgn="base" hangingPunct="0">
        <a:spcBef>
          <a:spcPct val="20000"/>
        </a:spcBef>
        <a:spcAft>
          <a:spcPct val="0"/>
        </a:spcAft>
        <a:buChar char="–"/>
        <a:defRPr sz="2000" b="1">
          <a:solidFill>
            <a:schemeClr val="bg1"/>
          </a:solidFill>
          <a:latin typeface="Calibri" pitchFamily="34" charset="0"/>
          <a:ea typeface="Calibri" pitchFamily="34" charset="0"/>
          <a:cs typeface="Calibri" pitchFamily="34" charset="0"/>
        </a:defRPr>
      </a:lvl4pPr>
      <a:lvl5pPr marL="2057400" indent="-228600" algn="l" rtl="0" eaLnBrk="0" fontAlgn="base" hangingPunct="0">
        <a:spcBef>
          <a:spcPct val="20000"/>
        </a:spcBef>
        <a:spcAft>
          <a:spcPct val="0"/>
        </a:spcAft>
        <a:buChar char="»"/>
        <a:defRPr sz="2000" b="1">
          <a:solidFill>
            <a:schemeClr val="bg1"/>
          </a:solidFill>
          <a:latin typeface="Calibri" pitchFamily="34" charset="0"/>
          <a:ea typeface="Calibri" pitchFamily="34" charset="0"/>
          <a:cs typeface="Calibri" pitchFamily="34" charset="0"/>
        </a:defRPr>
      </a:lvl5pPr>
      <a:lvl6pPr marL="2514600" indent="-228600" algn="l" rtl="0" fontAlgn="base">
        <a:spcBef>
          <a:spcPct val="20000"/>
        </a:spcBef>
        <a:spcAft>
          <a:spcPct val="0"/>
        </a:spcAft>
        <a:buChar char="»"/>
        <a:defRPr b="1">
          <a:solidFill>
            <a:schemeClr val="bg1"/>
          </a:solidFill>
          <a:latin typeface="+mn-lt"/>
        </a:defRPr>
      </a:lvl6pPr>
      <a:lvl7pPr marL="2971800" indent="-228600" algn="l" rtl="0" fontAlgn="base">
        <a:spcBef>
          <a:spcPct val="20000"/>
        </a:spcBef>
        <a:spcAft>
          <a:spcPct val="0"/>
        </a:spcAft>
        <a:buChar char="»"/>
        <a:defRPr b="1">
          <a:solidFill>
            <a:schemeClr val="bg1"/>
          </a:solidFill>
          <a:latin typeface="+mn-lt"/>
        </a:defRPr>
      </a:lvl7pPr>
      <a:lvl8pPr marL="3429000" indent="-228600" algn="l" rtl="0" fontAlgn="base">
        <a:spcBef>
          <a:spcPct val="20000"/>
        </a:spcBef>
        <a:spcAft>
          <a:spcPct val="0"/>
        </a:spcAft>
        <a:buChar char="»"/>
        <a:defRPr b="1">
          <a:solidFill>
            <a:schemeClr val="bg1"/>
          </a:solidFill>
          <a:latin typeface="+mn-lt"/>
        </a:defRPr>
      </a:lvl8pPr>
      <a:lvl9pPr marL="3886200" indent="-228600" algn="l" rtl="0" fontAlgn="base">
        <a:spcBef>
          <a:spcPct val="20000"/>
        </a:spcBef>
        <a:spcAft>
          <a:spcPct val="0"/>
        </a:spcAft>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3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5" name="Footer Placeholder 4"/>
          <p:cNvSpPr>
            <a:spLocks noGrp="1"/>
          </p:cNvSpPr>
          <p:nvPr>
            <p:ph type="ftr" sz="quarter" idx="3"/>
          </p:nvPr>
        </p:nvSpPr>
        <p:spPr>
          <a:xfrm>
            <a:off x="3124200" y="635643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a:cs typeface="Arial" pitchFamily="34" charset="0"/>
                <a:sym typeface="Arial"/>
                <a:rtl val="0"/>
              </a:rPr>
              <a:pPr fontAlgn="base">
                <a:spcBef>
                  <a:spcPct val="0"/>
                </a:spcBef>
                <a:spcAft>
                  <a:spcPct val="0"/>
                </a:spcAft>
                <a:defRPr/>
              </a:pPr>
              <a:t>‹#›</a:t>
            </a:fld>
            <a:endParaRPr lang="en-US">
              <a:cs typeface="Arial" pitchFamily="34" charset="0"/>
              <a:sym typeface="Arial"/>
              <a:rtl val="0"/>
            </a:endParaRPr>
          </a:p>
        </p:txBody>
      </p:sp>
    </p:spTree>
    <p:extLst>
      <p:ext uri="{BB962C8B-B14F-4D97-AF65-F5344CB8AC3E}">
        <p14:creationId xmlns:p14="http://schemas.microsoft.com/office/powerpoint/2010/main" val="32805144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3074"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pitchFamily="34" charset="0"/>
              </a:defRPr>
            </a:lvl1pPr>
          </a:lstStyle>
          <a:p>
            <a:pPr fontAlgn="base">
              <a:spcAft>
                <a:spcPct val="0"/>
              </a:spcAft>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pitchFamily="34" charset="0"/>
              </a:defRPr>
            </a:lvl1pPr>
          </a:lstStyle>
          <a:p>
            <a:pPr algn="ctr" fontAlgn="base">
              <a:spcAft>
                <a:spcPct val="0"/>
              </a:spcAft>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pitchFamily="34" charset="0"/>
              </a:defRPr>
            </a:lvl1pPr>
          </a:lstStyle>
          <a:p>
            <a:pPr fontAlgn="base">
              <a:spcAft>
                <a:spcPct val="0"/>
              </a:spcAft>
              <a:defRPr/>
            </a:pPr>
            <a:fld id="{E1B01BE6-F315-4389-9619-6ED1B25DA01D}" type="slidenum">
              <a:rPr lang="en-US"/>
              <a:pPr fontAlgn="base">
                <a:spcAft>
                  <a:spcPct val="0"/>
                </a:spcAft>
                <a:defRPr/>
              </a:pPr>
              <a:t>‹#›</a:t>
            </a:fld>
            <a:endParaRPr lang="en-US"/>
          </a:p>
        </p:txBody>
      </p:sp>
      <p:pic>
        <p:nvPicPr>
          <p:cNvPr id="3079"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79"/>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body" idx="1"/>
          </p:nvPr>
        </p:nvSpPr>
        <p:spPr bwMode="auto">
          <a:xfrm>
            <a:off x="1062039" y="1766889"/>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7591878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3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E37D93CC-B959-405A-9B9F-1F287C1F30AC}" type="datetimeFigureOut">
              <a:rPr lang="en-US"/>
              <a:pPr>
                <a:defRPr/>
              </a:pPr>
              <a:t>10/13/2018</a:t>
            </a:fld>
            <a:endParaRPr lang="en-US"/>
          </a:p>
        </p:txBody>
      </p:sp>
      <p:sp>
        <p:nvSpPr>
          <p:cNvPr id="5" name="Footer Placeholder 4"/>
          <p:cNvSpPr>
            <a:spLocks noGrp="1"/>
          </p:cNvSpPr>
          <p:nvPr>
            <p:ph type="ftr" sz="quarter" idx="3"/>
          </p:nvPr>
        </p:nvSpPr>
        <p:spPr>
          <a:xfrm>
            <a:off x="3124200" y="635643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A8F052AE-8A27-49B2-866F-07E782A60494}" type="slidenum">
              <a:rPr lang="en-US"/>
              <a:pPr>
                <a:defRPr/>
              </a:pPr>
              <a:t>‹#›</a:t>
            </a:fld>
            <a:endParaRPr lang="en-US"/>
          </a:p>
        </p:txBody>
      </p:sp>
    </p:spTree>
    <p:extLst>
      <p:ext uri="{BB962C8B-B14F-4D97-AF65-F5344CB8AC3E}">
        <p14:creationId xmlns:p14="http://schemas.microsoft.com/office/powerpoint/2010/main" val="380798601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3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3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739546"/>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3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solidFill>
                  <a:prstClr val="black">
                    <a:tint val="75000"/>
                  </a:prstClr>
                </a:solidFill>
              </a:rPr>
              <a:pPr/>
              <a:t>10/13/2018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3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830969"/>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828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pic>
        <p:nvPicPr>
          <p:cNvPr id="5123" name="Picture 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427163"/>
            <a:ext cx="9144000" cy="5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7"/>
          <p:cNvSpPr>
            <a:spLocks noChangeArrowheads="1"/>
          </p:cNvSpPr>
          <p:nvPr userDrawn="1"/>
        </p:nvSpPr>
        <p:spPr bwMode="auto">
          <a:xfrm>
            <a:off x="0" y="1409700"/>
            <a:ext cx="8255000" cy="544830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sz="2400">
              <a:solidFill>
                <a:srgbClr val="000000"/>
              </a:solidFill>
              <a:latin typeface="Times New Roman" pitchFamily="18" charset="0"/>
              <a:cs typeface="Times New Roman" pitchFamily="18" charset="0"/>
            </a:endParaRPr>
          </a:p>
        </p:txBody>
      </p:sp>
      <p:sp>
        <p:nvSpPr>
          <p:cNvPr id="5125" name="Rectangle 2"/>
          <p:cNvSpPr>
            <a:spLocks noGrp="1" noChangeArrowheads="1"/>
          </p:cNvSpPr>
          <p:nvPr>
            <p:ph type="title"/>
          </p:nvPr>
        </p:nvSpPr>
        <p:spPr bwMode="auto">
          <a:xfrm>
            <a:off x="8382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0" name="Rectangle 6"/>
          <p:cNvSpPr>
            <a:spLocks noGrp="1" noChangeArrowheads="1"/>
          </p:cNvSpPr>
          <p:nvPr>
            <p:ph type="sldNum" sz="quarter" idx="4"/>
          </p:nvPr>
        </p:nvSpPr>
        <p:spPr bwMode="auto">
          <a:xfrm>
            <a:off x="36195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Times New Roman" pitchFamily="18" charset="0"/>
              </a:defRPr>
            </a:lvl1pPr>
          </a:lstStyle>
          <a:p>
            <a:pPr fontAlgn="base">
              <a:spcBef>
                <a:spcPct val="0"/>
              </a:spcBef>
              <a:spcAft>
                <a:spcPct val="0"/>
              </a:spcAft>
              <a:defRPr/>
            </a:pPr>
            <a:fld id="{09AB3D2E-AF5F-42C8-A5C3-EE8C5DD03BBE}" type="slidenum">
              <a:rPr lang="en-US"/>
              <a:pPr fontAlgn="base">
                <a:spcBef>
                  <a:spcPct val="0"/>
                </a:spcBef>
                <a:spcAft>
                  <a:spcPct val="0"/>
                </a:spcAft>
                <a:defRPr/>
              </a:pPr>
              <a:t>‹#›</a:t>
            </a:fld>
            <a:endParaRPr lang="en-US"/>
          </a:p>
        </p:txBody>
      </p:sp>
      <p:pic>
        <p:nvPicPr>
          <p:cNvPr id="5127" name="Picture 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147050" y="1412875"/>
            <a:ext cx="99695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0897898"/>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43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43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73EC9568-8A45-4D9D-BC4E-C70BF32EFB1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200829655"/>
      </p:ext>
    </p:extLst>
  </p:cSld>
  <p:clrMap bg1="lt1" tx1="dk1" bg2="lt2" tx2="dk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 id="2147484452"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jpg"/><Relationship Id="rId18" Type="http://schemas.openxmlformats.org/officeDocument/2006/relationships/image" Target="../media/image64.jpeg"/><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58.jpg"/><Relationship Id="rId17" Type="http://schemas.openxmlformats.org/officeDocument/2006/relationships/image" Target="../media/image63.png"/><Relationship Id="rId2" Type="http://schemas.openxmlformats.org/officeDocument/2006/relationships/image" Target="../media/image48.jpeg"/><Relationship Id="rId16" Type="http://schemas.openxmlformats.org/officeDocument/2006/relationships/image" Target="../media/image62.jpeg"/><Relationship Id="rId20" Type="http://schemas.openxmlformats.org/officeDocument/2006/relationships/image" Target="../media/image66.png"/><Relationship Id="rId1" Type="http://schemas.openxmlformats.org/officeDocument/2006/relationships/slideLayout" Target="../slideLayouts/slideLayout17.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jpeg"/><Relationship Id="rId4" Type="http://schemas.openxmlformats.org/officeDocument/2006/relationships/image" Target="../media/image50.jpeg"/><Relationship Id="rId9" Type="http://schemas.openxmlformats.org/officeDocument/2006/relationships/image" Target="../media/image55.png"/><Relationship Id="rId14" Type="http://schemas.openxmlformats.org/officeDocument/2006/relationships/image" Target="../media/image60.jpeg"/></Relationships>
</file>

<file path=ppt/slides/_rels/slide11.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60.jpeg"/><Relationship Id="rId21" Type="http://schemas.openxmlformats.org/officeDocument/2006/relationships/image" Target="../media/image83.png"/><Relationship Id="rId7" Type="http://schemas.openxmlformats.org/officeDocument/2006/relationships/image" Target="../media/image69.jpeg"/><Relationship Id="rId12" Type="http://schemas.openxmlformats.org/officeDocument/2006/relationships/image" Target="../media/image74.jpeg"/><Relationship Id="rId17" Type="http://schemas.openxmlformats.org/officeDocument/2006/relationships/image" Target="../media/image79.png"/><Relationship Id="rId2" Type="http://schemas.openxmlformats.org/officeDocument/2006/relationships/image" Target="../media/image56.png"/><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slideLayout" Target="../slideLayouts/slideLayout17.xml"/><Relationship Id="rId6" Type="http://schemas.openxmlformats.org/officeDocument/2006/relationships/image" Target="../media/image68.jpeg"/><Relationship Id="rId11" Type="http://schemas.openxmlformats.org/officeDocument/2006/relationships/image" Target="../media/image73.png"/><Relationship Id="rId5" Type="http://schemas.openxmlformats.org/officeDocument/2006/relationships/image" Target="../media/image67.jpeg"/><Relationship Id="rId15" Type="http://schemas.openxmlformats.org/officeDocument/2006/relationships/image" Target="../media/image77.png"/><Relationship Id="rId23" Type="http://schemas.openxmlformats.org/officeDocument/2006/relationships/image" Target="../media/image85.png"/><Relationship Id="rId10" Type="http://schemas.openxmlformats.org/officeDocument/2006/relationships/image" Target="../media/image72.jpeg"/><Relationship Id="rId19" Type="http://schemas.openxmlformats.org/officeDocument/2006/relationships/image" Target="../media/image81.png"/><Relationship Id="rId4" Type="http://schemas.openxmlformats.org/officeDocument/2006/relationships/image" Target="../media/image61.png"/><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84.png"/></Relationships>
</file>

<file path=ppt/slides/_rels/slide12.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png"/><Relationship Id="rId3" Type="http://schemas.openxmlformats.org/officeDocument/2006/relationships/image" Target="../media/image77.png"/><Relationship Id="rId7" Type="http://schemas.openxmlformats.org/officeDocument/2006/relationships/image" Target="../media/image84.png"/><Relationship Id="rId12" Type="http://schemas.openxmlformats.org/officeDocument/2006/relationships/image" Target="../media/image88.png"/><Relationship Id="rId2" Type="http://schemas.openxmlformats.org/officeDocument/2006/relationships/image" Target="../media/image73.png"/><Relationship Id="rId16" Type="http://schemas.openxmlformats.org/officeDocument/2006/relationships/image" Target="../media/image92.png"/><Relationship Id="rId1" Type="http://schemas.openxmlformats.org/officeDocument/2006/relationships/slideLayout" Target="../slideLayouts/slideLayout17.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79.png"/><Relationship Id="rId15" Type="http://schemas.openxmlformats.org/officeDocument/2006/relationships/image" Target="../media/image91.png"/><Relationship Id="rId10" Type="http://schemas.openxmlformats.org/officeDocument/2006/relationships/image" Target="../media/image86.png"/><Relationship Id="rId4" Type="http://schemas.openxmlformats.org/officeDocument/2006/relationships/image" Target="../media/image78.png"/><Relationship Id="rId9" Type="http://schemas.openxmlformats.org/officeDocument/2006/relationships/image" Target="../media/image74.jpeg"/><Relationship Id="rId14" Type="http://schemas.openxmlformats.org/officeDocument/2006/relationships/image" Target="../media/image90.png"/></Relationships>
</file>

<file path=ppt/slides/_rels/slide13.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77.png"/><Relationship Id="rId7" Type="http://schemas.openxmlformats.org/officeDocument/2006/relationships/image" Target="../media/image84.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image" Target="../media/image73.png"/><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slideLayout" Target="../slideLayouts/slideLayout17.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79.png"/><Relationship Id="rId15" Type="http://schemas.openxmlformats.org/officeDocument/2006/relationships/image" Target="../media/image91.png"/><Relationship Id="rId10" Type="http://schemas.openxmlformats.org/officeDocument/2006/relationships/image" Target="../media/image86.png"/><Relationship Id="rId19" Type="http://schemas.openxmlformats.org/officeDocument/2006/relationships/image" Target="../media/image95.png"/><Relationship Id="rId4" Type="http://schemas.openxmlformats.org/officeDocument/2006/relationships/image" Target="../media/image78.png"/><Relationship Id="rId9" Type="http://schemas.openxmlformats.org/officeDocument/2006/relationships/image" Target="../media/image74.jpeg"/><Relationship Id="rId14" Type="http://schemas.openxmlformats.org/officeDocument/2006/relationships/image" Target="../media/image90.png"/></Relationships>
</file>

<file path=ppt/slides/_rels/slide1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77.png"/><Relationship Id="rId7" Type="http://schemas.openxmlformats.org/officeDocument/2006/relationships/image" Target="../media/image84.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image" Target="../media/image73.png"/><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slideLayout" Target="../slideLayouts/slideLayout17.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79.png"/><Relationship Id="rId15" Type="http://schemas.openxmlformats.org/officeDocument/2006/relationships/image" Target="../media/image91.png"/><Relationship Id="rId10" Type="http://schemas.openxmlformats.org/officeDocument/2006/relationships/image" Target="../media/image86.png"/><Relationship Id="rId19" Type="http://schemas.openxmlformats.org/officeDocument/2006/relationships/image" Target="../media/image95.png"/><Relationship Id="rId4" Type="http://schemas.openxmlformats.org/officeDocument/2006/relationships/image" Target="../media/image78.png"/><Relationship Id="rId9" Type="http://schemas.openxmlformats.org/officeDocument/2006/relationships/image" Target="../media/image74.jpeg"/><Relationship Id="rId14" Type="http://schemas.openxmlformats.org/officeDocument/2006/relationships/image" Target="../media/image90.png"/></Relationships>
</file>

<file path=ppt/slides/_rels/slide1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64.xml"/><Relationship Id="rId5" Type="http://schemas.openxmlformats.org/officeDocument/2006/relationships/image" Target="../media/image101.png"/><Relationship Id="rId4" Type="http://schemas.openxmlformats.org/officeDocument/2006/relationships/image" Target="../media/image10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7.xml"/></Relationships>
</file>

<file path=ppt/slides/_rels/slide2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64.xml"/></Relationships>
</file>

<file path=ppt/slides/_rels/slide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64.xml"/><Relationship Id="rId5" Type="http://schemas.openxmlformats.org/officeDocument/2006/relationships/image" Target="../media/image106.png"/><Relationship Id="rId4" Type="http://schemas.openxmlformats.org/officeDocument/2006/relationships/image" Target="../media/image105.jpeg"/></Relationships>
</file>

<file path=ppt/slides/_rels/slide2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s://www.pinterest.com/pin/539939442805138139/" TargetMode="External"/><Relationship Id="rId1" Type="http://schemas.openxmlformats.org/officeDocument/2006/relationships/slideLayout" Target="../slideLayouts/slideLayout94.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9.xml"/></Relationships>
</file>

<file path=ppt/slides/_rels/slide2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jpeg"/><Relationship Id="rId1" Type="http://schemas.openxmlformats.org/officeDocument/2006/relationships/slideLayout" Target="../slideLayouts/slideLayout83.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jpeg"/></Relationships>
</file>

<file path=ppt/slides/_rels/slide25.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87.xml"/></Relationships>
</file>

<file path=ppt/slides/_rels/slide2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83.xml"/></Relationships>
</file>

<file path=ppt/slides/_rels/slide2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98.xml"/></Relationships>
</file>

<file path=ppt/slides/_rels/slide2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0.png"/><Relationship Id="rId1" Type="http://schemas.openxmlformats.org/officeDocument/2006/relationships/slideLayout" Target="../slideLayouts/slideLayout294.xml"/><Relationship Id="rId4" Type="http://schemas.openxmlformats.org/officeDocument/2006/relationships/image" Target="../media/image12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94.xml"/></Relationships>
</file>

<file path=ppt/slides/_rels/slide3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94.xml"/></Relationships>
</file>

<file path=ppt/slides/_rels/slide3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94.xml"/></Relationships>
</file>

<file path=ppt/slides/_rels/slide3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13.xml"/></Relationships>
</file>

<file path=ppt/slides/_rels/slide3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5.xml"/></Relationships>
</file>

<file path=ppt/slides/_rels/slide36.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png"/><Relationship Id="rId2" Type="http://schemas.openxmlformats.org/officeDocument/2006/relationships/image" Target="../media/image127.png"/><Relationship Id="rId1" Type="http://schemas.openxmlformats.org/officeDocument/2006/relationships/slideLayout" Target="../slideLayouts/slideLayout150.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5" Type="http://schemas.openxmlformats.org/officeDocument/2006/relationships/image" Target="../media/image14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png"/></Relationships>
</file>

<file path=ppt/slides/_rels/slide3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61.xml"/></Relationships>
</file>

<file path=ppt/slides/_rels/slide38.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png"/><Relationship Id="rId7" Type="http://schemas.openxmlformats.org/officeDocument/2006/relationships/image" Target="../media/image145.jpeg"/><Relationship Id="rId2" Type="http://schemas.openxmlformats.org/officeDocument/2006/relationships/notesSlide" Target="../notesSlides/notesSlide6.xml"/><Relationship Id="rId1" Type="http://schemas.openxmlformats.org/officeDocument/2006/relationships/slideLayout" Target="../slideLayouts/slideLayout17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png"/></Relationships>
</file>

<file path=ppt/slides/_rels/slide39.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183.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2.jpeg"/><Relationship Id="rId1" Type="http://schemas.openxmlformats.org/officeDocument/2006/relationships/slideLayout" Target="../slideLayouts/slideLayout40.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xml"/><Relationship Id="rId1" Type="http://schemas.openxmlformats.org/officeDocument/2006/relationships/slideLayout" Target="../slideLayouts/slideLayout172.xml"/><Relationship Id="rId5" Type="http://schemas.openxmlformats.org/officeDocument/2006/relationships/image" Target="../media/image153.png"/><Relationship Id="rId4" Type="http://schemas.openxmlformats.org/officeDocument/2006/relationships/image" Target="../media/image1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4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g"/><Relationship Id="rId1" Type="http://schemas.openxmlformats.org/officeDocument/2006/relationships/slideLayout" Target="../slideLayouts/slideLayout201.xml"/></Relationships>
</file>

<file path=ppt/slides/_rels/slide4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7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57.jpeg"/><Relationship Id="rId1" Type="http://schemas.openxmlformats.org/officeDocument/2006/relationships/slideLayout" Target="../slideLayouts/slideLayout228.xml"/><Relationship Id="rId4" Type="http://schemas.openxmlformats.org/officeDocument/2006/relationships/image" Target="../media/image137.png"/></Relationships>
</file>

<file path=ppt/slides/_rels/slide4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16.xml"/></Relationships>
</file>

<file path=ppt/slides/_rels/slide4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34.xml"/></Relationships>
</file>

<file path=ppt/slides/_rels/slide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53.xml"/><Relationship Id="rId5" Type="http://schemas.openxmlformats.org/officeDocument/2006/relationships/image" Target="../media/image47.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ubtitle 3"/>
          <p:cNvSpPr>
            <a:spLocks noGrp="1"/>
          </p:cNvSpPr>
          <p:nvPr>
            <p:ph type="subTitle" idx="1"/>
          </p:nvPr>
        </p:nvSpPr>
        <p:spPr>
          <a:xfrm>
            <a:off x="5335346" y="709331"/>
            <a:ext cx="3808675" cy="1400176"/>
          </a:xfrm>
        </p:spPr>
        <p:txBody>
          <a:bodyPr/>
          <a:lstStyle/>
          <a:p>
            <a:pPr algn="l"/>
            <a:r>
              <a:rPr lang="en-US" altLang="en-US" dirty="0"/>
              <a:t>Lesson </a:t>
            </a:r>
            <a:r>
              <a:rPr lang="en-US" altLang="en-US" dirty="0" smtClean="0"/>
              <a:t>11</a:t>
            </a:r>
            <a:endParaRPr lang="en-US" altLang="en-US" dirty="0"/>
          </a:p>
          <a:p>
            <a:pPr lvl="0" algn="l"/>
            <a:r>
              <a:rPr lang="en-US" dirty="0" smtClean="0">
                <a:ea typeface="Calibri"/>
                <a:cs typeface="Calibri"/>
                <a:sym typeface="Calibri"/>
              </a:rPr>
              <a:t>Daniel Ezekiel &amp; </a:t>
            </a:r>
            <a:endParaRPr lang="en-US" dirty="0" smtClean="0">
              <a:ea typeface="Calibri"/>
              <a:cs typeface="Calibri"/>
              <a:sym typeface="Calibri"/>
            </a:endParaRPr>
          </a:p>
          <a:p>
            <a:pPr lvl="0" algn="l"/>
            <a:r>
              <a:rPr lang="en-US" dirty="0" smtClean="0">
                <a:ea typeface="Calibri"/>
                <a:cs typeface="Calibri"/>
                <a:sym typeface="Calibri"/>
              </a:rPr>
              <a:t>the </a:t>
            </a:r>
            <a:r>
              <a:rPr lang="en-US" dirty="0" smtClean="0">
                <a:ea typeface="Calibri"/>
                <a:cs typeface="Calibri"/>
                <a:sym typeface="Calibri"/>
              </a:rPr>
              <a:t>Kings</a:t>
            </a:r>
            <a:endParaRPr lang="en" dirty="0">
              <a:ea typeface="Calibri"/>
              <a:cs typeface="Calibri"/>
              <a:sym typeface="Calibri"/>
            </a:endParaRPr>
          </a:p>
        </p:txBody>
      </p:sp>
    </p:spTree>
    <p:extLst>
      <p:ext uri="{BB962C8B-B14F-4D97-AF65-F5344CB8AC3E}">
        <p14:creationId xmlns:p14="http://schemas.microsoft.com/office/powerpoint/2010/main" val="38676736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9868" y="1064753"/>
            <a:ext cx="730300" cy="1096372"/>
          </a:xfrm>
          <a:prstGeom prst="rect">
            <a:avLst/>
          </a:prstGeom>
        </p:spPr>
      </p:pic>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861" y="373721"/>
            <a:ext cx="631604" cy="948202"/>
          </a:xfrm>
          <a:prstGeom prst="rect">
            <a:avLst/>
          </a:prstGeom>
        </p:spPr>
      </p:pic>
      <p:pic>
        <p:nvPicPr>
          <p:cNvPr id="3" name="Picture 2" descr="Jeroboam-1s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8" y="381000"/>
            <a:ext cx="11679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9740" y="4648203"/>
            <a:ext cx="1103302" cy="17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4727" y="4648203"/>
            <a:ext cx="1052187" cy="17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2583" y="4648200"/>
            <a:ext cx="1091843" cy="168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V="1">
            <a:off x="3429000" y="30480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6200000">
            <a:off x="627698" y="3244333"/>
            <a:ext cx="1187505" cy="369332"/>
          </a:xfrm>
          <a:prstGeom prst="rect">
            <a:avLst/>
          </a:prstGeom>
          <a:noFill/>
        </p:spPr>
        <p:txBody>
          <a:bodyPr wrap="none" rtlCol="0">
            <a:spAutoFit/>
          </a:bodyPr>
          <a:lstStyle/>
          <a:p>
            <a:r>
              <a:rPr lang="en-US" dirty="0" smtClean="0"/>
              <a:t>Early Kings</a:t>
            </a:r>
            <a:endParaRPr lang="en-US" dirty="0"/>
          </a:p>
        </p:txBody>
      </p:sp>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6800" y="4627524"/>
            <a:ext cx="1108375" cy="170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6091" y="4627521"/>
            <a:ext cx="1086709"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15207" y="4627600"/>
            <a:ext cx="1091817"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66819" y="2133600"/>
            <a:ext cx="1051891" cy="523220"/>
          </a:xfrm>
          <a:prstGeom prst="rect">
            <a:avLst/>
          </a:prstGeom>
          <a:noFill/>
        </p:spPr>
        <p:txBody>
          <a:bodyPr wrap="none" rtlCol="0">
            <a:spAutoFit/>
          </a:bodyPr>
          <a:lstStyle/>
          <a:p>
            <a:r>
              <a:rPr lang="en-US" sz="1400" dirty="0" smtClean="0"/>
              <a:t>Ahijah</a:t>
            </a:r>
          </a:p>
          <a:p>
            <a:r>
              <a:rPr lang="en-US" sz="1400" dirty="0" smtClean="0"/>
              <a:t>Man of God</a:t>
            </a:r>
            <a:endParaRPr lang="en-US" sz="1400" dirty="0"/>
          </a:p>
        </p:txBody>
      </p:sp>
      <p:pic>
        <p:nvPicPr>
          <p:cNvPr id="14" name="Picture 7" descr="Ahab-1.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33800" y="381000"/>
            <a:ext cx="109556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V="1">
            <a:off x="7169323" y="310996"/>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3051281" y="3282433"/>
            <a:ext cx="1200970" cy="369332"/>
          </a:xfrm>
          <a:prstGeom prst="rect">
            <a:avLst/>
          </a:prstGeom>
          <a:noFill/>
        </p:spPr>
        <p:txBody>
          <a:bodyPr wrap="none" rtlCol="0">
            <a:spAutoFit/>
          </a:bodyPr>
          <a:lstStyle/>
          <a:p>
            <a:r>
              <a:rPr lang="en-US" dirty="0" err="1" smtClean="0"/>
              <a:t>Omri</a:t>
            </a:r>
            <a:r>
              <a:rPr lang="en-US" dirty="0" smtClean="0"/>
              <a:t> Kings</a:t>
            </a:r>
            <a:endParaRPr lang="en-US" dirty="0"/>
          </a:p>
        </p:txBody>
      </p:sp>
      <p:cxnSp>
        <p:nvCxnSpPr>
          <p:cNvPr id="17" name="Straight Connector 16"/>
          <p:cNvCxnSpPr/>
          <p:nvPr/>
        </p:nvCxnSpPr>
        <p:spPr>
          <a:xfrm flipV="1">
            <a:off x="967245" y="39889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6862859" y="3297855"/>
            <a:ext cx="1164101" cy="369332"/>
          </a:xfrm>
          <a:prstGeom prst="rect">
            <a:avLst/>
          </a:prstGeom>
          <a:noFill/>
        </p:spPr>
        <p:txBody>
          <a:bodyPr wrap="none" rtlCol="0">
            <a:spAutoFit/>
          </a:bodyPr>
          <a:lstStyle/>
          <a:p>
            <a:r>
              <a:rPr lang="en-US" dirty="0" smtClean="0"/>
              <a:t>Jehu Kings</a:t>
            </a:r>
            <a:endParaRPr lang="en-US" dirty="0"/>
          </a:p>
        </p:txBody>
      </p:sp>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97663" y="2207998"/>
            <a:ext cx="611113" cy="992406"/>
          </a:xfrm>
          <a:prstGeom prst="rect">
            <a:avLst/>
          </a:prstGeom>
        </p:spPr>
      </p:pic>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49173" y="2195917"/>
            <a:ext cx="747359" cy="921809"/>
          </a:xfrm>
          <a:prstGeom prst="rect">
            <a:avLst/>
          </a:prstGeom>
        </p:spPr>
      </p:pic>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98381" y="345575"/>
            <a:ext cx="1155501" cy="1734710"/>
          </a:xfrm>
          <a:prstGeom prst="rect">
            <a:avLst/>
          </a:prstGeom>
        </p:spPr>
      </p:pic>
      <p:pic>
        <p:nvPicPr>
          <p:cNvPr id="23" name="Picture 3" descr="Judean Chariot-clear.png"/>
          <p:cNvPicPr>
            <a:picLocks noChangeAspect="1"/>
          </p:cNvPicPr>
          <p:nvPr/>
        </p:nvPicPr>
        <p:blipFill rotWithShape="1">
          <a:blip r:embed="rId15" cstate="print">
            <a:extLst>
              <a:ext uri="{28A0092B-C50C-407E-A947-70E740481C1C}">
                <a14:useLocalDpi xmlns:a14="http://schemas.microsoft.com/office/drawing/2010/main" val="0"/>
              </a:ext>
            </a:extLst>
          </a:blip>
          <a:srcRect l="1" r="42469"/>
          <a:stretch/>
        </p:blipFill>
        <p:spPr bwMode="auto">
          <a:xfrm flipH="1">
            <a:off x="7373925" y="116976"/>
            <a:ext cx="1737360" cy="214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708785" y="1869666"/>
            <a:ext cx="425116" cy="246221"/>
          </a:xfrm>
          <a:prstGeom prst="rect">
            <a:avLst/>
          </a:prstGeom>
          <a:noFill/>
        </p:spPr>
        <p:txBody>
          <a:bodyPr wrap="none" rtlCol="0">
            <a:spAutoFit/>
          </a:bodyPr>
          <a:lstStyle/>
          <a:p>
            <a:r>
              <a:rPr lang="en-US" sz="1000" dirty="0" smtClean="0"/>
              <a:t>Jehu</a:t>
            </a:r>
            <a:endParaRPr lang="en-US" sz="1000" dirty="0"/>
          </a:p>
        </p:txBody>
      </p:sp>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61613" y="383651"/>
            <a:ext cx="1167417" cy="1752600"/>
          </a:xfrm>
          <a:prstGeom prst="rect">
            <a:avLst/>
          </a:prstGeom>
        </p:spPr>
      </p:pic>
      <p:sp>
        <p:nvSpPr>
          <p:cNvPr id="27" name="TextBox 26"/>
          <p:cNvSpPr txBox="1"/>
          <p:nvPr/>
        </p:nvSpPr>
        <p:spPr>
          <a:xfrm>
            <a:off x="2548248" y="1932123"/>
            <a:ext cx="554960" cy="246221"/>
          </a:xfrm>
          <a:prstGeom prst="rect">
            <a:avLst/>
          </a:prstGeom>
          <a:noFill/>
        </p:spPr>
        <p:txBody>
          <a:bodyPr wrap="none" rtlCol="0">
            <a:spAutoFit/>
          </a:bodyPr>
          <a:lstStyle/>
          <a:p>
            <a:r>
              <a:rPr lang="en-US" sz="1000" dirty="0" smtClean="0"/>
              <a:t>Baasha</a:t>
            </a:r>
            <a:endParaRPr lang="en-US" sz="1000" dirty="0"/>
          </a:p>
        </p:txBody>
      </p:sp>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57191" y="639726"/>
            <a:ext cx="737087" cy="1364395"/>
          </a:xfrm>
          <a:prstGeom prst="rect">
            <a:avLst/>
          </a:prstGeom>
        </p:spPr>
      </p:pic>
      <p:sp>
        <p:nvSpPr>
          <p:cNvPr id="29" name="TextBox 28"/>
          <p:cNvSpPr txBox="1"/>
          <p:nvPr/>
        </p:nvSpPr>
        <p:spPr>
          <a:xfrm>
            <a:off x="1066822" y="6407841"/>
            <a:ext cx="902811" cy="307777"/>
          </a:xfrm>
          <a:prstGeom prst="rect">
            <a:avLst/>
          </a:prstGeom>
          <a:noFill/>
        </p:spPr>
        <p:txBody>
          <a:bodyPr wrap="none" rtlCol="0">
            <a:spAutoFit/>
          </a:bodyPr>
          <a:lstStyle/>
          <a:p>
            <a:r>
              <a:rPr lang="en-US" sz="1400" dirty="0" smtClean="0"/>
              <a:t>Shemaiah</a:t>
            </a:r>
            <a:endParaRPr lang="en-US" sz="1400" dirty="0"/>
          </a:p>
        </p:txBody>
      </p:sp>
      <p:sp>
        <p:nvSpPr>
          <p:cNvPr id="30" name="TextBox 29"/>
          <p:cNvSpPr txBox="1"/>
          <p:nvPr/>
        </p:nvSpPr>
        <p:spPr>
          <a:xfrm>
            <a:off x="2150701" y="6367790"/>
            <a:ext cx="1350050" cy="523220"/>
          </a:xfrm>
          <a:prstGeom prst="rect">
            <a:avLst/>
          </a:prstGeom>
          <a:noFill/>
        </p:spPr>
        <p:txBody>
          <a:bodyPr wrap="none" rtlCol="0">
            <a:spAutoFit/>
          </a:bodyPr>
          <a:lstStyle/>
          <a:p>
            <a:r>
              <a:rPr lang="en-US" sz="1400" dirty="0" err="1" smtClean="0"/>
              <a:t>Azariah</a:t>
            </a:r>
            <a:endParaRPr lang="en-US" sz="1400" dirty="0" smtClean="0"/>
          </a:p>
          <a:p>
            <a:r>
              <a:rPr lang="en-US" sz="1400" dirty="0" err="1" smtClean="0"/>
              <a:t>Hanani</a:t>
            </a:r>
            <a:r>
              <a:rPr lang="en-US" sz="1400" dirty="0" smtClean="0"/>
              <a:t> the Seer</a:t>
            </a:r>
            <a:endParaRPr lang="en-US" sz="1400" dirty="0"/>
          </a:p>
        </p:txBody>
      </p:sp>
      <p:sp>
        <p:nvSpPr>
          <p:cNvPr id="21" name="TextBox 20"/>
          <p:cNvSpPr txBox="1"/>
          <p:nvPr/>
        </p:nvSpPr>
        <p:spPr>
          <a:xfrm>
            <a:off x="2261586" y="4371203"/>
            <a:ext cx="1084977" cy="276999"/>
          </a:xfrm>
          <a:prstGeom prst="rect">
            <a:avLst/>
          </a:prstGeom>
          <a:solidFill>
            <a:srgbClr val="FF0000"/>
          </a:solidFill>
        </p:spPr>
        <p:txBody>
          <a:bodyPr wrap="none" rtlCol="0">
            <a:spAutoFit/>
          </a:bodyPr>
          <a:lstStyle/>
          <a:p>
            <a:r>
              <a:rPr lang="en-US" sz="1200" b="1" dirty="0" smtClean="0"/>
              <a:t>Brings in Syria</a:t>
            </a:r>
            <a:endParaRPr lang="en-US" sz="1200" b="1" dirty="0"/>
          </a:p>
        </p:txBody>
      </p:sp>
      <p:sp>
        <p:nvSpPr>
          <p:cNvPr id="22" name="TextBox 21"/>
          <p:cNvSpPr txBox="1"/>
          <p:nvPr/>
        </p:nvSpPr>
        <p:spPr>
          <a:xfrm>
            <a:off x="2331849" y="2256710"/>
            <a:ext cx="987771" cy="400110"/>
          </a:xfrm>
          <a:prstGeom prst="rect">
            <a:avLst/>
          </a:prstGeom>
          <a:noFill/>
        </p:spPr>
        <p:txBody>
          <a:bodyPr wrap="none" rtlCol="0">
            <a:spAutoFit/>
          </a:bodyPr>
          <a:lstStyle/>
          <a:p>
            <a:r>
              <a:rPr lang="en-US" sz="1000" dirty="0" smtClean="0"/>
              <a:t>Rocks for</a:t>
            </a:r>
          </a:p>
          <a:p>
            <a:r>
              <a:rPr lang="en-US" sz="1000" dirty="0" err="1" smtClean="0"/>
              <a:t>Mizpah</a:t>
            </a:r>
            <a:r>
              <a:rPr lang="en-US" sz="1000" dirty="0" smtClean="0"/>
              <a:t> &amp; </a:t>
            </a:r>
            <a:r>
              <a:rPr lang="en-US" sz="1000" dirty="0" err="1" smtClean="0"/>
              <a:t>Geba</a:t>
            </a:r>
            <a:endParaRPr lang="en-US" sz="1000" dirty="0"/>
          </a:p>
        </p:txBody>
      </p:sp>
      <p:sp>
        <p:nvSpPr>
          <p:cNvPr id="24" name="TextBox 23"/>
          <p:cNvSpPr txBox="1"/>
          <p:nvPr/>
        </p:nvSpPr>
        <p:spPr>
          <a:xfrm>
            <a:off x="5447408" y="843599"/>
            <a:ext cx="1022627" cy="738664"/>
          </a:xfrm>
          <a:prstGeom prst="rect">
            <a:avLst/>
          </a:prstGeom>
          <a:noFill/>
        </p:spPr>
        <p:txBody>
          <a:bodyPr wrap="square" rtlCol="0">
            <a:spAutoFit/>
          </a:bodyPr>
          <a:lstStyle/>
          <a:p>
            <a:r>
              <a:rPr lang="en-US" sz="1400" dirty="0" err="1" smtClean="0"/>
              <a:t>Ahaziah</a:t>
            </a:r>
            <a:endParaRPr lang="en-US" sz="1400" dirty="0" smtClean="0"/>
          </a:p>
          <a:p>
            <a:endParaRPr lang="en-US" sz="1400" dirty="0" smtClean="0"/>
          </a:p>
          <a:p>
            <a:r>
              <a:rPr lang="en-US" sz="1400" dirty="0" smtClean="0"/>
              <a:t>    </a:t>
            </a:r>
            <a:r>
              <a:rPr lang="en-US" sz="1400" dirty="0" err="1" smtClean="0"/>
              <a:t>Jehoram</a:t>
            </a:r>
            <a:endParaRPr lang="en-US" sz="1400" dirty="0"/>
          </a:p>
        </p:txBody>
      </p:sp>
      <p:pic>
        <p:nvPicPr>
          <p:cNvPr id="1024" name="Picture 10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79840" y="1139215"/>
            <a:ext cx="454360" cy="890897"/>
          </a:xfrm>
          <a:prstGeom prst="rect">
            <a:avLst/>
          </a:prstGeom>
        </p:spPr>
      </p:pic>
      <p:pic>
        <p:nvPicPr>
          <p:cNvPr id="1025" name="Picture 10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14861" y="373721"/>
            <a:ext cx="454361" cy="843814"/>
          </a:xfrm>
          <a:prstGeom prst="rect">
            <a:avLst/>
          </a:prstGeom>
        </p:spPr>
      </p:pic>
      <p:pic>
        <p:nvPicPr>
          <p:cNvPr id="40" name="Picture 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52313" y="4213038"/>
            <a:ext cx="1236051" cy="403531"/>
          </a:xfrm>
          <a:prstGeom prst="rect">
            <a:avLst/>
          </a:prstGeom>
        </p:spPr>
      </p:pic>
      <p:sp>
        <p:nvSpPr>
          <p:cNvPr id="41" name="TextBox 40"/>
          <p:cNvSpPr txBox="1"/>
          <p:nvPr/>
        </p:nvSpPr>
        <p:spPr>
          <a:xfrm>
            <a:off x="4975965" y="4263479"/>
            <a:ext cx="880369" cy="215444"/>
          </a:xfrm>
          <a:prstGeom prst="rect">
            <a:avLst/>
          </a:prstGeom>
          <a:noFill/>
        </p:spPr>
        <p:txBody>
          <a:bodyPr wrap="none" rtlCol="0">
            <a:spAutoFit/>
          </a:bodyPr>
          <a:lstStyle/>
          <a:p>
            <a:r>
              <a:rPr lang="en-US" sz="800" i="1" dirty="0" smtClean="0">
                <a:solidFill>
                  <a:prstClr val="black"/>
                </a:solidFill>
                <a:latin typeface="AvantGarde Md BT" pitchFamily="34" charset="0"/>
                <a:cs typeface="Aharoni" pitchFamily="2" charset="-79"/>
              </a:rPr>
              <a:t>Obadiah - 830</a:t>
            </a:r>
            <a:endParaRPr lang="en-US" sz="800" i="1" dirty="0">
              <a:solidFill>
                <a:prstClr val="black"/>
              </a:solidFill>
              <a:latin typeface="AvantGarde Md BT" pitchFamily="34" charset="0"/>
              <a:cs typeface="Aharoni" pitchFamily="2" charset="-79"/>
            </a:endParaRPr>
          </a:p>
        </p:txBody>
      </p:sp>
      <p:sp>
        <p:nvSpPr>
          <p:cNvPr id="1032" name="TextBox 1031"/>
          <p:cNvSpPr txBox="1"/>
          <p:nvPr/>
        </p:nvSpPr>
        <p:spPr>
          <a:xfrm>
            <a:off x="6106630" y="4371297"/>
            <a:ext cx="893193" cy="246221"/>
          </a:xfrm>
          <a:prstGeom prst="rect">
            <a:avLst/>
          </a:prstGeom>
          <a:noFill/>
        </p:spPr>
        <p:txBody>
          <a:bodyPr wrap="none" rtlCol="0">
            <a:spAutoFit/>
          </a:bodyPr>
          <a:lstStyle/>
          <a:p>
            <a:r>
              <a:rPr lang="en-US" sz="1000" dirty="0" smtClean="0"/>
              <a:t>Killed by Jehu</a:t>
            </a:r>
            <a:endParaRPr lang="en-US" sz="1000" dirty="0"/>
          </a:p>
        </p:txBody>
      </p:sp>
      <p:sp>
        <p:nvSpPr>
          <p:cNvPr id="44" name="TextBox 43"/>
          <p:cNvSpPr txBox="1"/>
          <p:nvPr/>
        </p:nvSpPr>
        <p:spPr>
          <a:xfrm>
            <a:off x="5603350" y="1547247"/>
            <a:ext cx="893193" cy="246221"/>
          </a:xfrm>
          <a:prstGeom prst="rect">
            <a:avLst/>
          </a:prstGeom>
          <a:noFill/>
        </p:spPr>
        <p:txBody>
          <a:bodyPr wrap="none" rtlCol="0">
            <a:spAutoFit/>
          </a:bodyPr>
          <a:lstStyle/>
          <a:p>
            <a:r>
              <a:rPr lang="en-US" sz="1000" dirty="0" smtClean="0"/>
              <a:t>Killed by Jehu</a:t>
            </a:r>
            <a:endParaRPr lang="en-US" sz="1000" dirty="0"/>
          </a:p>
        </p:txBody>
      </p:sp>
    </p:spTree>
    <p:extLst>
      <p:ext uri="{BB962C8B-B14F-4D97-AF65-F5344CB8AC3E}">
        <p14:creationId xmlns:p14="http://schemas.microsoft.com/office/powerpoint/2010/main" val="13987890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1289" y="4624951"/>
            <a:ext cx="1091817"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flipV="1">
            <a:off x="1295400" y="308345"/>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974345" y="3277476"/>
            <a:ext cx="1164101" cy="369332"/>
          </a:xfrm>
          <a:prstGeom prst="rect">
            <a:avLst/>
          </a:prstGeom>
          <a:noFill/>
        </p:spPr>
        <p:txBody>
          <a:bodyPr wrap="none" rtlCol="0">
            <a:spAutoFit/>
          </a:bodyPr>
          <a:lstStyle/>
          <a:p>
            <a:r>
              <a:rPr lang="en-US" dirty="0" smtClean="0">
                <a:solidFill>
                  <a:prstClr val="black"/>
                </a:solidFill>
              </a:rPr>
              <a:t>Jehu Kings</a:t>
            </a:r>
            <a:endParaRPr lang="en-US" dirty="0">
              <a:solidFill>
                <a:prstClr val="black"/>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588" y="342925"/>
            <a:ext cx="1155501" cy="1734710"/>
          </a:xfrm>
          <a:prstGeom prst="rect">
            <a:avLst/>
          </a:prstGeom>
        </p:spPr>
      </p:pic>
      <p:pic>
        <p:nvPicPr>
          <p:cNvPr id="23" name="Picture 3" descr="Judean Chariot-clear.png"/>
          <p:cNvPicPr>
            <a:picLocks noChangeAspect="1"/>
          </p:cNvPicPr>
          <p:nvPr/>
        </p:nvPicPr>
        <p:blipFill rotWithShape="1">
          <a:blip r:embed="rId4" cstate="print">
            <a:extLst>
              <a:ext uri="{28A0092B-C50C-407E-A947-70E740481C1C}">
                <a14:useLocalDpi xmlns:a14="http://schemas.microsoft.com/office/drawing/2010/main" val="0"/>
              </a:ext>
            </a:extLst>
          </a:blip>
          <a:srcRect l="1" r="42469"/>
          <a:stretch/>
        </p:blipFill>
        <p:spPr bwMode="auto">
          <a:xfrm flipH="1">
            <a:off x="1570856" y="116315"/>
            <a:ext cx="1737360" cy="214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834862" y="1867017"/>
            <a:ext cx="425116" cy="246221"/>
          </a:xfrm>
          <a:prstGeom prst="rect">
            <a:avLst/>
          </a:prstGeom>
          <a:noFill/>
        </p:spPr>
        <p:txBody>
          <a:bodyPr wrap="none" rtlCol="0">
            <a:spAutoFit/>
          </a:bodyPr>
          <a:lstStyle/>
          <a:p>
            <a:r>
              <a:rPr lang="en-US" sz="1000" dirty="0" smtClean="0">
                <a:solidFill>
                  <a:prstClr val="black"/>
                </a:solidFill>
              </a:rPr>
              <a:t>Jehu</a:t>
            </a:r>
            <a:endParaRPr lang="en-US" sz="1000" dirty="0">
              <a:solidFill>
                <a:prstClr val="black"/>
              </a:solidFill>
            </a:endParaRPr>
          </a:p>
        </p:txBody>
      </p:sp>
      <p:cxnSp>
        <p:nvCxnSpPr>
          <p:cNvPr id="36" name="Straight Connector 35"/>
          <p:cNvCxnSpPr/>
          <p:nvPr/>
        </p:nvCxnSpPr>
        <p:spPr>
          <a:xfrm flipV="1">
            <a:off x="6931276" y="26670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6557829" y="3277476"/>
            <a:ext cx="1116268" cy="369332"/>
          </a:xfrm>
          <a:prstGeom prst="rect">
            <a:avLst/>
          </a:prstGeom>
          <a:noFill/>
        </p:spPr>
        <p:txBody>
          <a:bodyPr wrap="none" rtlCol="0">
            <a:spAutoFit/>
          </a:bodyPr>
          <a:lstStyle/>
          <a:p>
            <a:r>
              <a:rPr lang="en-US" dirty="0" smtClean="0">
                <a:solidFill>
                  <a:prstClr val="black"/>
                </a:solidFill>
              </a:rPr>
              <a:t>Confusing</a:t>
            </a:r>
            <a:endParaRPr lang="en-US" dirty="0">
              <a:solidFill>
                <a:prstClr val="black"/>
              </a:solidFill>
            </a:endParaRPr>
          </a:p>
        </p:txBody>
      </p: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5080" y="1066799"/>
            <a:ext cx="795557" cy="119434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5181" y="1066799"/>
            <a:ext cx="609495" cy="1010836"/>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9146" y="1066800"/>
            <a:ext cx="795557" cy="119434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8417" y="1068846"/>
            <a:ext cx="528787" cy="982033"/>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3810" y="462214"/>
            <a:ext cx="1050527" cy="1803937"/>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8110" y="555376"/>
            <a:ext cx="821927" cy="1526435"/>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4710" y="1071737"/>
            <a:ext cx="795557" cy="1194340"/>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3485" y="1078639"/>
            <a:ext cx="606669" cy="1039445"/>
          </a:xfrm>
          <a:prstGeom prst="rect">
            <a:avLst/>
          </a:prstGeom>
        </p:spPr>
      </p:pic>
      <p:sp>
        <p:nvSpPr>
          <p:cNvPr id="26" name="Rectangle 25"/>
          <p:cNvSpPr/>
          <p:nvPr/>
        </p:nvSpPr>
        <p:spPr>
          <a:xfrm>
            <a:off x="3020075" y="2261232"/>
            <a:ext cx="665567" cy="246221"/>
          </a:xfrm>
          <a:prstGeom prst="rect">
            <a:avLst/>
          </a:prstGeom>
        </p:spPr>
        <p:txBody>
          <a:bodyPr wrap="none">
            <a:spAutoFit/>
          </a:bodyPr>
          <a:lstStyle/>
          <a:p>
            <a:r>
              <a:rPr lang="en-US" sz="1000" dirty="0" smtClean="0"/>
              <a:t>Jehoahaz</a:t>
            </a:r>
            <a:endParaRPr lang="en-US" sz="1000" dirty="0"/>
          </a:p>
        </p:txBody>
      </p:sp>
      <p:sp>
        <p:nvSpPr>
          <p:cNvPr id="49" name="Rectangle 48"/>
          <p:cNvSpPr/>
          <p:nvPr/>
        </p:nvSpPr>
        <p:spPr>
          <a:xfrm>
            <a:off x="3906433" y="2266071"/>
            <a:ext cx="760144" cy="553998"/>
          </a:xfrm>
          <a:prstGeom prst="rect">
            <a:avLst/>
          </a:prstGeom>
        </p:spPr>
        <p:txBody>
          <a:bodyPr wrap="none">
            <a:spAutoFit/>
          </a:bodyPr>
          <a:lstStyle/>
          <a:p>
            <a:r>
              <a:rPr lang="en-US" sz="1000" dirty="0" smtClean="0"/>
              <a:t>Jehoash</a:t>
            </a:r>
          </a:p>
          <a:p>
            <a:r>
              <a:rPr lang="en-US" sz="1000" dirty="0" smtClean="0"/>
              <a:t>Elisha &amp; </a:t>
            </a:r>
          </a:p>
          <a:p>
            <a:r>
              <a:rPr lang="en-US" sz="1000" dirty="0" smtClean="0"/>
              <a:t>the Arrows</a:t>
            </a:r>
            <a:endParaRPr lang="en-US" sz="1000" dirty="0"/>
          </a:p>
        </p:txBody>
      </p:sp>
      <p:sp>
        <p:nvSpPr>
          <p:cNvPr id="50" name="Rectangle 49"/>
          <p:cNvSpPr/>
          <p:nvPr/>
        </p:nvSpPr>
        <p:spPr>
          <a:xfrm>
            <a:off x="4860943" y="2261230"/>
            <a:ext cx="793807" cy="246221"/>
          </a:xfrm>
          <a:prstGeom prst="rect">
            <a:avLst/>
          </a:prstGeom>
        </p:spPr>
        <p:txBody>
          <a:bodyPr wrap="none">
            <a:spAutoFit/>
          </a:bodyPr>
          <a:lstStyle/>
          <a:p>
            <a:r>
              <a:rPr lang="en-US" sz="1000" dirty="0" smtClean="0"/>
              <a:t>Jeroboam II</a:t>
            </a:r>
            <a:endParaRPr lang="en-US" sz="1000" dirty="0"/>
          </a:p>
        </p:txBody>
      </p:sp>
      <p:sp>
        <p:nvSpPr>
          <p:cNvPr id="51" name="Rectangle 50"/>
          <p:cNvSpPr/>
          <p:nvPr/>
        </p:nvSpPr>
        <p:spPr>
          <a:xfrm>
            <a:off x="5997093" y="2261230"/>
            <a:ext cx="692818" cy="246221"/>
          </a:xfrm>
          <a:prstGeom prst="rect">
            <a:avLst/>
          </a:prstGeom>
        </p:spPr>
        <p:txBody>
          <a:bodyPr wrap="none">
            <a:spAutoFit/>
          </a:bodyPr>
          <a:lstStyle/>
          <a:p>
            <a:r>
              <a:rPr lang="en-US" sz="1000" dirty="0" smtClean="0"/>
              <a:t>Zechariah</a:t>
            </a:r>
            <a:endParaRPr lang="en-US" sz="1000" dirty="0"/>
          </a:p>
        </p:txBody>
      </p:sp>
      <p:sp>
        <p:nvSpPr>
          <p:cNvPr id="52" name="TextBox 51"/>
          <p:cNvSpPr txBox="1"/>
          <p:nvPr/>
        </p:nvSpPr>
        <p:spPr>
          <a:xfrm>
            <a:off x="1774718" y="2081828"/>
            <a:ext cx="617477" cy="246221"/>
          </a:xfrm>
          <a:prstGeom prst="rect">
            <a:avLst/>
          </a:prstGeom>
          <a:noFill/>
        </p:spPr>
        <p:txBody>
          <a:bodyPr wrap="none" rtlCol="0">
            <a:spAutoFit/>
          </a:bodyPr>
          <a:lstStyle/>
          <a:p>
            <a:r>
              <a:rPr lang="en-US" sz="1000" dirty="0" smtClean="0">
                <a:solidFill>
                  <a:prstClr val="black"/>
                </a:solidFill>
              </a:rPr>
              <a:t>841-814</a:t>
            </a:r>
            <a:endParaRPr lang="en-US" sz="1000" dirty="0">
              <a:solidFill>
                <a:prstClr val="black"/>
              </a:solidFill>
            </a:endParaRPr>
          </a:p>
        </p:txBody>
      </p:sp>
      <p:sp>
        <p:nvSpPr>
          <p:cNvPr id="53" name="TextBox 52"/>
          <p:cNvSpPr txBox="1"/>
          <p:nvPr/>
        </p:nvSpPr>
        <p:spPr>
          <a:xfrm>
            <a:off x="4949108" y="2480451"/>
            <a:ext cx="617477" cy="246221"/>
          </a:xfrm>
          <a:prstGeom prst="rect">
            <a:avLst/>
          </a:prstGeom>
          <a:noFill/>
        </p:spPr>
        <p:txBody>
          <a:bodyPr wrap="none" rtlCol="0">
            <a:spAutoFit/>
          </a:bodyPr>
          <a:lstStyle/>
          <a:p>
            <a:r>
              <a:rPr lang="en-US" sz="1000" dirty="0" smtClean="0">
                <a:solidFill>
                  <a:prstClr val="black"/>
                </a:solidFill>
              </a:rPr>
              <a:t>793-753</a:t>
            </a:r>
            <a:endParaRPr lang="en-US" sz="1000" dirty="0">
              <a:solidFill>
                <a:prstClr val="black"/>
              </a:solidFill>
            </a:endParaRPr>
          </a:p>
        </p:txBody>
      </p:sp>
      <p:pic>
        <p:nvPicPr>
          <p:cNvPr id="54" name="Picture 5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34600" y="1598357"/>
            <a:ext cx="1241287" cy="769986"/>
          </a:xfrm>
          <a:prstGeom prst="rect">
            <a:avLst/>
          </a:prstGeom>
        </p:spPr>
      </p:pic>
      <p:sp>
        <p:nvSpPr>
          <p:cNvPr id="55" name="Rectangle 54"/>
          <p:cNvSpPr/>
          <p:nvPr/>
        </p:nvSpPr>
        <p:spPr>
          <a:xfrm>
            <a:off x="7821396" y="2328032"/>
            <a:ext cx="1257267" cy="461665"/>
          </a:xfrm>
          <a:prstGeom prst="rect">
            <a:avLst/>
          </a:prstGeom>
        </p:spPr>
        <p:txBody>
          <a:bodyPr wrap="none">
            <a:spAutoFit/>
          </a:bodyPr>
          <a:lstStyle/>
          <a:p>
            <a:r>
              <a:rPr lang="en-US" sz="1200" dirty="0" err="1"/>
              <a:t>Tiglath-pileser</a:t>
            </a:r>
            <a:r>
              <a:rPr lang="en-US" sz="1200" dirty="0"/>
              <a:t> III </a:t>
            </a:r>
          </a:p>
          <a:p>
            <a:r>
              <a:rPr lang="en-US" sz="1200" dirty="0"/>
              <a:t>(745–727 </a:t>
            </a:r>
            <a:r>
              <a:rPr lang="en-US" sz="1200" cap="small" dirty="0" err="1"/>
              <a:t>b.c.</a:t>
            </a:r>
            <a:r>
              <a:rPr lang="en-US" sz="1200" dirty="0"/>
              <a:t>) </a:t>
            </a:r>
          </a:p>
        </p:txBody>
      </p:sp>
      <p:pic>
        <p:nvPicPr>
          <p:cNvPr id="56" name="Picture 2" descr="C:\Users\Danny\Documents\Danny's Bible Classes\Kings\Kings\Images\Cards\Hezekiah.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34468" y="3270480"/>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15"/>
          <p:cNvSpPr txBox="1">
            <a:spLocks noChangeArrowheads="1"/>
          </p:cNvSpPr>
          <p:nvPr/>
        </p:nvSpPr>
        <p:spPr bwMode="auto">
          <a:xfrm>
            <a:off x="2692876" y="6315600"/>
            <a:ext cx="11124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hangingPunct="1"/>
            <a:r>
              <a:rPr lang="en-US" altLang="en-US" sz="1000" dirty="0">
                <a:solidFill>
                  <a:srgbClr val="000000"/>
                </a:solidFill>
                <a:latin typeface="Aharoni" pitchFamily="2" charset="-79"/>
                <a:cs typeface="Aharoni" pitchFamily="2" charset="-79"/>
              </a:rPr>
              <a:t>Jehoiada Made covenant</a:t>
            </a:r>
          </a:p>
        </p:txBody>
      </p:sp>
      <p:pic>
        <p:nvPicPr>
          <p:cNvPr id="307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77004" y="4624951"/>
            <a:ext cx="1128315"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ctangle 61"/>
          <p:cNvSpPr/>
          <p:nvPr/>
        </p:nvSpPr>
        <p:spPr>
          <a:xfrm>
            <a:off x="2888766" y="6109604"/>
            <a:ext cx="471604" cy="246221"/>
          </a:xfrm>
          <a:prstGeom prst="rect">
            <a:avLst/>
          </a:prstGeom>
        </p:spPr>
        <p:txBody>
          <a:bodyPr wrap="none">
            <a:spAutoFit/>
          </a:bodyPr>
          <a:lstStyle/>
          <a:p>
            <a:r>
              <a:rPr lang="en-US" sz="1000" dirty="0"/>
              <a:t>J</a:t>
            </a:r>
            <a:r>
              <a:rPr lang="en-US" sz="1000" dirty="0" smtClean="0"/>
              <a:t>oash</a:t>
            </a:r>
            <a:endParaRPr lang="en-US" sz="1000" dirty="0"/>
          </a:p>
        </p:txBody>
      </p:sp>
      <p:pic>
        <p:nvPicPr>
          <p:cNvPr id="3075"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50882" y="4640634"/>
            <a:ext cx="1015694" cy="152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Rectangle 63"/>
          <p:cNvSpPr/>
          <p:nvPr/>
        </p:nvSpPr>
        <p:spPr>
          <a:xfrm>
            <a:off x="4756088" y="5986492"/>
            <a:ext cx="630301" cy="246221"/>
          </a:xfrm>
          <a:prstGeom prst="rect">
            <a:avLst/>
          </a:prstGeom>
        </p:spPr>
        <p:txBody>
          <a:bodyPr wrap="none">
            <a:spAutoFit/>
          </a:bodyPr>
          <a:lstStyle/>
          <a:p>
            <a:r>
              <a:rPr lang="en-US" sz="1000" dirty="0" err="1" smtClean="0"/>
              <a:t>Amaziah</a:t>
            </a:r>
            <a:endParaRPr lang="en-US" sz="1000" dirty="0"/>
          </a:p>
        </p:txBody>
      </p:sp>
      <p:pic>
        <p:nvPicPr>
          <p:cNvPr id="3076"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19800" y="4598735"/>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6203746" y="5986491"/>
            <a:ext cx="526106" cy="246221"/>
          </a:xfrm>
          <a:prstGeom prst="rect">
            <a:avLst/>
          </a:prstGeom>
        </p:spPr>
        <p:txBody>
          <a:bodyPr wrap="none">
            <a:spAutoFit/>
          </a:bodyPr>
          <a:lstStyle/>
          <a:p>
            <a:r>
              <a:rPr lang="en-US" sz="1000" dirty="0" err="1" smtClean="0"/>
              <a:t>Uzziah</a:t>
            </a:r>
            <a:endParaRPr lang="en-US" sz="1000" dirty="0"/>
          </a:p>
        </p:txBody>
      </p:sp>
      <p:pic>
        <p:nvPicPr>
          <p:cNvPr id="3077"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78705" y="458481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7325664" y="6004774"/>
            <a:ext cx="567784" cy="246221"/>
          </a:xfrm>
          <a:prstGeom prst="rect">
            <a:avLst/>
          </a:prstGeom>
        </p:spPr>
        <p:txBody>
          <a:bodyPr wrap="none">
            <a:spAutoFit/>
          </a:bodyPr>
          <a:lstStyle/>
          <a:p>
            <a:r>
              <a:rPr lang="en-US" sz="1000" dirty="0" err="1" smtClean="0"/>
              <a:t>Jotham</a:t>
            </a:r>
            <a:endParaRPr lang="en-US" sz="1000" dirty="0"/>
          </a:p>
        </p:txBody>
      </p:sp>
      <p:pic>
        <p:nvPicPr>
          <p:cNvPr id="3078"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40539" y="4568861"/>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8437567" y="5986491"/>
            <a:ext cx="437940" cy="246221"/>
          </a:xfrm>
          <a:prstGeom prst="rect">
            <a:avLst/>
          </a:prstGeom>
        </p:spPr>
        <p:txBody>
          <a:bodyPr wrap="none">
            <a:spAutoFit/>
          </a:bodyPr>
          <a:lstStyle/>
          <a:p>
            <a:r>
              <a:rPr lang="en-US" sz="1000" dirty="0" smtClean="0"/>
              <a:t>Ahaz</a:t>
            </a:r>
            <a:endParaRPr lang="en-US" sz="1000" dirty="0"/>
          </a:p>
        </p:txBody>
      </p:sp>
      <p:pic>
        <p:nvPicPr>
          <p:cNvPr id="71" name="Picture 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74869" y="2726653"/>
            <a:ext cx="1322224" cy="37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080925" y="3104712"/>
            <a:ext cx="1355627" cy="38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25678" y="2868468"/>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66280" y="4288899"/>
            <a:ext cx="1387286" cy="36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694363" y="6218788"/>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98910" y="6232615"/>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8038812" y="4378913"/>
            <a:ext cx="1133987" cy="261610"/>
          </a:xfrm>
          <a:prstGeom prst="rect">
            <a:avLst/>
          </a:prstGeom>
          <a:solidFill>
            <a:srgbClr val="FF0000"/>
          </a:solidFill>
        </p:spPr>
        <p:txBody>
          <a:bodyPr wrap="square" rtlCol="0">
            <a:spAutoFit/>
          </a:bodyPr>
          <a:lstStyle/>
          <a:p>
            <a:r>
              <a:rPr lang="en-US" sz="1100" b="1" dirty="0" smtClean="0"/>
              <a:t>Brings in Assyria</a:t>
            </a:r>
            <a:endParaRPr lang="en-US" sz="1100" b="1" dirty="0"/>
          </a:p>
        </p:txBody>
      </p:sp>
    </p:spTree>
    <p:extLst>
      <p:ext uri="{BB962C8B-B14F-4D97-AF65-F5344CB8AC3E}">
        <p14:creationId xmlns:p14="http://schemas.microsoft.com/office/powerpoint/2010/main" val="2157750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flipV="1">
            <a:off x="2165066"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9369" y="675805"/>
            <a:ext cx="1116268" cy="369332"/>
          </a:xfrm>
          <a:prstGeom prst="rect">
            <a:avLst/>
          </a:prstGeom>
          <a:noFill/>
        </p:spPr>
        <p:txBody>
          <a:bodyPr wrap="none" rtlCol="0">
            <a:spAutoFit/>
          </a:bodyPr>
          <a:lstStyle/>
          <a:p>
            <a:r>
              <a:rPr lang="en-US" dirty="0" smtClean="0">
                <a:solidFill>
                  <a:prstClr val="black"/>
                </a:solidFill>
              </a:rPr>
              <a:t>Confusing</a:t>
            </a:r>
            <a:endParaRPr lang="en-US" dirty="0">
              <a:solidFill>
                <a:prstClr val="black"/>
              </a:solidFill>
            </a:endParaRPr>
          </a:p>
        </p:txBody>
      </p:sp>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0092" y="90485"/>
            <a:ext cx="1241287" cy="769986"/>
          </a:xfrm>
          <a:prstGeom prst="rect">
            <a:avLst/>
          </a:prstGeom>
        </p:spPr>
      </p:pic>
      <p:sp>
        <p:nvSpPr>
          <p:cNvPr id="55" name="Rectangle 54"/>
          <p:cNvSpPr/>
          <p:nvPr/>
        </p:nvSpPr>
        <p:spPr>
          <a:xfrm>
            <a:off x="3076765" y="820085"/>
            <a:ext cx="1257267" cy="461665"/>
          </a:xfrm>
          <a:prstGeom prst="rect">
            <a:avLst/>
          </a:prstGeom>
        </p:spPr>
        <p:txBody>
          <a:bodyPr wrap="none">
            <a:spAutoFit/>
          </a:bodyPr>
          <a:lstStyle/>
          <a:p>
            <a:r>
              <a:rPr lang="en-US" sz="1200" dirty="0" err="1">
                <a:solidFill>
                  <a:prstClr val="black"/>
                </a:solidFill>
              </a:rPr>
              <a:t>Tiglath-pileser</a:t>
            </a:r>
            <a:r>
              <a:rPr lang="en-US" sz="1200" dirty="0">
                <a:solidFill>
                  <a:prstClr val="black"/>
                </a:solidFill>
              </a:rPr>
              <a:t> III </a:t>
            </a:r>
          </a:p>
          <a:p>
            <a:r>
              <a:rPr lang="en-US" sz="1200" dirty="0">
                <a:solidFill>
                  <a:prstClr val="black"/>
                </a:solidFill>
              </a:rPr>
              <a:t>(745–727 </a:t>
            </a:r>
            <a:r>
              <a:rPr lang="en-US" sz="1200" cap="small" dirty="0" err="1">
                <a:solidFill>
                  <a:prstClr val="black"/>
                </a:solidFill>
              </a:rPr>
              <a:t>b.c.</a:t>
            </a:r>
            <a:r>
              <a:rPr lang="en-US" sz="1200" dirty="0">
                <a:solidFill>
                  <a:prstClr val="black"/>
                </a:solidFill>
              </a:rPr>
              <a:t>) </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3590" y="456886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1437536" y="5956622"/>
            <a:ext cx="526106" cy="246221"/>
          </a:xfrm>
          <a:prstGeom prst="rect">
            <a:avLst/>
          </a:prstGeom>
        </p:spPr>
        <p:txBody>
          <a:bodyPr wrap="none">
            <a:spAutoFit/>
          </a:bodyPr>
          <a:lstStyle/>
          <a:p>
            <a:r>
              <a:rPr lang="en-US" sz="1000" dirty="0" err="1" smtClean="0">
                <a:solidFill>
                  <a:prstClr val="black"/>
                </a:solidFill>
              </a:rPr>
              <a:t>Uzziah</a:t>
            </a:r>
            <a:endParaRPr lang="en-US" sz="1000" dirty="0">
              <a:solidFill>
                <a:prstClr val="black"/>
              </a:solidFill>
            </a:endParaRPr>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2495" y="455494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2559454" y="5974905"/>
            <a:ext cx="567784" cy="246221"/>
          </a:xfrm>
          <a:prstGeom prst="rect">
            <a:avLst/>
          </a:prstGeom>
        </p:spPr>
        <p:txBody>
          <a:bodyPr wrap="none">
            <a:spAutoFit/>
          </a:bodyPr>
          <a:lstStyle/>
          <a:p>
            <a:r>
              <a:rPr lang="en-US" sz="1000" dirty="0" err="1" smtClean="0">
                <a:solidFill>
                  <a:prstClr val="black"/>
                </a:solidFill>
              </a:rPr>
              <a:t>Jotham</a:t>
            </a:r>
            <a:endParaRPr lang="en-US" sz="1000" dirty="0">
              <a:solidFill>
                <a:prstClr val="black"/>
              </a:solidFill>
            </a:endParaRPr>
          </a:p>
        </p:txBody>
      </p:sp>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4210" y="4538992"/>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3671357" y="5956622"/>
            <a:ext cx="437940" cy="246221"/>
          </a:xfrm>
          <a:prstGeom prst="rect">
            <a:avLst/>
          </a:prstGeom>
        </p:spPr>
        <p:txBody>
          <a:bodyPr wrap="none">
            <a:spAutoFit/>
          </a:bodyPr>
          <a:lstStyle/>
          <a:p>
            <a:r>
              <a:rPr lang="en-US" sz="1000" dirty="0" smtClean="0">
                <a:solidFill>
                  <a:prstClr val="black"/>
                </a:solidFill>
              </a:rPr>
              <a:t>Ahaz</a:t>
            </a:r>
            <a:endParaRPr lang="en-US" sz="1000" dirty="0">
              <a:solidFill>
                <a:prstClr val="black"/>
              </a:solidFill>
            </a:endParaRPr>
          </a:p>
        </p:txBody>
      </p:sp>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1170" y="1360596"/>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8153" y="6188919"/>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2683" y="6202746"/>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Straight Connector 43"/>
          <p:cNvCxnSpPr/>
          <p:nvPr/>
        </p:nvCxnSpPr>
        <p:spPr>
          <a:xfrm flipV="1">
            <a:off x="4559079"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2" descr="C:\Users\Danny\Documents\Danny's Bible Classes\Kings\Kings\Images\Cards\Hezekia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8079" y="3198816"/>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rot="16200000">
            <a:off x="4165427" y="656610"/>
            <a:ext cx="1332416" cy="369332"/>
          </a:xfrm>
          <a:prstGeom prst="rect">
            <a:avLst/>
          </a:prstGeom>
          <a:noFill/>
        </p:spPr>
        <p:txBody>
          <a:bodyPr wrap="none" rtlCol="0">
            <a:spAutoFit/>
          </a:bodyPr>
          <a:lstStyle/>
          <a:p>
            <a:r>
              <a:rPr lang="en-US" dirty="0" smtClean="0">
                <a:solidFill>
                  <a:prstClr val="black"/>
                </a:solidFill>
              </a:rPr>
              <a:t>Judah Alone</a:t>
            </a:r>
            <a:endParaRPr lang="en-US" dirty="0">
              <a:solidFill>
                <a:prstClr val="black"/>
              </a:solidFill>
            </a:endParaRPr>
          </a:p>
        </p:txBody>
      </p:sp>
      <p:sp>
        <p:nvSpPr>
          <p:cNvPr id="3" name="TextBox 2"/>
          <p:cNvSpPr txBox="1"/>
          <p:nvPr/>
        </p:nvSpPr>
        <p:spPr>
          <a:xfrm>
            <a:off x="2432684" y="1721484"/>
            <a:ext cx="2137124" cy="1477328"/>
          </a:xfrm>
          <a:prstGeom prst="rect">
            <a:avLst/>
          </a:prstGeom>
          <a:noFill/>
        </p:spPr>
        <p:txBody>
          <a:bodyPr wrap="none" rtlCol="0">
            <a:spAutoFit/>
          </a:bodyPr>
          <a:lstStyle/>
          <a:p>
            <a:r>
              <a:rPr lang="en-US" dirty="0" smtClean="0"/>
              <a:t>Shallum        752</a:t>
            </a:r>
          </a:p>
          <a:p>
            <a:r>
              <a:rPr lang="en-US" dirty="0" err="1" smtClean="0"/>
              <a:t>Menahem</a:t>
            </a:r>
            <a:r>
              <a:rPr lang="en-US" dirty="0" smtClean="0"/>
              <a:t>    752-742</a:t>
            </a:r>
          </a:p>
          <a:p>
            <a:r>
              <a:rPr lang="en-US" dirty="0" err="1" smtClean="0"/>
              <a:t>Pekahiah</a:t>
            </a:r>
            <a:r>
              <a:rPr lang="en-US" dirty="0" smtClean="0"/>
              <a:t>      742-740</a:t>
            </a:r>
          </a:p>
          <a:p>
            <a:r>
              <a:rPr lang="en-US" dirty="0" err="1" smtClean="0"/>
              <a:t>Pekah</a:t>
            </a:r>
            <a:r>
              <a:rPr lang="en-US" dirty="0" smtClean="0"/>
              <a:t>(752)  740-732</a:t>
            </a:r>
          </a:p>
          <a:p>
            <a:r>
              <a:rPr lang="en-US" dirty="0" err="1" smtClean="0"/>
              <a:t>Hoshea</a:t>
            </a:r>
            <a:r>
              <a:rPr lang="en-US" dirty="0" smtClean="0"/>
              <a:t>         732-722</a:t>
            </a:r>
            <a:endParaRPr lang="en-US" dirty="0"/>
          </a:p>
        </p:txBody>
      </p:sp>
      <p:cxnSp>
        <p:nvCxnSpPr>
          <p:cNvPr id="6" name="Straight Connector 5"/>
          <p:cNvCxnSpPr/>
          <p:nvPr/>
        </p:nvCxnSpPr>
        <p:spPr>
          <a:xfrm>
            <a:off x="2432691" y="2576223"/>
            <a:ext cx="2031325" cy="23854"/>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4737" y="2770827"/>
            <a:ext cx="1097280" cy="169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2" descr="Josiah.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25281" y="2734582"/>
            <a:ext cx="1046638" cy="168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5"/>
          <p:cNvSpPr txBox="1">
            <a:spLocks noChangeArrowheads="1"/>
          </p:cNvSpPr>
          <p:nvPr/>
        </p:nvSpPr>
        <p:spPr bwMode="auto">
          <a:xfrm>
            <a:off x="7759507" y="4432686"/>
            <a:ext cx="1112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hangingPunct="1"/>
            <a:r>
              <a:rPr lang="en-US" altLang="en-US" sz="1000" dirty="0" smtClean="0">
                <a:solidFill>
                  <a:srgbClr val="000000"/>
                </a:solidFill>
                <a:latin typeface="Aharoni" pitchFamily="2" charset="-79"/>
                <a:cs typeface="Aharoni" pitchFamily="2" charset="-79"/>
              </a:rPr>
              <a:t>Made </a:t>
            </a:r>
            <a:r>
              <a:rPr lang="en-US" altLang="en-US" sz="1000" dirty="0">
                <a:solidFill>
                  <a:srgbClr val="000000"/>
                </a:solidFill>
                <a:latin typeface="Aharoni" pitchFamily="2" charset="-79"/>
                <a:cs typeface="Aharoni" pitchFamily="2" charset="-79"/>
              </a:rPr>
              <a:t>covenant</a:t>
            </a:r>
          </a:p>
        </p:txBody>
      </p:sp>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23789" y="2749591"/>
            <a:ext cx="1103158" cy="169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34601" y="4775999"/>
            <a:ext cx="1916919" cy="54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70703" y="5318639"/>
            <a:ext cx="1773305" cy="46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98053" y="5774264"/>
            <a:ext cx="1654455" cy="469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759512" y="2365251"/>
            <a:ext cx="957313" cy="369332"/>
          </a:xfrm>
          <a:prstGeom prst="rect">
            <a:avLst/>
          </a:prstGeom>
        </p:spPr>
        <p:txBody>
          <a:bodyPr wrap="none">
            <a:spAutoFit/>
          </a:bodyPr>
          <a:lstStyle/>
          <a:p>
            <a:r>
              <a:rPr lang="en-US" dirty="0" smtClean="0"/>
              <a:t>640-609</a:t>
            </a:r>
            <a:endParaRPr lang="en-US" dirty="0"/>
          </a:p>
        </p:txBody>
      </p:sp>
      <p:sp>
        <p:nvSpPr>
          <p:cNvPr id="4" name="Right Arrow 3"/>
          <p:cNvSpPr/>
          <p:nvPr/>
        </p:nvSpPr>
        <p:spPr>
          <a:xfrm>
            <a:off x="2283076" y="6684552"/>
            <a:ext cx="2925028" cy="143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186929" y="2401494"/>
            <a:ext cx="957313" cy="369332"/>
          </a:xfrm>
          <a:prstGeom prst="rect">
            <a:avLst/>
          </a:prstGeom>
        </p:spPr>
        <p:txBody>
          <a:bodyPr wrap="none">
            <a:spAutoFit/>
          </a:bodyPr>
          <a:lstStyle/>
          <a:p>
            <a:r>
              <a:rPr lang="en-US" dirty="0" smtClean="0"/>
              <a:t>697-642</a:t>
            </a:r>
            <a:endParaRPr lang="en-US" dirty="0"/>
          </a:p>
        </p:txBody>
      </p:sp>
      <p:pic>
        <p:nvPicPr>
          <p:cNvPr id="1032"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96070" y="6292896"/>
            <a:ext cx="1726874" cy="4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5357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flipV="1">
            <a:off x="2165066"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9369" y="675805"/>
            <a:ext cx="1116268" cy="369332"/>
          </a:xfrm>
          <a:prstGeom prst="rect">
            <a:avLst/>
          </a:prstGeom>
          <a:noFill/>
        </p:spPr>
        <p:txBody>
          <a:bodyPr wrap="none" rtlCol="0">
            <a:spAutoFit/>
          </a:bodyPr>
          <a:lstStyle/>
          <a:p>
            <a:r>
              <a:rPr lang="en-US" dirty="0" smtClean="0">
                <a:solidFill>
                  <a:prstClr val="black"/>
                </a:solidFill>
              </a:rPr>
              <a:t>Confusing</a:t>
            </a:r>
            <a:endParaRPr lang="en-US" dirty="0">
              <a:solidFill>
                <a:prstClr val="black"/>
              </a:solidFill>
            </a:endParaRPr>
          </a:p>
        </p:txBody>
      </p:sp>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0092" y="90485"/>
            <a:ext cx="1241287" cy="769986"/>
          </a:xfrm>
          <a:prstGeom prst="rect">
            <a:avLst/>
          </a:prstGeom>
        </p:spPr>
      </p:pic>
      <p:sp>
        <p:nvSpPr>
          <p:cNvPr id="55" name="Rectangle 54"/>
          <p:cNvSpPr/>
          <p:nvPr/>
        </p:nvSpPr>
        <p:spPr>
          <a:xfrm>
            <a:off x="3076765" y="820085"/>
            <a:ext cx="1257267" cy="461665"/>
          </a:xfrm>
          <a:prstGeom prst="rect">
            <a:avLst/>
          </a:prstGeom>
        </p:spPr>
        <p:txBody>
          <a:bodyPr wrap="none">
            <a:spAutoFit/>
          </a:bodyPr>
          <a:lstStyle/>
          <a:p>
            <a:r>
              <a:rPr lang="en-US" sz="1200" dirty="0" err="1">
                <a:solidFill>
                  <a:prstClr val="black"/>
                </a:solidFill>
              </a:rPr>
              <a:t>Tiglath-pileser</a:t>
            </a:r>
            <a:r>
              <a:rPr lang="en-US" sz="1200" dirty="0">
                <a:solidFill>
                  <a:prstClr val="black"/>
                </a:solidFill>
              </a:rPr>
              <a:t> III </a:t>
            </a:r>
          </a:p>
          <a:p>
            <a:r>
              <a:rPr lang="en-US" sz="1200" dirty="0">
                <a:solidFill>
                  <a:prstClr val="black"/>
                </a:solidFill>
              </a:rPr>
              <a:t>(745–727 </a:t>
            </a:r>
            <a:r>
              <a:rPr lang="en-US" sz="1200" cap="small" dirty="0" err="1">
                <a:solidFill>
                  <a:prstClr val="black"/>
                </a:solidFill>
              </a:rPr>
              <a:t>b.c.</a:t>
            </a:r>
            <a:r>
              <a:rPr lang="en-US" sz="1200" dirty="0">
                <a:solidFill>
                  <a:prstClr val="black"/>
                </a:solidFill>
              </a:rPr>
              <a:t>) </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3590" y="456886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1437536" y="5956622"/>
            <a:ext cx="526106" cy="246221"/>
          </a:xfrm>
          <a:prstGeom prst="rect">
            <a:avLst/>
          </a:prstGeom>
        </p:spPr>
        <p:txBody>
          <a:bodyPr wrap="none">
            <a:spAutoFit/>
          </a:bodyPr>
          <a:lstStyle/>
          <a:p>
            <a:r>
              <a:rPr lang="en-US" sz="1000" dirty="0" err="1" smtClean="0">
                <a:solidFill>
                  <a:prstClr val="black"/>
                </a:solidFill>
              </a:rPr>
              <a:t>Uzziah</a:t>
            </a:r>
            <a:endParaRPr lang="en-US" sz="1000" dirty="0">
              <a:solidFill>
                <a:prstClr val="black"/>
              </a:solidFill>
            </a:endParaRPr>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2495" y="455494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2559454" y="5974905"/>
            <a:ext cx="567784" cy="246221"/>
          </a:xfrm>
          <a:prstGeom prst="rect">
            <a:avLst/>
          </a:prstGeom>
        </p:spPr>
        <p:txBody>
          <a:bodyPr wrap="none">
            <a:spAutoFit/>
          </a:bodyPr>
          <a:lstStyle/>
          <a:p>
            <a:r>
              <a:rPr lang="en-US" sz="1000" dirty="0" err="1" smtClean="0">
                <a:solidFill>
                  <a:prstClr val="black"/>
                </a:solidFill>
              </a:rPr>
              <a:t>Jotham</a:t>
            </a:r>
            <a:endParaRPr lang="en-US" sz="1000" dirty="0">
              <a:solidFill>
                <a:prstClr val="black"/>
              </a:solidFill>
            </a:endParaRPr>
          </a:p>
        </p:txBody>
      </p:sp>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4210" y="4538992"/>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3671357" y="5956622"/>
            <a:ext cx="437940" cy="246221"/>
          </a:xfrm>
          <a:prstGeom prst="rect">
            <a:avLst/>
          </a:prstGeom>
        </p:spPr>
        <p:txBody>
          <a:bodyPr wrap="none">
            <a:spAutoFit/>
          </a:bodyPr>
          <a:lstStyle/>
          <a:p>
            <a:r>
              <a:rPr lang="en-US" sz="1000" dirty="0" smtClean="0">
                <a:solidFill>
                  <a:prstClr val="black"/>
                </a:solidFill>
              </a:rPr>
              <a:t>Ahaz</a:t>
            </a:r>
            <a:endParaRPr lang="en-US" sz="1000" dirty="0">
              <a:solidFill>
                <a:prstClr val="black"/>
              </a:solidFill>
            </a:endParaRPr>
          </a:p>
        </p:txBody>
      </p:sp>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1170" y="1360596"/>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8153" y="6188919"/>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2683" y="6202746"/>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Straight Connector 43"/>
          <p:cNvCxnSpPr/>
          <p:nvPr/>
        </p:nvCxnSpPr>
        <p:spPr>
          <a:xfrm flipV="1">
            <a:off x="4559079"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2" descr="C:\Users\Danny\Documents\Danny's Bible Classes\Kings\Kings\Images\Cards\Hezekia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8079" y="3198816"/>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rot="16200000">
            <a:off x="4165427" y="656610"/>
            <a:ext cx="1332416" cy="369332"/>
          </a:xfrm>
          <a:prstGeom prst="rect">
            <a:avLst/>
          </a:prstGeom>
          <a:noFill/>
        </p:spPr>
        <p:txBody>
          <a:bodyPr wrap="none" rtlCol="0">
            <a:spAutoFit/>
          </a:bodyPr>
          <a:lstStyle/>
          <a:p>
            <a:r>
              <a:rPr lang="en-US" dirty="0" smtClean="0">
                <a:solidFill>
                  <a:prstClr val="black"/>
                </a:solidFill>
              </a:rPr>
              <a:t>Judah Alone</a:t>
            </a:r>
            <a:endParaRPr lang="en-US" dirty="0">
              <a:solidFill>
                <a:prstClr val="black"/>
              </a:solidFill>
            </a:endParaRPr>
          </a:p>
        </p:txBody>
      </p:sp>
      <p:sp>
        <p:nvSpPr>
          <p:cNvPr id="3" name="TextBox 2"/>
          <p:cNvSpPr txBox="1"/>
          <p:nvPr/>
        </p:nvSpPr>
        <p:spPr>
          <a:xfrm>
            <a:off x="2432684" y="1721484"/>
            <a:ext cx="2137124" cy="1477328"/>
          </a:xfrm>
          <a:prstGeom prst="rect">
            <a:avLst/>
          </a:prstGeom>
          <a:noFill/>
        </p:spPr>
        <p:txBody>
          <a:bodyPr wrap="none" rtlCol="0">
            <a:spAutoFit/>
          </a:bodyPr>
          <a:lstStyle/>
          <a:p>
            <a:r>
              <a:rPr lang="en-US" dirty="0" smtClean="0">
                <a:solidFill>
                  <a:prstClr val="black"/>
                </a:solidFill>
              </a:rPr>
              <a:t>Shallum        752</a:t>
            </a:r>
          </a:p>
          <a:p>
            <a:r>
              <a:rPr lang="en-US" dirty="0" err="1" smtClean="0">
                <a:solidFill>
                  <a:prstClr val="black"/>
                </a:solidFill>
              </a:rPr>
              <a:t>Menahem</a:t>
            </a:r>
            <a:r>
              <a:rPr lang="en-US" dirty="0" smtClean="0">
                <a:solidFill>
                  <a:prstClr val="black"/>
                </a:solidFill>
              </a:rPr>
              <a:t>    752-742</a:t>
            </a:r>
          </a:p>
          <a:p>
            <a:r>
              <a:rPr lang="en-US" dirty="0" err="1" smtClean="0">
                <a:solidFill>
                  <a:prstClr val="black"/>
                </a:solidFill>
              </a:rPr>
              <a:t>Pekahiah</a:t>
            </a:r>
            <a:r>
              <a:rPr lang="en-US" dirty="0" smtClean="0">
                <a:solidFill>
                  <a:prstClr val="black"/>
                </a:solidFill>
              </a:rPr>
              <a:t>      742-740</a:t>
            </a:r>
          </a:p>
          <a:p>
            <a:r>
              <a:rPr lang="en-US" dirty="0" err="1" smtClean="0">
                <a:solidFill>
                  <a:prstClr val="black"/>
                </a:solidFill>
              </a:rPr>
              <a:t>Pekah</a:t>
            </a:r>
            <a:r>
              <a:rPr lang="en-US" dirty="0" smtClean="0">
                <a:solidFill>
                  <a:prstClr val="black"/>
                </a:solidFill>
              </a:rPr>
              <a:t>(752)  740-732</a:t>
            </a:r>
          </a:p>
          <a:p>
            <a:r>
              <a:rPr lang="en-US" dirty="0" err="1" smtClean="0">
                <a:solidFill>
                  <a:prstClr val="black"/>
                </a:solidFill>
              </a:rPr>
              <a:t>Hoshea</a:t>
            </a:r>
            <a:r>
              <a:rPr lang="en-US" dirty="0" smtClean="0">
                <a:solidFill>
                  <a:prstClr val="black"/>
                </a:solidFill>
              </a:rPr>
              <a:t>         732-722</a:t>
            </a:r>
            <a:endParaRPr lang="en-US" dirty="0">
              <a:solidFill>
                <a:prstClr val="black"/>
              </a:solidFill>
            </a:endParaRPr>
          </a:p>
        </p:txBody>
      </p:sp>
      <p:cxnSp>
        <p:nvCxnSpPr>
          <p:cNvPr id="6" name="Straight Connector 5"/>
          <p:cNvCxnSpPr/>
          <p:nvPr/>
        </p:nvCxnSpPr>
        <p:spPr>
          <a:xfrm>
            <a:off x="2432691" y="2576223"/>
            <a:ext cx="2031325" cy="23854"/>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6924" y="1691229"/>
            <a:ext cx="1097280" cy="169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2" descr="Josiah.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37468" y="1654983"/>
            <a:ext cx="1046638" cy="168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5"/>
          <p:cNvSpPr txBox="1">
            <a:spLocks noChangeArrowheads="1"/>
          </p:cNvSpPr>
          <p:nvPr/>
        </p:nvSpPr>
        <p:spPr bwMode="auto">
          <a:xfrm>
            <a:off x="7771694" y="3340000"/>
            <a:ext cx="1112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hangingPunct="1"/>
            <a:r>
              <a:rPr lang="en-US" altLang="en-US" sz="1000" dirty="0" smtClean="0">
                <a:solidFill>
                  <a:srgbClr val="000000"/>
                </a:solidFill>
                <a:latin typeface="Aharoni" pitchFamily="2" charset="-79"/>
                <a:cs typeface="Aharoni" pitchFamily="2" charset="-79"/>
              </a:rPr>
              <a:t>Made </a:t>
            </a:r>
            <a:r>
              <a:rPr lang="en-US" altLang="en-US" sz="1000" dirty="0">
                <a:solidFill>
                  <a:srgbClr val="000000"/>
                </a:solidFill>
                <a:latin typeface="Aharoni" pitchFamily="2" charset="-79"/>
                <a:cs typeface="Aharoni" pitchFamily="2" charset="-79"/>
              </a:rPr>
              <a:t>covenant</a:t>
            </a:r>
          </a:p>
        </p:txBody>
      </p:sp>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35976" y="1669988"/>
            <a:ext cx="1103158" cy="169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89407" y="3680123"/>
            <a:ext cx="1916919" cy="54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74135" y="443673"/>
            <a:ext cx="1773305" cy="46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93115" y="6245"/>
            <a:ext cx="1654455" cy="469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771700" y="1285650"/>
            <a:ext cx="957313" cy="369332"/>
          </a:xfrm>
          <a:prstGeom prst="rect">
            <a:avLst/>
          </a:prstGeom>
        </p:spPr>
        <p:txBody>
          <a:bodyPr wrap="none">
            <a:spAutoFit/>
          </a:bodyPr>
          <a:lstStyle/>
          <a:p>
            <a:r>
              <a:rPr lang="en-US" dirty="0" smtClean="0">
                <a:solidFill>
                  <a:prstClr val="black"/>
                </a:solidFill>
              </a:rPr>
              <a:t>640-609</a:t>
            </a:r>
            <a:endParaRPr lang="en-US" dirty="0">
              <a:solidFill>
                <a:prstClr val="black"/>
              </a:solidFill>
            </a:endParaRPr>
          </a:p>
        </p:txBody>
      </p:sp>
      <p:sp>
        <p:nvSpPr>
          <p:cNvPr id="4" name="Right Arrow 3"/>
          <p:cNvSpPr/>
          <p:nvPr/>
        </p:nvSpPr>
        <p:spPr>
          <a:xfrm>
            <a:off x="2283076" y="6684552"/>
            <a:ext cx="2925028" cy="143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p:nvSpPr>
        <p:spPr>
          <a:xfrm>
            <a:off x="5199117" y="1321894"/>
            <a:ext cx="957313" cy="369332"/>
          </a:xfrm>
          <a:prstGeom prst="rect">
            <a:avLst/>
          </a:prstGeom>
        </p:spPr>
        <p:txBody>
          <a:bodyPr wrap="none">
            <a:spAutoFit/>
          </a:bodyPr>
          <a:lstStyle/>
          <a:p>
            <a:r>
              <a:rPr lang="en-US" dirty="0" smtClean="0">
                <a:solidFill>
                  <a:prstClr val="black"/>
                </a:solidFill>
              </a:rPr>
              <a:t>697-642</a:t>
            </a:r>
            <a:endParaRPr lang="en-US" dirty="0">
              <a:solidFill>
                <a:prstClr val="black"/>
              </a:solidFill>
            </a:endParaRPr>
          </a:p>
        </p:txBody>
      </p:sp>
      <p:pic>
        <p:nvPicPr>
          <p:cNvPr id="1032"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19989" y="881499"/>
            <a:ext cx="1726874" cy="4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99095" y="4181590"/>
            <a:ext cx="863082" cy="134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5389521" y="3862937"/>
            <a:ext cx="535724" cy="369332"/>
          </a:xfrm>
          <a:prstGeom prst="rect">
            <a:avLst/>
          </a:prstGeom>
        </p:spPr>
        <p:txBody>
          <a:bodyPr wrap="none">
            <a:spAutoFit/>
          </a:bodyPr>
          <a:lstStyle/>
          <a:p>
            <a:r>
              <a:rPr lang="en-US" dirty="0" smtClean="0">
                <a:solidFill>
                  <a:prstClr val="black"/>
                </a:solidFill>
              </a:rPr>
              <a:t>609</a:t>
            </a:r>
            <a:endParaRPr lang="en-US" dirty="0">
              <a:solidFill>
                <a:prstClr val="black"/>
              </a:solidFill>
            </a:endParaRPr>
          </a:p>
        </p:txBody>
      </p:sp>
      <p:pic>
        <p:nvPicPr>
          <p:cNvPr id="7"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10829" y="4172819"/>
            <a:ext cx="868712" cy="135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5276725" y="5467375"/>
            <a:ext cx="707822" cy="369332"/>
          </a:xfrm>
          <a:prstGeom prst="rect">
            <a:avLst/>
          </a:prstGeom>
        </p:spPr>
        <p:txBody>
          <a:bodyPr wrap="none">
            <a:spAutoFit/>
          </a:bodyPr>
          <a:lstStyle/>
          <a:p>
            <a:r>
              <a:rPr lang="en-US" dirty="0" smtClean="0">
                <a:solidFill>
                  <a:prstClr val="black"/>
                </a:solidFill>
              </a:rPr>
              <a:t>Egypt</a:t>
            </a:r>
            <a:endParaRPr lang="en-US" dirty="0">
              <a:solidFill>
                <a:prstClr val="black"/>
              </a:solidFill>
            </a:endParaRPr>
          </a:p>
        </p:txBody>
      </p:sp>
      <p:pic>
        <p:nvPicPr>
          <p:cNvPr id="8" name="Picture 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539134" y="4181670"/>
            <a:ext cx="863082" cy="134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156408" y="5500691"/>
            <a:ext cx="766742" cy="119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38"/>
          <p:cNvSpPr/>
          <p:nvPr/>
        </p:nvSpPr>
        <p:spPr>
          <a:xfrm>
            <a:off x="6110835" y="6561430"/>
            <a:ext cx="941733" cy="369332"/>
          </a:xfrm>
          <a:prstGeom prst="rect">
            <a:avLst/>
          </a:prstGeom>
        </p:spPr>
        <p:txBody>
          <a:bodyPr wrap="none">
            <a:spAutoFit/>
          </a:bodyPr>
          <a:lstStyle/>
          <a:p>
            <a:r>
              <a:rPr lang="en-US" dirty="0" smtClean="0">
                <a:solidFill>
                  <a:prstClr val="black"/>
                </a:solidFill>
              </a:rPr>
              <a:t>Babylon</a:t>
            </a:r>
            <a:endParaRPr lang="en-US" dirty="0">
              <a:solidFill>
                <a:prstClr val="black"/>
              </a:solidFill>
            </a:endParaRPr>
          </a:p>
        </p:txBody>
      </p:sp>
      <p:sp>
        <p:nvSpPr>
          <p:cNvPr id="40" name="Rectangle 39"/>
          <p:cNvSpPr/>
          <p:nvPr/>
        </p:nvSpPr>
        <p:spPr>
          <a:xfrm>
            <a:off x="7542032" y="5720633"/>
            <a:ext cx="941733" cy="369332"/>
          </a:xfrm>
          <a:prstGeom prst="rect">
            <a:avLst/>
          </a:prstGeom>
        </p:spPr>
        <p:txBody>
          <a:bodyPr wrap="none">
            <a:spAutoFit/>
          </a:bodyPr>
          <a:lstStyle/>
          <a:p>
            <a:r>
              <a:rPr lang="en-US" dirty="0" smtClean="0">
                <a:solidFill>
                  <a:prstClr val="black"/>
                </a:solidFill>
              </a:rPr>
              <a:t>Babylon</a:t>
            </a:r>
            <a:endParaRPr lang="en-US" dirty="0">
              <a:solidFill>
                <a:prstClr val="black"/>
              </a:solidFill>
            </a:endParaRPr>
          </a:p>
        </p:txBody>
      </p:sp>
      <p:sp>
        <p:nvSpPr>
          <p:cNvPr id="41" name="Rectangle 40"/>
          <p:cNvSpPr/>
          <p:nvPr/>
        </p:nvSpPr>
        <p:spPr>
          <a:xfrm>
            <a:off x="6095272" y="3890560"/>
            <a:ext cx="957313" cy="369332"/>
          </a:xfrm>
          <a:prstGeom prst="rect">
            <a:avLst/>
          </a:prstGeom>
        </p:spPr>
        <p:txBody>
          <a:bodyPr wrap="none">
            <a:spAutoFit/>
          </a:bodyPr>
          <a:lstStyle/>
          <a:p>
            <a:r>
              <a:rPr lang="en-US" dirty="0" smtClean="0">
                <a:solidFill>
                  <a:prstClr val="black"/>
                </a:solidFill>
              </a:rPr>
              <a:t>609-597</a:t>
            </a:r>
            <a:endParaRPr lang="en-US" dirty="0">
              <a:solidFill>
                <a:prstClr val="black"/>
              </a:solidFill>
            </a:endParaRPr>
          </a:p>
        </p:txBody>
      </p:sp>
      <p:sp>
        <p:nvSpPr>
          <p:cNvPr id="42" name="Rectangle 41"/>
          <p:cNvSpPr/>
          <p:nvPr/>
        </p:nvSpPr>
        <p:spPr>
          <a:xfrm>
            <a:off x="5620684" y="6221027"/>
            <a:ext cx="535724" cy="369332"/>
          </a:xfrm>
          <a:prstGeom prst="rect">
            <a:avLst/>
          </a:prstGeom>
        </p:spPr>
        <p:txBody>
          <a:bodyPr wrap="none">
            <a:spAutoFit/>
          </a:bodyPr>
          <a:lstStyle/>
          <a:p>
            <a:r>
              <a:rPr lang="en-US" dirty="0" smtClean="0">
                <a:solidFill>
                  <a:prstClr val="black"/>
                </a:solidFill>
              </a:rPr>
              <a:t>597</a:t>
            </a:r>
            <a:endParaRPr lang="en-US" dirty="0">
              <a:solidFill>
                <a:prstClr val="black"/>
              </a:solidFill>
            </a:endParaRPr>
          </a:p>
        </p:txBody>
      </p:sp>
      <p:sp>
        <p:nvSpPr>
          <p:cNvPr id="43" name="Rectangle 42"/>
          <p:cNvSpPr/>
          <p:nvPr/>
        </p:nvSpPr>
        <p:spPr>
          <a:xfrm>
            <a:off x="7509007" y="5467375"/>
            <a:ext cx="957313" cy="369332"/>
          </a:xfrm>
          <a:prstGeom prst="rect">
            <a:avLst/>
          </a:prstGeom>
        </p:spPr>
        <p:txBody>
          <a:bodyPr wrap="none">
            <a:spAutoFit/>
          </a:bodyPr>
          <a:lstStyle/>
          <a:p>
            <a:r>
              <a:rPr lang="en-US" dirty="0" smtClean="0">
                <a:solidFill>
                  <a:prstClr val="black"/>
                </a:solidFill>
              </a:rPr>
              <a:t>597-586</a:t>
            </a:r>
            <a:endParaRPr lang="en-US" dirty="0">
              <a:solidFill>
                <a:prstClr val="black"/>
              </a:solidFill>
            </a:endParaRPr>
          </a:p>
        </p:txBody>
      </p:sp>
    </p:spTree>
    <p:extLst>
      <p:ext uri="{BB962C8B-B14F-4D97-AF65-F5344CB8AC3E}">
        <p14:creationId xmlns:p14="http://schemas.microsoft.com/office/powerpoint/2010/main" val="14910941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flipV="1">
            <a:off x="2165066"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9369" y="675805"/>
            <a:ext cx="1116268" cy="369332"/>
          </a:xfrm>
          <a:prstGeom prst="rect">
            <a:avLst/>
          </a:prstGeom>
          <a:noFill/>
        </p:spPr>
        <p:txBody>
          <a:bodyPr wrap="none" rtlCol="0">
            <a:spAutoFit/>
          </a:bodyPr>
          <a:lstStyle/>
          <a:p>
            <a:r>
              <a:rPr lang="en-US" dirty="0" smtClean="0">
                <a:solidFill>
                  <a:prstClr val="black"/>
                </a:solidFill>
              </a:rPr>
              <a:t>Confusing</a:t>
            </a:r>
            <a:endParaRPr lang="en-US" dirty="0">
              <a:solidFill>
                <a:prstClr val="black"/>
              </a:solidFill>
            </a:endParaRPr>
          </a:p>
        </p:txBody>
      </p:sp>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0092" y="90485"/>
            <a:ext cx="1241287" cy="769986"/>
          </a:xfrm>
          <a:prstGeom prst="rect">
            <a:avLst/>
          </a:prstGeom>
        </p:spPr>
      </p:pic>
      <p:sp>
        <p:nvSpPr>
          <p:cNvPr id="55" name="Rectangle 54"/>
          <p:cNvSpPr/>
          <p:nvPr/>
        </p:nvSpPr>
        <p:spPr>
          <a:xfrm>
            <a:off x="3076765" y="820085"/>
            <a:ext cx="1257267" cy="461665"/>
          </a:xfrm>
          <a:prstGeom prst="rect">
            <a:avLst/>
          </a:prstGeom>
        </p:spPr>
        <p:txBody>
          <a:bodyPr wrap="none">
            <a:spAutoFit/>
          </a:bodyPr>
          <a:lstStyle/>
          <a:p>
            <a:r>
              <a:rPr lang="en-US" sz="1200" dirty="0" err="1">
                <a:solidFill>
                  <a:prstClr val="black"/>
                </a:solidFill>
              </a:rPr>
              <a:t>Tiglath-pileser</a:t>
            </a:r>
            <a:r>
              <a:rPr lang="en-US" sz="1200" dirty="0">
                <a:solidFill>
                  <a:prstClr val="black"/>
                </a:solidFill>
              </a:rPr>
              <a:t> III </a:t>
            </a:r>
          </a:p>
          <a:p>
            <a:r>
              <a:rPr lang="en-US" sz="1200" dirty="0">
                <a:solidFill>
                  <a:prstClr val="black"/>
                </a:solidFill>
              </a:rPr>
              <a:t>(745–727 </a:t>
            </a:r>
            <a:r>
              <a:rPr lang="en-US" sz="1200" cap="small" dirty="0" err="1">
                <a:solidFill>
                  <a:prstClr val="black"/>
                </a:solidFill>
              </a:rPr>
              <a:t>b.c.</a:t>
            </a:r>
            <a:r>
              <a:rPr lang="en-US" sz="1200" dirty="0">
                <a:solidFill>
                  <a:prstClr val="black"/>
                </a:solidFill>
              </a:rPr>
              <a:t>) </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3590" y="456886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1437536" y="5956622"/>
            <a:ext cx="526106" cy="246221"/>
          </a:xfrm>
          <a:prstGeom prst="rect">
            <a:avLst/>
          </a:prstGeom>
        </p:spPr>
        <p:txBody>
          <a:bodyPr wrap="none">
            <a:spAutoFit/>
          </a:bodyPr>
          <a:lstStyle/>
          <a:p>
            <a:r>
              <a:rPr lang="en-US" sz="1000" dirty="0" err="1" smtClean="0">
                <a:solidFill>
                  <a:prstClr val="black"/>
                </a:solidFill>
              </a:rPr>
              <a:t>Uzziah</a:t>
            </a:r>
            <a:endParaRPr lang="en-US" sz="1000" dirty="0">
              <a:solidFill>
                <a:prstClr val="black"/>
              </a:solidFill>
            </a:endParaRPr>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2495" y="455494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2559454" y="5974905"/>
            <a:ext cx="567784" cy="246221"/>
          </a:xfrm>
          <a:prstGeom prst="rect">
            <a:avLst/>
          </a:prstGeom>
        </p:spPr>
        <p:txBody>
          <a:bodyPr wrap="none">
            <a:spAutoFit/>
          </a:bodyPr>
          <a:lstStyle/>
          <a:p>
            <a:r>
              <a:rPr lang="en-US" sz="1000" dirty="0" err="1" smtClean="0">
                <a:solidFill>
                  <a:prstClr val="black"/>
                </a:solidFill>
              </a:rPr>
              <a:t>Jotham</a:t>
            </a:r>
            <a:endParaRPr lang="en-US" sz="1000" dirty="0">
              <a:solidFill>
                <a:prstClr val="black"/>
              </a:solidFill>
            </a:endParaRPr>
          </a:p>
        </p:txBody>
      </p:sp>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4210" y="4538992"/>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3671357" y="5956622"/>
            <a:ext cx="437940" cy="246221"/>
          </a:xfrm>
          <a:prstGeom prst="rect">
            <a:avLst/>
          </a:prstGeom>
        </p:spPr>
        <p:txBody>
          <a:bodyPr wrap="none">
            <a:spAutoFit/>
          </a:bodyPr>
          <a:lstStyle/>
          <a:p>
            <a:r>
              <a:rPr lang="en-US" sz="1000" dirty="0" smtClean="0">
                <a:solidFill>
                  <a:prstClr val="black"/>
                </a:solidFill>
              </a:rPr>
              <a:t>Ahaz</a:t>
            </a:r>
            <a:endParaRPr lang="en-US" sz="1000" dirty="0">
              <a:solidFill>
                <a:prstClr val="black"/>
              </a:solidFill>
            </a:endParaRPr>
          </a:p>
        </p:txBody>
      </p:sp>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1170" y="1360596"/>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8153" y="6188919"/>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2683" y="6202746"/>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Straight Connector 43"/>
          <p:cNvCxnSpPr/>
          <p:nvPr/>
        </p:nvCxnSpPr>
        <p:spPr>
          <a:xfrm flipV="1">
            <a:off x="4559079"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2" descr="C:\Users\Danny\Documents\Danny's Bible Classes\Kings\Kings\Images\Cards\Hezekia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8079" y="3198816"/>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rot="16200000">
            <a:off x="4165427" y="656610"/>
            <a:ext cx="1332416" cy="369332"/>
          </a:xfrm>
          <a:prstGeom prst="rect">
            <a:avLst/>
          </a:prstGeom>
          <a:noFill/>
        </p:spPr>
        <p:txBody>
          <a:bodyPr wrap="none" rtlCol="0">
            <a:spAutoFit/>
          </a:bodyPr>
          <a:lstStyle/>
          <a:p>
            <a:r>
              <a:rPr lang="en-US" dirty="0" smtClean="0">
                <a:solidFill>
                  <a:prstClr val="black"/>
                </a:solidFill>
              </a:rPr>
              <a:t>Judah Alone</a:t>
            </a:r>
            <a:endParaRPr lang="en-US" dirty="0">
              <a:solidFill>
                <a:prstClr val="black"/>
              </a:solidFill>
            </a:endParaRPr>
          </a:p>
        </p:txBody>
      </p:sp>
      <p:sp>
        <p:nvSpPr>
          <p:cNvPr id="3" name="TextBox 2"/>
          <p:cNvSpPr txBox="1"/>
          <p:nvPr/>
        </p:nvSpPr>
        <p:spPr>
          <a:xfrm>
            <a:off x="2432684" y="1721484"/>
            <a:ext cx="2137124" cy="1477328"/>
          </a:xfrm>
          <a:prstGeom prst="rect">
            <a:avLst/>
          </a:prstGeom>
          <a:noFill/>
        </p:spPr>
        <p:txBody>
          <a:bodyPr wrap="none" rtlCol="0">
            <a:spAutoFit/>
          </a:bodyPr>
          <a:lstStyle/>
          <a:p>
            <a:r>
              <a:rPr lang="en-US" dirty="0" smtClean="0">
                <a:solidFill>
                  <a:prstClr val="black"/>
                </a:solidFill>
              </a:rPr>
              <a:t>Shallum        752</a:t>
            </a:r>
          </a:p>
          <a:p>
            <a:r>
              <a:rPr lang="en-US" dirty="0" err="1" smtClean="0">
                <a:solidFill>
                  <a:prstClr val="black"/>
                </a:solidFill>
              </a:rPr>
              <a:t>Menahem</a:t>
            </a:r>
            <a:r>
              <a:rPr lang="en-US" dirty="0" smtClean="0">
                <a:solidFill>
                  <a:prstClr val="black"/>
                </a:solidFill>
              </a:rPr>
              <a:t>    752-742</a:t>
            </a:r>
          </a:p>
          <a:p>
            <a:r>
              <a:rPr lang="en-US" dirty="0" err="1" smtClean="0">
                <a:solidFill>
                  <a:prstClr val="black"/>
                </a:solidFill>
              </a:rPr>
              <a:t>Pekahiah</a:t>
            </a:r>
            <a:r>
              <a:rPr lang="en-US" dirty="0" smtClean="0">
                <a:solidFill>
                  <a:prstClr val="black"/>
                </a:solidFill>
              </a:rPr>
              <a:t>      742-740</a:t>
            </a:r>
          </a:p>
          <a:p>
            <a:r>
              <a:rPr lang="en-US" dirty="0" err="1" smtClean="0">
                <a:solidFill>
                  <a:prstClr val="black"/>
                </a:solidFill>
              </a:rPr>
              <a:t>Pekah</a:t>
            </a:r>
            <a:r>
              <a:rPr lang="en-US" dirty="0" smtClean="0">
                <a:solidFill>
                  <a:prstClr val="black"/>
                </a:solidFill>
              </a:rPr>
              <a:t>(752)  740-732</a:t>
            </a:r>
          </a:p>
          <a:p>
            <a:r>
              <a:rPr lang="en-US" dirty="0" err="1" smtClean="0">
                <a:solidFill>
                  <a:prstClr val="black"/>
                </a:solidFill>
              </a:rPr>
              <a:t>Hoshea</a:t>
            </a:r>
            <a:r>
              <a:rPr lang="en-US" dirty="0" smtClean="0">
                <a:solidFill>
                  <a:prstClr val="black"/>
                </a:solidFill>
              </a:rPr>
              <a:t>         732-722</a:t>
            </a:r>
            <a:endParaRPr lang="en-US" dirty="0">
              <a:solidFill>
                <a:prstClr val="black"/>
              </a:solidFill>
            </a:endParaRPr>
          </a:p>
        </p:txBody>
      </p:sp>
      <p:cxnSp>
        <p:nvCxnSpPr>
          <p:cNvPr id="6" name="Straight Connector 5"/>
          <p:cNvCxnSpPr/>
          <p:nvPr/>
        </p:nvCxnSpPr>
        <p:spPr>
          <a:xfrm>
            <a:off x="2432691" y="2576223"/>
            <a:ext cx="2031325" cy="23854"/>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6924" y="1691229"/>
            <a:ext cx="1097280" cy="169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2" descr="Josiah.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37468" y="1654983"/>
            <a:ext cx="1046638" cy="168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5"/>
          <p:cNvSpPr txBox="1">
            <a:spLocks noChangeArrowheads="1"/>
          </p:cNvSpPr>
          <p:nvPr/>
        </p:nvSpPr>
        <p:spPr bwMode="auto">
          <a:xfrm>
            <a:off x="7771694" y="3340000"/>
            <a:ext cx="1112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hangingPunct="1"/>
            <a:r>
              <a:rPr lang="en-US" altLang="en-US" sz="1000" dirty="0" smtClean="0">
                <a:solidFill>
                  <a:srgbClr val="000000"/>
                </a:solidFill>
                <a:latin typeface="Aharoni" pitchFamily="2" charset="-79"/>
                <a:cs typeface="Aharoni" pitchFamily="2" charset="-79"/>
              </a:rPr>
              <a:t>Made </a:t>
            </a:r>
            <a:r>
              <a:rPr lang="en-US" altLang="en-US" sz="1000" dirty="0">
                <a:solidFill>
                  <a:srgbClr val="000000"/>
                </a:solidFill>
                <a:latin typeface="Aharoni" pitchFamily="2" charset="-79"/>
                <a:cs typeface="Aharoni" pitchFamily="2" charset="-79"/>
              </a:rPr>
              <a:t>covenant</a:t>
            </a:r>
          </a:p>
        </p:txBody>
      </p:sp>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35976" y="1669988"/>
            <a:ext cx="1103158" cy="169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89407" y="3680123"/>
            <a:ext cx="1916919" cy="54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74135" y="443673"/>
            <a:ext cx="1773305" cy="46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93115" y="6245"/>
            <a:ext cx="1654455" cy="469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771700" y="1285650"/>
            <a:ext cx="957313" cy="369332"/>
          </a:xfrm>
          <a:prstGeom prst="rect">
            <a:avLst/>
          </a:prstGeom>
        </p:spPr>
        <p:txBody>
          <a:bodyPr wrap="none">
            <a:spAutoFit/>
          </a:bodyPr>
          <a:lstStyle/>
          <a:p>
            <a:r>
              <a:rPr lang="en-US" dirty="0" smtClean="0">
                <a:solidFill>
                  <a:prstClr val="black"/>
                </a:solidFill>
              </a:rPr>
              <a:t>640-609</a:t>
            </a:r>
            <a:endParaRPr lang="en-US" dirty="0">
              <a:solidFill>
                <a:prstClr val="black"/>
              </a:solidFill>
            </a:endParaRPr>
          </a:p>
        </p:txBody>
      </p:sp>
      <p:sp>
        <p:nvSpPr>
          <p:cNvPr id="4" name="Right Arrow 3"/>
          <p:cNvSpPr/>
          <p:nvPr/>
        </p:nvSpPr>
        <p:spPr>
          <a:xfrm>
            <a:off x="2283076" y="6684552"/>
            <a:ext cx="2925028" cy="143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p:nvSpPr>
        <p:spPr>
          <a:xfrm>
            <a:off x="5199117" y="1321894"/>
            <a:ext cx="957313" cy="369332"/>
          </a:xfrm>
          <a:prstGeom prst="rect">
            <a:avLst/>
          </a:prstGeom>
        </p:spPr>
        <p:txBody>
          <a:bodyPr wrap="none">
            <a:spAutoFit/>
          </a:bodyPr>
          <a:lstStyle/>
          <a:p>
            <a:r>
              <a:rPr lang="en-US" dirty="0" smtClean="0">
                <a:solidFill>
                  <a:prstClr val="black"/>
                </a:solidFill>
              </a:rPr>
              <a:t>697-642</a:t>
            </a:r>
            <a:endParaRPr lang="en-US" dirty="0">
              <a:solidFill>
                <a:prstClr val="black"/>
              </a:solidFill>
            </a:endParaRPr>
          </a:p>
        </p:txBody>
      </p:sp>
      <p:pic>
        <p:nvPicPr>
          <p:cNvPr id="1032"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19989" y="881499"/>
            <a:ext cx="1726874" cy="4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99095" y="4181590"/>
            <a:ext cx="863082" cy="134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5389521" y="3862937"/>
            <a:ext cx="535724" cy="369332"/>
          </a:xfrm>
          <a:prstGeom prst="rect">
            <a:avLst/>
          </a:prstGeom>
        </p:spPr>
        <p:txBody>
          <a:bodyPr wrap="none">
            <a:spAutoFit/>
          </a:bodyPr>
          <a:lstStyle/>
          <a:p>
            <a:r>
              <a:rPr lang="en-US" dirty="0" smtClean="0">
                <a:solidFill>
                  <a:prstClr val="black"/>
                </a:solidFill>
              </a:rPr>
              <a:t>609</a:t>
            </a:r>
            <a:endParaRPr lang="en-US" dirty="0">
              <a:solidFill>
                <a:prstClr val="black"/>
              </a:solidFill>
            </a:endParaRPr>
          </a:p>
        </p:txBody>
      </p:sp>
      <p:pic>
        <p:nvPicPr>
          <p:cNvPr id="7"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10829" y="4172819"/>
            <a:ext cx="868712" cy="135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5276725" y="5467375"/>
            <a:ext cx="707822" cy="369332"/>
          </a:xfrm>
          <a:prstGeom prst="rect">
            <a:avLst/>
          </a:prstGeom>
        </p:spPr>
        <p:txBody>
          <a:bodyPr wrap="none">
            <a:spAutoFit/>
          </a:bodyPr>
          <a:lstStyle/>
          <a:p>
            <a:r>
              <a:rPr lang="en-US" dirty="0" smtClean="0">
                <a:solidFill>
                  <a:prstClr val="black"/>
                </a:solidFill>
              </a:rPr>
              <a:t>Egypt</a:t>
            </a:r>
            <a:endParaRPr lang="en-US" dirty="0">
              <a:solidFill>
                <a:prstClr val="black"/>
              </a:solidFill>
            </a:endParaRPr>
          </a:p>
        </p:txBody>
      </p:sp>
      <p:pic>
        <p:nvPicPr>
          <p:cNvPr id="8" name="Picture 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539134" y="4181670"/>
            <a:ext cx="863082" cy="134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156408" y="5500691"/>
            <a:ext cx="766742" cy="119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38"/>
          <p:cNvSpPr/>
          <p:nvPr/>
        </p:nvSpPr>
        <p:spPr>
          <a:xfrm>
            <a:off x="6110835" y="6561430"/>
            <a:ext cx="941733" cy="369332"/>
          </a:xfrm>
          <a:prstGeom prst="rect">
            <a:avLst/>
          </a:prstGeom>
        </p:spPr>
        <p:txBody>
          <a:bodyPr wrap="none">
            <a:spAutoFit/>
          </a:bodyPr>
          <a:lstStyle/>
          <a:p>
            <a:r>
              <a:rPr lang="en-US" dirty="0" smtClean="0">
                <a:solidFill>
                  <a:prstClr val="black"/>
                </a:solidFill>
              </a:rPr>
              <a:t>Babylon</a:t>
            </a:r>
            <a:endParaRPr lang="en-US" dirty="0">
              <a:solidFill>
                <a:prstClr val="black"/>
              </a:solidFill>
            </a:endParaRPr>
          </a:p>
        </p:txBody>
      </p:sp>
      <p:sp>
        <p:nvSpPr>
          <p:cNvPr id="40" name="Rectangle 39"/>
          <p:cNvSpPr/>
          <p:nvPr/>
        </p:nvSpPr>
        <p:spPr>
          <a:xfrm>
            <a:off x="7542032" y="5720633"/>
            <a:ext cx="941733" cy="369332"/>
          </a:xfrm>
          <a:prstGeom prst="rect">
            <a:avLst/>
          </a:prstGeom>
        </p:spPr>
        <p:txBody>
          <a:bodyPr wrap="none">
            <a:spAutoFit/>
          </a:bodyPr>
          <a:lstStyle/>
          <a:p>
            <a:r>
              <a:rPr lang="en-US" dirty="0" smtClean="0">
                <a:solidFill>
                  <a:prstClr val="black"/>
                </a:solidFill>
              </a:rPr>
              <a:t>Babylon</a:t>
            </a:r>
            <a:endParaRPr lang="en-US" dirty="0">
              <a:solidFill>
                <a:prstClr val="black"/>
              </a:solidFill>
            </a:endParaRPr>
          </a:p>
        </p:txBody>
      </p:sp>
      <p:sp>
        <p:nvSpPr>
          <p:cNvPr id="41" name="Rectangle 40"/>
          <p:cNvSpPr/>
          <p:nvPr/>
        </p:nvSpPr>
        <p:spPr>
          <a:xfrm>
            <a:off x="6095272" y="3890560"/>
            <a:ext cx="957313" cy="369332"/>
          </a:xfrm>
          <a:prstGeom prst="rect">
            <a:avLst/>
          </a:prstGeom>
        </p:spPr>
        <p:txBody>
          <a:bodyPr wrap="none">
            <a:spAutoFit/>
          </a:bodyPr>
          <a:lstStyle/>
          <a:p>
            <a:r>
              <a:rPr lang="en-US" dirty="0" smtClean="0">
                <a:solidFill>
                  <a:prstClr val="black"/>
                </a:solidFill>
              </a:rPr>
              <a:t>609-597</a:t>
            </a:r>
            <a:endParaRPr lang="en-US" dirty="0">
              <a:solidFill>
                <a:prstClr val="black"/>
              </a:solidFill>
            </a:endParaRPr>
          </a:p>
        </p:txBody>
      </p:sp>
      <p:sp>
        <p:nvSpPr>
          <p:cNvPr id="42" name="Rectangle 41"/>
          <p:cNvSpPr/>
          <p:nvPr/>
        </p:nvSpPr>
        <p:spPr>
          <a:xfrm>
            <a:off x="5620684" y="6221027"/>
            <a:ext cx="535724" cy="369332"/>
          </a:xfrm>
          <a:prstGeom prst="rect">
            <a:avLst/>
          </a:prstGeom>
        </p:spPr>
        <p:txBody>
          <a:bodyPr wrap="none">
            <a:spAutoFit/>
          </a:bodyPr>
          <a:lstStyle/>
          <a:p>
            <a:r>
              <a:rPr lang="en-US" dirty="0" smtClean="0">
                <a:solidFill>
                  <a:prstClr val="black"/>
                </a:solidFill>
              </a:rPr>
              <a:t>597</a:t>
            </a:r>
            <a:endParaRPr lang="en-US" dirty="0">
              <a:solidFill>
                <a:prstClr val="black"/>
              </a:solidFill>
            </a:endParaRPr>
          </a:p>
        </p:txBody>
      </p:sp>
      <p:sp>
        <p:nvSpPr>
          <p:cNvPr id="43" name="Rectangle 42"/>
          <p:cNvSpPr/>
          <p:nvPr/>
        </p:nvSpPr>
        <p:spPr>
          <a:xfrm>
            <a:off x="7509007" y="5467375"/>
            <a:ext cx="957313" cy="369332"/>
          </a:xfrm>
          <a:prstGeom prst="rect">
            <a:avLst/>
          </a:prstGeom>
        </p:spPr>
        <p:txBody>
          <a:bodyPr wrap="none">
            <a:spAutoFit/>
          </a:bodyPr>
          <a:lstStyle/>
          <a:p>
            <a:r>
              <a:rPr lang="en-US" dirty="0" smtClean="0">
                <a:solidFill>
                  <a:prstClr val="black"/>
                </a:solidFill>
              </a:rPr>
              <a:t>597-586</a:t>
            </a:r>
            <a:endParaRPr lang="en-US" dirty="0">
              <a:solidFill>
                <a:prstClr val="black"/>
              </a:solidFill>
            </a:endParaRPr>
          </a:p>
        </p:txBody>
      </p:sp>
    </p:spTree>
    <p:extLst>
      <p:ext uri="{BB962C8B-B14F-4D97-AF65-F5344CB8AC3E}">
        <p14:creationId xmlns:p14="http://schemas.microsoft.com/office/powerpoint/2010/main" val="7863803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6" name="Straight Connector 35"/>
          <p:cNvCxnSpPr/>
          <p:nvPr/>
        </p:nvCxnSpPr>
        <p:spPr>
          <a:xfrm flipV="1">
            <a:off x="2165066"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841919" y="1207860"/>
            <a:ext cx="2291172" cy="369332"/>
          </a:xfrm>
          <a:prstGeom prst="rect">
            <a:avLst/>
          </a:prstGeom>
          <a:noFill/>
        </p:spPr>
        <p:txBody>
          <a:bodyPr wrap="square" rtlCol="0">
            <a:spAutoFit/>
          </a:bodyPr>
          <a:lstStyle/>
          <a:p>
            <a:r>
              <a:rPr lang="en-US" dirty="0" smtClean="0">
                <a:solidFill>
                  <a:prstClr val="black"/>
                </a:solidFill>
              </a:rPr>
              <a:t>Babylonian Captivity</a:t>
            </a:r>
            <a:endParaRPr lang="en-US" dirty="0">
              <a:solidFill>
                <a:prstClr val="black"/>
              </a:solidFill>
            </a:endParaRPr>
          </a:p>
        </p:txBody>
      </p:sp>
      <p:cxnSp>
        <p:nvCxnSpPr>
          <p:cNvPr id="44" name="Straight Connector 43"/>
          <p:cNvCxnSpPr/>
          <p:nvPr/>
        </p:nvCxnSpPr>
        <p:spPr>
          <a:xfrm flipV="1">
            <a:off x="4559079"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6200000">
            <a:off x="3913006" y="995850"/>
            <a:ext cx="1837258" cy="369332"/>
          </a:xfrm>
          <a:prstGeom prst="rect">
            <a:avLst/>
          </a:prstGeom>
          <a:noFill/>
        </p:spPr>
        <p:txBody>
          <a:bodyPr wrap="square" rtlCol="0">
            <a:spAutoFit/>
          </a:bodyPr>
          <a:lstStyle/>
          <a:p>
            <a:r>
              <a:rPr lang="en-US" dirty="0" smtClean="0">
                <a:solidFill>
                  <a:prstClr val="black"/>
                </a:solidFill>
              </a:rPr>
              <a:t>Return From </a:t>
            </a:r>
            <a:r>
              <a:rPr lang="en-US" dirty="0">
                <a:solidFill>
                  <a:prstClr val="black"/>
                </a:solidFill>
              </a:rPr>
              <a:t>Exile</a:t>
            </a:r>
          </a:p>
        </p:txBody>
      </p:sp>
      <p:sp>
        <p:nvSpPr>
          <p:cNvPr id="2" name="Rectangle 1"/>
          <p:cNvSpPr/>
          <p:nvPr/>
        </p:nvSpPr>
        <p:spPr>
          <a:xfrm>
            <a:off x="7771700" y="1285650"/>
            <a:ext cx="957313" cy="369332"/>
          </a:xfrm>
          <a:prstGeom prst="rect">
            <a:avLst/>
          </a:prstGeom>
        </p:spPr>
        <p:txBody>
          <a:bodyPr wrap="none">
            <a:spAutoFit/>
          </a:bodyPr>
          <a:lstStyle/>
          <a:p>
            <a:r>
              <a:rPr lang="en-US" dirty="0" smtClean="0">
                <a:solidFill>
                  <a:prstClr val="black"/>
                </a:solidFill>
              </a:rPr>
              <a:t>640-609</a:t>
            </a:r>
            <a:endParaRPr lang="en-US" dirty="0">
              <a:solidFill>
                <a:prstClr val="black"/>
              </a:solidFill>
            </a:endParaRPr>
          </a:p>
        </p:txBody>
      </p:sp>
      <p:sp>
        <p:nvSpPr>
          <p:cNvPr id="38" name="Rectangle 37"/>
          <p:cNvSpPr/>
          <p:nvPr/>
        </p:nvSpPr>
        <p:spPr>
          <a:xfrm>
            <a:off x="5199117" y="1321894"/>
            <a:ext cx="957313" cy="369332"/>
          </a:xfrm>
          <a:prstGeom prst="rect">
            <a:avLst/>
          </a:prstGeom>
        </p:spPr>
        <p:txBody>
          <a:bodyPr wrap="none">
            <a:spAutoFit/>
          </a:bodyPr>
          <a:lstStyle/>
          <a:p>
            <a:r>
              <a:rPr lang="en-US" dirty="0" smtClean="0">
                <a:solidFill>
                  <a:prstClr val="black"/>
                </a:solidFill>
              </a:rPr>
              <a:t>697-642</a:t>
            </a:r>
            <a:endParaRPr lang="en-US" dirty="0">
              <a:solidFill>
                <a:prstClr val="black"/>
              </a:solidFill>
            </a:endParaRPr>
          </a:p>
        </p:txBody>
      </p:sp>
      <p:sp>
        <p:nvSpPr>
          <p:cNvPr id="45" name="TextBox 44"/>
          <p:cNvSpPr txBox="1"/>
          <p:nvPr/>
        </p:nvSpPr>
        <p:spPr>
          <a:xfrm>
            <a:off x="1364858" y="251903"/>
            <a:ext cx="800219" cy="184666"/>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sym typeface="Arial"/>
                <a:rtl val="0"/>
              </a:rPr>
              <a:t>605-538 </a:t>
            </a:r>
            <a:r>
              <a:rPr lang="en-US" sz="900" dirty="0" smtClean="0">
                <a:solidFill>
                  <a:prstClr val="black"/>
                </a:solidFill>
                <a:latin typeface="Arial" panose="020B0604020202020204" pitchFamily="34" charset="0"/>
                <a:cs typeface="Arial" panose="020B0604020202020204" pitchFamily="34" charset="0"/>
                <a:sym typeface="Arial"/>
                <a:rtl val="0"/>
              </a:rPr>
              <a:t>BC</a:t>
            </a:r>
            <a:endParaRPr lang="en-US" sz="900" dirty="0">
              <a:solidFill>
                <a:prstClr val="black"/>
              </a:solidFill>
              <a:latin typeface="Arial" panose="020B0604020202020204" pitchFamily="34" charset="0"/>
              <a:cs typeface="Arial" panose="020B0604020202020204" pitchFamily="34" charset="0"/>
              <a:sym typeface="Arial"/>
              <a:rtl val="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6499" y="-2825875"/>
            <a:ext cx="8225270" cy="4218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Rectangle 47"/>
          <p:cNvSpPr/>
          <p:nvPr/>
        </p:nvSpPr>
        <p:spPr>
          <a:xfrm>
            <a:off x="2559454" y="5974905"/>
            <a:ext cx="567784" cy="246221"/>
          </a:xfrm>
          <a:prstGeom prst="rect">
            <a:avLst/>
          </a:prstGeom>
        </p:spPr>
        <p:txBody>
          <a:bodyPr wrap="none">
            <a:spAutoFit/>
          </a:bodyPr>
          <a:lstStyle/>
          <a:p>
            <a:r>
              <a:rPr lang="en-US" sz="1000" dirty="0" err="1" smtClean="0">
                <a:solidFill>
                  <a:prstClr val="black"/>
                </a:solidFill>
              </a:rPr>
              <a:t>Jotham</a:t>
            </a:r>
            <a:endParaRPr lang="en-US" sz="1000" dirty="0">
              <a:solidFill>
                <a:prstClr val="black"/>
              </a:solidFill>
            </a:endParaRPr>
          </a:p>
        </p:txBody>
      </p:sp>
    </p:spTree>
    <p:extLst>
      <p:ext uri="{BB962C8B-B14F-4D97-AF65-F5344CB8AC3E}">
        <p14:creationId xmlns:p14="http://schemas.microsoft.com/office/powerpoint/2010/main" val="9525363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a:latin typeface="Tahoma" pitchFamily="34" charset="0"/>
                <a:cs typeface="Tahoma" pitchFamily="34" charset="0"/>
              </a:rPr>
              <a:t>The Role of the Prophets</a:t>
            </a:r>
            <a:r>
              <a:rPr lang="en-US" altLang="en-US"/>
              <a:t> </a:t>
            </a:r>
          </a:p>
        </p:txBody>
      </p:sp>
      <p:sp>
        <p:nvSpPr>
          <p:cNvPr id="9219" name="Text Box 3"/>
          <p:cNvSpPr txBox="1">
            <a:spLocks noChangeArrowheads="1"/>
          </p:cNvSpPr>
          <p:nvPr/>
        </p:nvSpPr>
        <p:spPr bwMode="ltGray">
          <a:xfrm>
            <a:off x="928688" y="1895518"/>
            <a:ext cx="7543800" cy="83099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a:solidFill>
                  <a:srgbClr val="F8F8F8"/>
                </a:solidFill>
                <a:latin typeface="Tahoma" pitchFamily="34" charset="0"/>
                <a:cs typeface="Tahoma" pitchFamily="34" charset="0"/>
              </a:rPr>
              <a:t>They are </a:t>
            </a:r>
            <a:r>
              <a:rPr lang="en-US" altLang="en-US" sz="2400" b="1" i="1">
                <a:solidFill>
                  <a:srgbClr val="FFFF00"/>
                </a:solidFill>
                <a:latin typeface="Tahoma" pitchFamily="34" charset="0"/>
                <a:cs typeface="Tahoma" pitchFamily="34" charset="0"/>
              </a:rPr>
              <a:t>Spokesmen for God</a:t>
            </a:r>
            <a:r>
              <a:rPr lang="en-US" altLang="en-US" sz="2400" i="1">
                <a:solidFill>
                  <a:srgbClr val="FFFF00"/>
                </a:solidFill>
                <a:latin typeface="Tahoma" pitchFamily="34" charset="0"/>
                <a:cs typeface="Tahoma" pitchFamily="34" charset="0"/>
              </a:rPr>
              <a:t>,</a:t>
            </a:r>
            <a:r>
              <a:rPr lang="en-US" altLang="en-US" sz="2400" i="1">
                <a:solidFill>
                  <a:srgbClr val="F8F8F8"/>
                </a:solidFill>
                <a:latin typeface="Tahoma" pitchFamily="34" charset="0"/>
                <a:cs typeface="Tahoma" pitchFamily="34" charset="0"/>
              </a:rPr>
              <a:t> </a:t>
            </a:r>
            <a:r>
              <a:rPr lang="en-US" altLang="en-US" sz="2400">
                <a:solidFill>
                  <a:srgbClr val="F8F8F8"/>
                </a:solidFill>
                <a:latin typeface="Tahoma" pitchFamily="34" charset="0"/>
                <a:cs typeface="Tahoma" pitchFamily="34" charset="0"/>
              </a:rPr>
              <a:t>serving as “forthtellers,” speaking what God put in their mouth.</a:t>
            </a:r>
            <a:r>
              <a:rPr lang="en-US" altLang="en-US" sz="2400">
                <a:solidFill>
                  <a:srgbClr val="F8F8F8"/>
                </a:solidFill>
                <a:latin typeface="Times New Roman" pitchFamily="18" charset="0"/>
              </a:rPr>
              <a:t> </a:t>
            </a:r>
          </a:p>
        </p:txBody>
      </p:sp>
      <p:sp>
        <p:nvSpPr>
          <p:cNvPr id="9220" name="Text Box 4"/>
          <p:cNvSpPr txBox="1">
            <a:spLocks noChangeArrowheads="1"/>
          </p:cNvSpPr>
          <p:nvPr/>
        </p:nvSpPr>
        <p:spPr bwMode="ltGray">
          <a:xfrm>
            <a:off x="919163" y="3009900"/>
            <a:ext cx="7524750" cy="156966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a:solidFill>
                  <a:prstClr val="white"/>
                </a:solidFill>
                <a:latin typeface="Tahoma" pitchFamily="34" charset="0"/>
                <a:cs typeface="Tahoma" pitchFamily="34" charset="0"/>
              </a:rPr>
              <a:t>They are </a:t>
            </a:r>
            <a:r>
              <a:rPr lang="en-US" altLang="en-US" sz="2400" b="1" i="1">
                <a:solidFill>
                  <a:srgbClr val="FFFF00"/>
                </a:solidFill>
                <a:latin typeface="Tahoma" pitchFamily="34" charset="0"/>
                <a:cs typeface="Tahoma" pitchFamily="34" charset="0"/>
              </a:rPr>
              <a:t>Preachers of the Covenant</a:t>
            </a:r>
            <a:r>
              <a:rPr lang="en-US" altLang="en-US" sz="2400" i="1">
                <a:solidFill>
                  <a:prstClr val="black"/>
                </a:solidFill>
                <a:latin typeface="Tahoma" pitchFamily="34" charset="0"/>
                <a:cs typeface="Tahoma" pitchFamily="34" charset="0"/>
              </a:rPr>
              <a:t>,</a:t>
            </a:r>
            <a:r>
              <a:rPr lang="en-US" altLang="en-US" sz="2400">
                <a:solidFill>
                  <a:prstClr val="black"/>
                </a:solidFill>
                <a:latin typeface="Tahoma" pitchFamily="34" charset="0"/>
                <a:cs typeface="Tahoma" pitchFamily="34" charset="0"/>
              </a:rPr>
              <a:t> </a:t>
            </a:r>
            <a:r>
              <a:rPr lang="en-US" altLang="en-US" sz="2400">
                <a:solidFill>
                  <a:prstClr val="white"/>
                </a:solidFill>
                <a:latin typeface="Tahoma" pitchFamily="34" charset="0"/>
                <a:cs typeface="Tahoma" pitchFamily="34" charset="0"/>
              </a:rPr>
              <a:t>relating their message to God’s previous promises to the nation of Israel.  These covenants were made with or through Abraham, Moses, and David</a:t>
            </a:r>
            <a:r>
              <a:rPr lang="en-US" altLang="en-US" sz="2400">
                <a:solidFill>
                  <a:prstClr val="white"/>
                </a:solidFill>
                <a:latin typeface="Times New Roman" pitchFamily="18" charset="0"/>
              </a:rPr>
              <a:t> </a:t>
            </a:r>
          </a:p>
        </p:txBody>
      </p:sp>
      <p:sp>
        <p:nvSpPr>
          <p:cNvPr id="9221" name="Text Box 5"/>
          <p:cNvSpPr txBox="1">
            <a:spLocks noChangeArrowheads="1"/>
          </p:cNvSpPr>
          <p:nvPr/>
        </p:nvSpPr>
        <p:spPr bwMode="ltGray">
          <a:xfrm>
            <a:off x="890588" y="4751389"/>
            <a:ext cx="7581900" cy="156966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a:solidFill>
                  <a:prstClr val="white"/>
                </a:solidFill>
                <a:latin typeface="Tahoma" pitchFamily="34" charset="0"/>
                <a:cs typeface="Tahoma" pitchFamily="34" charset="0"/>
              </a:rPr>
              <a:t>They are historians, or </a:t>
            </a:r>
            <a:r>
              <a:rPr lang="en-US" altLang="en-US" sz="2400" b="1" i="1">
                <a:solidFill>
                  <a:srgbClr val="FFFF00"/>
                </a:solidFill>
                <a:latin typeface="Tahoma" pitchFamily="34" charset="0"/>
                <a:cs typeface="Tahoma" pitchFamily="34" charset="0"/>
              </a:rPr>
              <a:t>Interpreters of the Israelites’ History</a:t>
            </a:r>
            <a:r>
              <a:rPr lang="en-US" altLang="en-US" sz="2400" i="1">
                <a:solidFill>
                  <a:prstClr val="black"/>
                </a:solidFill>
                <a:latin typeface="Tahoma" pitchFamily="34" charset="0"/>
                <a:cs typeface="Tahoma" pitchFamily="34" charset="0"/>
              </a:rPr>
              <a:t>. </a:t>
            </a:r>
            <a:r>
              <a:rPr lang="en-US" altLang="en-US" sz="2400">
                <a:solidFill>
                  <a:prstClr val="white"/>
                </a:solidFill>
                <a:latin typeface="Tahoma" pitchFamily="34" charset="0"/>
                <a:cs typeface="Tahoma" pitchFamily="34" charset="0"/>
              </a:rPr>
              <a:t>With out their interpretation God’s people would not know why an event was occurring.</a:t>
            </a:r>
            <a:r>
              <a:rPr lang="en-US" altLang="en-US" sz="2400">
                <a:solidFill>
                  <a:prstClr val="white"/>
                </a:solidFill>
                <a:latin typeface="Times New Roman" pitchFamily="18" charset="0"/>
              </a:rPr>
              <a:t> </a:t>
            </a:r>
          </a:p>
        </p:txBody>
      </p:sp>
    </p:spTree>
    <p:extLst>
      <p:ext uri="{BB962C8B-B14F-4D97-AF65-F5344CB8AC3E}">
        <p14:creationId xmlns:p14="http://schemas.microsoft.com/office/powerpoint/2010/main" val="11769829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God’s Test for a Prophet</a:t>
            </a:r>
          </a:p>
        </p:txBody>
      </p:sp>
      <p:sp>
        <p:nvSpPr>
          <p:cNvPr id="3" name="TextBox 2"/>
          <p:cNvSpPr txBox="1"/>
          <p:nvPr/>
        </p:nvSpPr>
        <p:spPr>
          <a:xfrm>
            <a:off x="983424" y="1457867"/>
            <a:ext cx="7703389" cy="5078313"/>
          </a:xfrm>
          <a:prstGeom prst="rect">
            <a:avLst/>
          </a:prstGeom>
          <a:noFill/>
        </p:spPr>
        <p:txBody>
          <a:bodyPr wrap="square" rtlCol="0">
            <a:spAutoFit/>
          </a:bodyPr>
          <a:lstStyle/>
          <a:p>
            <a:pPr fontAlgn="base">
              <a:spcBef>
                <a:spcPct val="0"/>
              </a:spcBef>
              <a:spcAft>
                <a:spcPct val="0"/>
              </a:spcAft>
            </a:pPr>
            <a:r>
              <a:rPr lang="en-US" b="1" dirty="0">
                <a:solidFill>
                  <a:prstClr val="black"/>
                </a:solidFill>
                <a:latin typeface="Arial" pitchFamily="34" charset="0"/>
                <a:cs typeface="Arial" pitchFamily="34" charset="0"/>
              </a:rPr>
              <a:t>Deuteronomy 18:18-22(ESV) </a:t>
            </a:r>
            <a:r>
              <a:rPr lang="en-US" dirty="0">
                <a:solidFill>
                  <a:prstClr val="black"/>
                </a:solidFill>
                <a:latin typeface="Arial" pitchFamily="34" charset="0"/>
                <a:cs typeface="Arial" pitchFamily="34" charset="0"/>
              </a:rPr>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18</a:t>
            </a:r>
            <a:r>
              <a:rPr lang="en-US" dirty="0">
                <a:solidFill>
                  <a:prstClr val="black"/>
                </a:solidFill>
                <a:latin typeface="Arial" pitchFamily="34" charset="0"/>
                <a:cs typeface="Arial" pitchFamily="34" charset="0"/>
              </a:rPr>
              <a:t>I will raise up for them a prophet like you from among their brothers. </a:t>
            </a:r>
          </a:p>
          <a:p>
            <a:pPr fontAlgn="base">
              <a:spcBef>
                <a:spcPct val="0"/>
              </a:spcBef>
              <a:spcAft>
                <a:spcPct val="0"/>
              </a:spcAft>
            </a:pPr>
            <a:r>
              <a:rPr lang="en-US" u="sng" dirty="0">
                <a:solidFill>
                  <a:prstClr val="black"/>
                </a:solidFill>
                <a:latin typeface="Arial" pitchFamily="34" charset="0"/>
                <a:cs typeface="Arial" pitchFamily="34" charset="0"/>
              </a:rPr>
              <a:t>And I will put my words in his mouth, and he shall speak to them </a:t>
            </a:r>
          </a:p>
          <a:p>
            <a:pPr fontAlgn="base">
              <a:spcBef>
                <a:spcPct val="0"/>
              </a:spcBef>
              <a:spcAft>
                <a:spcPct val="0"/>
              </a:spcAft>
            </a:pPr>
            <a:r>
              <a:rPr lang="en-US" u="sng" dirty="0">
                <a:solidFill>
                  <a:prstClr val="black"/>
                </a:solidFill>
                <a:latin typeface="Arial" pitchFamily="34" charset="0"/>
                <a:cs typeface="Arial" pitchFamily="34" charset="0"/>
              </a:rPr>
              <a:t>all that I command him.  </a:t>
            </a:r>
          </a:p>
          <a:p>
            <a:pPr fontAlgn="base">
              <a:spcBef>
                <a:spcPct val="0"/>
              </a:spcBef>
              <a:spcAft>
                <a:spcPct val="0"/>
              </a:spcAft>
            </a:pPr>
            <a:r>
              <a:rPr lang="en-US" dirty="0">
                <a:solidFill>
                  <a:prstClr val="black"/>
                </a:solidFill>
                <a:latin typeface="Arial" pitchFamily="34" charset="0"/>
                <a:cs typeface="Arial" pitchFamily="34" charset="0"/>
              </a:rPr>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19</a:t>
            </a:r>
            <a:r>
              <a:rPr lang="en-US" dirty="0">
                <a:solidFill>
                  <a:prstClr val="black"/>
                </a:solidFill>
                <a:latin typeface="Arial" pitchFamily="34" charset="0"/>
                <a:cs typeface="Arial" pitchFamily="34" charset="0"/>
              </a:rPr>
              <a:t>And whoever will not listen to my words that he shall speak in my name,  I myself will require it of him.  </a:t>
            </a:r>
            <a:br>
              <a:rPr lang="en-US" dirty="0">
                <a:solidFill>
                  <a:prstClr val="black"/>
                </a:solidFill>
                <a:latin typeface="Arial" pitchFamily="34" charset="0"/>
                <a:cs typeface="Arial" pitchFamily="34" charset="0"/>
              </a:rPr>
            </a:br>
            <a:endParaRPr lang="en-US" dirty="0">
              <a:solidFill>
                <a:prstClr val="black"/>
              </a:solidFill>
              <a:latin typeface="Arial" pitchFamily="34" charset="0"/>
              <a:cs typeface="Arial" pitchFamily="34" charset="0"/>
            </a:endParaRPr>
          </a:p>
          <a:p>
            <a:pPr fontAlgn="base">
              <a:spcBef>
                <a:spcPct val="0"/>
              </a:spcBef>
              <a:spcAft>
                <a:spcPct val="0"/>
              </a:spcAft>
            </a:pPr>
            <a:r>
              <a:rPr lang="en-US" baseline="30000" dirty="0">
                <a:solidFill>
                  <a:prstClr val="black"/>
                </a:solidFill>
                <a:latin typeface="Arial" pitchFamily="34" charset="0"/>
                <a:cs typeface="Arial" pitchFamily="34" charset="0"/>
              </a:rPr>
              <a:t>20</a:t>
            </a:r>
            <a:r>
              <a:rPr lang="en-US" dirty="0">
                <a:solidFill>
                  <a:prstClr val="black"/>
                </a:solidFill>
                <a:latin typeface="Arial" pitchFamily="34" charset="0"/>
                <a:cs typeface="Arial" pitchFamily="34" charset="0"/>
              </a:rPr>
              <a:t>But the prophet who presumes to speak a word in my name that I have not commanded him to speak, or who speaks in the name of other gods, that same prophet shall die.’  </a:t>
            </a:r>
          </a:p>
          <a:p>
            <a:pPr fontAlgn="base">
              <a:spcBef>
                <a:spcPct val="0"/>
              </a:spcBef>
              <a:spcAft>
                <a:spcPct val="0"/>
              </a:spcAft>
            </a:pPr>
            <a:r>
              <a:rPr lang="en-US" dirty="0">
                <a:solidFill>
                  <a:prstClr val="black"/>
                </a:solidFill>
                <a:latin typeface="Arial" pitchFamily="34" charset="0"/>
                <a:cs typeface="Arial" pitchFamily="34" charset="0"/>
              </a:rPr>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21</a:t>
            </a:r>
            <a:r>
              <a:rPr lang="en-US" dirty="0">
                <a:solidFill>
                  <a:prstClr val="black"/>
                </a:solidFill>
                <a:latin typeface="Arial" pitchFamily="34" charset="0"/>
                <a:cs typeface="Arial" pitchFamily="34" charset="0"/>
              </a:rPr>
              <a:t>And if you say in your heart, ‘How may we know the word that the Lord has not spoken?’— </a:t>
            </a:r>
          </a:p>
          <a:p>
            <a:pPr fontAlgn="base">
              <a:spcBef>
                <a:spcPct val="0"/>
              </a:spcBef>
              <a:spcAft>
                <a:spcPct val="0"/>
              </a:spcAft>
            </a:pPr>
            <a:r>
              <a:rPr lang="en-US" dirty="0">
                <a:solidFill>
                  <a:prstClr val="black"/>
                </a:solidFill>
                <a:latin typeface="Arial" pitchFamily="34" charset="0"/>
                <a:cs typeface="Arial" pitchFamily="34" charset="0"/>
              </a:rPr>
              <a:t> </a:t>
            </a:r>
            <a:r>
              <a:rPr lang="en-US" u="sng" baseline="30000" dirty="0">
                <a:solidFill>
                  <a:prstClr val="black"/>
                </a:solidFill>
                <a:latin typeface="Arial" pitchFamily="34" charset="0"/>
                <a:cs typeface="Arial" pitchFamily="34" charset="0"/>
              </a:rPr>
              <a:t>22 </a:t>
            </a:r>
            <a:r>
              <a:rPr lang="en-US" u="sng" dirty="0">
                <a:solidFill>
                  <a:prstClr val="black"/>
                </a:solidFill>
                <a:latin typeface="Arial" pitchFamily="34" charset="0"/>
                <a:cs typeface="Arial" pitchFamily="34" charset="0"/>
              </a:rPr>
              <a:t>when a prophet speaks in the name of the Lord, if the word does not come to pass or come true, that is a word that the Lord has not spoken</a:t>
            </a:r>
            <a:r>
              <a:rPr lang="en-US" dirty="0">
                <a:solidFill>
                  <a:prstClr val="black"/>
                </a:solidFill>
                <a:latin typeface="Arial" pitchFamily="34" charset="0"/>
                <a:cs typeface="Arial" pitchFamily="34" charset="0"/>
              </a:rPr>
              <a:t>; the prophet has spoken it presumptuously. You need not be afraid of him.</a:t>
            </a:r>
          </a:p>
          <a:p>
            <a:pPr fontAlgn="base">
              <a:spcBef>
                <a:spcPct val="0"/>
              </a:spcBef>
              <a:spcAft>
                <a:spcPct val="0"/>
              </a:spcAft>
            </a:pP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8047548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1044" y="1632239"/>
            <a:ext cx="4901633" cy="56072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04572">
            <a:off x="1992460" y="2014974"/>
            <a:ext cx="4847221" cy="284816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05628">
            <a:off x="1851151" y="4657883"/>
            <a:ext cx="4821648" cy="476734"/>
          </a:xfrm>
          <a:prstGeom prst="rect">
            <a:avLst/>
          </a:prstGeom>
        </p:spPr>
      </p:pic>
      <p:sp>
        <p:nvSpPr>
          <p:cNvPr id="6" name="TextBox 5"/>
          <p:cNvSpPr txBox="1"/>
          <p:nvPr/>
        </p:nvSpPr>
        <p:spPr>
          <a:xfrm>
            <a:off x="3646578" y="1646945"/>
            <a:ext cx="1694310" cy="369332"/>
          </a:xfrm>
          <a:prstGeom prst="rect">
            <a:avLst/>
          </a:prstGeom>
          <a:noFill/>
        </p:spPr>
        <p:txBody>
          <a:bodyPr wrap="none" rtlCol="0">
            <a:spAutoFit/>
          </a:bodyPr>
          <a:lstStyle/>
          <a:p>
            <a:r>
              <a:rPr lang="en-US" dirty="0">
                <a:solidFill>
                  <a:prstClr val="black"/>
                </a:solidFill>
              </a:rPr>
              <a:t>Outline - Ezekiel</a:t>
            </a:r>
          </a:p>
        </p:txBody>
      </p:sp>
      <p:sp>
        <p:nvSpPr>
          <p:cNvPr id="7" name="TextBox 6"/>
          <p:cNvSpPr txBox="1"/>
          <p:nvPr/>
        </p:nvSpPr>
        <p:spPr>
          <a:xfrm>
            <a:off x="2786160" y="2135489"/>
            <a:ext cx="2951895" cy="2554545"/>
          </a:xfrm>
          <a:prstGeom prst="rect">
            <a:avLst/>
          </a:prstGeom>
          <a:noFill/>
        </p:spPr>
        <p:txBody>
          <a:bodyPr wrap="square" rtlCol="0">
            <a:spAutoFit/>
          </a:bodyPr>
          <a:lstStyle/>
          <a:p>
            <a:pPr hangingPunct="0"/>
            <a:r>
              <a:rPr lang="en-US" sz="1000" b="1" dirty="0">
                <a:solidFill>
                  <a:prstClr val="black"/>
                </a:solidFill>
              </a:rPr>
              <a:t>Part I: Call of Ezekiel</a:t>
            </a:r>
            <a:r>
              <a:rPr lang="en-US" sz="1000" dirty="0">
                <a:solidFill>
                  <a:prstClr val="black"/>
                </a:solidFill>
              </a:rPr>
              <a:t> (1:1–3:27)</a:t>
            </a:r>
          </a:p>
          <a:p>
            <a:r>
              <a:rPr lang="en-US" sz="1000" b="1" dirty="0">
                <a:solidFill>
                  <a:prstClr val="black"/>
                </a:solidFill>
              </a:rPr>
              <a:t>Part II: Judgment of Judah &amp; Jerusalem </a:t>
            </a:r>
            <a:r>
              <a:rPr lang="en-US" sz="1000" dirty="0">
                <a:solidFill>
                  <a:prstClr val="black"/>
                </a:solidFill>
              </a:rPr>
              <a:t>(4-24)</a:t>
            </a:r>
          </a:p>
          <a:p>
            <a:pPr marL="111125" indent="-111125"/>
            <a:r>
              <a:rPr lang="en-US" sz="1000" dirty="0">
                <a:solidFill>
                  <a:prstClr val="black"/>
                </a:solidFill>
              </a:rPr>
              <a:t>• Jews false hope, fueled by words of false prophets.</a:t>
            </a:r>
          </a:p>
          <a:p>
            <a:pPr marL="111125" indent="-111125"/>
            <a:r>
              <a:rPr lang="en-US" sz="1000" dirty="0">
                <a:solidFill>
                  <a:prstClr val="black"/>
                </a:solidFill>
              </a:rPr>
              <a:t>• God’s punishment due to their worship of idols.</a:t>
            </a:r>
          </a:p>
          <a:p>
            <a:pPr marL="111125" indent="-111125"/>
            <a:r>
              <a:rPr lang="en-US" sz="1000" dirty="0">
                <a:solidFill>
                  <a:prstClr val="black"/>
                </a:solidFill>
              </a:rPr>
              <a:t>• The exiles must repent and turn back to God.</a:t>
            </a:r>
          </a:p>
          <a:p>
            <a:pPr marL="111125" indent="-111125"/>
            <a:r>
              <a:rPr lang="en-US" sz="1000" dirty="0">
                <a:solidFill>
                  <a:prstClr val="black"/>
                </a:solidFill>
              </a:rPr>
              <a:t>• Destruction is imminent and certain.</a:t>
            </a:r>
          </a:p>
          <a:p>
            <a:pPr marL="111125" indent="-111125"/>
            <a:r>
              <a:rPr lang="en-US" sz="1000" dirty="0">
                <a:solidFill>
                  <a:prstClr val="black"/>
                </a:solidFill>
              </a:rPr>
              <a:t> </a:t>
            </a:r>
            <a:r>
              <a:rPr lang="en-US" sz="1000" b="1" dirty="0">
                <a:solidFill>
                  <a:prstClr val="black"/>
                </a:solidFill>
              </a:rPr>
              <a:t>Part III: Judgment of Gentile Nations </a:t>
            </a:r>
            <a:r>
              <a:rPr lang="en-US" sz="1000" dirty="0">
                <a:solidFill>
                  <a:prstClr val="black"/>
                </a:solidFill>
              </a:rPr>
              <a:t>(25-32)</a:t>
            </a:r>
          </a:p>
          <a:p>
            <a:pPr marL="111125" indent="-111125"/>
            <a:r>
              <a:rPr lang="en-US" sz="1000" dirty="0">
                <a:solidFill>
                  <a:prstClr val="black"/>
                </a:solidFill>
              </a:rPr>
              <a:t>• The rejoicing at Judah’s destruction by nations would be turned to sorrow with their destruction.</a:t>
            </a:r>
          </a:p>
          <a:p>
            <a:pPr marL="111125" indent="-111125"/>
            <a:r>
              <a:rPr lang="en-US" sz="1000" dirty="0">
                <a:solidFill>
                  <a:prstClr val="black"/>
                </a:solidFill>
              </a:rPr>
              <a:t>• God rules in the affairs of all nations, </a:t>
            </a:r>
          </a:p>
          <a:p>
            <a:pPr marL="111125" indent="-111125"/>
            <a:r>
              <a:rPr lang="en-US" sz="1000" dirty="0">
                <a:solidFill>
                  <a:prstClr val="black"/>
                </a:solidFill>
              </a:rPr>
              <a:t> </a:t>
            </a:r>
            <a:r>
              <a:rPr lang="en-US" sz="1000" b="1" dirty="0">
                <a:solidFill>
                  <a:prstClr val="black"/>
                </a:solidFill>
              </a:rPr>
              <a:t>Part IV: Restoration of Israel </a:t>
            </a:r>
            <a:r>
              <a:rPr lang="en-US" sz="1000" dirty="0">
                <a:solidFill>
                  <a:prstClr val="black"/>
                </a:solidFill>
              </a:rPr>
              <a:t>(33-48)</a:t>
            </a:r>
          </a:p>
          <a:p>
            <a:pPr marL="111125" indent="-111125"/>
            <a:r>
              <a:rPr lang="en-US" sz="1000" dirty="0">
                <a:solidFill>
                  <a:prstClr val="black"/>
                </a:solidFill>
              </a:rPr>
              <a:t>• Judah &amp; Israel brought back to land as one nation.</a:t>
            </a:r>
          </a:p>
          <a:p>
            <a:pPr marL="111125" indent="-111125"/>
            <a:r>
              <a:rPr lang="en-US" sz="1000" dirty="0">
                <a:solidFill>
                  <a:prstClr val="black"/>
                </a:solidFill>
              </a:rPr>
              <a:t>• God will save his righteous remnant and fulfill his promise of the Messiah.</a:t>
            </a:r>
          </a:p>
          <a:p>
            <a:pPr marL="111125" indent="-111125"/>
            <a:r>
              <a:rPr lang="en-US" sz="1000" dirty="0">
                <a:solidFill>
                  <a:prstClr val="black"/>
                </a:solidFill>
              </a:rPr>
              <a:t>• We are given a symbolic view of the temple/worship and land of the future.</a:t>
            </a:r>
          </a:p>
        </p:txBody>
      </p:sp>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7511" y="1523322"/>
            <a:ext cx="2126493" cy="4065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5949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1292236" y="1572791"/>
            <a:ext cx="7244613" cy="4401205"/>
          </a:xfrm>
          <a:prstGeom prst="rect">
            <a:avLst/>
          </a:prstGeom>
          <a:ln>
            <a:solidFill>
              <a:schemeClr val="tx1"/>
            </a:solidFill>
          </a:ln>
        </p:spPr>
        <p:txBody>
          <a:bodyPr wrap="square">
            <a:spAutoFit/>
          </a:bodyPr>
          <a:lstStyle/>
          <a:p>
            <a:pPr marL="117475" indent="-117475"/>
            <a:r>
              <a:rPr lang="en-US" sz="1400" b="1" dirty="0">
                <a:solidFill>
                  <a:prstClr val="black"/>
                </a:solidFill>
              </a:rPr>
              <a:t>Key Expressions in the Book of Ezekiel</a:t>
            </a:r>
            <a:endParaRPr lang="en-US" sz="1400" dirty="0">
              <a:solidFill>
                <a:prstClr val="black"/>
              </a:solidFill>
            </a:endParaRPr>
          </a:p>
          <a:p>
            <a:pPr marL="169863" indent="-169863">
              <a:buFontTx/>
              <a:buAutoNum type="arabicPeriod"/>
            </a:pPr>
            <a:r>
              <a:rPr lang="en-US" sz="1400" b="1" dirty="0">
                <a:solidFill>
                  <a:prstClr val="black"/>
                </a:solidFill>
              </a:rPr>
              <a:t>“The word of the Lord came to me saying”   </a:t>
            </a:r>
            <a:r>
              <a:rPr lang="en-US" sz="1400" i="1" dirty="0">
                <a:solidFill>
                  <a:prstClr val="black"/>
                </a:solidFill>
              </a:rPr>
              <a:t>Used 49 times</a:t>
            </a:r>
            <a:endParaRPr lang="en-US" sz="1400" dirty="0">
              <a:solidFill>
                <a:prstClr val="black"/>
              </a:solidFill>
            </a:endParaRPr>
          </a:p>
          <a:p>
            <a:pPr marL="404813" lvl="1" indent="-171450">
              <a:buFont typeface="Arial" panose="020B0604020202020204" pitchFamily="34" charset="0"/>
              <a:buChar char="•"/>
            </a:pPr>
            <a:r>
              <a:rPr lang="en-US" sz="1400" dirty="0">
                <a:solidFill>
                  <a:prstClr val="black"/>
                </a:solidFill>
              </a:rPr>
              <a:t>A claim to direct inspiration of the Holy Spirit for the things written. &amp; used  frequently in Jeremiah</a:t>
            </a:r>
          </a:p>
          <a:p>
            <a:pPr marL="117475" indent="-117475"/>
            <a:r>
              <a:rPr lang="en-US" sz="1400" dirty="0">
                <a:solidFill>
                  <a:prstClr val="black"/>
                </a:solidFill>
              </a:rPr>
              <a:t> </a:t>
            </a:r>
            <a:r>
              <a:rPr lang="en-US" sz="1400" b="1" dirty="0">
                <a:solidFill>
                  <a:prstClr val="black"/>
                </a:solidFill>
              </a:rPr>
              <a:t>2. “Thus says the Lord God”</a:t>
            </a:r>
            <a:r>
              <a:rPr lang="en-US" sz="1400" dirty="0">
                <a:solidFill>
                  <a:prstClr val="black"/>
                </a:solidFill>
              </a:rPr>
              <a:t>   </a:t>
            </a:r>
            <a:r>
              <a:rPr lang="en-US" sz="1400" i="1" dirty="0">
                <a:solidFill>
                  <a:prstClr val="black"/>
                </a:solidFill>
              </a:rPr>
              <a:t>Used 64 times</a:t>
            </a:r>
            <a:endParaRPr lang="en-US" sz="1400" dirty="0">
              <a:solidFill>
                <a:prstClr val="black"/>
              </a:solidFill>
            </a:endParaRPr>
          </a:p>
          <a:p>
            <a:pPr marL="404813" lvl="1" indent="-171450">
              <a:buFont typeface="Arial" panose="020B0604020202020204" pitchFamily="34" charset="0"/>
              <a:buChar char="•"/>
            </a:pPr>
            <a:r>
              <a:rPr lang="en-US" sz="1400" dirty="0">
                <a:solidFill>
                  <a:prstClr val="black"/>
                </a:solidFill>
              </a:rPr>
              <a:t>Affirmation his message was the truth from God  in contrast to false prophets telling people what their wished</a:t>
            </a:r>
          </a:p>
          <a:p>
            <a:pPr marL="117475" indent="-117475"/>
            <a:r>
              <a:rPr lang="en-US" sz="1400" dirty="0">
                <a:solidFill>
                  <a:prstClr val="black"/>
                </a:solidFill>
              </a:rPr>
              <a:t> </a:t>
            </a:r>
            <a:r>
              <a:rPr lang="en-US" sz="1400" b="1" dirty="0">
                <a:solidFill>
                  <a:prstClr val="black"/>
                </a:solidFill>
              </a:rPr>
              <a:t>3. “Son of Man”   </a:t>
            </a:r>
            <a:r>
              <a:rPr lang="en-US" sz="1400" i="1" dirty="0">
                <a:solidFill>
                  <a:prstClr val="black"/>
                </a:solidFill>
              </a:rPr>
              <a:t>Used 93 times</a:t>
            </a:r>
            <a:endParaRPr lang="en-US" sz="1400" dirty="0">
              <a:solidFill>
                <a:prstClr val="black"/>
              </a:solidFill>
            </a:endParaRPr>
          </a:p>
          <a:p>
            <a:pPr marL="117475"/>
            <a:r>
              <a:rPr lang="en-US" sz="1400" dirty="0">
                <a:solidFill>
                  <a:prstClr val="black"/>
                </a:solidFill>
              </a:rPr>
              <a:t>• Often with “The word of the Lord came to me saying”. </a:t>
            </a:r>
          </a:p>
          <a:p>
            <a:pPr marL="117475" indent="-117475"/>
            <a:r>
              <a:rPr lang="en-US" sz="1400" dirty="0">
                <a:solidFill>
                  <a:prstClr val="black"/>
                </a:solidFill>
              </a:rPr>
              <a:t> </a:t>
            </a:r>
            <a:r>
              <a:rPr lang="en-US" sz="1400" b="1" dirty="0">
                <a:solidFill>
                  <a:prstClr val="black"/>
                </a:solidFill>
              </a:rPr>
              <a:t>4. “Ye shall know that I AM THE LORD”   </a:t>
            </a:r>
            <a:r>
              <a:rPr lang="en-US" sz="1400" i="1" dirty="0">
                <a:solidFill>
                  <a:prstClr val="black"/>
                </a:solidFill>
              </a:rPr>
              <a:t>Used 63 times</a:t>
            </a:r>
            <a:endParaRPr lang="en-US" sz="1400" dirty="0">
              <a:solidFill>
                <a:prstClr val="black"/>
              </a:solidFill>
            </a:endParaRPr>
          </a:p>
          <a:p>
            <a:pPr marL="404813" indent="-171450">
              <a:buFont typeface="Arial" panose="020B0604020202020204" pitchFamily="34" charset="0"/>
              <a:buChar char="•"/>
            </a:pPr>
            <a:r>
              <a:rPr lang="en-US" sz="1400" dirty="0">
                <a:solidFill>
                  <a:prstClr val="black"/>
                </a:solidFill>
              </a:rPr>
              <a:t>Pivotal idea in the message of Ezekiel - God is in control and all will know </a:t>
            </a:r>
          </a:p>
          <a:p>
            <a:pPr marL="404813" indent="-171450">
              <a:buFont typeface="Arial" panose="020B0604020202020204" pitchFamily="34" charset="0"/>
              <a:buChar char="•"/>
            </a:pPr>
            <a:r>
              <a:rPr lang="en-US" sz="1400" dirty="0">
                <a:solidFill>
                  <a:prstClr val="black"/>
                </a:solidFill>
              </a:rPr>
              <a:t>God’s sovereign power will be shown among all nations in all the following cases:</a:t>
            </a:r>
          </a:p>
          <a:p>
            <a:pPr marL="117475" indent="169863"/>
            <a:r>
              <a:rPr lang="en-US" sz="1400" dirty="0">
                <a:solidFill>
                  <a:prstClr val="black"/>
                </a:solidFill>
              </a:rPr>
              <a:t>→ When Jerusalem is destroyed and people are taken captive to Babylon</a:t>
            </a:r>
          </a:p>
          <a:p>
            <a:pPr marL="117475" indent="169863"/>
            <a:r>
              <a:rPr lang="en-US" sz="1400" dirty="0">
                <a:solidFill>
                  <a:prstClr val="black"/>
                </a:solidFill>
              </a:rPr>
              <a:t>→ When judgment comes upon the Gentile nations in the land</a:t>
            </a:r>
          </a:p>
          <a:p>
            <a:pPr marL="117475" indent="169863"/>
            <a:r>
              <a:rPr lang="en-US" sz="1400" dirty="0">
                <a:solidFill>
                  <a:prstClr val="black"/>
                </a:solidFill>
              </a:rPr>
              <a:t>→ When God restores his people to their land</a:t>
            </a:r>
          </a:p>
          <a:p>
            <a:pPr marL="117475" indent="169863"/>
            <a:r>
              <a:rPr lang="en-US" sz="1400" dirty="0">
                <a:solidFill>
                  <a:prstClr val="black"/>
                </a:solidFill>
              </a:rPr>
              <a:t>→ When God saves his righteous remnant to bring about the promise to Abraham.</a:t>
            </a:r>
          </a:p>
          <a:p>
            <a:pPr marL="117475" indent="-117475"/>
            <a:r>
              <a:rPr lang="en-US" sz="1400" b="1" dirty="0">
                <a:solidFill>
                  <a:prstClr val="black"/>
                </a:solidFill>
              </a:rPr>
              <a:t>5. “I the Lord have spoken it”</a:t>
            </a:r>
            <a:r>
              <a:rPr lang="en-US" sz="1400" i="1" dirty="0">
                <a:solidFill>
                  <a:prstClr val="black"/>
                </a:solidFill>
              </a:rPr>
              <a:t>   Used 12 times</a:t>
            </a:r>
            <a:endParaRPr lang="en-US" sz="1400" dirty="0">
              <a:solidFill>
                <a:prstClr val="black"/>
              </a:solidFill>
            </a:endParaRPr>
          </a:p>
          <a:p>
            <a:pPr marL="404813" indent="-171450">
              <a:buFont typeface="Arial" panose="020B0604020202020204" pitchFamily="34" charset="0"/>
              <a:buChar char="•"/>
            </a:pPr>
            <a:r>
              <a:rPr lang="en-US" sz="1400" dirty="0">
                <a:solidFill>
                  <a:prstClr val="black"/>
                </a:solidFill>
              </a:rPr>
              <a:t>Refers back to the power of God’s spoken word in the creation of the world. Shows that God, who is unbound by time/space, could speak about events in human history years into the future as if they had already happened</a:t>
            </a:r>
          </a:p>
        </p:txBody>
      </p:sp>
    </p:spTree>
    <p:extLst>
      <p:ext uri="{BB962C8B-B14F-4D97-AF65-F5344CB8AC3E}">
        <p14:creationId xmlns:p14="http://schemas.microsoft.com/office/powerpoint/2010/main" val="268788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 y="-1"/>
            <a:ext cx="9123067"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sym typeface="Arial"/>
              <a:rtl val="0"/>
            </a:endParaRPr>
          </a:p>
        </p:txBody>
      </p:sp>
      <p:grpSp>
        <p:nvGrpSpPr>
          <p:cNvPr id="28" name="Group 27"/>
          <p:cNvGrpSpPr/>
          <p:nvPr/>
        </p:nvGrpSpPr>
        <p:grpSpPr>
          <a:xfrm>
            <a:off x="238949" y="1487169"/>
            <a:ext cx="8501553" cy="378901"/>
            <a:chOff x="238539" y="1486923"/>
            <a:chExt cx="8501553" cy="378901"/>
          </a:xfrm>
        </p:grpSpPr>
        <p:grpSp>
          <p:nvGrpSpPr>
            <p:cNvPr id="13" name="Group 12"/>
            <p:cNvGrpSpPr/>
            <p:nvPr/>
          </p:nvGrpSpPr>
          <p:grpSpPr>
            <a:xfrm>
              <a:off x="238539" y="1547192"/>
              <a:ext cx="8501553" cy="246490"/>
              <a:chOff x="238539" y="1547192"/>
              <a:chExt cx="8501553" cy="246490"/>
            </a:xfrm>
          </p:grpSpPr>
          <p:sp>
            <p:nvSpPr>
              <p:cNvPr id="3" name="Rectangle 2"/>
              <p:cNvSpPr/>
              <p:nvPr/>
            </p:nvSpPr>
            <p:spPr>
              <a:xfrm>
                <a:off x="3490623" y="1547192"/>
                <a:ext cx="954156" cy="246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4" name="Rectangle 3"/>
              <p:cNvSpPr/>
              <p:nvPr/>
            </p:nvSpPr>
            <p:spPr>
              <a:xfrm>
                <a:off x="2941984" y="1547192"/>
                <a:ext cx="160350" cy="246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5" name="Rectangle 4"/>
              <p:cNvSpPr/>
              <p:nvPr/>
            </p:nvSpPr>
            <p:spPr>
              <a:xfrm>
                <a:off x="6712226" y="1547192"/>
                <a:ext cx="1771815" cy="24649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6" name="Rectangle 5"/>
              <p:cNvSpPr/>
              <p:nvPr/>
            </p:nvSpPr>
            <p:spPr>
              <a:xfrm>
                <a:off x="238539" y="1547192"/>
                <a:ext cx="1162215" cy="24649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7" name="Rectangle 6"/>
              <p:cNvSpPr/>
              <p:nvPr/>
            </p:nvSpPr>
            <p:spPr>
              <a:xfrm>
                <a:off x="8535905" y="1547192"/>
                <a:ext cx="204187" cy="2464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8" name="Rectangle 7"/>
              <p:cNvSpPr/>
              <p:nvPr/>
            </p:nvSpPr>
            <p:spPr>
              <a:xfrm>
                <a:off x="1400754" y="1547192"/>
                <a:ext cx="1541230"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9" name="Rectangle 8"/>
              <p:cNvSpPr/>
              <p:nvPr/>
            </p:nvSpPr>
            <p:spPr>
              <a:xfrm flipH="1">
                <a:off x="3102333" y="1547192"/>
                <a:ext cx="388290" cy="246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10" name="Rectangle 9"/>
              <p:cNvSpPr/>
              <p:nvPr/>
            </p:nvSpPr>
            <p:spPr>
              <a:xfrm>
                <a:off x="4444778" y="1547192"/>
                <a:ext cx="2267447" cy="246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12" name="Rectangle 11"/>
              <p:cNvSpPr/>
              <p:nvPr/>
            </p:nvSpPr>
            <p:spPr>
              <a:xfrm>
                <a:off x="8484041" y="1547192"/>
                <a:ext cx="51864"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grpSp>
        <p:sp>
          <p:nvSpPr>
            <p:cNvPr id="15" name="Rectangle 14"/>
            <p:cNvSpPr/>
            <p:nvPr/>
          </p:nvSpPr>
          <p:spPr>
            <a:xfrm>
              <a:off x="238539" y="1491121"/>
              <a:ext cx="11622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16" name="Rectangle 15"/>
            <p:cNvSpPr/>
            <p:nvPr/>
          </p:nvSpPr>
          <p:spPr>
            <a:xfrm>
              <a:off x="1401333" y="1820104"/>
              <a:ext cx="1540651"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17" name="Rectangle 16"/>
            <p:cNvSpPr/>
            <p:nvPr/>
          </p:nvSpPr>
          <p:spPr>
            <a:xfrm>
              <a:off x="2941984" y="1491121"/>
              <a:ext cx="160349"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18" name="Rectangle 17"/>
            <p:cNvSpPr/>
            <p:nvPr/>
          </p:nvSpPr>
          <p:spPr>
            <a:xfrm>
              <a:off x="3490623" y="1491121"/>
              <a:ext cx="95415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19" name="Rectangle 18"/>
            <p:cNvSpPr/>
            <p:nvPr/>
          </p:nvSpPr>
          <p:spPr>
            <a:xfrm>
              <a:off x="3102333" y="1820104"/>
              <a:ext cx="38829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20" name="Rectangle 19"/>
            <p:cNvSpPr/>
            <p:nvPr/>
          </p:nvSpPr>
          <p:spPr>
            <a:xfrm>
              <a:off x="4901026" y="1489604"/>
              <a:ext cx="780637" cy="4723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21" name="Rectangle 20"/>
            <p:cNvSpPr/>
            <p:nvPr/>
          </p:nvSpPr>
          <p:spPr>
            <a:xfrm>
              <a:off x="4444778" y="1820104"/>
              <a:ext cx="41773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22" name="Rectangle 21"/>
            <p:cNvSpPr/>
            <p:nvPr/>
          </p:nvSpPr>
          <p:spPr>
            <a:xfrm>
              <a:off x="5681664" y="1820105"/>
              <a:ext cx="49530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23" name="Rectangle 22"/>
            <p:cNvSpPr/>
            <p:nvPr/>
          </p:nvSpPr>
          <p:spPr>
            <a:xfrm>
              <a:off x="6448425" y="1820104"/>
              <a:ext cx="26380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24" name="Rectangle 23"/>
            <p:cNvSpPr/>
            <p:nvPr/>
          </p:nvSpPr>
          <p:spPr>
            <a:xfrm>
              <a:off x="6176964" y="1491121"/>
              <a:ext cx="276594"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25" name="Rectangle 24"/>
            <p:cNvSpPr/>
            <p:nvPr/>
          </p:nvSpPr>
          <p:spPr>
            <a:xfrm>
              <a:off x="6712226" y="1491121"/>
              <a:ext cx="17718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26" name="Rectangle 25"/>
            <p:cNvSpPr/>
            <p:nvPr/>
          </p:nvSpPr>
          <p:spPr>
            <a:xfrm>
              <a:off x="8535904" y="1486923"/>
              <a:ext cx="204187" cy="49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27" name="Rectangle 26"/>
            <p:cNvSpPr/>
            <p:nvPr/>
          </p:nvSpPr>
          <p:spPr>
            <a:xfrm>
              <a:off x="8487113" y="1820104"/>
              <a:ext cx="4572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grpSp>
      <p:sp>
        <p:nvSpPr>
          <p:cNvPr id="29" name="TextBox 28"/>
          <p:cNvSpPr txBox="1"/>
          <p:nvPr/>
        </p:nvSpPr>
        <p:spPr>
          <a:xfrm>
            <a:off x="399869" y="1014911"/>
            <a:ext cx="928459"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sym typeface="Arial"/>
                <a:rtl val="0"/>
              </a:rPr>
              <a:t>2166-1859 BC</a:t>
            </a:r>
          </a:p>
          <a:p>
            <a:pPr algn="ctr"/>
            <a:r>
              <a:rPr lang="en-US" sz="1100" b="1" dirty="0" smtClean="0">
                <a:solidFill>
                  <a:prstClr val="black"/>
                </a:solidFill>
                <a:latin typeface="Arial" panose="020B0604020202020204" pitchFamily="34" charset="0"/>
                <a:cs typeface="Arial" panose="020B0604020202020204" pitchFamily="34" charset="0"/>
                <a:sym typeface="Arial"/>
                <a:rtl val="0"/>
              </a:rPr>
              <a:t>Patriarchs</a:t>
            </a:r>
          </a:p>
        </p:txBody>
      </p:sp>
      <p:sp>
        <p:nvSpPr>
          <p:cNvPr id="31" name="TextBox 30"/>
          <p:cNvSpPr txBox="1"/>
          <p:nvPr/>
        </p:nvSpPr>
        <p:spPr>
          <a:xfrm>
            <a:off x="1531098" y="1866070"/>
            <a:ext cx="1281120" cy="307777"/>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sym typeface="Arial"/>
                <a:rtl val="0"/>
              </a:rPr>
              <a:t>Slavery in Egypt</a:t>
            </a:r>
          </a:p>
          <a:p>
            <a:pPr algn="ctr"/>
            <a:r>
              <a:rPr lang="en-US" sz="900" dirty="0" smtClean="0">
                <a:solidFill>
                  <a:prstClr val="black"/>
                </a:solidFill>
                <a:latin typeface="Arial" panose="020B0604020202020204" pitchFamily="34" charset="0"/>
                <a:cs typeface="Arial" panose="020B0604020202020204" pitchFamily="34" charset="0"/>
                <a:sym typeface="Arial"/>
                <a:rtl val="0"/>
              </a:rPr>
              <a:t>1859-1445 BC</a:t>
            </a:r>
            <a:endParaRPr lang="en-US" sz="900" dirty="0">
              <a:solidFill>
                <a:prstClr val="black"/>
              </a:solidFill>
              <a:latin typeface="Arial" panose="020B0604020202020204" pitchFamily="34" charset="0"/>
              <a:cs typeface="Arial" panose="020B0604020202020204" pitchFamily="34" charset="0"/>
              <a:sym typeface="Arial"/>
              <a:rtl val="0"/>
            </a:endParaRPr>
          </a:p>
        </p:txBody>
      </p:sp>
      <p:sp>
        <p:nvSpPr>
          <p:cNvPr id="33" name="TextBox 32"/>
          <p:cNvSpPr txBox="1"/>
          <p:nvPr/>
        </p:nvSpPr>
        <p:spPr>
          <a:xfrm>
            <a:off x="2393119" y="850015"/>
            <a:ext cx="992579"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sym typeface="Arial"/>
                <a:rtl val="0"/>
              </a:rPr>
              <a:t>1445-1405 </a:t>
            </a:r>
            <a:r>
              <a:rPr lang="en-US" sz="900" dirty="0">
                <a:solidFill>
                  <a:prstClr val="black"/>
                </a:solidFill>
                <a:latin typeface="Arial" panose="020B0604020202020204" pitchFamily="34" charset="0"/>
                <a:cs typeface="Arial" panose="020B0604020202020204" pitchFamily="34" charset="0"/>
                <a:sym typeface="Arial"/>
                <a:rtl val="0"/>
              </a:rPr>
              <a:t>BC</a:t>
            </a:r>
          </a:p>
          <a:p>
            <a:pPr algn="ctr"/>
            <a:r>
              <a:rPr lang="en-US" sz="1100" b="1" dirty="0" smtClean="0">
                <a:solidFill>
                  <a:prstClr val="black"/>
                </a:solidFill>
                <a:latin typeface="Arial" panose="020B0604020202020204" pitchFamily="34" charset="0"/>
                <a:cs typeface="Arial" panose="020B0604020202020204" pitchFamily="34" charset="0"/>
                <a:sym typeface="Arial"/>
                <a:rtl val="0"/>
              </a:rPr>
              <a:t>Wilderness </a:t>
            </a:r>
          </a:p>
          <a:p>
            <a:pPr algn="ctr"/>
            <a:r>
              <a:rPr lang="en-US" sz="1100" b="1" dirty="0" smtClean="0">
                <a:solidFill>
                  <a:prstClr val="black"/>
                </a:solidFill>
                <a:latin typeface="Arial" panose="020B0604020202020204" pitchFamily="34" charset="0"/>
                <a:cs typeface="Arial" panose="020B0604020202020204" pitchFamily="34" charset="0"/>
                <a:sym typeface="Arial"/>
                <a:rtl val="0"/>
              </a:rPr>
              <a:t>Wanderings</a:t>
            </a:r>
          </a:p>
        </p:txBody>
      </p:sp>
      <p:sp>
        <p:nvSpPr>
          <p:cNvPr id="34" name="TextBox 33"/>
          <p:cNvSpPr txBox="1"/>
          <p:nvPr/>
        </p:nvSpPr>
        <p:spPr>
          <a:xfrm>
            <a:off x="2851305" y="1875791"/>
            <a:ext cx="928459"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sym typeface="Arial"/>
                <a:rtl val="0"/>
              </a:rPr>
              <a:t>Conquest </a:t>
            </a:r>
          </a:p>
          <a:p>
            <a:pPr algn="ctr"/>
            <a:r>
              <a:rPr lang="en-US" sz="1100" b="1" dirty="0" smtClean="0">
                <a:solidFill>
                  <a:prstClr val="black"/>
                </a:solidFill>
                <a:latin typeface="Arial" panose="020B0604020202020204" pitchFamily="34" charset="0"/>
                <a:cs typeface="Arial" panose="020B0604020202020204" pitchFamily="34" charset="0"/>
                <a:sym typeface="Arial"/>
                <a:rtl val="0"/>
              </a:rPr>
              <a:t>of Canaan</a:t>
            </a:r>
          </a:p>
          <a:p>
            <a:pPr algn="ctr"/>
            <a:r>
              <a:rPr lang="en-US" sz="900" dirty="0" smtClean="0">
                <a:solidFill>
                  <a:prstClr val="black"/>
                </a:solidFill>
                <a:latin typeface="Arial" panose="020B0604020202020204" pitchFamily="34" charset="0"/>
                <a:cs typeface="Arial" panose="020B0604020202020204" pitchFamily="34" charset="0"/>
                <a:sym typeface="Arial"/>
                <a:rtl val="0"/>
              </a:rPr>
              <a:t>1405-1300 BC</a:t>
            </a:r>
            <a:endParaRPr lang="en-US" sz="900" dirty="0">
              <a:solidFill>
                <a:prstClr val="black"/>
              </a:solidFill>
              <a:latin typeface="Arial" panose="020B0604020202020204" pitchFamily="34" charset="0"/>
              <a:cs typeface="Arial" panose="020B0604020202020204" pitchFamily="34" charset="0"/>
              <a:sym typeface="Arial"/>
              <a:rtl val="0"/>
            </a:endParaRPr>
          </a:p>
        </p:txBody>
      </p:sp>
      <p:sp>
        <p:nvSpPr>
          <p:cNvPr id="35" name="TextBox 34"/>
          <p:cNvSpPr txBox="1"/>
          <p:nvPr/>
        </p:nvSpPr>
        <p:spPr>
          <a:xfrm>
            <a:off x="3503475" y="1014911"/>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sym typeface="Arial"/>
                <a:rtl val="0"/>
              </a:rPr>
              <a:t>1300-1050 </a:t>
            </a:r>
            <a:r>
              <a:rPr lang="en-US" sz="900" dirty="0">
                <a:solidFill>
                  <a:prstClr val="black"/>
                </a:solidFill>
                <a:latin typeface="Arial" panose="020B0604020202020204" pitchFamily="34" charset="0"/>
                <a:cs typeface="Arial" panose="020B0604020202020204" pitchFamily="34" charset="0"/>
                <a:sym typeface="Arial"/>
                <a:rtl val="0"/>
              </a:rPr>
              <a:t>BC</a:t>
            </a:r>
          </a:p>
          <a:p>
            <a:pPr algn="ctr"/>
            <a:r>
              <a:rPr lang="en-US" sz="1100" b="1" dirty="0" smtClean="0">
                <a:solidFill>
                  <a:prstClr val="black"/>
                </a:solidFill>
                <a:latin typeface="Arial" panose="020B0604020202020204" pitchFamily="34" charset="0"/>
                <a:cs typeface="Arial" panose="020B0604020202020204" pitchFamily="34" charset="0"/>
                <a:sym typeface="Arial"/>
                <a:rtl val="0"/>
              </a:rPr>
              <a:t>Judges</a:t>
            </a:r>
          </a:p>
        </p:txBody>
      </p:sp>
      <p:sp>
        <p:nvSpPr>
          <p:cNvPr id="36" name="TextBox 35"/>
          <p:cNvSpPr txBox="1"/>
          <p:nvPr/>
        </p:nvSpPr>
        <p:spPr>
          <a:xfrm>
            <a:off x="4221497" y="1875791"/>
            <a:ext cx="864339"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sym typeface="Arial"/>
                <a:rtl val="0"/>
              </a:rPr>
              <a:t>United </a:t>
            </a:r>
          </a:p>
          <a:p>
            <a:pPr algn="ctr"/>
            <a:r>
              <a:rPr lang="en-US" sz="1100" b="1" dirty="0" smtClean="0">
                <a:solidFill>
                  <a:prstClr val="black"/>
                </a:solidFill>
                <a:latin typeface="Arial" panose="020B0604020202020204" pitchFamily="34" charset="0"/>
                <a:cs typeface="Arial" panose="020B0604020202020204" pitchFamily="34" charset="0"/>
                <a:sym typeface="Arial"/>
                <a:rtl val="0"/>
              </a:rPr>
              <a:t>Kingdom</a:t>
            </a:r>
          </a:p>
          <a:p>
            <a:pPr algn="ctr"/>
            <a:r>
              <a:rPr lang="en-US" sz="900" dirty="0" smtClean="0">
                <a:solidFill>
                  <a:prstClr val="black"/>
                </a:solidFill>
                <a:latin typeface="Arial" panose="020B0604020202020204" pitchFamily="34" charset="0"/>
                <a:cs typeface="Arial" panose="020B0604020202020204" pitchFamily="34" charset="0"/>
                <a:sym typeface="Arial"/>
                <a:rtl val="0"/>
              </a:rPr>
              <a:t>1050-931 BC</a:t>
            </a:r>
            <a:endParaRPr lang="en-US" sz="900" dirty="0">
              <a:solidFill>
                <a:prstClr val="black"/>
              </a:solidFill>
              <a:latin typeface="Arial" panose="020B0604020202020204" pitchFamily="34" charset="0"/>
              <a:cs typeface="Arial" panose="020B0604020202020204" pitchFamily="34" charset="0"/>
              <a:sym typeface="Arial"/>
              <a:rtl val="0"/>
            </a:endParaRPr>
          </a:p>
        </p:txBody>
      </p:sp>
      <p:sp>
        <p:nvSpPr>
          <p:cNvPr id="37" name="TextBox 36"/>
          <p:cNvSpPr txBox="1"/>
          <p:nvPr/>
        </p:nvSpPr>
        <p:spPr>
          <a:xfrm>
            <a:off x="4884907" y="836874"/>
            <a:ext cx="800219"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sym typeface="Arial"/>
                <a:rtl val="0"/>
              </a:rPr>
              <a:t>931-722 </a:t>
            </a:r>
            <a:r>
              <a:rPr lang="en-US" sz="900" dirty="0">
                <a:solidFill>
                  <a:prstClr val="black"/>
                </a:solidFill>
                <a:latin typeface="Arial" panose="020B0604020202020204" pitchFamily="34" charset="0"/>
                <a:cs typeface="Arial" panose="020B0604020202020204" pitchFamily="34" charset="0"/>
                <a:sym typeface="Arial"/>
                <a:rtl val="0"/>
              </a:rPr>
              <a:t>BC</a:t>
            </a:r>
          </a:p>
          <a:p>
            <a:pPr algn="ctr"/>
            <a:r>
              <a:rPr lang="en-US" sz="1100" b="1" dirty="0" smtClean="0">
                <a:solidFill>
                  <a:prstClr val="black"/>
                </a:solidFill>
                <a:latin typeface="Arial" panose="020B0604020202020204" pitchFamily="34" charset="0"/>
                <a:cs typeface="Arial" panose="020B0604020202020204" pitchFamily="34" charset="0"/>
                <a:sym typeface="Arial"/>
                <a:rtl val="0"/>
              </a:rPr>
              <a:t>Divided </a:t>
            </a:r>
          </a:p>
          <a:p>
            <a:pPr algn="ctr"/>
            <a:r>
              <a:rPr lang="en-US" sz="1100" b="1" dirty="0" smtClean="0">
                <a:solidFill>
                  <a:prstClr val="black"/>
                </a:solidFill>
                <a:latin typeface="Arial" panose="020B0604020202020204" pitchFamily="34" charset="0"/>
                <a:cs typeface="Arial" panose="020B0604020202020204" pitchFamily="34" charset="0"/>
                <a:sym typeface="Arial"/>
                <a:rtl val="0"/>
              </a:rPr>
              <a:t>Kingdom</a:t>
            </a:r>
          </a:p>
        </p:txBody>
      </p:sp>
      <p:sp>
        <p:nvSpPr>
          <p:cNvPr id="38" name="TextBox 37"/>
          <p:cNvSpPr txBox="1"/>
          <p:nvPr/>
        </p:nvSpPr>
        <p:spPr>
          <a:xfrm>
            <a:off x="5529212" y="1875791"/>
            <a:ext cx="800219"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sym typeface="Arial"/>
                <a:rtl val="0"/>
              </a:rPr>
              <a:t>Judah </a:t>
            </a:r>
          </a:p>
          <a:p>
            <a:pPr algn="ctr"/>
            <a:r>
              <a:rPr lang="en-US" sz="1100" b="1" dirty="0" smtClean="0">
                <a:solidFill>
                  <a:prstClr val="black"/>
                </a:solidFill>
                <a:latin typeface="Arial" panose="020B0604020202020204" pitchFamily="34" charset="0"/>
                <a:cs typeface="Arial" panose="020B0604020202020204" pitchFamily="34" charset="0"/>
                <a:sym typeface="Arial"/>
                <a:rtl val="0"/>
              </a:rPr>
              <a:t>Alone</a:t>
            </a:r>
          </a:p>
          <a:p>
            <a:pPr algn="ctr"/>
            <a:r>
              <a:rPr lang="en-US" sz="900" dirty="0" smtClean="0">
                <a:solidFill>
                  <a:prstClr val="black"/>
                </a:solidFill>
                <a:latin typeface="Arial" panose="020B0604020202020204" pitchFamily="34" charset="0"/>
                <a:cs typeface="Arial" panose="020B0604020202020204" pitchFamily="34" charset="0"/>
                <a:sym typeface="Arial"/>
                <a:rtl val="0"/>
              </a:rPr>
              <a:t>722-605 BC</a:t>
            </a:r>
            <a:endParaRPr lang="en-US" sz="900" dirty="0">
              <a:solidFill>
                <a:prstClr val="black"/>
              </a:solidFill>
              <a:latin typeface="Arial" panose="020B0604020202020204" pitchFamily="34" charset="0"/>
              <a:cs typeface="Arial" panose="020B0604020202020204" pitchFamily="34" charset="0"/>
              <a:sym typeface="Arial"/>
              <a:rtl val="0"/>
            </a:endParaRPr>
          </a:p>
        </p:txBody>
      </p:sp>
      <p:sp>
        <p:nvSpPr>
          <p:cNvPr id="39" name="TextBox 38"/>
          <p:cNvSpPr txBox="1"/>
          <p:nvPr/>
        </p:nvSpPr>
        <p:spPr>
          <a:xfrm>
            <a:off x="5856392" y="843686"/>
            <a:ext cx="946093"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sym typeface="Arial"/>
                <a:rtl val="0"/>
              </a:rPr>
              <a:t>605-538 </a:t>
            </a:r>
            <a:r>
              <a:rPr lang="en-US" sz="900" dirty="0">
                <a:solidFill>
                  <a:prstClr val="black"/>
                </a:solidFill>
                <a:latin typeface="Arial" panose="020B0604020202020204" pitchFamily="34" charset="0"/>
                <a:cs typeface="Arial" panose="020B0604020202020204" pitchFamily="34" charset="0"/>
                <a:sym typeface="Arial"/>
                <a:rtl val="0"/>
              </a:rPr>
              <a:t>BC</a:t>
            </a:r>
          </a:p>
          <a:p>
            <a:pPr algn="ctr"/>
            <a:r>
              <a:rPr lang="en-US" sz="1100" b="1" dirty="0" smtClean="0">
                <a:solidFill>
                  <a:prstClr val="black"/>
                </a:solidFill>
                <a:latin typeface="Arial" panose="020B0604020202020204" pitchFamily="34" charset="0"/>
                <a:cs typeface="Arial" panose="020B0604020202020204" pitchFamily="34" charset="0"/>
                <a:sym typeface="Arial"/>
                <a:rtl val="0"/>
              </a:rPr>
              <a:t>Babylonian</a:t>
            </a:r>
          </a:p>
          <a:p>
            <a:pPr algn="ctr"/>
            <a:r>
              <a:rPr lang="en-US" sz="1100" b="1" dirty="0" smtClean="0">
                <a:solidFill>
                  <a:prstClr val="black"/>
                </a:solidFill>
                <a:latin typeface="Arial" panose="020B0604020202020204" pitchFamily="34" charset="0"/>
                <a:cs typeface="Arial" panose="020B0604020202020204" pitchFamily="34" charset="0"/>
                <a:sym typeface="Arial"/>
                <a:rtl val="0"/>
              </a:rPr>
              <a:t>Captivity</a:t>
            </a:r>
          </a:p>
        </p:txBody>
      </p:sp>
      <p:sp>
        <p:nvSpPr>
          <p:cNvPr id="40" name="TextBox 39"/>
          <p:cNvSpPr txBox="1"/>
          <p:nvPr/>
        </p:nvSpPr>
        <p:spPr>
          <a:xfrm>
            <a:off x="6245586" y="1875791"/>
            <a:ext cx="904415"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sym typeface="Arial"/>
                <a:rtl val="0"/>
              </a:rPr>
              <a:t>Return </a:t>
            </a:r>
          </a:p>
          <a:p>
            <a:pPr algn="ctr"/>
            <a:r>
              <a:rPr lang="en-US" sz="1100" b="1" dirty="0" smtClean="0">
                <a:solidFill>
                  <a:prstClr val="black"/>
                </a:solidFill>
                <a:latin typeface="Arial" panose="020B0604020202020204" pitchFamily="34" charset="0"/>
                <a:cs typeface="Arial" panose="020B0604020202020204" pitchFamily="34" charset="0"/>
                <a:sym typeface="Arial"/>
                <a:rtl val="0"/>
              </a:rPr>
              <a:t>From Exile</a:t>
            </a:r>
          </a:p>
          <a:p>
            <a:pPr algn="ctr"/>
            <a:r>
              <a:rPr lang="en-US" sz="900" dirty="0" smtClean="0">
                <a:solidFill>
                  <a:prstClr val="black"/>
                </a:solidFill>
                <a:latin typeface="Arial" panose="020B0604020202020204" pitchFamily="34" charset="0"/>
                <a:cs typeface="Arial" panose="020B0604020202020204" pitchFamily="34" charset="0"/>
                <a:sym typeface="Arial"/>
                <a:rtl val="0"/>
              </a:rPr>
              <a:t>538-444 BC</a:t>
            </a:r>
            <a:endParaRPr lang="en-US" sz="900" dirty="0">
              <a:solidFill>
                <a:prstClr val="black"/>
              </a:solidFill>
              <a:latin typeface="Arial" panose="020B0604020202020204" pitchFamily="34" charset="0"/>
              <a:cs typeface="Arial" panose="020B0604020202020204" pitchFamily="34" charset="0"/>
              <a:sym typeface="Arial"/>
              <a:rtl val="0"/>
            </a:endParaRPr>
          </a:p>
        </p:txBody>
      </p:sp>
      <p:sp>
        <p:nvSpPr>
          <p:cNvPr id="41" name="TextBox 40"/>
          <p:cNvSpPr txBox="1"/>
          <p:nvPr/>
        </p:nvSpPr>
        <p:spPr>
          <a:xfrm>
            <a:off x="6988826" y="889321"/>
            <a:ext cx="1281120" cy="477054"/>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sym typeface="Arial"/>
                <a:rtl val="0"/>
              </a:rPr>
              <a:t>444 BC - ~4 BC</a:t>
            </a:r>
            <a:endParaRPr lang="en-US" sz="900" dirty="0">
              <a:solidFill>
                <a:prstClr val="black"/>
              </a:solidFill>
              <a:latin typeface="Arial" panose="020B0604020202020204" pitchFamily="34" charset="0"/>
              <a:cs typeface="Arial" panose="020B0604020202020204" pitchFamily="34" charset="0"/>
              <a:sym typeface="Arial"/>
              <a:rtl val="0"/>
            </a:endParaRPr>
          </a:p>
          <a:p>
            <a:pPr algn="ctr"/>
            <a:r>
              <a:rPr lang="en-US" sz="1100" b="1" dirty="0" smtClean="0">
                <a:solidFill>
                  <a:prstClr val="black"/>
                </a:solidFill>
                <a:latin typeface="Arial" panose="020B0604020202020204" pitchFamily="34" charset="0"/>
                <a:cs typeface="Arial" panose="020B0604020202020204" pitchFamily="34" charset="0"/>
                <a:sym typeface="Arial"/>
                <a:rtl val="0"/>
              </a:rPr>
              <a:t>The Silent Years</a:t>
            </a:r>
          </a:p>
          <a:p>
            <a:pPr algn="ctr"/>
            <a:r>
              <a:rPr lang="en-US" sz="800" dirty="0" smtClean="0">
                <a:solidFill>
                  <a:prstClr val="black"/>
                </a:solidFill>
                <a:latin typeface="Arial" panose="020B0604020202020204" pitchFamily="34" charset="0"/>
                <a:cs typeface="Arial" panose="020B0604020202020204" pitchFamily="34" charset="0"/>
                <a:sym typeface="Arial"/>
                <a:rtl val="0"/>
              </a:rPr>
              <a:t>(Intertestamental)</a:t>
            </a:r>
          </a:p>
        </p:txBody>
      </p:sp>
      <p:sp>
        <p:nvSpPr>
          <p:cNvPr id="43" name="TextBox 42"/>
          <p:cNvSpPr txBox="1"/>
          <p:nvPr/>
        </p:nvSpPr>
        <p:spPr>
          <a:xfrm>
            <a:off x="7925955" y="1865824"/>
            <a:ext cx="889987"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sym typeface="Arial"/>
                <a:rtl val="0"/>
              </a:rPr>
              <a:t>Life of</a:t>
            </a:r>
          </a:p>
          <a:p>
            <a:pPr algn="ctr"/>
            <a:r>
              <a:rPr lang="en-US" sz="1100" b="1" dirty="0" smtClean="0">
                <a:solidFill>
                  <a:prstClr val="black"/>
                </a:solidFill>
                <a:latin typeface="Arial" panose="020B0604020202020204" pitchFamily="34" charset="0"/>
                <a:cs typeface="Arial" panose="020B0604020202020204" pitchFamily="34" charset="0"/>
                <a:sym typeface="Arial"/>
                <a:rtl val="0"/>
              </a:rPr>
              <a:t>Christ</a:t>
            </a:r>
          </a:p>
          <a:p>
            <a:pPr algn="ctr"/>
            <a:r>
              <a:rPr lang="en-US" sz="900" dirty="0" smtClean="0">
                <a:solidFill>
                  <a:prstClr val="black"/>
                </a:solidFill>
                <a:latin typeface="Arial" panose="020B0604020202020204" pitchFamily="34" charset="0"/>
                <a:cs typeface="Arial" panose="020B0604020202020204" pitchFamily="34" charset="0"/>
                <a:sym typeface="Arial"/>
                <a:rtl val="0"/>
              </a:rPr>
              <a:t>4 BC – 30 AD</a:t>
            </a:r>
            <a:endParaRPr lang="en-US" sz="900" dirty="0">
              <a:solidFill>
                <a:prstClr val="black"/>
              </a:solidFill>
              <a:latin typeface="Arial" panose="020B0604020202020204" pitchFamily="34" charset="0"/>
              <a:cs typeface="Arial" panose="020B0604020202020204" pitchFamily="34" charset="0"/>
              <a:sym typeface="Arial"/>
              <a:rtl val="0"/>
            </a:endParaRPr>
          </a:p>
        </p:txBody>
      </p:sp>
      <p:sp>
        <p:nvSpPr>
          <p:cNvPr id="44" name="TextBox 43"/>
          <p:cNvSpPr txBox="1"/>
          <p:nvPr/>
        </p:nvSpPr>
        <p:spPr>
          <a:xfrm>
            <a:off x="8153338" y="850015"/>
            <a:ext cx="970137"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sym typeface="Arial"/>
                <a:rtl val="0"/>
              </a:rPr>
              <a:t>30-90 AD</a:t>
            </a:r>
            <a:endParaRPr lang="en-US" sz="900" dirty="0">
              <a:solidFill>
                <a:prstClr val="black"/>
              </a:solidFill>
              <a:latin typeface="Arial" panose="020B0604020202020204" pitchFamily="34" charset="0"/>
              <a:cs typeface="Arial" panose="020B0604020202020204" pitchFamily="34" charset="0"/>
              <a:sym typeface="Arial"/>
              <a:rtl val="0"/>
            </a:endParaRPr>
          </a:p>
          <a:p>
            <a:pPr algn="ctr"/>
            <a:r>
              <a:rPr lang="en-US" sz="1100" b="1" dirty="0" smtClean="0">
                <a:solidFill>
                  <a:prstClr val="black"/>
                </a:solidFill>
                <a:latin typeface="Arial" panose="020B0604020202020204" pitchFamily="34" charset="0"/>
                <a:cs typeface="Arial" panose="020B0604020202020204" pitchFamily="34" charset="0"/>
                <a:sym typeface="Arial"/>
                <a:rtl val="0"/>
              </a:rPr>
              <a:t>The Church</a:t>
            </a:r>
          </a:p>
          <a:p>
            <a:pPr algn="ctr"/>
            <a:r>
              <a:rPr lang="en-US" sz="1100" b="1" dirty="0" smtClean="0">
                <a:solidFill>
                  <a:prstClr val="black"/>
                </a:solidFill>
                <a:latin typeface="Arial" panose="020B0604020202020204" pitchFamily="34" charset="0"/>
                <a:cs typeface="Arial" panose="020B0604020202020204" pitchFamily="34" charset="0"/>
                <a:sym typeface="Arial"/>
                <a:rtl val="0"/>
              </a:rPr>
              <a:t>NT Era</a:t>
            </a:r>
          </a:p>
        </p:txBody>
      </p:sp>
      <p:sp>
        <p:nvSpPr>
          <p:cNvPr id="14" name="TextBox 13"/>
          <p:cNvSpPr txBox="1"/>
          <p:nvPr/>
        </p:nvSpPr>
        <p:spPr>
          <a:xfrm>
            <a:off x="79497" y="6556075"/>
            <a:ext cx="2653290" cy="230832"/>
          </a:xfrm>
          <a:prstGeom prst="rect">
            <a:avLst/>
          </a:prstGeom>
          <a:noFill/>
        </p:spPr>
        <p:txBody>
          <a:bodyPr wrap="none" rtlCol="0">
            <a:spAutoFit/>
          </a:bodyPr>
          <a:lstStyle/>
          <a:p>
            <a:r>
              <a:rPr lang="en-US" sz="900" dirty="0" smtClean="0">
                <a:solidFill>
                  <a:prstClr val="black"/>
                </a:solidFill>
                <a:cs typeface="Arial"/>
                <a:sym typeface="Arial"/>
                <a:rtl val="0"/>
              </a:rPr>
              <a:t>Based on Graphics from Marc Hinds &amp; David Maxson</a:t>
            </a:r>
            <a:endParaRPr lang="en-US" sz="900" dirty="0">
              <a:solidFill>
                <a:prstClr val="black"/>
              </a:solidFill>
              <a:cs typeface="Arial"/>
              <a:sym typeface="Arial"/>
              <a:rtl val="0"/>
            </a:endParaRPr>
          </a:p>
        </p:txBody>
      </p:sp>
      <p:grpSp>
        <p:nvGrpSpPr>
          <p:cNvPr id="74" name="Group 73"/>
          <p:cNvGrpSpPr/>
          <p:nvPr/>
        </p:nvGrpSpPr>
        <p:grpSpPr>
          <a:xfrm>
            <a:off x="6" y="4270184"/>
            <a:ext cx="2723169" cy="444001"/>
            <a:chOff x="0" y="4269938"/>
            <a:chExt cx="2723169" cy="444001"/>
          </a:xfrm>
        </p:grpSpPr>
        <p:cxnSp>
          <p:nvCxnSpPr>
            <p:cNvPr id="42" name="Straight Connector 41"/>
            <p:cNvCxnSpPr/>
            <p:nvPr/>
          </p:nvCxnSpPr>
          <p:spPr>
            <a:xfrm>
              <a:off x="0" y="4269938"/>
              <a:ext cx="2723169"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112280" y="4332939"/>
              <a:ext cx="678611" cy="372374"/>
              <a:chOff x="152400" y="4495800"/>
              <a:chExt cx="762000" cy="381000"/>
            </a:xfrm>
          </p:grpSpPr>
          <p:sp>
            <p:nvSpPr>
              <p:cNvPr id="46" name="TextBox 45"/>
              <p:cNvSpPr txBox="1"/>
              <p:nvPr/>
            </p:nvSpPr>
            <p:spPr>
              <a:xfrm>
                <a:off x="152400" y="4495800"/>
                <a:ext cx="762000" cy="314907"/>
              </a:xfrm>
              <a:prstGeom prst="rect">
                <a:avLst/>
              </a:prstGeom>
              <a:noFill/>
            </p:spPr>
            <p:txBody>
              <a:bodyPr wrap="square" rtlCol="0">
                <a:spAutoFit/>
              </a:bodyPr>
              <a:lstStyle/>
              <a:p>
                <a:pPr algn="ctr"/>
                <a:r>
                  <a:rPr lang="en-US" sz="1400" dirty="0" smtClean="0">
                    <a:solidFill>
                      <a:prstClr val="black"/>
                    </a:solidFill>
                    <a:cs typeface="Arial"/>
                    <a:sym typeface="Arial"/>
                    <a:rtl val="0"/>
                  </a:rPr>
                  <a:t>Saul</a:t>
                </a:r>
                <a:endParaRPr lang="en-US" sz="1400" dirty="0">
                  <a:solidFill>
                    <a:prstClr val="black"/>
                  </a:solidFill>
                  <a:cs typeface="Arial"/>
                  <a:sym typeface="Arial"/>
                  <a:rtl val="0"/>
                </a:endParaRPr>
              </a:p>
            </p:txBody>
          </p:sp>
          <p:sp>
            <p:nvSpPr>
              <p:cNvPr id="47" name="Rounded Rectangle 46"/>
              <p:cNvSpPr/>
              <p:nvPr/>
            </p:nvSpPr>
            <p:spPr>
              <a:xfrm>
                <a:off x="152400" y="4495800"/>
                <a:ext cx="7620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sym typeface="Arial"/>
                  <a:rtl val="0"/>
                </a:endParaRPr>
              </a:p>
            </p:txBody>
          </p:sp>
        </p:grpSp>
        <p:grpSp>
          <p:nvGrpSpPr>
            <p:cNvPr id="48" name="Group 47"/>
            <p:cNvGrpSpPr/>
            <p:nvPr/>
          </p:nvGrpSpPr>
          <p:grpSpPr>
            <a:xfrm>
              <a:off x="907211" y="4332939"/>
              <a:ext cx="756249" cy="381000"/>
              <a:chOff x="1143000" y="4495800"/>
              <a:chExt cx="914400" cy="381000"/>
            </a:xfrm>
          </p:grpSpPr>
          <p:sp>
            <p:nvSpPr>
              <p:cNvPr id="49" name="TextBox 48"/>
              <p:cNvSpPr txBox="1"/>
              <p:nvPr/>
            </p:nvSpPr>
            <p:spPr>
              <a:xfrm>
                <a:off x="1143000" y="4495800"/>
                <a:ext cx="914400" cy="307777"/>
              </a:xfrm>
              <a:prstGeom prst="rect">
                <a:avLst/>
              </a:prstGeom>
              <a:noFill/>
            </p:spPr>
            <p:txBody>
              <a:bodyPr wrap="square" rtlCol="0">
                <a:spAutoFit/>
              </a:bodyPr>
              <a:lstStyle/>
              <a:p>
                <a:pPr algn="ctr"/>
                <a:r>
                  <a:rPr lang="en-US" sz="1400" dirty="0" smtClean="0">
                    <a:solidFill>
                      <a:prstClr val="black"/>
                    </a:solidFill>
                    <a:cs typeface="Arial"/>
                    <a:sym typeface="Arial"/>
                    <a:rtl val="0"/>
                  </a:rPr>
                  <a:t>David</a:t>
                </a:r>
                <a:endParaRPr lang="en-US" sz="1400" dirty="0">
                  <a:solidFill>
                    <a:prstClr val="black"/>
                  </a:solidFill>
                  <a:cs typeface="Arial"/>
                  <a:sym typeface="Arial"/>
                  <a:rtl val="0"/>
                </a:endParaRPr>
              </a:p>
            </p:txBody>
          </p:sp>
          <p:sp>
            <p:nvSpPr>
              <p:cNvPr id="50" name="Rounded Rectangle 49"/>
              <p:cNvSpPr/>
              <p:nvPr/>
            </p:nvSpPr>
            <p:spPr>
              <a:xfrm>
                <a:off x="1143000" y="4495800"/>
                <a:ext cx="9144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sym typeface="Arial"/>
                  <a:rtl val="0"/>
                </a:endParaRPr>
              </a:p>
            </p:txBody>
          </p:sp>
        </p:grpSp>
        <p:grpSp>
          <p:nvGrpSpPr>
            <p:cNvPr id="51" name="Group 50"/>
            <p:cNvGrpSpPr/>
            <p:nvPr/>
          </p:nvGrpSpPr>
          <p:grpSpPr>
            <a:xfrm>
              <a:off x="1714169" y="4332939"/>
              <a:ext cx="856503" cy="381000"/>
              <a:chOff x="2286000" y="4495800"/>
              <a:chExt cx="1066800" cy="381000"/>
            </a:xfrm>
          </p:grpSpPr>
          <p:sp>
            <p:nvSpPr>
              <p:cNvPr id="52" name="TextBox 51"/>
              <p:cNvSpPr txBox="1"/>
              <p:nvPr/>
            </p:nvSpPr>
            <p:spPr>
              <a:xfrm>
                <a:off x="2286000" y="4495800"/>
                <a:ext cx="1066800" cy="307777"/>
              </a:xfrm>
              <a:prstGeom prst="rect">
                <a:avLst/>
              </a:prstGeom>
              <a:noFill/>
            </p:spPr>
            <p:txBody>
              <a:bodyPr wrap="square" rtlCol="0">
                <a:spAutoFit/>
              </a:bodyPr>
              <a:lstStyle/>
              <a:p>
                <a:pPr algn="ctr"/>
                <a:r>
                  <a:rPr lang="en-US" sz="1400" dirty="0" smtClean="0">
                    <a:solidFill>
                      <a:prstClr val="black"/>
                    </a:solidFill>
                    <a:cs typeface="Arial"/>
                    <a:sym typeface="Arial"/>
                    <a:rtl val="0"/>
                  </a:rPr>
                  <a:t>Solomon</a:t>
                </a:r>
                <a:endParaRPr lang="en-US" sz="1400" dirty="0">
                  <a:solidFill>
                    <a:prstClr val="black"/>
                  </a:solidFill>
                  <a:cs typeface="Arial"/>
                  <a:sym typeface="Arial"/>
                  <a:rtl val="0"/>
                </a:endParaRPr>
              </a:p>
            </p:txBody>
          </p:sp>
          <p:sp>
            <p:nvSpPr>
              <p:cNvPr id="53" name="Rounded Rectangle 52"/>
              <p:cNvSpPr/>
              <p:nvPr/>
            </p:nvSpPr>
            <p:spPr>
              <a:xfrm>
                <a:off x="2286000" y="4495800"/>
                <a:ext cx="10668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sym typeface="Arial"/>
                  <a:rtl val="0"/>
                </a:endParaRPr>
              </a:p>
            </p:txBody>
          </p:sp>
        </p:grpSp>
      </p:grpSp>
      <p:sp>
        <p:nvSpPr>
          <p:cNvPr id="54" name="TextBox 53"/>
          <p:cNvSpPr txBox="1"/>
          <p:nvPr/>
        </p:nvSpPr>
        <p:spPr>
          <a:xfrm>
            <a:off x="4218637" y="1872923"/>
            <a:ext cx="864339"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sym typeface="Arial"/>
                <a:rtl val="0"/>
              </a:rPr>
              <a:t>United </a:t>
            </a:r>
          </a:p>
          <a:p>
            <a:pPr algn="ctr"/>
            <a:r>
              <a:rPr lang="en-US" sz="1100" b="1" dirty="0" smtClean="0">
                <a:solidFill>
                  <a:prstClr val="black"/>
                </a:solidFill>
                <a:latin typeface="Arial" panose="020B0604020202020204" pitchFamily="34" charset="0"/>
                <a:cs typeface="Arial" panose="020B0604020202020204" pitchFamily="34" charset="0"/>
                <a:sym typeface="Arial"/>
                <a:rtl val="0"/>
              </a:rPr>
              <a:t>Kingdom</a:t>
            </a:r>
          </a:p>
          <a:p>
            <a:pPr algn="ctr"/>
            <a:r>
              <a:rPr lang="en-US" sz="900" dirty="0" smtClean="0">
                <a:solidFill>
                  <a:prstClr val="black"/>
                </a:solidFill>
                <a:latin typeface="Arial" panose="020B0604020202020204" pitchFamily="34" charset="0"/>
                <a:cs typeface="Arial" panose="020B0604020202020204" pitchFamily="34" charset="0"/>
                <a:sym typeface="Arial"/>
                <a:rtl val="0"/>
              </a:rPr>
              <a:t>1050-931 BC</a:t>
            </a:r>
            <a:endParaRPr lang="en-US" sz="900" dirty="0">
              <a:solidFill>
                <a:prstClr val="black"/>
              </a:solidFill>
              <a:latin typeface="Arial" panose="020B0604020202020204" pitchFamily="34" charset="0"/>
              <a:cs typeface="Arial" panose="020B0604020202020204" pitchFamily="34" charset="0"/>
              <a:sym typeface="Arial"/>
              <a:rtl val="0"/>
            </a:endParaRPr>
          </a:p>
        </p:txBody>
      </p:sp>
      <p:grpSp>
        <p:nvGrpSpPr>
          <p:cNvPr id="92" name="Group 91"/>
          <p:cNvGrpSpPr/>
          <p:nvPr/>
        </p:nvGrpSpPr>
        <p:grpSpPr>
          <a:xfrm>
            <a:off x="2713387" y="3671915"/>
            <a:ext cx="4970660" cy="2186746"/>
            <a:chOff x="2713387" y="3671914"/>
            <a:chExt cx="4970660" cy="2186744"/>
          </a:xfrm>
        </p:grpSpPr>
        <p:sp>
          <p:nvSpPr>
            <p:cNvPr id="59" name="Rounded Rectangle 58"/>
            <p:cNvSpPr/>
            <p:nvPr/>
          </p:nvSpPr>
          <p:spPr>
            <a:xfrm>
              <a:off x="3503471" y="5335438"/>
              <a:ext cx="1714500" cy="5232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63" name="Rounded Rectangle 62"/>
            <p:cNvSpPr/>
            <p:nvPr/>
          </p:nvSpPr>
          <p:spPr>
            <a:xfrm>
              <a:off x="3503471" y="3746718"/>
              <a:ext cx="1676968" cy="5232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cxnSp>
          <p:nvCxnSpPr>
            <p:cNvPr id="58" name="Straight Connector 57"/>
            <p:cNvCxnSpPr/>
            <p:nvPr/>
          </p:nvCxnSpPr>
          <p:spPr>
            <a:xfrm>
              <a:off x="2731047" y="5253487"/>
              <a:ext cx="4953000" cy="1166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503471" y="5335436"/>
              <a:ext cx="1582344" cy="523220"/>
            </a:xfrm>
            <a:prstGeom prst="rect">
              <a:avLst/>
            </a:prstGeom>
            <a:noFill/>
          </p:spPr>
          <p:txBody>
            <a:bodyPr wrap="square" rtlCol="0">
              <a:spAutoFit/>
            </a:bodyPr>
            <a:lstStyle/>
            <a:p>
              <a:pPr algn="ctr"/>
              <a:r>
                <a:rPr lang="en-US" sz="1400" dirty="0" smtClean="0">
                  <a:solidFill>
                    <a:prstClr val="black"/>
                  </a:solidFill>
                  <a:cs typeface="Arial"/>
                  <a:sym typeface="Arial"/>
                  <a:rtl val="0"/>
                </a:rPr>
                <a:t>Southern Kingdom:</a:t>
              </a:r>
            </a:p>
            <a:p>
              <a:pPr algn="ctr"/>
              <a:r>
                <a:rPr lang="en-US" sz="1400" b="1" dirty="0" smtClean="0">
                  <a:solidFill>
                    <a:prstClr val="black"/>
                  </a:solidFill>
                  <a:cs typeface="Arial"/>
                  <a:sym typeface="Arial"/>
                  <a:rtl val="0"/>
                </a:rPr>
                <a:t>JUDAH</a:t>
              </a:r>
              <a:endParaRPr lang="en-US" sz="1400" b="1" dirty="0">
                <a:solidFill>
                  <a:prstClr val="black"/>
                </a:solidFill>
                <a:cs typeface="Arial"/>
                <a:sym typeface="Arial"/>
                <a:rtl val="0"/>
              </a:endParaRPr>
            </a:p>
          </p:txBody>
        </p:sp>
        <p:cxnSp>
          <p:nvCxnSpPr>
            <p:cNvPr id="62" name="Straight Connector 61"/>
            <p:cNvCxnSpPr/>
            <p:nvPr/>
          </p:nvCxnSpPr>
          <p:spPr>
            <a:xfrm>
              <a:off x="2713387" y="3671914"/>
              <a:ext cx="3429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503471" y="3746718"/>
              <a:ext cx="1582344" cy="523220"/>
            </a:xfrm>
            <a:prstGeom prst="rect">
              <a:avLst/>
            </a:prstGeom>
            <a:noFill/>
          </p:spPr>
          <p:txBody>
            <a:bodyPr wrap="square" rtlCol="0">
              <a:spAutoFit/>
            </a:bodyPr>
            <a:lstStyle/>
            <a:p>
              <a:pPr algn="ctr"/>
              <a:r>
                <a:rPr lang="en-US" sz="1400" dirty="0" smtClean="0">
                  <a:solidFill>
                    <a:prstClr val="black"/>
                  </a:solidFill>
                  <a:cs typeface="Arial"/>
                  <a:sym typeface="Arial"/>
                  <a:rtl val="0"/>
                </a:rPr>
                <a:t>Northern Kingdom:</a:t>
              </a:r>
            </a:p>
            <a:p>
              <a:pPr algn="ctr"/>
              <a:r>
                <a:rPr lang="en-US" sz="1400" b="1" dirty="0" smtClean="0">
                  <a:solidFill>
                    <a:prstClr val="black"/>
                  </a:solidFill>
                  <a:cs typeface="Arial"/>
                  <a:sym typeface="Arial"/>
                  <a:rtl val="0"/>
                </a:rPr>
                <a:t>ISRAEL</a:t>
              </a:r>
              <a:endParaRPr lang="en-US" sz="1400" b="1" dirty="0">
                <a:solidFill>
                  <a:prstClr val="black"/>
                </a:solidFill>
                <a:cs typeface="Arial"/>
                <a:sym typeface="Arial"/>
                <a:rtl val="0"/>
              </a:endParaRPr>
            </a:p>
          </p:txBody>
        </p:sp>
        <p:cxnSp>
          <p:nvCxnSpPr>
            <p:cNvPr id="66" name="Straight Connector 65"/>
            <p:cNvCxnSpPr/>
            <p:nvPr/>
          </p:nvCxnSpPr>
          <p:spPr>
            <a:xfrm>
              <a:off x="2723169" y="3679363"/>
              <a:ext cx="0" cy="158275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2235747" y="5335437"/>
            <a:ext cx="990600" cy="860332"/>
            <a:chOff x="2235747" y="5335437"/>
            <a:chExt cx="990600" cy="860331"/>
          </a:xfrm>
        </p:grpSpPr>
        <p:sp>
          <p:nvSpPr>
            <p:cNvPr id="56" name="TextBox 55"/>
            <p:cNvSpPr txBox="1"/>
            <p:nvPr/>
          </p:nvSpPr>
          <p:spPr>
            <a:xfrm>
              <a:off x="2235747" y="5826436"/>
              <a:ext cx="990600" cy="369332"/>
            </a:xfrm>
            <a:prstGeom prst="rect">
              <a:avLst/>
            </a:prstGeom>
            <a:noFill/>
          </p:spPr>
          <p:txBody>
            <a:bodyPr wrap="square" rtlCol="0">
              <a:spAutoFit/>
            </a:bodyPr>
            <a:lstStyle/>
            <a:p>
              <a:pPr algn="ctr"/>
              <a:r>
                <a:rPr lang="en-US" dirty="0" smtClean="0">
                  <a:solidFill>
                    <a:prstClr val="black"/>
                  </a:solidFill>
                  <a:cs typeface="Arial"/>
                  <a:sym typeface="Arial"/>
                  <a:rtl val="0"/>
                </a:rPr>
                <a:t>931 BC</a:t>
              </a:r>
              <a:endParaRPr lang="en-US" dirty="0">
                <a:solidFill>
                  <a:prstClr val="black"/>
                </a:solidFill>
                <a:cs typeface="Arial"/>
                <a:sym typeface="Arial"/>
                <a:rtl val="0"/>
              </a:endParaRPr>
            </a:p>
          </p:txBody>
        </p:sp>
        <p:cxnSp>
          <p:nvCxnSpPr>
            <p:cNvPr id="67" name="Straight Connector 66"/>
            <p:cNvCxnSpPr/>
            <p:nvPr/>
          </p:nvCxnSpPr>
          <p:spPr>
            <a:xfrm flipV="1">
              <a:off x="2717431" y="5335437"/>
              <a:ext cx="0" cy="491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350047" y="5826437"/>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5683369" y="2776635"/>
            <a:ext cx="914400" cy="902732"/>
            <a:chOff x="6553200" y="2066330"/>
            <a:chExt cx="914400" cy="902732"/>
          </a:xfrm>
        </p:grpSpPr>
        <p:sp>
          <p:nvSpPr>
            <p:cNvPr id="70" name="TextBox 69"/>
            <p:cNvSpPr txBox="1"/>
            <p:nvPr/>
          </p:nvSpPr>
          <p:spPr>
            <a:xfrm>
              <a:off x="6553200" y="2066330"/>
              <a:ext cx="914400" cy="369332"/>
            </a:xfrm>
            <a:prstGeom prst="rect">
              <a:avLst/>
            </a:prstGeom>
            <a:noFill/>
          </p:spPr>
          <p:txBody>
            <a:bodyPr wrap="square" rtlCol="0">
              <a:spAutoFit/>
            </a:bodyPr>
            <a:lstStyle/>
            <a:p>
              <a:pPr algn="ctr"/>
              <a:r>
                <a:rPr lang="en-US" dirty="0" smtClean="0">
                  <a:solidFill>
                    <a:prstClr val="black"/>
                  </a:solidFill>
                  <a:cs typeface="Arial"/>
                  <a:sym typeface="Arial"/>
                  <a:rtl val="0"/>
                </a:rPr>
                <a:t>722 BC</a:t>
              </a:r>
              <a:endParaRPr lang="en-US" dirty="0">
                <a:solidFill>
                  <a:prstClr val="black"/>
                </a:solidFill>
                <a:cs typeface="Arial"/>
                <a:sym typeface="Arial"/>
                <a:rtl val="0"/>
              </a:endParaRPr>
            </a:p>
          </p:txBody>
        </p:sp>
        <p:cxnSp>
          <p:nvCxnSpPr>
            <p:cNvPr id="71" name="Straight Connector 70"/>
            <p:cNvCxnSpPr/>
            <p:nvPr/>
          </p:nvCxnSpPr>
          <p:spPr>
            <a:xfrm flipV="1">
              <a:off x="7010400" y="2473762"/>
              <a:ext cx="0" cy="4953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629400" y="2435662"/>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7021138" y="2810069"/>
            <a:ext cx="1062577" cy="2443242"/>
            <a:chOff x="8194413" y="3158828"/>
            <a:chExt cx="1062577" cy="2443242"/>
          </a:xfrm>
        </p:grpSpPr>
        <p:sp>
          <p:nvSpPr>
            <p:cNvPr id="79" name="TextBox 78"/>
            <p:cNvSpPr txBox="1"/>
            <p:nvPr/>
          </p:nvSpPr>
          <p:spPr>
            <a:xfrm>
              <a:off x="8194413" y="3158828"/>
              <a:ext cx="1062577" cy="800219"/>
            </a:xfrm>
            <a:prstGeom prst="rect">
              <a:avLst/>
            </a:prstGeom>
            <a:noFill/>
          </p:spPr>
          <p:txBody>
            <a:bodyPr wrap="square" rtlCol="0">
              <a:spAutoFit/>
            </a:bodyPr>
            <a:lstStyle/>
            <a:p>
              <a:pPr algn="ctr"/>
              <a:r>
                <a:rPr lang="en-US" dirty="0" smtClean="0">
                  <a:solidFill>
                    <a:prstClr val="black"/>
                  </a:solidFill>
                  <a:cs typeface="Arial"/>
                  <a:sym typeface="Arial"/>
                  <a:rtl val="0"/>
                </a:rPr>
                <a:t>586 BC</a:t>
              </a:r>
            </a:p>
            <a:p>
              <a:pPr algn="ctr"/>
              <a:r>
                <a:rPr lang="en-US" sz="1400" dirty="0" smtClean="0">
                  <a:solidFill>
                    <a:prstClr val="black"/>
                  </a:solidFill>
                  <a:cs typeface="Arial"/>
                  <a:sym typeface="Arial"/>
                  <a:rtl val="0"/>
                </a:rPr>
                <a:t>Temple/City Destroyed</a:t>
              </a:r>
              <a:endParaRPr lang="en-US" sz="1400" dirty="0">
                <a:solidFill>
                  <a:prstClr val="black"/>
                </a:solidFill>
                <a:cs typeface="Arial"/>
                <a:sym typeface="Arial"/>
                <a:rtl val="0"/>
              </a:endParaRPr>
            </a:p>
          </p:txBody>
        </p:sp>
        <p:cxnSp>
          <p:nvCxnSpPr>
            <p:cNvPr id="80" name="Straight Connector 79"/>
            <p:cNvCxnSpPr/>
            <p:nvPr/>
          </p:nvCxnSpPr>
          <p:spPr>
            <a:xfrm flipV="1">
              <a:off x="8686800" y="4191000"/>
              <a:ext cx="0" cy="141107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8325260" y="4059868"/>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788375" y="4116438"/>
            <a:ext cx="914400" cy="1136875"/>
            <a:chOff x="8229600" y="3486263"/>
            <a:chExt cx="914400" cy="1136874"/>
          </a:xfrm>
        </p:grpSpPr>
        <p:sp>
          <p:nvSpPr>
            <p:cNvPr id="83" name="TextBox 82"/>
            <p:cNvSpPr txBox="1"/>
            <p:nvPr/>
          </p:nvSpPr>
          <p:spPr>
            <a:xfrm>
              <a:off x="8229600" y="3486263"/>
              <a:ext cx="914400" cy="646330"/>
            </a:xfrm>
            <a:prstGeom prst="rect">
              <a:avLst/>
            </a:prstGeom>
            <a:noFill/>
          </p:spPr>
          <p:txBody>
            <a:bodyPr wrap="square" rtlCol="0">
              <a:spAutoFit/>
            </a:bodyPr>
            <a:lstStyle/>
            <a:p>
              <a:pPr algn="ctr"/>
              <a:r>
                <a:rPr lang="en-US" b="1" dirty="0" smtClean="0">
                  <a:solidFill>
                    <a:prstClr val="black"/>
                  </a:solidFill>
                  <a:cs typeface="Arial"/>
                  <a:sym typeface="Arial"/>
                  <a:rtl val="0"/>
                </a:rPr>
                <a:t>605 BC</a:t>
              </a:r>
            </a:p>
            <a:p>
              <a:pPr algn="ctr"/>
              <a:r>
                <a:rPr lang="en-US" b="1" dirty="0" smtClean="0">
                  <a:solidFill>
                    <a:prstClr val="black"/>
                  </a:solidFill>
                  <a:cs typeface="Arial"/>
                  <a:sym typeface="Arial"/>
                  <a:rtl val="0"/>
                </a:rPr>
                <a:t>Daniel</a:t>
              </a:r>
              <a:endParaRPr lang="en-US" b="1" dirty="0">
                <a:solidFill>
                  <a:prstClr val="black"/>
                </a:solidFill>
                <a:cs typeface="Arial"/>
                <a:sym typeface="Arial"/>
                <a:rtl val="0"/>
              </a:endParaRPr>
            </a:p>
          </p:txBody>
        </p:sp>
        <p:cxnSp>
          <p:nvCxnSpPr>
            <p:cNvPr id="84" name="Straight Connector 83"/>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6634214" y="3703320"/>
            <a:ext cx="914400" cy="1561675"/>
            <a:chOff x="8229600" y="3544736"/>
            <a:chExt cx="914400" cy="1561676"/>
          </a:xfrm>
        </p:grpSpPr>
        <p:sp>
          <p:nvSpPr>
            <p:cNvPr id="87" name="TextBox 86"/>
            <p:cNvSpPr txBox="1"/>
            <p:nvPr/>
          </p:nvSpPr>
          <p:spPr>
            <a:xfrm>
              <a:off x="8229600" y="3544736"/>
              <a:ext cx="914400" cy="646331"/>
            </a:xfrm>
            <a:prstGeom prst="rect">
              <a:avLst/>
            </a:prstGeom>
            <a:noFill/>
          </p:spPr>
          <p:txBody>
            <a:bodyPr wrap="square" rtlCol="0">
              <a:spAutoFit/>
            </a:bodyPr>
            <a:lstStyle/>
            <a:p>
              <a:pPr algn="ctr"/>
              <a:r>
                <a:rPr lang="en-US" dirty="0" smtClean="0">
                  <a:solidFill>
                    <a:prstClr val="black"/>
                  </a:solidFill>
                  <a:cs typeface="Arial"/>
                  <a:sym typeface="Arial"/>
                  <a:rtl val="0"/>
                </a:rPr>
                <a:t>597 BC</a:t>
              </a:r>
            </a:p>
            <a:p>
              <a:pPr algn="ctr"/>
              <a:r>
                <a:rPr lang="en-US" dirty="0" smtClean="0">
                  <a:solidFill>
                    <a:prstClr val="black"/>
                  </a:solidFill>
                  <a:cs typeface="Arial"/>
                  <a:sym typeface="Arial"/>
                  <a:rtl val="0"/>
                </a:rPr>
                <a:t>Ezekiel</a:t>
              </a:r>
              <a:endParaRPr lang="en-US" dirty="0">
                <a:solidFill>
                  <a:prstClr val="black"/>
                </a:solidFill>
                <a:cs typeface="Arial"/>
                <a:sym typeface="Arial"/>
                <a:rtl val="0"/>
              </a:endParaRPr>
            </a:p>
          </p:txBody>
        </p:sp>
        <p:cxnSp>
          <p:nvCxnSpPr>
            <p:cNvPr id="88" name="Straight Connector 87"/>
            <p:cNvCxnSpPr/>
            <p:nvPr/>
          </p:nvCxnSpPr>
          <p:spPr>
            <a:xfrm flipV="1">
              <a:off x="8686800" y="4217074"/>
              <a:ext cx="0" cy="88933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8305800" y="4217074"/>
              <a:ext cx="76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8322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94444E-6 2.22222E-6 C 0.00052 0.02546 0.00104 0.05092 -0.0132 0.0831 C -0.02744 0.11528 -0.03369 0.15 -0.0849 0.19375 C -0.13612 0.2375 -0.2816 0.3206 -0.32066 0.34606 " pathEditMode="relative" ptsTypes="aaaA">
                                      <p:cBhvr>
                                        <p:cTn id="6" dur="2000" fill="hold"/>
                                        <p:tgtEl>
                                          <p:spTgt spid="54"/>
                                        </p:tgtEl>
                                        <p:attrNameLst>
                                          <p:attrName>ppt_x</p:attrName>
                                          <p:attrName>ppt_y</p:attrName>
                                        </p:attrNameLst>
                                      </p:cBhvr>
                                    </p:animMotion>
                                  </p:childTnLst>
                                </p:cTn>
                              </p:par>
                            </p:childTnLst>
                          </p:cTn>
                        </p:par>
                        <p:par>
                          <p:cTn id="7" fill="hold">
                            <p:stCondLst>
                              <p:cond delay="2000"/>
                            </p:stCondLst>
                            <p:childTnLst>
                              <p:par>
                                <p:cTn id="8" presetID="31" presetClass="exit" presetSubtype="0" fill="hold" grpId="1" nodeType="afterEffect">
                                  <p:stCondLst>
                                    <p:cond delay="0"/>
                                  </p:stCondLst>
                                  <p:childTnLst>
                                    <p:anim calcmode="lin" valueType="num">
                                      <p:cBhvr>
                                        <p:cTn id="9" dur="2250"/>
                                        <p:tgtEl>
                                          <p:spTgt spid="54"/>
                                        </p:tgtEl>
                                        <p:attrNameLst>
                                          <p:attrName>ppt_w</p:attrName>
                                        </p:attrNameLst>
                                      </p:cBhvr>
                                      <p:tavLst>
                                        <p:tav tm="0">
                                          <p:val>
                                            <p:strVal val="ppt_w"/>
                                          </p:val>
                                        </p:tav>
                                        <p:tav tm="100000">
                                          <p:val>
                                            <p:fltVal val="0"/>
                                          </p:val>
                                        </p:tav>
                                      </p:tavLst>
                                    </p:anim>
                                    <p:anim calcmode="lin" valueType="num">
                                      <p:cBhvr>
                                        <p:cTn id="10" dur="2250"/>
                                        <p:tgtEl>
                                          <p:spTgt spid="54"/>
                                        </p:tgtEl>
                                        <p:attrNameLst>
                                          <p:attrName>ppt_h</p:attrName>
                                        </p:attrNameLst>
                                      </p:cBhvr>
                                      <p:tavLst>
                                        <p:tav tm="0">
                                          <p:val>
                                            <p:strVal val="ppt_h"/>
                                          </p:val>
                                        </p:tav>
                                        <p:tav tm="100000">
                                          <p:val>
                                            <p:fltVal val="0"/>
                                          </p:val>
                                        </p:tav>
                                      </p:tavLst>
                                    </p:anim>
                                    <p:anim calcmode="lin" valueType="num">
                                      <p:cBhvr>
                                        <p:cTn id="11" dur="2250"/>
                                        <p:tgtEl>
                                          <p:spTgt spid="54"/>
                                        </p:tgtEl>
                                        <p:attrNameLst>
                                          <p:attrName>style.rotation</p:attrName>
                                        </p:attrNameLst>
                                      </p:cBhvr>
                                      <p:tavLst>
                                        <p:tav tm="0">
                                          <p:val>
                                            <p:fltVal val="0"/>
                                          </p:val>
                                        </p:tav>
                                        <p:tav tm="100000">
                                          <p:val>
                                            <p:fltVal val="90"/>
                                          </p:val>
                                        </p:tav>
                                      </p:tavLst>
                                    </p:anim>
                                    <p:animEffect transition="out" filter="fade">
                                      <p:cBhvr>
                                        <p:cTn id="12" dur="2250"/>
                                        <p:tgtEl>
                                          <p:spTgt spid="54"/>
                                        </p:tgtEl>
                                      </p:cBhvr>
                                    </p:animEffect>
                                    <p:set>
                                      <p:cBhvr>
                                        <p:cTn id="13" dur="1" fill="hold">
                                          <p:stCondLst>
                                            <p:cond delay="2249"/>
                                          </p:stCondLst>
                                        </p:cTn>
                                        <p:tgtEl>
                                          <p:spTgt spid="54"/>
                                        </p:tgtEl>
                                        <p:attrNameLst>
                                          <p:attrName>style.visibility</p:attrName>
                                        </p:attrNameLst>
                                      </p:cBhvr>
                                      <p:to>
                                        <p:strVal val="hidden"/>
                                      </p:to>
                                    </p:set>
                                  </p:childTnLst>
                                </p:cTn>
                              </p:par>
                              <p:par>
                                <p:cTn id="14" presetID="31" presetClass="entr" presetSubtype="0" fill="hold" nodeType="withEffect">
                                  <p:stCondLst>
                                    <p:cond delay="0"/>
                                  </p:stCondLst>
                                  <p:childTnLst>
                                    <p:set>
                                      <p:cBhvr>
                                        <p:cTn id="15" dur="1" fill="hold">
                                          <p:stCondLst>
                                            <p:cond delay="0"/>
                                          </p:stCondLst>
                                        </p:cTn>
                                        <p:tgtEl>
                                          <p:spTgt spid="74"/>
                                        </p:tgtEl>
                                        <p:attrNameLst>
                                          <p:attrName>style.visibility</p:attrName>
                                        </p:attrNameLst>
                                      </p:cBhvr>
                                      <p:to>
                                        <p:strVal val="visible"/>
                                      </p:to>
                                    </p:set>
                                    <p:anim calcmode="lin" valueType="num">
                                      <p:cBhvr>
                                        <p:cTn id="16" dur="1000" fill="hold"/>
                                        <p:tgtEl>
                                          <p:spTgt spid="74"/>
                                        </p:tgtEl>
                                        <p:attrNameLst>
                                          <p:attrName>ppt_w</p:attrName>
                                        </p:attrNameLst>
                                      </p:cBhvr>
                                      <p:tavLst>
                                        <p:tav tm="0">
                                          <p:val>
                                            <p:fltVal val="0"/>
                                          </p:val>
                                        </p:tav>
                                        <p:tav tm="100000">
                                          <p:val>
                                            <p:strVal val="#ppt_w"/>
                                          </p:val>
                                        </p:tav>
                                      </p:tavLst>
                                    </p:anim>
                                    <p:anim calcmode="lin" valueType="num">
                                      <p:cBhvr>
                                        <p:cTn id="17" dur="1000" fill="hold"/>
                                        <p:tgtEl>
                                          <p:spTgt spid="74"/>
                                        </p:tgtEl>
                                        <p:attrNameLst>
                                          <p:attrName>ppt_h</p:attrName>
                                        </p:attrNameLst>
                                      </p:cBhvr>
                                      <p:tavLst>
                                        <p:tav tm="0">
                                          <p:val>
                                            <p:fltVal val="0"/>
                                          </p:val>
                                        </p:tav>
                                        <p:tav tm="100000">
                                          <p:val>
                                            <p:strVal val="#ppt_h"/>
                                          </p:val>
                                        </p:tav>
                                      </p:tavLst>
                                    </p:anim>
                                    <p:anim calcmode="lin" valueType="num">
                                      <p:cBhvr>
                                        <p:cTn id="18" dur="1000" fill="hold"/>
                                        <p:tgtEl>
                                          <p:spTgt spid="74"/>
                                        </p:tgtEl>
                                        <p:attrNameLst>
                                          <p:attrName>style.rotation</p:attrName>
                                        </p:attrNameLst>
                                      </p:cBhvr>
                                      <p:tavLst>
                                        <p:tav tm="0">
                                          <p:val>
                                            <p:fltVal val="90"/>
                                          </p:val>
                                        </p:tav>
                                        <p:tav tm="100000">
                                          <p:val>
                                            <p:fltVal val="0"/>
                                          </p:val>
                                        </p:tav>
                                      </p:tavLst>
                                    </p:anim>
                                    <p:animEffect transition="in" filter="fade">
                                      <p:cBhvr>
                                        <p:cTn id="19" dur="1000"/>
                                        <p:tgtEl>
                                          <p:spTgt spid="74"/>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0" nodeType="clickEffect">
                                  <p:stCondLst>
                                    <p:cond delay="0"/>
                                  </p:stCondLst>
                                  <p:childTnLst>
                                    <p:animMotion origin="layout" path="M 0 0 C 0.00035 0.04953 0.00087 0.09907 0.00191 0.14977 C 0.00295 0.20046 0.01927 0.2537 0.0066 0.3044 C -0.00608 0.35509 -0.04028 0.40463 -0.07448 0.45416 " pathEditMode="relative" ptsTypes="aaaA">
                                      <p:cBhvr>
                                        <p:cTn id="23" dur="2000" fill="hold"/>
                                        <p:tgtEl>
                                          <p:spTgt spid="37"/>
                                        </p:tgtEl>
                                        <p:attrNameLst>
                                          <p:attrName>ppt_x</p:attrName>
                                          <p:attrName>ppt_y</p:attrName>
                                        </p:attrNameLst>
                                      </p:cBhvr>
                                    </p:animMotion>
                                  </p:childTnLst>
                                </p:cTn>
                              </p:par>
                            </p:childTnLst>
                          </p:cTn>
                        </p:par>
                        <p:par>
                          <p:cTn id="24" fill="hold">
                            <p:stCondLst>
                              <p:cond delay="2000"/>
                            </p:stCondLst>
                            <p:childTnLst>
                              <p:par>
                                <p:cTn id="25" presetID="31" presetClass="exit" presetSubtype="0" fill="hold" grpId="1" nodeType="afterEffect">
                                  <p:stCondLst>
                                    <p:cond delay="0"/>
                                  </p:stCondLst>
                                  <p:childTnLst>
                                    <p:anim calcmode="lin" valueType="num">
                                      <p:cBhvr>
                                        <p:cTn id="26" dur="1500"/>
                                        <p:tgtEl>
                                          <p:spTgt spid="37"/>
                                        </p:tgtEl>
                                        <p:attrNameLst>
                                          <p:attrName>ppt_w</p:attrName>
                                        </p:attrNameLst>
                                      </p:cBhvr>
                                      <p:tavLst>
                                        <p:tav tm="0">
                                          <p:val>
                                            <p:strVal val="ppt_w"/>
                                          </p:val>
                                        </p:tav>
                                        <p:tav tm="100000">
                                          <p:val>
                                            <p:fltVal val="0"/>
                                          </p:val>
                                        </p:tav>
                                      </p:tavLst>
                                    </p:anim>
                                    <p:anim calcmode="lin" valueType="num">
                                      <p:cBhvr>
                                        <p:cTn id="27" dur="1500"/>
                                        <p:tgtEl>
                                          <p:spTgt spid="37"/>
                                        </p:tgtEl>
                                        <p:attrNameLst>
                                          <p:attrName>ppt_h</p:attrName>
                                        </p:attrNameLst>
                                      </p:cBhvr>
                                      <p:tavLst>
                                        <p:tav tm="0">
                                          <p:val>
                                            <p:strVal val="ppt_h"/>
                                          </p:val>
                                        </p:tav>
                                        <p:tav tm="100000">
                                          <p:val>
                                            <p:fltVal val="0"/>
                                          </p:val>
                                        </p:tav>
                                      </p:tavLst>
                                    </p:anim>
                                    <p:anim calcmode="lin" valueType="num">
                                      <p:cBhvr>
                                        <p:cTn id="28" dur="1500"/>
                                        <p:tgtEl>
                                          <p:spTgt spid="37"/>
                                        </p:tgtEl>
                                        <p:attrNameLst>
                                          <p:attrName>style.rotation</p:attrName>
                                        </p:attrNameLst>
                                      </p:cBhvr>
                                      <p:tavLst>
                                        <p:tav tm="0">
                                          <p:val>
                                            <p:fltVal val="0"/>
                                          </p:val>
                                        </p:tav>
                                        <p:tav tm="100000">
                                          <p:val>
                                            <p:fltVal val="90"/>
                                          </p:val>
                                        </p:tav>
                                      </p:tavLst>
                                    </p:anim>
                                    <p:animEffect transition="out" filter="fade">
                                      <p:cBhvr>
                                        <p:cTn id="29" dur="1500"/>
                                        <p:tgtEl>
                                          <p:spTgt spid="37"/>
                                        </p:tgtEl>
                                      </p:cBhvr>
                                    </p:animEffect>
                                    <p:set>
                                      <p:cBhvr>
                                        <p:cTn id="30" dur="1" fill="hold">
                                          <p:stCondLst>
                                            <p:cond delay="1499"/>
                                          </p:stCondLst>
                                        </p:cTn>
                                        <p:tgtEl>
                                          <p:spTgt spid="37"/>
                                        </p:tgtEl>
                                        <p:attrNameLst>
                                          <p:attrName>style.visibility</p:attrName>
                                        </p:attrNameLst>
                                      </p:cBhvr>
                                      <p:to>
                                        <p:strVal val="hidden"/>
                                      </p:to>
                                    </p:set>
                                  </p:childTnLst>
                                </p:cTn>
                              </p:par>
                              <p:par>
                                <p:cTn id="31" presetID="31" presetClass="entr" presetSubtype="0" fill="hold" nodeType="withEffect">
                                  <p:stCondLst>
                                    <p:cond delay="0"/>
                                  </p:stCondLst>
                                  <p:childTnLst>
                                    <p:set>
                                      <p:cBhvr>
                                        <p:cTn id="32" dur="1" fill="hold">
                                          <p:stCondLst>
                                            <p:cond delay="0"/>
                                          </p:stCondLst>
                                        </p:cTn>
                                        <p:tgtEl>
                                          <p:spTgt spid="92"/>
                                        </p:tgtEl>
                                        <p:attrNameLst>
                                          <p:attrName>style.visibility</p:attrName>
                                        </p:attrNameLst>
                                      </p:cBhvr>
                                      <p:to>
                                        <p:strVal val="visible"/>
                                      </p:to>
                                    </p:set>
                                    <p:anim calcmode="lin" valueType="num">
                                      <p:cBhvr>
                                        <p:cTn id="33" dur="1000" fill="hold"/>
                                        <p:tgtEl>
                                          <p:spTgt spid="92"/>
                                        </p:tgtEl>
                                        <p:attrNameLst>
                                          <p:attrName>ppt_w</p:attrName>
                                        </p:attrNameLst>
                                      </p:cBhvr>
                                      <p:tavLst>
                                        <p:tav tm="0">
                                          <p:val>
                                            <p:fltVal val="0"/>
                                          </p:val>
                                        </p:tav>
                                        <p:tav tm="100000">
                                          <p:val>
                                            <p:strVal val="#ppt_w"/>
                                          </p:val>
                                        </p:tav>
                                      </p:tavLst>
                                    </p:anim>
                                    <p:anim calcmode="lin" valueType="num">
                                      <p:cBhvr>
                                        <p:cTn id="34" dur="1000" fill="hold"/>
                                        <p:tgtEl>
                                          <p:spTgt spid="92"/>
                                        </p:tgtEl>
                                        <p:attrNameLst>
                                          <p:attrName>ppt_h</p:attrName>
                                        </p:attrNameLst>
                                      </p:cBhvr>
                                      <p:tavLst>
                                        <p:tav tm="0">
                                          <p:val>
                                            <p:fltVal val="0"/>
                                          </p:val>
                                        </p:tav>
                                        <p:tav tm="100000">
                                          <p:val>
                                            <p:strVal val="#ppt_h"/>
                                          </p:val>
                                        </p:tav>
                                      </p:tavLst>
                                    </p:anim>
                                    <p:anim calcmode="lin" valueType="num">
                                      <p:cBhvr>
                                        <p:cTn id="35" dur="1000" fill="hold"/>
                                        <p:tgtEl>
                                          <p:spTgt spid="92"/>
                                        </p:tgtEl>
                                        <p:attrNameLst>
                                          <p:attrName>style.rotation</p:attrName>
                                        </p:attrNameLst>
                                      </p:cBhvr>
                                      <p:tavLst>
                                        <p:tav tm="0">
                                          <p:val>
                                            <p:fltVal val="90"/>
                                          </p:val>
                                        </p:tav>
                                        <p:tav tm="100000">
                                          <p:val>
                                            <p:fltVal val="0"/>
                                          </p:val>
                                        </p:tav>
                                      </p:tavLst>
                                    </p:anim>
                                    <p:animEffect transition="in" filter="fade">
                                      <p:cBhvr>
                                        <p:cTn id="36" dur="1000"/>
                                        <p:tgtEl>
                                          <p:spTgt spid="9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54" grpId="0"/>
      <p:bldP spid="5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194" y="182879"/>
            <a:ext cx="8077806" cy="612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1654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ltGray">
          <a:xfrm>
            <a:off x="5600700" y="1838326"/>
            <a:ext cx="3257550" cy="2571750"/>
          </a:xfrm>
          <a:prstGeom prst="rect">
            <a:avLst/>
          </a:prstGeom>
          <a:solidFill>
            <a:srgbClr val="F8F8F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srgbClr val="EAEAEA"/>
              </a:solidFill>
            </a:endParaRPr>
          </a:p>
        </p:txBody>
      </p:sp>
      <p:pic>
        <p:nvPicPr>
          <p:cNvPr id="11267" name="Picture 4" descr="H:\WEBSITE\minorp-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623" y="1838404"/>
            <a:ext cx="5235575"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8" name="Group 5"/>
          <p:cNvGrpSpPr>
            <a:grpSpLocks/>
          </p:cNvGrpSpPr>
          <p:nvPr/>
        </p:nvGrpSpPr>
        <p:grpSpPr bwMode="auto">
          <a:xfrm>
            <a:off x="6562725" y="1866900"/>
            <a:ext cx="590550" cy="609600"/>
            <a:chOff x="2508" y="1278"/>
            <a:chExt cx="372" cy="444"/>
          </a:xfrm>
        </p:grpSpPr>
        <p:sp>
          <p:nvSpPr>
            <p:cNvPr id="11305" name="Rectangle 6"/>
            <p:cNvSpPr>
              <a:spLocks noChangeArrowheads="1"/>
            </p:cNvSpPr>
            <p:nvPr/>
          </p:nvSpPr>
          <p:spPr bwMode="ltGray">
            <a:xfrm>
              <a:off x="2508" y="1344"/>
              <a:ext cx="372" cy="6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srgbClr val="EAEAEA"/>
                </a:solidFill>
              </a:endParaRPr>
            </a:p>
          </p:txBody>
        </p:sp>
        <p:sp>
          <p:nvSpPr>
            <p:cNvPr id="11306" name="Rectangle 7"/>
            <p:cNvSpPr>
              <a:spLocks noChangeArrowheads="1"/>
            </p:cNvSpPr>
            <p:nvPr/>
          </p:nvSpPr>
          <p:spPr bwMode="ltGray">
            <a:xfrm rot="5400000">
              <a:off x="2472" y="1464"/>
              <a:ext cx="444" cy="72"/>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srgbClr val="EAEAEA"/>
                </a:solidFill>
              </a:endParaRPr>
            </a:p>
          </p:txBody>
        </p:sp>
      </p:grpSp>
      <p:sp>
        <p:nvSpPr>
          <p:cNvPr id="11269" name="Freeform 8"/>
          <p:cNvSpPr>
            <a:spLocks/>
          </p:cNvSpPr>
          <p:nvPr/>
        </p:nvSpPr>
        <p:spPr bwMode="ltGray">
          <a:xfrm>
            <a:off x="7429500" y="2095500"/>
            <a:ext cx="1352550" cy="1631950"/>
          </a:xfrm>
          <a:custGeom>
            <a:avLst/>
            <a:gdLst>
              <a:gd name="T0" fmla="*/ 0 w 1260"/>
              <a:gd name="T1" fmla="*/ 2147483647 h 1028"/>
              <a:gd name="T2" fmla="*/ 2147483647 w 1260"/>
              <a:gd name="T3" fmla="*/ 2147483647 h 1028"/>
              <a:gd name="T4" fmla="*/ 2147483647 w 1260"/>
              <a:gd name="T5" fmla="*/ 2147483647 h 1028"/>
              <a:gd name="T6" fmla="*/ 2147483647 w 1260"/>
              <a:gd name="T7" fmla="*/ 2147483647 h 1028"/>
              <a:gd name="T8" fmla="*/ 2147483647 w 1260"/>
              <a:gd name="T9" fmla="*/ 2147483647 h 1028"/>
              <a:gd name="T10" fmla="*/ 2147483647 w 1260"/>
              <a:gd name="T11" fmla="*/ 2147483647 h 1028"/>
              <a:gd name="T12" fmla="*/ 2147483647 w 1260"/>
              <a:gd name="T13" fmla="*/ 2147483647 h 1028"/>
              <a:gd name="T14" fmla="*/ 2147483647 w 1260"/>
              <a:gd name="T15" fmla="*/ 2147483647 h 1028"/>
              <a:gd name="T16" fmla="*/ 2147483647 w 1260"/>
              <a:gd name="T17" fmla="*/ 2147483647 h 1028"/>
              <a:gd name="T18" fmla="*/ 2147483647 w 1260"/>
              <a:gd name="T19" fmla="*/ 2147483647 h 1028"/>
              <a:gd name="T20" fmla="*/ 2147483647 w 1260"/>
              <a:gd name="T21" fmla="*/ 2147483647 h 10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60" h="1028">
                <a:moveTo>
                  <a:pt x="0" y="846"/>
                </a:moveTo>
                <a:cubicBezTo>
                  <a:pt x="90" y="913"/>
                  <a:pt x="180" y="980"/>
                  <a:pt x="264" y="1002"/>
                </a:cubicBezTo>
                <a:cubicBezTo>
                  <a:pt x="348" y="1024"/>
                  <a:pt x="450" y="1028"/>
                  <a:pt x="504" y="978"/>
                </a:cubicBezTo>
                <a:cubicBezTo>
                  <a:pt x="558" y="928"/>
                  <a:pt x="554" y="796"/>
                  <a:pt x="588" y="702"/>
                </a:cubicBezTo>
                <a:cubicBezTo>
                  <a:pt x="622" y="608"/>
                  <a:pt x="678" y="504"/>
                  <a:pt x="708" y="414"/>
                </a:cubicBezTo>
                <a:cubicBezTo>
                  <a:pt x="738" y="324"/>
                  <a:pt x="738" y="226"/>
                  <a:pt x="768" y="162"/>
                </a:cubicBezTo>
                <a:cubicBezTo>
                  <a:pt x="798" y="98"/>
                  <a:pt x="836" y="52"/>
                  <a:pt x="888" y="30"/>
                </a:cubicBezTo>
                <a:cubicBezTo>
                  <a:pt x="940" y="8"/>
                  <a:pt x="1040" y="0"/>
                  <a:pt x="1080" y="30"/>
                </a:cubicBezTo>
                <a:cubicBezTo>
                  <a:pt x="1120" y="60"/>
                  <a:pt x="1110" y="98"/>
                  <a:pt x="1128" y="210"/>
                </a:cubicBezTo>
                <a:cubicBezTo>
                  <a:pt x="1146" y="322"/>
                  <a:pt x="1166" y="566"/>
                  <a:pt x="1188" y="702"/>
                </a:cubicBezTo>
                <a:cubicBezTo>
                  <a:pt x="1210" y="838"/>
                  <a:pt x="1235" y="932"/>
                  <a:pt x="1260" y="1026"/>
                </a:cubicBezTo>
              </a:path>
            </a:pathLst>
          </a:custGeom>
          <a:noFill/>
          <a:ln w="28575" cap="flat" cmpd="sng">
            <a:solidFill>
              <a:srgbClr val="00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11270" name="Group 9"/>
          <p:cNvGrpSpPr>
            <a:grpSpLocks/>
          </p:cNvGrpSpPr>
          <p:nvPr/>
        </p:nvGrpSpPr>
        <p:grpSpPr bwMode="auto">
          <a:xfrm>
            <a:off x="7766050" y="3155956"/>
            <a:ext cx="1092200" cy="1189038"/>
            <a:chOff x="4394" y="2546"/>
            <a:chExt cx="688" cy="749"/>
          </a:xfrm>
        </p:grpSpPr>
        <p:sp>
          <p:nvSpPr>
            <p:cNvPr id="11303" name="Text Box 10"/>
            <p:cNvSpPr txBox="1">
              <a:spLocks noChangeArrowheads="1"/>
            </p:cNvSpPr>
            <p:nvPr/>
          </p:nvSpPr>
          <p:spPr bwMode="ltGray">
            <a:xfrm>
              <a:off x="4394" y="2927"/>
              <a:ext cx="688"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srgbClr val="000000"/>
                  </a:solidFill>
                  <a:latin typeface="Tahoma" pitchFamily="34" charset="0"/>
                </a:rPr>
                <a:t>Today</a:t>
              </a:r>
            </a:p>
            <a:p>
              <a:pPr eaLnBrk="1" fontAlgn="base" hangingPunct="1">
                <a:spcBef>
                  <a:spcPct val="0"/>
                </a:spcBef>
                <a:spcAft>
                  <a:spcPct val="0"/>
                </a:spcAft>
              </a:pPr>
              <a:r>
                <a:rPr lang="en-US" altLang="en-US" sz="1600">
                  <a:solidFill>
                    <a:srgbClr val="000000"/>
                  </a:solidFill>
                  <a:latin typeface="Tahoma" pitchFamily="34" charset="0"/>
                </a:rPr>
                <a:t>Tomorrow</a:t>
              </a:r>
            </a:p>
          </p:txBody>
        </p:sp>
        <p:sp>
          <p:nvSpPr>
            <p:cNvPr id="11304" name="Text Box 11"/>
            <p:cNvSpPr txBox="1">
              <a:spLocks noChangeArrowheads="1"/>
            </p:cNvSpPr>
            <p:nvPr/>
          </p:nvSpPr>
          <p:spPr bwMode="ltGray">
            <a:xfrm>
              <a:off x="4598" y="2546"/>
              <a:ext cx="28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2400">
                  <a:solidFill>
                    <a:srgbClr val="000000"/>
                  </a:solidFill>
                  <a:latin typeface="Times New Roman" pitchFamily="18" charset="0"/>
                </a:rPr>
                <a:t>??</a:t>
              </a:r>
            </a:p>
          </p:txBody>
        </p:sp>
      </p:grpSp>
      <p:sp>
        <p:nvSpPr>
          <p:cNvPr id="11271" name="Text Box 12"/>
          <p:cNvSpPr txBox="1">
            <a:spLocks noChangeArrowheads="1"/>
          </p:cNvSpPr>
          <p:nvPr/>
        </p:nvSpPr>
        <p:spPr bwMode="ltGray">
          <a:xfrm>
            <a:off x="2551113" y="3387819"/>
            <a:ext cx="1255712" cy="95410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1400" b="1">
                <a:solidFill>
                  <a:srgbClr val="000000"/>
                </a:solidFill>
                <a:latin typeface="Tahoma" pitchFamily="34" charset="0"/>
                <a:cs typeface="Tahoma" pitchFamily="34" charset="0"/>
              </a:rPr>
              <a:t>Medium </a:t>
            </a:r>
          </a:p>
          <a:p>
            <a:pPr eaLnBrk="1" fontAlgn="base" hangingPunct="1">
              <a:spcBef>
                <a:spcPct val="50000"/>
              </a:spcBef>
              <a:spcAft>
                <a:spcPct val="0"/>
              </a:spcAft>
            </a:pPr>
            <a:r>
              <a:rPr lang="en-US" altLang="en-US" sz="1400" b="1">
                <a:solidFill>
                  <a:srgbClr val="000000"/>
                </a:solidFill>
                <a:latin typeface="Tahoma" pitchFamily="34" charset="0"/>
                <a:cs typeface="Tahoma" pitchFamily="34" charset="0"/>
              </a:rPr>
              <a:t>Range</a:t>
            </a:r>
          </a:p>
          <a:p>
            <a:pPr eaLnBrk="1" fontAlgn="base" hangingPunct="1">
              <a:spcBef>
                <a:spcPct val="50000"/>
              </a:spcBef>
              <a:spcAft>
                <a:spcPct val="0"/>
              </a:spcAft>
            </a:pPr>
            <a:r>
              <a:rPr lang="en-US" altLang="en-US" sz="1400" b="1">
                <a:solidFill>
                  <a:srgbClr val="000000"/>
                </a:solidFill>
                <a:latin typeface="Tahoma" pitchFamily="34" charset="0"/>
                <a:cs typeface="Tahoma" pitchFamily="34" charset="0"/>
              </a:rPr>
              <a:t>Prophecies</a:t>
            </a:r>
          </a:p>
        </p:txBody>
      </p:sp>
      <p:sp>
        <p:nvSpPr>
          <p:cNvPr id="11272" name="Line 13"/>
          <p:cNvSpPr>
            <a:spLocks noChangeShapeType="1"/>
          </p:cNvSpPr>
          <p:nvPr/>
        </p:nvSpPr>
        <p:spPr bwMode="ltGray">
          <a:xfrm flipH="1">
            <a:off x="2305058" y="3057527"/>
            <a:ext cx="581025" cy="942976"/>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1273" name="Line 14"/>
          <p:cNvSpPr>
            <a:spLocks noChangeShapeType="1"/>
          </p:cNvSpPr>
          <p:nvPr/>
        </p:nvSpPr>
        <p:spPr bwMode="ltGray">
          <a:xfrm flipH="1" flipV="1">
            <a:off x="3305191" y="3276600"/>
            <a:ext cx="238125" cy="56197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1274" name="Line 15"/>
          <p:cNvSpPr>
            <a:spLocks noChangeShapeType="1"/>
          </p:cNvSpPr>
          <p:nvPr/>
        </p:nvSpPr>
        <p:spPr bwMode="ltGray">
          <a:xfrm flipH="1">
            <a:off x="3554413" y="3817938"/>
            <a:ext cx="760412" cy="174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1275" name="Line 16"/>
          <p:cNvSpPr>
            <a:spLocks noChangeShapeType="1"/>
          </p:cNvSpPr>
          <p:nvPr/>
        </p:nvSpPr>
        <p:spPr bwMode="ltGray">
          <a:xfrm flipV="1">
            <a:off x="5591175" y="3609975"/>
            <a:ext cx="666750" cy="9526"/>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1276" name="Line 17"/>
          <p:cNvSpPr>
            <a:spLocks noChangeShapeType="1"/>
          </p:cNvSpPr>
          <p:nvPr/>
        </p:nvSpPr>
        <p:spPr bwMode="ltGray">
          <a:xfrm flipV="1">
            <a:off x="6257937" y="2457450"/>
            <a:ext cx="352425" cy="1152526"/>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1277" name="Line 18"/>
          <p:cNvSpPr>
            <a:spLocks noChangeShapeType="1"/>
          </p:cNvSpPr>
          <p:nvPr/>
        </p:nvSpPr>
        <p:spPr bwMode="ltGray">
          <a:xfrm flipV="1">
            <a:off x="6648462" y="2457454"/>
            <a:ext cx="428625" cy="190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1278" name="Line 19"/>
          <p:cNvSpPr>
            <a:spLocks noChangeShapeType="1"/>
          </p:cNvSpPr>
          <p:nvPr/>
        </p:nvSpPr>
        <p:spPr bwMode="ltGray">
          <a:xfrm flipH="1" flipV="1">
            <a:off x="7058053" y="2466975"/>
            <a:ext cx="352425" cy="962026"/>
          </a:xfrm>
          <a:prstGeom prst="line">
            <a:avLst/>
          </a:prstGeom>
          <a:noFill/>
          <a:ln w="19050">
            <a:solidFill>
              <a:srgbClr val="00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1279" name="Text Box 20"/>
          <p:cNvSpPr txBox="1">
            <a:spLocks noChangeArrowheads="1"/>
          </p:cNvSpPr>
          <p:nvPr/>
        </p:nvSpPr>
        <p:spPr bwMode="ltGray">
          <a:xfrm>
            <a:off x="6378582" y="3260725"/>
            <a:ext cx="104227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srgbClr val="000000"/>
                </a:solidFill>
                <a:latin typeface="Tahoma" pitchFamily="34" charset="0"/>
              </a:rPr>
              <a:t>Messianic</a:t>
            </a:r>
          </a:p>
        </p:txBody>
      </p:sp>
      <p:sp>
        <p:nvSpPr>
          <p:cNvPr id="11280" name="Line 21"/>
          <p:cNvSpPr>
            <a:spLocks noChangeShapeType="1"/>
          </p:cNvSpPr>
          <p:nvPr/>
        </p:nvSpPr>
        <p:spPr bwMode="ltGray">
          <a:xfrm>
            <a:off x="1676400" y="3352800"/>
            <a:ext cx="2667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1281" name="Text Box 22"/>
          <p:cNvSpPr txBox="1">
            <a:spLocks noChangeArrowheads="1"/>
          </p:cNvSpPr>
          <p:nvPr/>
        </p:nvSpPr>
        <p:spPr bwMode="ltGray">
          <a:xfrm rot="5400000">
            <a:off x="1254925" y="3746942"/>
            <a:ext cx="1003300" cy="6309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1400" b="1">
                <a:solidFill>
                  <a:srgbClr val="000000"/>
                </a:solidFill>
                <a:latin typeface="Tahoma" pitchFamily="34" charset="0"/>
                <a:cs typeface="Tahoma" pitchFamily="34" charset="0"/>
              </a:rPr>
              <a:t>Short </a:t>
            </a:r>
          </a:p>
          <a:p>
            <a:pPr eaLnBrk="1" fontAlgn="base" hangingPunct="1">
              <a:spcBef>
                <a:spcPct val="50000"/>
              </a:spcBef>
              <a:spcAft>
                <a:spcPct val="0"/>
              </a:spcAft>
            </a:pPr>
            <a:r>
              <a:rPr lang="en-US" altLang="en-US" sz="1400" b="1">
                <a:solidFill>
                  <a:srgbClr val="000000"/>
                </a:solidFill>
                <a:latin typeface="Tahoma" pitchFamily="34" charset="0"/>
                <a:cs typeface="Tahoma" pitchFamily="34" charset="0"/>
              </a:rPr>
              <a:t>Term</a:t>
            </a:r>
          </a:p>
        </p:txBody>
      </p:sp>
      <p:sp>
        <p:nvSpPr>
          <p:cNvPr id="11282" name="Line 23"/>
          <p:cNvSpPr>
            <a:spLocks noChangeShapeType="1"/>
          </p:cNvSpPr>
          <p:nvPr/>
        </p:nvSpPr>
        <p:spPr bwMode="ltGray">
          <a:xfrm>
            <a:off x="1181100" y="4102100"/>
            <a:ext cx="2667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1283" name="Line 24"/>
          <p:cNvSpPr>
            <a:spLocks noChangeShapeType="1"/>
          </p:cNvSpPr>
          <p:nvPr/>
        </p:nvSpPr>
        <p:spPr bwMode="ltGray">
          <a:xfrm flipV="1">
            <a:off x="1409700" y="3352800"/>
            <a:ext cx="266700" cy="7366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1284" name="Line 25"/>
          <p:cNvSpPr>
            <a:spLocks noChangeShapeType="1"/>
          </p:cNvSpPr>
          <p:nvPr/>
        </p:nvSpPr>
        <p:spPr bwMode="ltGray">
          <a:xfrm>
            <a:off x="1917700" y="3340100"/>
            <a:ext cx="114300" cy="6477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1285" name="Line 26"/>
          <p:cNvSpPr>
            <a:spLocks noChangeShapeType="1"/>
          </p:cNvSpPr>
          <p:nvPr/>
        </p:nvSpPr>
        <p:spPr bwMode="ltGray">
          <a:xfrm>
            <a:off x="2019300" y="3975100"/>
            <a:ext cx="292100" cy="381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1286" name="Line 27"/>
          <p:cNvSpPr>
            <a:spLocks noChangeShapeType="1"/>
          </p:cNvSpPr>
          <p:nvPr/>
        </p:nvSpPr>
        <p:spPr bwMode="ltGray">
          <a:xfrm flipV="1">
            <a:off x="5353050" y="2514604"/>
            <a:ext cx="323850" cy="5715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1287" name="Line 28"/>
          <p:cNvSpPr>
            <a:spLocks noChangeShapeType="1"/>
          </p:cNvSpPr>
          <p:nvPr/>
        </p:nvSpPr>
        <p:spPr bwMode="ltGray">
          <a:xfrm flipV="1">
            <a:off x="5848350" y="2438404"/>
            <a:ext cx="323850" cy="5715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1288" name="Line 29"/>
          <p:cNvSpPr>
            <a:spLocks noChangeShapeType="1"/>
          </p:cNvSpPr>
          <p:nvPr/>
        </p:nvSpPr>
        <p:spPr bwMode="ltGray">
          <a:xfrm flipV="1">
            <a:off x="6362700" y="2362204"/>
            <a:ext cx="323850" cy="5715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1289" name="Text Box 30"/>
          <p:cNvSpPr txBox="1">
            <a:spLocks noChangeArrowheads="1"/>
          </p:cNvSpPr>
          <p:nvPr/>
        </p:nvSpPr>
        <p:spPr bwMode="ltGray">
          <a:xfrm>
            <a:off x="4594240" y="3084608"/>
            <a:ext cx="1255713" cy="95410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1400" b="1">
                <a:solidFill>
                  <a:srgbClr val="000000"/>
                </a:solidFill>
                <a:latin typeface="Tahoma" pitchFamily="34" charset="0"/>
                <a:cs typeface="Tahoma" pitchFamily="34" charset="0"/>
              </a:rPr>
              <a:t>Long</a:t>
            </a:r>
          </a:p>
          <a:p>
            <a:pPr eaLnBrk="1" fontAlgn="base" hangingPunct="1">
              <a:spcBef>
                <a:spcPct val="50000"/>
              </a:spcBef>
              <a:spcAft>
                <a:spcPct val="0"/>
              </a:spcAft>
            </a:pPr>
            <a:r>
              <a:rPr lang="en-US" altLang="en-US" sz="1400" b="1">
                <a:solidFill>
                  <a:srgbClr val="000000"/>
                </a:solidFill>
                <a:latin typeface="Tahoma" pitchFamily="34" charset="0"/>
                <a:cs typeface="Tahoma" pitchFamily="34" charset="0"/>
              </a:rPr>
              <a:t>Range</a:t>
            </a:r>
          </a:p>
          <a:p>
            <a:pPr eaLnBrk="1" fontAlgn="base" hangingPunct="1">
              <a:spcBef>
                <a:spcPct val="50000"/>
              </a:spcBef>
              <a:spcAft>
                <a:spcPct val="0"/>
              </a:spcAft>
            </a:pPr>
            <a:r>
              <a:rPr lang="en-US" altLang="en-US" sz="1400" b="1">
                <a:solidFill>
                  <a:srgbClr val="000000"/>
                </a:solidFill>
                <a:latin typeface="Tahoma" pitchFamily="34" charset="0"/>
                <a:cs typeface="Tahoma" pitchFamily="34" charset="0"/>
              </a:rPr>
              <a:t>Prophecies</a:t>
            </a:r>
          </a:p>
        </p:txBody>
      </p:sp>
      <p:sp>
        <p:nvSpPr>
          <p:cNvPr id="11290" name="Line 31"/>
          <p:cNvSpPr>
            <a:spLocks noChangeShapeType="1"/>
          </p:cNvSpPr>
          <p:nvPr/>
        </p:nvSpPr>
        <p:spPr bwMode="ltGray">
          <a:xfrm flipH="1" flipV="1">
            <a:off x="5438775" y="3051175"/>
            <a:ext cx="266700" cy="542926"/>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1291" name="Line 32"/>
          <p:cNvSpPr>
            <a:spLocks noChangeShapeType="1"/>
          </p:cNvSpPr>
          <p:nvPr/>
        </p:nvSpPr>
        <p:spPr bwMode="ltGray">
          <a:xfrm flipV="1">
            <a:off x="4419600" y="3070225"/>
            <a:ext cx="323850" cy="771526"/>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1292" name="Rectangle 33"/>
          <p:cNvSpPr>
            <a:spLocks noChangeArrowheads="1"/>
          </p:cNvSpPr>
          <p:nvPr/>
        </p:nvSpPr>
        <p:spPr bwMode="ltGray">
          <a:xfrm>
            <a:off x="400050" y="4343400"/>
            <a:ext cx="8477250" cy="21336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srgbClr val="EAEAEA"/>
              </a:solidFill>
            </a:endParaRPr>
          </a:p>
        </p:txBody>
      </p:sp>
      <p:sp>
        <p:nvSpPr>
          <p:cNvPr id="11293" name="Rectangle 35"/>
          <p:cNvSpPr>
            <a:spLocks noChangeArrowheads="1"/>
          </p:cNvSpPr>
          <p:nvPr/>
        </p:nvSpPr>
        <p:spPr bwMode="ltGray">
          <a:xfrm>
            <a:off x="566870" y="4502152"/>
            <a:ext cx="3197225" cy="181588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u="sng" dirty="0">
                <a:solidFill>
                  <a:srgbClr val="EAEAEA"/>
                </a:solidFill>
                <a:latin typeface="Tahoma" pitchFamily="34" charset="0"/>
                <a:cs typeface="Tahoma" pitchFamily="34" charset="0"/>
              </a:rPr>
              <a:t>Short Term Prophecies</a:t>
            </a:r>
            <a:r>
              <a:rPr lang="en-US" altLang="en-US" sz="1400" b="1" dirty="0">
                <a:solidFill>
                  <a:srgbClr val="EAEAEA"/>
                </a:solidFill>
                <a:latin typeface="Tahoma" pitchFamily="34" charset="0"/>
                <a:cs typeface="Tahoma" pitchFamily="34" charset="0"/>
              </a:rPr>
              <a:t>  - ~585-572 BC  13yr siege of island</a:t>
            </a:r>
          </a:p>
          <a:p>
            <a:pPr eaLnBrk="1" fontAlgn="base" hangingPunct="1">
              <a:spcBef>
                <a:spcPct val="0"/>
              </a:spcBef>
              <a:spcAft>
                <a:spcPct val="0"/>
              </a:spcAft>
            </a:pPr>
            <a:r>
              <a:rPr lang="en-US" altLang="en-US" sz="1400" baseline="30000" dirty="0">
                <a:solidFill>
                  <a:srgbClr val="FFFF00"/>
                </a:solidFill>
              </a:rPr>
              <a:t>7</a:t>
            </a:r>
            <a:r>
              <a:rPr lang="en-US" altLang="en-US" sz="1400" dirty="0">
                <a:solidFill>
                  <a:srgbClr val="FFFF00"/>
                </a:solidFill>
              </a:rPr>
              <a:t>“For thus says the Lord God: Behold, I will bring against Tyre from the north Nebuchadnezzar king of Babylon, king of kings, with horses and chariots, and with horsemen and a host of many soldiers.</a:t>
            </a:r>
          </a:p>
        </p:txBody>
      </p:sp>
      <p:sp>
        <p:nvSpPr>
          <p:cNvPr id="11294" name="Rectangle 36"/>
          <p:cNvSpPr>
            <a:spLocks noChangeArrowheads="1"/>
          </p:cNvSpPr>
          <p:nvPr/>
        </p:nvSpPr>
        <p:spPr bwMode="ltGray">
          <a:xfrm>
            <a:off x="3889375" y="4454605"/>
            <a:ext cx="4692650" cy="20313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u="sng">
                <a:solidFill>
                  <a:srgbClr val="EAEAEA"/>
                </a:solidFill>
                <a:latin typeface="Tahoma" pitchFamily="34" charset="0"/>
                <a:cs typeface="Times New Roman" pitchFamily="18" charset="0"/>
              </a:rPr>
              <a:t>Long-Range Prophecies</a:t>
            </a:r>
            <a:r>
              <a:rPr lang="en-US" altLang="en-US" sz="1400" b="1">
                <a:solidFill>
                  <a:srgbClr val="EAEAEA"/>
                </a:solidFill>
                <a:latin typeface="Tahoma" pitchFamily="34" charset="0"/>
                <a:cs typeface="Times New Roman" pitchFamily="18" charset="0"/>
              </a:rPr>
              <a:t> </a:t>
            </a:r>
          </a:p>
          <a:p>
            <a:pPr eaLnBrk="1" fontAlgn="base" hangingPunct="1">
              <a:spcBef>
                <a:spcPct val="0"/>
              </a:spcBef>
              <a:spcAft>
                <a:spcPct val="0"/>
              </a:spcAft>
            </a:pPr>
            <a:r>
              <a:rPr lang="en-US" altLang="en-US" sz="1400" b="1">
                <a:solidFill>
                  <a:srgbClr val="EAEAEA"/>
                </a:solidFill>
                <a:latin typeface="Tahoma" pitchFamily="34" charset="0"/>
                <a:cs typeface="Times New Roman" pitchFamily="18" charset="0"/>
              </a:rPr>
              <a:t>– Alexander the Great 322 BC</a:t>
            </a:r>
          </a:p>
          <a:p>
            <a:pPr eaLnBrk="1" fontAlgn="base" hangingPunct="1">
              <a:spcBef>
                <a:spcPct val="0"/>
              </a:spcBef>
              <a:spcAft>
                <a:spcPct val="0"/>
              </a:spcAft>
            </a:pPr>
            <a:r>
              <a:rPr lang="en-US" altLang="en-US" sz="1400" baseline="30000">
                <a:solidFill>
                  <a:srgbClr val="FFFF00"/>
                </a:solidFill>
              </a:rPr>
              <a:t>4</a:t>
            </a:r>
            <a:r>
              <a:rPr lang="en-US" altLang="en-US" sz="1400">
                <a:solidFill>
                  <a:srgbClr val="FFFF00"/>
                </a:solidFill>
              </a:rPr>
              <a:t>They shall destroy the walls of Tyre and break down her towers, and I will scrape her soil from her and make her a bare rock. </a:t>
            </a:r>
            <a:br>
              <a:rPr lang="en-US" altLang="en-US" sz="1400">
                <a:solidFill>
                  <a:srgbClr val="FFFF00"/>
                </a:solidFill>
              </a:rPr>
            </a:br>
            <a:r>
              <a:rPr lang="en-US" altLang="en-US" sz="1400" baseline="30000">
                <a:solidFill>
                  <a:srgbClr val="FFFF00"/>
                </a:solidFill>
              </a:rPr>
              <a:t>12</a:t>
            </a:r>
            <a:r>
              <a:rPr lang="en-US" altLang="en-US" sz="1400">
                <a:solidFill>
                  <a:srgbClr val="FFFF00"/>
                </a:solidFill>
              </a:rPr>
              <a:t>They will plunder your riches and loot your merchandise. They will break down your walls and destroy your pleasant houses. Your stones and timber and soil they will cast into the midst of the waters. </a:t>
            </a:r>
          </a:p>
        </p:txBody>
      </p:sp>
      <p:sp>
        <p:nvSpPr>
          <p:cNvPr id="11295" name="TextBox 1"/>
          <p:cNvSpPr txBox="1">
            <a:spLocks noChangeArrowheads="1"/>
          </p:cNvSpPr>
          <p:nvPr/>
        </p:nvSpPr>
        <p:spPr bwMode="auto">
          <a:xfrm>
            <a:off x="2136775" y="2235279"/>
            <a:ext cx="1930400"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1400" b="1">
                <a:solidFill>
                  <a:srgbClr val="000000"/>
                </a:solidFill>
                <a:latin typeface="Tahoma" pitchFamily="34" charset="0"/>
                <a:cs typeface="Tahoma" pitchFamily="34" charset="0"/>
              </a:rPr>
              <a:t>Lifetime of Prophet</a:t>
            </a:r>
          </a:p>
        </p:txBody>
      </p:sp>
      <p:sp>
        <p:nvSpPr>
          <p:cNvPr id="11296" name="TextBox 2"/>
          <p:cNvSpPr txBox="1">
            <a:spLocks noChangeArrowheads="1"/>
          </p:cNvSpPr>
          <p:nvPr/>
        </p:nvSpPr>
        <p:spPr bwMode="auto">
          <a:xfrm>
            <a:off x="482600" y="2149555"/>
            <a:ext cx="1549400"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1400" b="1">
                <a:solidFill>
                  <a:srgbClr val="000000"/>
                </a:solidFill>
                <a:latin typeface="Tahoma" pitchFamily="34" charset="0"/>
                <a:cs typeface="Tahoma" pitchFamily="34" charset="0"/>
              </a:rPr>
              <a:t>~587/586 BC</a:t>
            </a:r>
          </a:p>
        </p:txBody>
      </p:sp>
      <p:pic>
        <p:nvPicPr>
          <p:cNvPr id="1129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9375" y="-603250"/>
            <a:ext cx="5195888"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8" name="TextBox 39"/>
          <p:cNvSpPr txBox="1">
            <a:spLocks noChangeArrowheads="1"/>
          </p:cNvSpPr>
          <p:nvPr/>
        </p:nvSpPr>
        <p:spPr bwMode="auto">
          <a:xfrm>
            <a:off x="1676400" y="2608342"/>
            <a:ext cx="1747838"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1400" b="1">
                <a:solidFill>
                  <a:srgbClr val="000000"/>
                </a:solidFill>
                <a:latin typeface="Tahoma" pitchFamily="34" charset="0"/>
                <a:cs typeface="Tahoma" pitchFamily="34" charset="0"/>
              </a:rPr>
              <a:t>~585 to 572 BC</a:t>
            </a:r>
          </a:p>
        </p:txBody>
      </p:sp>
      <p:sp>
        <p:nvSpPr>
          <p:cNvPr id="11299" name="TextBox 40"/>
          <p:cNvSpPr txBox="1">
            <a:spLocks noChangeArrowheads="1"/>
          </p:cNvSpPr>
          <p:nvPr/>
        </p:nvSpPr>
        <p:spPr bwMode="auto">
          <a:xfrm>
            <a:off x="4316423" y="4018042"/>
            <a:ext cx="1747837"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1400" b="1">
                <a:solidFill>
                  <a:srgbClr val="000000"/>
                </a:solidFill>
                <a:latin typeface="Tahoma" pitchFamily="34" charset="0"/>
                <a:cs typeface="Tahoma" pitchFamily="34" charset="0"/>
              </a:rPr>
              <a:t>~322BC</a:t>
            </a:r>
          </a:p>
        </p:txBody>
      </p:sp>
      <p:pic>
        <p:nvPicPr>
          <p:cNvPr id="1130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225" y="284163"/>
            <a:ext cx="2922588"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1" name="Rectangle 3"/>
          <p:cNvSpPr>
            <a:spLocks noGrp="1" noChangeArrowheads="1"/>
          </p:cNvSpPr>
          <p:nvPr>
            <p:ph type="title"/>
          </p:nvPr>
        </p:nvSpPr>
        <p:spPr>
          <a:xfrm>
            <a:off x="595313" y="814388"/>
            <a:ext cx="3067050" cy="1143000"/>
          </a:xfrm>
        </p:spPr>
        <p:txBody>
          <a:bodyPr/>
          <a:lstStyle/>
          <a:p>
            <a:pPr algn="l" eaLnBrk="1" hangingPunct="1"/>
            <a:r>
              <a:rPr lang="en-US" altLang="en-US" sz="2800">
                <a:solidFill>
                  <a:srgbClr val="FFFF00"/>
                </a:solidFill>
              </a:rPr>
              <a:t>Prophecy Against Tyre-Ezekiel 26</a:t>
            </a:r>
          </a:p>
        </p:txBody>
      </p:sp>
      <p:pic>
        <p:nvPicPr>
          <p:cNvPr id="11302" name="Picture 4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6415" y="3005138"/>
            <a:ext cx="903287"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209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Keeping Captivities Straight</a:t>
            </a:r>
            <a:endParaRPr lang="en-US" dirty="0"/>
          </a:p>
        </p:txBody>
      </p:sp>
      <p:pic>
        <p:nvPicPr>
          <p:cNvPr id="70658" name="Picture 2" descr="Related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62" y="1526207"/>
            <a:ext cx="6076950" cy="45624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05112" y="2985861"/>
            <a:ext cx="2738888" cy="3323987"/>
          </a:xfrm>
          <a:prstGeom prst="rect">
            <a:avLst/>
          </a:prstGeom>
          <a:noFill/>
        </p:spPr>
        <p:txBody>
          <a:bodyPr wrap="square" rtlCol="0">
            <a:spAutoFit/>
          </a:bodyPr>
          <a:lstStyle/>
          <a:p>
            <a:pPr fontAlgn="base">
              <a:spcBef>
                <a:spcPct val="0"/>
              </a:spcBef>
              <a:spcAft>
                <a:spcPct val="0"/>
              </a:spcAft>
            </a:pPr>
            <a:r>
              <a:rPr lang="en-US" sz="1400" b="1" dirty="0" smtClean="0">
                <a:solidFill>
                  <a:prstClr val="black"/>
                </a:solidFill>
                <a:latin typeface="Arial" pitchFamily="34" charset="0"/>
                <a:cs typeface="Arial" pitchFamily="34" charset="0"/>
              </a:rPr>
              <a:t>Jeremiah </a:t>
            </a:r>
            <a:r>
              <a:rPr lang="en-US" sz="1400" b="1" dirty="0">
                <a:solidFill>
                  <a:prstClr val="black"/>
                </a:solidFill>
                <a:latin typeface="Arial" pitchFamily="34" charset="0"/>
                <a:cs typeface="Arial" pitchFamily="34" charset="0"/>
              </a:rPr>
              <a:t>52:28-30(ESV) </a:t>
            </a:r>
            <a:r>
              <a:rPr lang="en-US" sz="1400" dirty="0">
                <a:solidFill>
                  <a:prstClr val="black"/>
                </a:solidFill>
                <a:latin typeface="Arial" pitchFamily="34" charset="0"/>
                <a:cs typeface="Arial" pitchFamily="34" charset="0"/>
              </a:rPr>
              <a:t/>
            </a:r>
            <a:br>
              <a:rPr lang="en-US" sz="1400" dirty="0">
                <a:solidFill>
                  <a:prstClr val="black"/>
                </a:solidFill>
                <a:latin typeface="Arial" pitchFamily="34" charset="0"/>
                <a:cs typeface="Arial" pitchFamily="34" charset="0"/>
              </a:rPr>
            </a:br>
            <a:r>
              <a:rPr lang="en-US" sz="1400" baseline="30000" dirty="0">
                <a:solidFill>
                  <a:prstClr val="black"/>
                </a:solidFill>
                <a:latin typeface="Arial" pitchFamily="34" charset="0"/>
                <a:cs typeface="Arial" pitchFamily="34" charset="0"/>
              </a:rPr>
              <a:t>28</a:t>
            </a:r>
            <a:r>
              <a:rPr lang="en-US" sz="1400" dirty="0">
                <a:solidFill>
                  <a:prstClr val="black"/>
                </a:solidFill>
                <a:latin typeface="Arial" pitchFamily="34" charset="0"/>
                <a:cs typeface="Arial" pitchFamily="34" charset="0"/>
              </a:rPr>
              <a:t>This is the number of the people whom Nebuchadnezzar carried away captive: in the </a:t>
            </a:r>
            <a:r>
              <a:rPr lang="en-US" sz="1400" u="sng" dirty="0">
                <a:solidFill>
                  <a:prstClr val="black"/>
                </a:solidFill>
                <a:latin typeface="Arial" pitchFamily="34" charset="0"/>
                <a:cs typeface="Arial" pitchFamily="34" charset="0"/>
              </a:rPr>
              <a:t>seventh year, 3,023 Judeans;  </a:t>
            </a:r>
            <a:r>
              <a:rPr lang="en-US" sz="1400" dirty="0">
                <a:solidFill>
                  <a:prstClr val="black"/>
                </a:solidFill>
                <a:latin typeface="Arial" pitchFamily="34" charset="0"/>
                <a:cs typeface="Arial" pitchFamily="34" charset="0"/>
              </a:rPr>
              <a:t/>
            </a:r>
            <a:br>
              <a:rPr lang="en-US" sz="1400" dirty="0">
                <a:solidFill>
                  <a:prstClr val="black"/>
                </a:solidFill>
                <a:latin typeface="Arial" pitchFamily="34" charset="0"/>
                <a:cs typeface="Arial" pitchFamily="34" charset="0"/>
              </a:rPr>
            </a:br>
            <a:r>
              <a:rPr lang="en-US" sz="1400" baseline="30000" dirty="0">
                <a:solidFill>
                  <a:prstClr val="black"/>
                </a:solidFill>
                <a:latin typeface="Arial" pitchFamily="34" charset="0"/>
                <a:cs typeface="Arial" pitchFamily="34" charset="0"/>
              </a:rPr>
              <a:t>29</a:t>
            </a:r>
            <a:r>
              <a:rPr lang="en-US" sz="1400" dirty="0">
                <a:solidFill>
                  <a:prstClr val="black"/>
                </a:solidFill>
                <a:latin typeface="Arial" pitchFamily="34" charset="0"/>
                <a:cs typeface="Arial" pitchFamily="34" charset="0"/>
              </a:rPr>
              <a:t>in </a:t>
            </a:r>
            <a:r>
              <a:rPr lang="en-US" sz="1400" u="sng" dirty="0">
                <a:solidFill>
                  <a:prstClr val="black"/>
                </a:solidFill>
                <a:latin typeface="Arial" pitchFamily="34" charset="0"/>
                <a:cs typeface="Arial" pitchFamily="34" charset="0"/>
              </a:rPr>
              <a:t>the eighteenth year of Nebuchadnezzar </a:t>
            </a:r>
            <a:r>
              <a:rPr lang="en-US" sz="1400" dirty="0">
                <a:solidFill>
                  <a:prstClr val="black"/>
                </a:solidFill>
                <a:latin typeface="Arial" pitchFamily="34" charset="0"/>
                <a:cs typeface="Arial" pitchFamily="34" charset="0"/>
              </a:rPr>
              <a:t>he carried away captive from Jerusalem 832 persons;  </a:t>
            </a:r>
            <a:br>
              <a:rPr lang="en-US" sz="1400" dirty="0">
                <a:solidFill>
                  <a:prstClr val="black"/>
                </a:solidFill>
                <a:latin typeface="Arial" pitchFamily="34" charset="0"/>
                <a:cs typeface="Arial" pitchFamily="34" charset="0"/>
              </a:rPr>
            </a:br>
            <a:r>
              <a:rPr lang="en-US" sz="1400" u="sng" baseline="30000" dirty="0">
                <a:solidFill>
                  <a:prstClr val="black"/>
                </a:solidFill>
                <a:latin typeface="Arial" pitchFamily="34" charset="0"/>
                <a:cs typeface="Arial" pitchFamily="34" charset="0"/>
              </a:rPr>
              <a:t>30</a:t>
            </a:r>
            <a:r>
              <a:rPr lang="en-US" sz="1400" u="sng" dirty="0">
                <a:solidFill>
                  <a:prstClr val="black"/>
                </a:solidFill>
                <a:latin typeface="Arial" pitchFamily="34" charset="0"/>
                <a:cs typeface="Arial" pitchFamily="34" charset="0"/>
              </a:rPr>
              <a:t>in the twenty-third year of Nebuchadnezzar, </a:t>
            </a:r>
            <a:r>
              <a:rPr lang="en-US" sz="1400" dirty="0" err="1">
                <a:solidFill>
                  <a:prstClr val="black"/>
                </a:solidFill>
                <a:latin typeface="Arial" pitchFamily="34" charset="0"/>
                <a:cs typeface="Arial" pitchFamily="34" charset="0"/>
              </a:rPr>
              <a:t>Nebuzaradan</a:t>
            </a:r>
            <a:r>
              <a:rPr lang="en-US" sz="1400" dirty="0">
                <a:solidFill>
                  <a:prstClr val="black"/>
                </a:solidFill>
                <a:latin typeface="Arial" pitchFamily="34" charset="0"/>
                <a:cs typeface="Arial" pitchFamily="34" charset="0"/>
              </a:rPr>
              <a:t> the captain of the guard carried away captive of the Judeans 745 persons; all the persons were 4,600. </a:t>
            </a:r>
          </a:p>
        </p:txBody>
      </p:sp>
      <p:sp>
        <p:nvSpPr>
          <p:cNvPr id="4" name="TextBox 3"/>
          <p:cNvSpPr txBox="1"/>
          <p:nvPr/>
        </p:nvSpPr>
        <p:spPr>
          <a:xfrm>
            <a:off x="6405112" y="1526206"/>
            <a:ext cx="2520524" cy="1384995"/>
          </a:xfrm>
          <a:prstGeom prst="rect">
            <a:avLst/>
          </a:prstGeom>
          <a:noFill/>
        </p:spPr>
        <p:txBody>
          <a:bodyPr wrap="square" rtlCol="0">
            <a:spAutoFit/>
          </a:bodyPr>
          <a:lstStyle/>
          <a:p>
            <a:pPr fontAlgn="base">
              <a:spcBef>
                <a:spcPct val="0"/>
              </a:spcBef>
              <a:spcAft>
                <a:spcPct val="0"/>
              </a:spcAft>
            </a:pPr>
            <a:r>
              <a:rPr lang="en-US" sz="1400" b="1" dirty="0" smtClean="0">
                <a:solidFill>
                  <a:prstClr val="black"/>
                </a:solidFill>
                <a:latin typeface="Arial" pitchFamily="34" charset="0"/>
                <a:cs typeface="Arial" pitchFamily="34" charset="0"/>
              </a:rPr>
              <a:t>Daniel </a:t>
            </a:r>
            <a:r>
              <a:rPr lang="en-US" sz="1400" b="1" dirty="0">
                <a:solidFill>
                  <a:prstClr val="black"/>
                </a:solidFill>
                <a:latin typeface="Arial" pitchFamily="34" charset="0"/>
                <a:cs typeface="Arial" pitchFamily="34" charset="0"/>
              </a:rPr>
              <a:t>1:1(ESV) </a:t>
            </a:r>
            <a:r>
              <a:rPr lang="en-US" sz="1400" dirty="0">
                <a:solidFill>
                  <a:prstClr val="black"/>
                </a:solidFill>
                <a:latin typeface="Arial" pitchFamily="34" charset="0"/>
                <a:cs typeface="Arial" pitchFamily="34" charset="0"/>
              </a:rPr>
              <a:t/>
            </a:r>
            <a:br>
              <a:rPr lang="en-US" sz="1400" dirty="0">
                <a:solidFill>
                  <a:prstClr val="black"/>
                </a:solidFill>
                <a:latin typeface="Arial" pitchFamily="34" charset="0"/>
                <a:cs typeface="Arial" pitchFamily="34" charset="0"/>
              </a:rPr>
            </a:br>
            <a:r>
              <a:rPr lang="en-US" sz="1400" u="sng" baseline="30000" dirty="0">
                <a:solidFill>
                  <a:prstClr val="black"/>
                </a:solidFill>
                <a:latin typeface="Arial" pitchFamily="34" charset="0"/>
                <a:cs typeface="Arial" pitchFamily="34" charset="0"/>
              </a:rPr>
              <a:t>1</a:t>
            </a:r>
            <a:r>
              <a:rPr lang="en-US" sz="1400" u="sng" dirty="0">
                <a:solidFill>
                  <a:prstClr val="black"/>
                </a:solidFill>
                <a:latin typeface="Arial" pitchFamily="34" charset="0"/>
                <a:cs typeface="Arial" pitchFamily="34" charset="0"/>
              </a:rPr>
              <a:t>In the third year of the reign of Jehoiakim king of Judah</a:t>
            </a:r>
            <a:r>
              <a:rPr lang="en-US" sz="1400" dirty="0">
                <a:solidFill>
                  <a:prstClr val="black"/>
                </a:solidFill>
                <a:latin typeface="Arial" pitchFamily="34" charset="0"/>
                <a:cs typeface="Arial" pitchFamily="34" charset="0"/>
              </a:rPr>
              <a:t>, Nebuchadnezzar king of Babylon came to Jerusalem and besieged it.  </a:t>
            </a:r>
          </a:p>
        </p:txBody>
      </p:sp>
      <p:sp>
        <p:nvSpPr>
          <p:cNvPr id="5" name="Rectangle 4"/>
          <p:cNvSpPr/>
          <p:nvPr/>
        </p:nvSpPr>
        <p:spPr>
          <a:xfrm>
            <a:off x="2886868" y="2867253"/>
            <a:ext cx="1223412" cy="369332"/>
          </a:xfrm>
          <a:prstGeom prst="rect">
            <a:avLst/>
          </a:prstGeom>
        </p:spPr>
        <p:txBody>
          <a:bodyPr wrap="none">
            <a:spAutoFit/>
          </a:bodyPr>
          <a:lstStyle/>
          <a:p>
            <a:r>
              <a:rPr lang="en-US" u="sng" dirty="0">
                <a:solidFill>
                  <a:prstClr val="black"/>
                </a:solidFill>
                <a:latin typeface="Arial" pitchFamily="34" charset="0"/>
                <a:cs typeface="Arial" pitchFamily="34" charset="0"/>
              </a:rPr>
              <a:t>Jehoiakim</a:t>
            </a:r>
            <a:endParaRPr lang="en-US" dirty="0"/>
          </a:p>
        </p:txBody>
      </p:sp>
      <p:sp>
        <p:nvSpPr>
          <p:cNvPr id="7" name="Rectangle 6"/>
          <p:cNvSpPr/>
          <p:nvPr/>
        </p:nvSpPr>
        <p:spPr>
          <a:xfrm>
            <a:off x="2824583" y="4419600"/>
            <a:ext cx="1133644" cy="369332"/>
          </a:xfrm>
          <a:prstGeom prst="rect">
            <a:avLst/>
          </a:prstGeom>
        </p:spPr>
        <p:txBody>
          <a:bodyPr wrap="none">
            <a:spAutoFit/>
          </a:bodyPr>
          <a:lstStyle/>
          <a:p>
            <a:r>
              <a:rPr lang="en-US" u="sng" dirty="0" smtClean="0">
                <a:solidFill>
                  <a:prstClr val="black"/>
                </a:solidFill>
                <a:latin typeface="Arial" pitchFamily="34" charset="0"/>
                <a:cs typeface="Arial" pitchFamily="34" charset="0"/>
              </a:rPr>
              <a:t>Zedekiah</a:t>
            </a:r>
            <a:endParaRPr lang="en-US" dirty="0"/>
          </a:p>
        </p:txBody>
      </p:sp>
      <p:sp>
        <p:nvSpPr>
          <p:cNvPr id="8" name="Rectangle 7"/>
          <p:cNvSpPr/>
          <p:nvPr/>
        </p:nvSpPr>
        <p:spPr>
          <a:xfrm>
            <a:off x="2824583" y="3854536"/>
            <a:ext cx="1287532" cy="369332"/>
          </a:xfrm>
          <a:prstGeom prst="rect">
            <a:avLst/>
          </a:prstGeom>
        </p:spPr>
        <p:txBody>
          <a:bodyPr wrap="none">
            <a:spAutoFit/>
          </a:bodyPr>
          <a:lstStyle/>
          <a:p>
            <a:r>
              <a:rPr lang="en-US" u="sng" dirty="0" smtClean="0">
                <a:solidFill>
                  <a:prstClr val="black"/>
                </a:solidFill>
                <a:latin typeface="Arial" pitchFamily="34" charset="0"/>
                <a:cs typeface="Arial" pitchFamily="34" charset="0"/>
              </a:rPr>
              <a:t>Jehoiachin</a:t>
            </a:r>
            <a:endParaRPr lang="en-US" dirty="0"/>
          </a:p>
        </p:txBody>
      </p:sp>
    </p:spTree>
    <p:extLst>
      <p:ext uri="{BB962C8B-B14F-4D97-AF65-F5344CB8AC3E}">
        <p14:creationId xmlns:p14="http://schemas.microsoft.com/office/powerpoint/2010/main" val="36727265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648"/>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758"/>
            <a:ext cx="4820476" cy="6818735"/>
          </a:xfrm>
          <a:prstGeom prst="rect">
            <a:avLst/>
          </a:prstGeom>
        </p:spPr>
      </p:pic>
      <p:sp>
        <p:nvSpPr>
          <p:cNvPr id="4" name="TextBox 3"/>
          <p:cNvSpPr txBox="1"/>
          <p:nvPr/>
        </p:nvSpPr>
        <p:spPr>
          <a:xfrm>
            <a:off x="4825615" y="84648"/>
            <a:ext cx="3862550" cy="646331"/>
          </a:xfrm>
          <a:prstGeom prst="rect">
            <a:avLst/>
          </a:prstGeom>
          <a:noFill/>
        </p:spPr>
        <p:txBody>
          <a:bodyPr wrap="square" rtlCol="0">
            <a:spAutoFit/>
          </a:bodyPr>
          <a:lstStyle/>
          <a:p>
            <a:r>
              <a:rPr lang="en-US" sz="3600" dirty="0">
                <a:solidFill>
                  <a:prstClr val="white"/>
                </a:solidFill>
                <a:latin typeface="Tahoma" panose="020B0604030504040204" pitchFamily="34" charset="0"/>
                <a:ea typeface="Tahoma" panose="020B0604030504040204" pitchFamily="34" charset="0"/>
                <a:cs typeface="Tahoma" panose="020B0604030504040204" pitchFamily="34" charset="0"/>
                <a:sym typeface="Arial"/>
                <a:rtl val="0"/>
              </a:rPr>
              <a:t>PEOPLE</a:t>
            </a:r>
          </a:p>
        </p:txBody>
      </p:sp>
      <p:sp>
        <p:nvSpPr>
          <p:cNvPr id="5" name="TextBox 4"/>
          <p:cNvSpPr txBox="1"/>
          <p:nvPr/>
        </p:nvSpPr>
        <p:spPr>
          <a:xfrm>
            <a:off x="756113" y="43582"/>
            <a:ext cx="3975768" cy="707886"/>
          </a:xfrm>
          <a:prstGeom prst="rect">
            <a:avLst/>
          </a:prstGeom>
          <a:noFill/>
        </p:spPr>
        <p:txBody>
          <a:bodyPr wrap="none" rtlCol="0">
            <a:spAutoFit/>
          </a:bodyPr>
          <a:lstStyle/>
          <a:p>
            <a:r>
              <a:rPr lang="en-US" sz="4000" dirty="0">
                <a:solidFill>
                  <a:prstClr val="black"/>
                </a:solidFill>
                <a:latin typeface="Tahoma" panose="020B0604030504040204" pitchFamily="34" charset="0"/>
                <a:ea typeface="Tahoma" panose="020B0604030504040204" pitchFamily="34" charset="0"/>
                <a:cs typeface="Tahoma" panose="020B0604030504040204" pitchFamily="34" charset="0"/>
                <a:sym typeface="Arial"/>
                <a:rtl val="0"/>
              </a:rPr>
              <a:t>RETURN OF THE</a:t>
            </a:r>
          </a:p>
        </p:txBody>
      </p:sp>
      <p:sp>
        <p:nvSpPr>
          <p:cNvPr id="6" name="TextBox 5"/>
          <p:cNvSpPr txBox="1"/>
          <p:nvPr/>
        </p:nvSpPr>
        <p:spPr>
          <a:xfrm>
            <a:off x="4825615" y="1425050"/>
            <a:ext cx="3862550" cy="646331"/>
          </a:xfrm>
          <a:prstGeom prst="rect">
            <a:avLst/>
          </a:prstGeom>
          <a:noFill/>
        </p:spPr>
        <p:txBody>
          <a:bodyPr wrap="square" rtlCol="0">
            <a:spAutoFit/>
          </a:bodyPr>
          <a:lstStyle/>
          <a:p>
            <a:r>
              <a:rPr lang="en-US" sz="3600" dirty="0">
                <a:solidFill>
                  <a:prstClr val="white"/>
                </a:solidFill>
                <a:latin typeface="Tahoma" panose="020B0604030504040204" pitchFamily="34" charset="0"/>
                <a:ea typeface="Tahoma" panose="020B0604030504040204" pitchFamily="34" charset="0"/>
                <a:cs typeface="Tahoma" panose="020B0604030504040204" pitchFamily="34" charset="0"/>
                <a:sym typeface="Arial"/>
                <a:rtl val="0"/>
              </a:rPr>
              <a:t>TEMPLE ALTAR</a:t>
            </a:r>
          </a:p>
        </p:txBody>
      </p:sp>
      <p:sp>
        <p:nvSpPr>
          <p:cNvPr id="7" name="TextBox 6"/>
          <p:cNvSpPr txBox="1"/>
          <p:nvPr/>
        </p:nvSpPr>
        <p:spPr>
          <a:xfrm>
            <a:off x="4824197" y="2665424"/>
            <a:ext cx="3862550" cy="646331"/>
          </a:xfrm>
          <a:prstGeom prst="rect">
            <a:avLst/>
          </a:prstGeom>
          <a:noFill/>
        </p:spPr>
        <p:txBody>
          <a:bodyPr wrap="square" rtlCol="0">
            <a:spAutoFit/>
          </a:bodyPr>
          <a:lstStyle/>
          <a:p>
            <a:r>
              <a:rPr lang="en-US" sz="3600" dirty="0">
                <a:solidFill>
                  <a:prstClr val="white"/>
                </a:solidFill>
                <a:latin typeface="Tahoma" panose="020B0604030504040204" pitchFamily="34" charset="0"/>
                <a:ea typeface="Tahoma" panose="020B0604030504040204" pitchFamily="34" charset="0"/>
                <a:cs typeface="Tahoma" panose="020B0604030504040204" pitchFamily="34" charset="0"/>
                <a:sym typeface="Arial"/>
                <a:rtl val="0"/>
              </a:rPr>
              <a:t>TEMPLE</a:t>
            </a:r>
          </a:p>
        </p:txBody>
      </p:sp>
      <p:sp>
        <p:nvSpPr>
          <p:cNvPr id="8" name="TextBox 7"/>
          <p:cNvSpPr txBox="1"/>
          <p:nvPr/>
        </p:nvSpPr>
        <p:spPr>
          <a:xfrm>
            <a:off x="4829219" y="3910045"/>
            <a:ext cx="3862550" cy="646331"/>
          </a:xfrm>
          <a:prstGeom prst="rect">
            <a:avLst/>
          </a:prstGeom>
          <a:noFill/>
        </p:spPr>
        <p:txBody>
          <a:bodyPr wrap="square" rtlCol="0">
            <a:spAutoFit/>
          </a:bodyPr>
          <a:lstStyle/>
          <a:p>
            <a:r>
              <a:rPr lang="en-US" sz="3600" dirty="0">
                <a:solidFill>
                  <a:prstClr val="white"/>
                </a:solidFill>
                <a:latin typeface="Tahoma" panose="020B0604030504040204" pitchFamily="34" charset="0"/>
                <a:ea typeface="Tahoma" panose="020B0604030504040204" pitchFamily="34" charset="0"/>
                <a:cs typeface="Tahoma" panose="020B0604030504040204" pitchFamily="34" charset="0"/>
                <a:sym typeface="Arial"/>
                <a:rtl val="0"/>
              </a:rPr>
              <a:t>LAW</a:t>
            </a:r>
          </a:p>
        </p:txBody>
      </p:sp>
      <p:sp>
        <p:nvSpPr>
          <p:cNvPr id="9" name="TextBox 8"/>
          <p:cNvSpPr txBox="1"/>
          <p:nvPr/>
        </p:nvSpPr>
        <p:spPr>
          <a:xfrm>
            <a:off x="4842867" y="4836184"/>
            <a:ext cx="3862550" cy="646331"/>
          </a:xfrm>
          <a:prstGeom prst="rect">
            <a:avLst/>
          </a:prstGeom>
          <a:noFill/>
        </p:spPr>
        <p:txBody>
          <a:bodyPr wrap="square" rtlCol="0">
            <a:spAutoFit/>
          </a:bodyPr>
          <a:lstStyle/>
          <a:p>
            <a:r>
              <a:rPr lang="en-US" sz="3600" dirty="0">
                <a:solidFill>
                  <a:prstClr val="white"/>
                </a:solidFill>
                <a:latin typeface="Tahoma" panose="020B0604030504040204" pitchFamily="34" charset="0"/>
                <a:ea typeface="Tahoma" panose="020B0604030504040204" pitchFamily="34" charset="0"/>
                <a:cs typeface="Tahoma" panose="020B0604030504040204" pitchFamily="34" charset="0"/>
                <a:sym typeface="Arial"/>
                <a:rtl val="0"/>
              </a:rPr>
              <a:t>WALLS</a:t>
            </a:r>
          </a:p>
        </p:txBody>
      </p:sp>
      <p:sp>
        <p:nvSpPr>
          <p:cNvPr id="10" name="TextBox 9"/>
          <p:cNvSpPr txBox="1"/>
          <p:nvPr/>
        </p:nvSpPr>
        <p:spPr>
          <a:xfrm>
            <a:off x="4814897" y="5709404"/>
            <a:ext cx="3862550" cy="646331"/>
          </a:xfrm>
          <a:prstGeom prst="rect">
            <a:avLst/>
          </a:prstGeom>
          <a:noFill/>
        </p:spPr>
        <p:txBody>
          <a:bodyPr wrap="square" rtlCol="0">
            <a:spAutoFit/>
          </a:bodyPr>
          <a:lstStyle/>
          <a:p>
            <a:r>
              <a:rPr lang="en-US" sz="3600" dirty="0">
                <a:solidFill>
                  <a:prstClr val="white"/>
                </a:solidFill>
                <a:latin typeface="Tahoma" panose="020B0604030504040204" pitchFamily="34" charset="0"/>
                <a:ea typeface="Tahoma" panose="020B0604030504040204" pitchFamily="34" charset="0"/>
                <a:cs typeface="Tahoma" panose="020B0604030504040204" pitchFamily="34" charset="0"/>
                <a:sym typeface="Arial"/>
                <a:rtl val="0"/>
              </a:rPr>
              <a:t>KING</a:t>
            </a:r>
          </a:p>
        </p:txBody>
      </p:sp>
      <p:sp>
        <p:nvSpPr>
          <p:cNvPr id="11" name="Rectangle 10"/>
          <p:cNvSpPr/>
          <p:nvPr/>
        </p:nvSpPr>
        <p:spPr>
          <a:xfrm>
            <a:off x="5470008" y="678467"/>
            <a:ext cx="3660746" cy="707886"/>
          </a:xfrm>
          <a:prstGeom prst="rect">
            <a:avLst/>
          </a:prstGeom>
        </p:spPr>
        <p:txBody>
          <a:bodyPr wrap="none">
            <a:spAutoFit/>
          </a:bodyPr>
          <a:lstStyle/>
          <a:p>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sym typeface="Arial"/>
                <a:rtl val="0"/>
              </a:rPr>
              <a:t>Proclamation of Cyrus – Ezra 1</a:t>
            </a:r>
          </a:p>
          <a:p>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sym typeface="Arial"/>
                <a:rtl val="0"/>
              </a:rPr>
              <a:t>Return to Land Ezra - 2:1</a:t>
            </a:r>
          </a:p>
        </p:txBody>
      </p:sp>
      <p:sp>
        <p:nvSpPr>
          <p:cNvPr id="12" name="TextBox 11"/>
          <p:cNvSpPr txBox="1"/>
          <p:nvPr/>
        </p:nvSpPr>
        <p:spPr>
          <a:xfrm>
            <a:off x="5470022" y="1975639"/>
            <a:ext cx="3397767" cy="707886"/>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sym typeface="Arial"/>
                <a:rtl val="0"/>
              </a:rPr>
              <a:t>Jeshua</a:t>
            </a:r>
            <a:r>
              <a:rPr lang="en-US" dirty="0">
                <a:sym typeface="Arial"/>
                <a:rtl val="0"/>
              </a:rPr>
              <a:t> the priest and Zerubbabel - Ezra  3:2</a:t>
            </a:r>
          </a:p>
        </p:txBody>
      </p:sp>
      <p:sp>
        <p:nvSpPr>
          <p:cNvPr id="13" name="TextBox 12"/>
          <p:cNvSpPr txBox="1"/>
          <p:nvPr/>
        </p:nvSpPr>
        <p:spPr>
          <a:xfrm>
            <a:off x="5470022" y="4500954"/>
            <a:ext cx="3397767" cy="400110"/>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r>
              <a:rPr lang="en-US" dirty="0">
                <a:sym typeface="Arial"/>
                <a:rtl val="0"/>
              </a:rPr>
              <a:t>Ezra Sent - Ezra  7</a:t>
            </a:r>
          </a:p>
        </p:txBody>
      </p:sp>
      <p:sp>
        <p:nvSpPr>
          <p:cNvPr id="14" name="TextBox 13"/>
          <p:cNvSpPr txBox="1"/>
          <p:nvPr/>
        </p:nvSpPr>
        <p:spPr>
          <a:xfrm>
            <a:off x="5364513" y="3224537"/>
            <a:ext cx="3670327" cy="707886"/>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r>
              <a:rPr lang="en-US" dirty="0">
                <a:sym typeface="Arial"/>
                <a:rtl val="0"/>
              </a:rPr>
              <a:t>Haggai , Zechariah Zerubbabel &amp; Darius the Persian- Ezra  5-6</a:t>
            </a:r>
          </a:p>
        </p:txBody>
      </p:sp>
      <p:sp>
        <p:nvSpPr>
          <p:cNvPr id="15" name="TextBox 14"/>
          <p:cNvSpPr txBox="1"/>
          <p:nvPr/>
        </p:nvSpPr>
        <p:spPr>
          <a:xfrm>
            <a:off x="5470022" y="5402233"/>
            <a:ext cx="3397767" cy="400110"/>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r>
              <a:rPr lang="en-US" dirty="0">
                <a:sym typeface="Arial"/>
                <a:rtl val="0"/>
              </a:rPr>
              <a:t>Nehemiah Sent - Nehemiah  </a:t>
            </a:r>
          </a:p>
        </p:txBody>
      </p:sp>
      <p:sp>
        <p:nvSpPr>
          <p:cNvPr id="16" name="TextBox 15"/>
          <p:cNvSpPr txBox="1"/>
          <p:nvPr/>
        </p:nvSpPr>
        <p:spPr>
          <a:xfrm>
            <a:off x="5470008" y="6368392"/>
            <a:ext cx="2552328" cy="400110"/>
          </a:xfrm>
          <a:prstGeom prst="rect">
            <a:avLst/>
          </a:prstGeom>
          <a:ln>
            <a:solidFill>
              <a:srgbClr val="FFFF00"/>
            </a:solidFill>
          </a:ln>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r>
              <a:rPr lang="en-US" dirty="0">
                <a:sym typeface="Arial"/>
                <a:rtl val="0"/>
              </a:rPr>
              <a:t>Daniel 2, 7, 9-12</a:t>
            </a:r>
          </a:p>
        </p:txBody>
      </p:sp>
      <p:sp>
        <p:nvSpPr>
          <p:cNvPr id="17" name="Right Arrow 16"/>
          <p:cNvSpPr/>
          <p:nvPr/>
        </p:nvSpPr>
        <p:spPr>
          <a:xfrm>
            <a:off x="2141081" y="5491319"/>
            <a:ext cx="2590800" cy="1301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prstClr val="white"/>
              </a:solidFill>
              <a:sym typeface="Arial"/>
              <a:rtl val="0"/>
            </a:endParaRPr>
          </a:p>
        </p:txBody>
      </p:sp>
    </p:spTree>
    <p:extLst>
      <p:ext uri="{BB962C8B-B14F-4D97-AF65-F5344CB8AC3E}">
        <p14:creationId xmlns:p14="http://schemas.microsoft.com/office/powerpoint/2010/main" val="97816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Babyloni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14" y="89802"/>
            <a:ext cx="9024938" cy="671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AutoShape 3"/>
          <p:cNvSpPr>
            <a:spLocks noChangeArrowheads="1"/>
          </p:cNvSpPr>
          <p:nvPr/>
        </p:nvSpPr>
        <p:spPr bwMode="auto">
          <a:xfrm>
            <a:off x="3927019" y="3325114"/>
            <a:ext cx="117475" cy="101600"/>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sym typeface="Arial"/>
              <a:rtl val="0"/>
            </a:endParaRPr>
          </a:p>
        </p:txBody>
      </p:sp>
      <p:sp>
        <p:nvSpPr>
          <p:cNvPr id="44036" name="AutoShape 4"/>
          <p:cNvSpPr>
            <a:spLocks noChangeArrowheads="1"/>
          </p:cNvSpPr>
          <p:nvPr/>
        </p:nvSpPr>
        <p:spPr bwMode="auto">
          <a:xfrm>
            <a:off x="6413058" y="3010787"/>
            <a:ext cx="111125" cy="114300"/>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sym typeface="Arial"/>
              <a:rtl val="0"/>
            </a:endParaRPr>
          </a:p>
        </p:txBody>
      </p:sp>
      <p:sp>
        <p:nvSpPr>
          <p:cNvPr id="44037" name="AutoShape 5"/>
          <p:cNvSpPr>
            <a:spLocks noChangeArrowheads="1"/>
          </p:cNvSpPr>
          <p:nvPr/>
        </p:nvSpPr>
        <p:spPr bwMode="auto">
          <a:xfrm>
            <a:off x="2787177" y="3926774"/>
            <a:ext cx="131762" cy="114300"/>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sym typeface="Arial"/>
              <a:rtl val="0"/>
            </a:endParaRPr>
          </a:p>
        </p:txBody>
      </p:sp>
      <p:sp>
        <p:nvSpPr>
          <p:cNvPr id="44038" name="AutoShape 6"/>
          <p:cNvSpPr>
            <a:spLocks noChangeArrowheads="1"/>
          </p:cNvSpPr>
          <p:nvPr/>
        </p:nvSpPr>
        <p:spPr bwMode="auto">
          <a:xfrm>
            <a:off x="4723970" y="1609025"/>
            <a:ext cx="111125" cy="95250"/>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sym typeface="Arial"/>
              <a:rtl val="0"/>
            </a:endParaRPr>
          </a:p>
        </p:txBody>
      </p:sp>
      <p:sp>
        <p:nvSpPr>
          <p:cNvPr id="198663" name="Text Box 7"/>
          <p:cNvSpPr txBox="1">
            <a:spLocks noChangeArrowheads="1"/>
          </p:cNvSpPr>
          <p:nvPr/>
        </p:nvSpPr>
        <p:spPr bwMode="auto">
          <a:xfrm>
            <a:off x="3957525" y="3482822"/>
            <a:ext cx="1027845"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a:solidFill>
                  <a:srgbClr val="000000"/>
                </a:solidFill>
                <a:latin typeface="Zurich BlkEx BT"/>
                <a:cs typeface="Times New Roman" pitchFamily="18" charset="0"/>
                <a:sym typeface="Arial"/>
                <a:rtl val="0"/>
              </a:rPr>
              <a:t>Jeremiah</a:t>
            </a:r>
          </a:p>
        </p:txBody>
      </p:sp>
      <p:sp>
        <p:nvSpPr>
          <p:cNvPr id="198665" name="Text Box 9"/>
          <p:cNvSpPr txBox="1">
            <a:spLocks noChangeArrowheads="1"/>
          </p:cNvSpPr>
          <p:nvPr/>
        </p:nvSpPr>
        <p:spPr bwMode="auto">
          <a:xfrm>
            <a:off x="5719635" y="4651309"/>
            <a:ext cx="1130438"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a:solidFill>
                  <a:srgbClr val="000000"/>
                </a:solidFill>
                <a:latin typeface="Zurich BlkEx BT"/>
                <a:cs typeface="Times New Roman" pitchFamily="18" charset="0"/>
                <a:sym typeface="Arial"/>
                <a:rtl val="0"/>
              </a:rPr>
              <a:t>Ezekiel</a:t>
            </a:r>
          </a:p>
        </p:txBody>
      </p:sp>
      <p:sp>
        <p:nvSpPr>
          <p:cNvPr id="198666" name="Text Box 10"/>
          <p:cNvSpPr txBox="1">
            <a:spLocks noChangeArrowheads="1"/>
          </p:cNvSpPr>
          <p:nvPr/>
        </p:nvSpPr>
        <p:spPr bwMode="auto">
          <a:xfrm>
            <a:off x="6827496" y="2736150"/>
            <a:ext cx="776175"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a:solidFill>
                  <a:srgbClr val="000000"/>
                </a:solidFill>
                <a:latin typeface="Zurich BlkEx BT"/>
                <a:cs typeface="Times New Roman" pitchFamily="18" charset="0"/>
                <a:sym typeface="Arial"/>
                <a:rtl val="0"/>
              </a:rPr>
              <a:t>Daniel</a:t>
            </a:r>
          </a:p>
        </p:txBody>
      </p:sp>
      <p:sp>
        <p:nvSpPr>
          <p:cNvPr id="198667" name="Rectangle 11"/>
          <p:cNvSpPr>
            <a:spLocks noChangeArrowheads="1"/>
          </p:cNvSpPr>
          <p:nvPr/>
        </p:nvSpPr>
        <p:spPr bwMode="auto">
          <a:xfrm>
            <a:off x="4331814" y="2317049"/>
            <a:ext cx="101600" cy="114300"/>
          </a:xfrm>
          <a:prstGeom prst="rect">
            <a:avLst/>
          </a:prstGeom>
          <a:solidFill>
            <a:srgbClr val="00FF00"/>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sz="2400">
              <a:solidFill>
                <a:srgbClr val="000000"/>
              </a:solidFill>
              <a:latin typeface="Times New Roman" pitchFamily="18" charset="0"/>
              <a:cs typeface="Times New Roman" pitchFamily="18" charset="0"/>
              <a:sym typeface="Arial"/>
              <a:rtl val="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856" y="1441138"/>
            <a:ext cx="1469899" cy="136971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6734" y="3557391"/>
            <a:ext cx="1408179" cy="113385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4197" y="2154837"/>
            <a:ext cx="1186426" cy="1345580"/>
          </a:xfrm>
          <a:prstGeom prst="rect">
            <a:avLst/>
          </a:prstGeom>
        </p:spPr>
      </p:pic>
      <p:pic>
        <p:nvPicPr>
          <p:cNvPr id="1026" name="Picture 2" descr="O:\OT Lessons-Danny\Daniel\Images\Goodsalt Downloads\Dan2 Satu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6026" y="1247909"/>
            <a:ext cx="631688" cy="2438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6914" y="3010791"/>
            <a:ext cx="2227566" cy="1567724"/>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1973" y="4465451"/>
            <a:ext cx="1047691" cy="998388"/>
          </a:xfrm>
          <a:prstGeom prst="rect">
            <a:avLst/>
          </a:prstGeom>
        </p:spPr>
      </p:pic>
      <p:sp>
        <p:nvSpPr>
          <p:cNvPr id="18" name="Text Box 7"/>
          <p:cNvSpPr txBox="1">
            <a:spLocks noChangeArrowheads="1"/>
          </p:cNvSpPr>
          <p:nvPr/>
        </p:nvSpPr>
        <p:spPr bwMode="auto">
          <a:xfrm>
            <a:off x="3957525" y="3866040"/>
            <a:ext cx="1027845"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smtClean="0">
                <a:solidFill>
                  <a:srgbClr val="000000"/>
                </a:solidFill>
                <a:latin typeface="Zurich BlkEx BT"/>
                <a:cs typeface="Times New Roman" pitchFamily="18" charset="0"/>
                <a:sym typeface="Arial"/>
                <a:rtl val="0"/>
              </a:rPr>
              <a:t>Bad Figs</a:t>
            </a:r>
            <a:endParaRPr lang="en-US" altLang="en-US" sz="1600" dirty="0">
              <a:solidFill>
                <a:srgbClr val="000000"/>
              </a:solidFill>
              <a:latin typeface="Zurich BlkEx BT"/>
              <a:cs typeface="Times New Roman" pitchFamily="18" charset="0"/>
              <a:sym typeface="Arial"/>
              <a:rtl val="0"/>
            </a:endParaRPr>
          </a:p>
        </p:txBody>
      </p:sp>
      <p:sp>
        <p:nvSpPr>
          <p:cNvPr id="19" name="Text Box 7"/>
          <p:cNvSpPr txBox="1">
            <a:spLocks noChangeArrowheads="1"/>
          </p:cNvSpPr>
          <p:nvPr/>
        </p:nvSpPr>
        <p:spPr bwMode="auto">
          <a:xfrm>
            <a:off x="5719635" y="5057574"/>
            <a:ext cx="1130438"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smtClean="0">
                <a:solidFill>
                  <a:srgbClr val="000000"/>
                </a:solidFill>
                <a:latin typeface="Zurich BlkEx BT"/>
                <a:cs typeface="Times New Roman" pitchFamily="18" charset="0"/>
                <a:sym typeface="Arial"/>
                <a:rtl val="0"/>
              </a:rPr>
              <a:t>Good Figs</a:t>
            </a:r>
            <a:endParaRPr lang="en-US" altLang="en-US" sz="1600" dirty="0">
              <a:solidFill>
                <a:srgbClr val="000000"/>
              </a:solidFill>
              <a:latin typeface="Zurich BlkEx BT"/>
              <a:cs typeface="Times New Roman" pitchFamily="18" charset="0"/>
              <a:sym typeface="Arial"/>
              <a:rtl val="0"/>
            </a:endParaRPr>
          </a:p>
        </p:txBody>
      </p:sp>
      <p:sp>
        <p:nvSpPr>
          <p:cNvPr id="20" name="Text Box 7"/>
          <p:cNvSpPr txBox="1">
            <a:spLocks noChangeArrowheads="1"/>
          </p:cNvSpPr>
          <p:nvPr/>
        </p:nvSpPr>
        <p:spPr bwMode="auto">
          <a:xfrm>
            <a:off x="6827496" y="3122575"/>
            <a:ext cx="776175"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smtClean="0">
                <a:solidFill>
                  <a:srgbClr val="000000"/>
                </a:solidFill>
                <a:latin typeface="Zurich BlkEx BT"/>
                <a:cs typeface="Times New Roman" pitchFamily="18" charset="0"/>
                <a:sym typeface="Arial"/>
                <a:rtl val="0"/>
              </a:rPr>
              <a:t>Rulers</a:t>
            </a:r>
            <a:endParaRPr lang="en-US" altLang="en-US" sz="1600" dirty="0">
              <a:solidFill>
                <a:srgbClr val="000000"/>
              </a:solidFill>
              <a:latin typeface="Zurich BlkEx BT"/>
              <a:cs typeface="Times New Roman" pitchFamily="18" charset="0"/>
              <a:sym typeface="Arial"/>
              <a:rtl val="0"/>
            </a:endParaRPr>
          </a:p>
        </p:txBody>
      </p:sp>
      <p:pic>
        <p:nvPicPr>
          <p:cNvPr id="21" name="Picture 2" descr="O:\Images\OT-Major Prophets-Ezekiel\Babylonian-Captivity.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46642" y="5379658"/>
            <a:ext cx="1080854"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30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8663"/>
                                        </p:tgtEl>
                                        <p:attrNameLst>
                                          <p:attrName>style.visibility</p:attrName>
                                        </p:attrNameLst>
                                      </p:cBhvr>
                                      <p:to>
                                        <p:strVal val="visible"/>
                                      </p:to>
                                    </p:set>
                                    <p:animEffect transition="in" filter="barn(inVertical)">
                                      <p:cBhvr>
                                        <p:cTn id="10" dur="500"/>
                                        <p:tgtEl>
                                          <p:spTgt spid="19866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8665"/>
                                        </p:tgtEl>
                                        <p:attrNameLst>
                                          <p:attrName>style.visibility</p:attrName>
                                        </p:attrNameLst>
                                      </p:cBhvr>
                                      <p:to>
                                        <p:strVal val="visible"/>
                                      </p:to>
                                    </p:set>
                                    <p:animEffect transition="in" filter="wipe(down)">
                                      <p:cBhvr>
                                        <p:cTn id="18" dur="500"/>
                                        <p:tgtEl>
                                          <p:spTgt spid="19866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8666"/>
                                        </p:tgtEl>
                                        <p:attrNameLst>
                                          <p:attrName>style.visibility</p:attrName>
                                        </p:attrNameLst>
                                      </p:cBhvr>
                                      <p:to>
                                        <p:strVal val="visible"/>
                                      </p:to>
                                    </p:set>
                                    <p:animEffect transition="in" filter="fade">
                                      <p:cBhvr>
                                        <p:cTn id="26" dur="500"/>
                                        <p:tgtEl>
                                          <p:spTgt spid="19866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nodeType="withEffect">
                                  <p:stCondLst>
                                    <p:cond delay="0"/>
                                  </p:stCondLst>
                                  <p:childTnLst>
                                    <p:set>
                                      <p:cBhvr>
                                        <p:cTn id="49" dur="1" fill="hold">
                                          <p:stCondLst>
                                            <p:cond delay="0"/>
                                          </p:stCondLst>
                                        </p:cTn>
                                        <p:tgtEl>
                                          <p:spTgt spid="1026"/>
                                        </p:tgtEl>
                                        <p:attrNameLst>
                                          <p:attrName>style.visibility</p:attrName>
                                        </p:attrNameLst>
                                      </p:cBhvr>
                                      <p:to>
                                        <p:strVal val="visible"/>
                                      </p:to>
                                    </p:set>
                                    <p:animEffect transition="in" filter="fade">
                                      <p:cBhvr>
                                        <p:cTn id="5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3" grpId="0" animBg="1"/>
      <p:bldP spid="198665" grpId="0" animBg="1"/>
      <p:bldP spid="198666" grpId="0" animBg="1"/>
      <p:bldP spid="18"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316" y="95250"/>
            <a:ext cx="8538949" cy="834916"/>
          </a:xfrm>
        </p:spPr>
        <p:txBody>
          <a:bodyPr>
            <a:normAutofit fontScale="90000"/>
          </a:bodyPr>
          <a:lstStyle/>
          <a:p>
            <a:r>
              <a:rPr lang="en-US" dirty="0" smtClean="0"/>
              <a:t>Book of Law Found – 2yrs before Daniel</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5300"/>
            <a:ext cx="9144000" cy="5812700"/>
          </a:xfrm>
          <a:prstGeom prst="rect">
            <a:avLst/>
          </a:prstGeom>
        </p:spPr>
      </p:pic>
    </p:spTree>
    <p:extLst>
      <p:ext uri="{BB962C8B-B14F-4D97-AF65-F5344CB8AC3E}">
        <p14:creationId xmlns:p14="http://schemas.microsoft.com/office/powerpoint/2010/main" val="17565096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609 BC Death of Josiah - Daniel 11 </a:t>
            </a:r>
            <a:r>
              <a:rPr lang="en-US" dirty="0" err="1" smtClean="0"/>
              <a:t>yrs</a:t>
            </a:r>
            <a:r>
              <a:rPr lang="en-US" dirty="0" smtClean="0"/>
              <a:t> old</a:t>
            </a:r>
            <a:endParaRPr lang="en-US" dirty="0"/>
          </a:p>
        </p:txBody>
      </p:sp>
      <p:pic>
        <p:nvPicPr>
          <p:cNvPr id="7170" name="Picture 2" descr="http://christianimagesource.com/king_josiah__image_9_sjpg25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37" y="1598153"/>
            <a:ext cx="5682208" cy="46094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27845" y="1686869"/>
            <a:ext cx="2866030" cy="3693319"/>
          </a:xfrm>
          <a:prstGeom prst="rect">
            <a:avLst/>
          </a:prstGeom>
          <a:noFill/>
        </p:spPr>
        <p:txBody>
          <a:bodyPr wrap="square" rtlCol="0">
            <a:spAutoFit/>
          </a:bodyPr>
          <a:lstStyle/>
          <a:p>
            <a:pPr defTabSz="913448"/>
            <a:r>
              <a:rPr lang="en-US" b="1" dirty="0" smtClean="0">
                <a:solidFill>
                  <a:prstClr val="black"/>
                </a:solidFill>
              </a:rPr>
              <a:t>2 </a:t>
            </a:r>
            <a:r>
              <a:rPr lang="en-US" b="1" dirty="0">
                <a:solidFill>
                  <a:prstClr val="black"/>
                </a:solidFill>
              </a:rPr>
              <a:t>Chronicles 35:22-23(NKJV) </a:t>
            </a:r>
            <a:r>
              <a:rPr lang="en-US" dirty="0">
                <a:solidFill>
                  <a:prstClr val="black"/>
                </a:solidFill>
              </a:rPr>
              <a:t/>
            </a:r>
            <a:br>
              <a:rPr lang="en-US" dirty="0">
                <a:solidFill>
                  <a:prstClr val="black"/>
                </a:solidFill>
              </a:rPr>
            </a:br>
            <a:r>
              <a:rPr lang="en-US" baseline="30000" dirty="0">
                <a:solidFill>
                  <a:prstClr val="black"/>
                </a:solidFill>
              </a:rPr>
              <a:t>22</a:t>
            </a:r>
            <a:r>
              <a:rPr lang="en-US" dirty="0">
                <a:solidFill>
                  <a:prstClr val="black"/>
                </a:solidFill>
              </a:rPr>
              <a:t>Nevertheless Josiah would not turn his face from him, but disguised himself so that he might fight with him, and did not heed the words of </a:t>
            </a:r>
            <a:r>
              <a:rPr lang="en-US" dirty="0" err="1">
                <a:solidFill>
                  <a:prstClr val="black"/>
                </a:solidFill>
              </a:rPr>
              <a:t>Necho</a:t>
            </a:r>
            <a:r>
              <a:rPr lang="en-US" dirty="0">
                <a:solidFill>
                  <a:prstClr val="black"/>
                </a:solidFill>
              </a:rPr>
              <a:t> from the mouth of God. So he came to fight in the Valley of Megiddo. </a:t>
            </a:r>
            <a:br>
              <a:rPr lang="en-US" dirty="0">
                <a:solidFill>
                  <a:prstClr val="black"/>
                </a:solidFill>
              </a:rPr>
            </a:br>
            <a:r>
              <a:rPr lang="en-US" baseline="30000" dirty="0">
                <a:solidFill>
                  <a:prstClr val="black"/>
                </a:solidFill>
              </a:rPr>
              <a:t>23</a:t>
            </a:r>
            <a:r>
              <a:rPr lang="en-US" dirty="0">
                <a:solidFill>
                  <a:prstClr val="black"/>
                </a:solidFill>
              </a:rPr>
              <a:t>And the archers shot King Josiah; and the king said to his servants, “Take me away, for I am severely wounded.”  </a:t>
            </a:r>
          </a:p>
        </p:txBody>
      </p:sp>
    </p:spTree>
    <p:extLst>
      <p:ext uri="{BB962C8B-B14F-4D97-AF65-F5344CB8AC3E}">
        <p14:creationId xmlns:p14="http://schemas.microsoft.com/office/powerpoint/2010/main" val="5063434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617"/>
            <a:ext cx="8229600" cy="1143000"/>
          </a:xfrm>
        </p:spPr>
        <p:txBody>
          <a:bodyPr>
            <a:normAutofit fontScale="90000"/>
          </a:bodyPr>
          <a:lstStyle/>
          <a:p>
            <a:r>
              <a:rPr lang="en-US" dirty="0" smtClean="0"/>
              <a:t>4 Hebrew Youth in Babylon – 605 BC</a:t>
            </a:r>
            <a:br>
              <a:rPr lang="en-US" dirty="0" smtClean="0"/>
            </a:br>
            <a:r>
              <a:rPr lang="en-US" dirty="0" smtClean="0"/>
              <a:t>Daniel 15 </a:t>
            </a:r>
            <a:r>
              <a:rPr lang="en-US" dirty="0" err="1" smtClean="0"/>
              <a:t>yrs</a:t>
            </a:r>
            <a:r>
              <a:rPr lang="en-US" dirty="0" smtClean="0"/>
              <a:t> old</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245" y="2869403"/>
            <a:ext cx="3156098" cy="398083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5063" y="2569242"/>
            <a:ext cx="2720575" cy="4396889"/>
          </a:xfrm>
          <a:prstGeom prst="rect">
            <a:avLst/>
          </a:prstGeom>
        </p:spPr>
      </p:pic>
      <p:sp>
        <p:nvSpPr>
          <p:cNvPr id="5" name="TextBox 4"/>
          <p:cNvSpPr txBox="1"/>
          <p:nvPr/>
        </p:nvSpPr>
        <p:spPr>
          <a:xfrm>
            <a:off x="167856" y="1879609"/>
            <a:ext cx="862737" cy="338554"/>
          </a:xfrm>
          <a:prstGeom prst="rect">
            <a:avLst/>
          </a:prstGeom>
          <a:noFill/>
        </p:spPr>
        <p:txBody>
          <a:bodyPr wrap="none" rtlCol="0">
            <a:spAutoFit/>
          </a:bodyPr>
          <a:lstStyle/>
          <a:p>
            <a:r>
              <a:rPr lang="en-US" sz="1600" dirty="0" err="1" smtClean="0">
                <a:solidFill>
                  <a:prstClr val="black"/>
                </a:solidFill>
                <a:latin typeface="Arial" panose="020B0604020202020204" pitchFamily="34" charset="0"/>
                <a:cs typeface="Arial" panose="020B0604020202020204" pitchFamily="34" charset="0"/>
              </a:rPr>
              <a:t>Daniel</a:t>
            </a:r>
            <a:r>
              <a:rPr lang="en-US" sz="1600" baseline="30000" dirty="0" err="1" smtClean="0">
                <a:solidFill>
                  <a:prstClr val="black"/>
                </a:solidFill>
                <a:latin typeface="Arial" panose="020B0604020202020204" pitchFamily="34" charset="0"/>
                <a:cs typeface="Arial" panose="020B0604020202020204" pitchFamily="34" charset="0"/>
              </a:rPr>
              <a:t>H</a:t>
            </a:r>
            <a:endParaRPr lang="en-US" sz="1600" baseline="30000"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1671011" y="1879609"/>
            <a:ext cx="1863010" cy="338554"/>
          </a:xfrm>
          <a:prstGeom prst="rect">
            <a:avLst/>
          </a:prstGeom>
        </p:spPr>
        <p:txBody>
          <a:bodyPr wrap="none">
            <a:spAutoFit/>
          </a:bodyPr>
          <a:lstStyle/>
          <a:p>
            <a:pPr algn="ctr"/>
            <a:r>
              <a:rPr lang="en-US" sz="1600" i="1" dirty="0">
                <a:solidFill>
                  <a:prstClr val="black"/>
                </a:solidFill>
                <a:latin typeface="Arial" panose="020B0604020202020204" pitchFamily="34" charset="0"/>
                <a:cs typeface="Arial" panose="020B0604020202020204" pitchFamily="34" charset="0"/>
              </a:rPr>
              <a:t>“God is my Judge”</a:t>
            </a:r>
          </a:p>
        </p:txBody>
      </p:sp>
      <p:sp>
        <p:nvSpPr>
          <p:cNvPr id="7" name="Rectangle 6"/>
          <p:cNvSpPr/>
          <p:nvPr/>
        </p:nvSpPr>
        <p:spPr>
          <a:xfrm>
            <a:off x="167821" y="2401014"/>
            <a:ext cx="1460656" cy="338554"/>
          </a:xfrm>
          <a:prstGeom prst="rect">
            <a:avLst/>
          </a:prstGeom>
        </p:spPr>
        <p:txBody>
          <a:bodyPr wrap="none">
            <a:spAutoFit/>
          </a:bodyPr>
          <a:lstStyle/>
          <a:p>
            <a:r>
              <a:rPr lang="en-US" sz="1600" dirty="0" err="1" smtClean="0">
                <a:solidFill>
                  <a:srgbClr val="0000CC"/>
                </a:solidFill>
                <a:latin typeface="Arial" panose="020B0604020202020204" pitchFamily="34" charset="0"/>
                <a:cs typeface="Arial" panose="020B0604020202020204" pitchFamily="34" charset="0"/>
              </a:rPr>
              <a:t>Belteshazzar</a:t>
            </a:r>
            <a:r>
              <a:rPr lang="en-US" sz="1600" baseline="30000" dirty="0" err="1" smtClean="0">
                <a:solidFill>
                  <a:srgbClr val="0000CC"/>
                </a:solidFill>
                <a:latin typeface="Arial" panose="020B0604020202020204" pitchFamily="34" charset="0"/>
                <a:cs typeface="Arial" panose="020B0604020202020204" pitchFamily="34" charset="0"/>
              </a:rPr>
              <a:t>B</a:t>
            </a:r>
            <a:endParaRPr lang="en-US" sz="1600" baseline="30000" dirty="0">
              <a:solidFill>
                <a:srgbClr val="0000CC"/>
              </a:solidFill>
              <a:latin typeface="Arial" panose="020B0604020202020204" pitchFamily="34" charset="0"/>
              <a:cs typeface="Arial" panose="020B0604020202020204" pitchFamily="34" charset="0"/>
            </a:endParaRPr>
          </a:p>
        </p:txBody>
      </p:sp>
      <p:sp>
        <p:nvSpPr>
          <p:cNvPr id="8" name="Rectangle 7"/>
          <p:cNvSpPr/>
          <p:nvPr/>
        </p:nvSpPr>
        <p:spPr>
          <a:xfrm>
            <a:off x="1662996" y="2366107"/>
            <a:ext cx="1965603" cy="338554"/>
          </a:xfrm>
          <a:prstGeom prst="rect">
            <a:avLst/>
          </a:prstGeom>
        </p:spPr>
        <p:txBody>
          <a:bodyPr wrap="none">
            <a:spAutoFit/>
          </a:bodyPr>
          <a:lstStyle/>
          <a:p>
            <a:r>
              <a:rPr lang="en-US" sz="1600" i="1" dirty="0" smtClean="0">
                <a:solidFill>
                  <a:srgbClr val="0000CC"/>
                </a:solidFill>
                <a:latin typeface="Arial" panose="020B0604020202020204" pitchFamily="34" charset="0"/>
                <a:cs typeface="Arial" panose="020B0604020202020204" pitchFamily="34" charset="0"/>
              </a:rPr>
              <a:t>“May </a:t>
            </a:r>
            <a:r>
              <a:rPr lang="en-US" sz="1600" i="1" dirty="0" err="1" smtClean="0">
                <a:solidFill>
                  <a:srgbClr val="0000CC"/>
                </a:solidFill>
                <a:latin typeface="Arial" panose="020B0604020202020204" pitchFamily="34" charset="0"/>
                <a:cs typeface="Arial" panose="020B0604020202020204" pitchFamily="34" charset="0"/>
              </a:rPr>
              <a:t>Balak</a:t>
            </a:r>
            <a:r>
              <a:rPr lang="en-US" sz="1600" i="1" dirty="0" smtClean="0">
                <a:solidFill>
                  <a:srgbClr val="0000CC"/>
                </a:solidFill>
                <a:latin typeface="Arial" panose="020B0604020202020204" pitchFamily="34" charset="0"/>
                <a:cs typeface="Arial" panose="020B0604020202020204" pitchFamily="34" charset="0"/>
              </a:rPr>
              <a:t> protect”</a:t>
            </a:r>
            <a:endParaRPr lang="en-US" sz="1600" i="1" dirty="0">
              <a:solidFill>
                <a:srgbClr val="0000CC"/>
              </a:solidFill>
              <a:latin typeface="Arial" panose="020B0604020202020204" pitchFamily="34" charset="0"/>
              <a:cs typeface="Arial" panose="020B0604020202020204" pitchFamily="34" charset="0"/>
            </a:endParaRPr>
          </a:p>
        </p:txBody>
      </p:sp>
      <p:sp>
        <p:nvSpPr>
          <p:cNvPr id="9" name="Rectangle 8"/>
          <p:cNvSpPr/>
          <p:nvPr/>
        </p:nvSpPr>
        <p:spPr>
          <a:xfrm>
            <a:off x="5025405" y="1576115"/>
            <a:ext cx="1159292" cy="338554"/>
          </a:xfrm>
          <a:prstGeom prst="rect">
            <a:avLst/>
          </a:prstGeom>
        </p:spPr>
        <p:txBody>
          <a:bodyPr wrap="none">
            <a:spAutoFit/>
          </a:bodyPr>
          <a:lstStyle/>
          <a:p>
            <a:r>
              <a:rPr lang="en-US" sz="1600" dirty="0" err="1" smtClean="0">
                <a:solidFill>
                  <a:prstClr val="black"/>
                </a:solidFill>
                <a:latin typeface="Arial" panose="020B0604020202020204" pitchFamily="34" charset="0"/>
                <a:cs typeface="Arial" panose="020B0604020202020204" pitchFamily="34" charset="0"/>
              </a:rPr>
              <a:t>Hananiah</a:t>
            </a:r>
            <a:r>
              <a:rPr lang="en-US" sz="1600" baseline="30000" dirty="0" err="1" smtClean="0">
                <a:solidFill>
                  <a:prstClr val="black"/>
                </a:solidFill>
                <a:latin typeface="Arial" panose="020B0604020202020204" pitchFamily="34" charset="0"/>
                <a:cs typeface="Arial" panose="020B0604020202020204" pitchFamily="34" charset="0"/>
              </a:rPr>
              <a:t>H</a:t>
            </a:r>
            <a:endParaRPr lang="en-US" sz="1600" baseline="30000" dirty="0">
              <a:solidFill>
                <a:prstClr val="black"/>
              </a:solidFill>
              <a:latin typeface="Arial" panose="020B0604020202020204" pitchFamily="34" charset="0"/>
              <a:cs typeface="Arial" panose="020B0604020202020204" pitchFamily="34" charset="0"/>
            </a:endParaRPr>
          </a:p>
        </p:txBody>
      </p:sp>
      <p:sp>
        <p:nvSpPr>
          <p:cNvPr id="10" name="Rectangle 9"/>
          <p:cNvSpPr/>
          <p:nvPr/>
        </p:nvSpPr>
        <p:spPr>
          <a:xfrm>
            <a:off x="5477030" y="2666270"/>
            <a:ext cx="989373" cy="338554"/>
          </a:xfrm>
          <a:prstGeom prst="rect">
            <a:avLst/>
          </a:prstGeom>
        </p:spPr>
        <p:txBody>
          <a:bodyPr wrap="none">
            <a:spAutoFit/>
          </a:bodyPr>
          <a:lstStyle/>
          <a:p>
            <a:r>
              <a:rPr lang="en-US" sz="1600" dirty="0" err="1" smtClean="0">
                <a:solidFill>
                  <a:prstClr val="black"/>
                </a:solidFill>
                <a:latin typeface="Arial" panose="020B0604020202020204" pitchFamily="34" charset="0"/>
                <a:cs typeface="Arial" panose="020B0604020202020204" pitchFamily="34" charset="0"/>
              </a:rPr>
              <a:t>Mishael</a:t>
            </a:r>
            <a:r>
              <a:rPr lang="en-US" sz="1600" baseline="30000" dirty="0" err="1">
                <a:solidFill>
                  <a:prstClr val="black"/>
                </a:solidFill>
                <a:latin typeface="Arial" panose="020B0604020202020204" pitchFamily="34" charset="0"/>
                <a:cs typeface="Arial" panose="020B0604020202020204" pitchFamily="34" charset="0"/>
              </a:rPr>
              <a:t>H</a:t>
            </a:r>
            <a:endParaRPr lang="en-US" sz="1600" dirty="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a:off x="5579276" y="3635051"/>
            <a:ext cx="978153" cy="338554"/>
          </a:xfrm>
          <a:prstGeom prst="rect">
            <a:avLst/>
          </a:prstGeom>
        </p:spPr>
        <p:txBody>
          <a:bodyPr wrap="none">
            <a:spAutoFit/>
          </a:bodyPr>
          <a:lstStyle/>
          <a:p>
            <a:r>
              <a:rPr lang="en-US" sz="1600" dirty="0" err="1" smtClean="0">
                <a:solidFill>
                  <a:prstClr val="black"/>
                </a:solidFill>
                <a:latin typeface="Arial" panose="020B0604020202020204" pitchFamily="34" charset="0"/>
                <a:cs typeface="Arial" panose="020B0604020202020204" pitchFamily="34" charset="0"/>
              </a:rPr>
              <a:t>Azariah</a:t>
            </a:r>
            <a:r>
              <a:rPr lang="en-US" sz="1600" baseline="30000" dirty="0" err="1">
                <a:solidFill>
                  <a:prstClr val="black"/>
                </a:solidFill>
                <a:latin typeface="Arial" panose="020B0604020202020204" pitchFamily="34" charset="0"/>
                <a:cs typeface="Arial" panose="020B0604020202020204" pitchFamily="34" charset="0"/>
              </a:rPr>
              <a:t>H</a:t>
            </a:r>
            <a:endParaRPr lang="en-US" sz="1600" dirty="0">
              <a:solidFill>
                <a:prstClr val="black"/>
              </a:solidFill>
              <a:latin typeface="Arial" panose="020B0604020202020204" pitchFamily="34" charset="0"/>
              <a:cs typeface="Arial" panose="020B0604020202020204" pitchFamily="34" charset="0"/>
            </a:endParaRPr>
          </a:p>
        </p:txBody>
      </p:sp>
      <p:sp>
        <p:nvSpPr>
          <p:cNvPr id="12" name="Rectangle 11"/>
          <p:cNvSpPr/>
          <p:nvPr/>
        </p:nvSpPr>
        <p:spPr>
          <a:xfrm>
            <a:off x="6833120" y="3635051"/>
            <a:ext cx="2202847" cy="338554"/>
          </a:xfrm>
          <a:prstGeom prst="rect">
            <a:avLst/>
          </a:prstGeom>
        </p:spPr>
        <p:txBody>
          <a:bodyPr wrap="none">
            <a:spAutoFit/>
          </a:bodyPr>
          <a:lstStyle/>
          <a:p>
            <a:r>
              <a:rPr lang="en-US" sz="1600" i="1" dirty="0" smtClean="0">
                <a:solidFill>
                  <a:prstClr val="black"/>
                </a:solidFill>
                <a:latin typeface="Arial" panose="020B0604020202020204" pitchFamily="34" charset="0"/>
                <a:cs typeface="Arial" panose="020B0604020202020204" pitchFamily="34" charset="0"/>
              </a:rPr>
              <a:t>“The Lord has helped”</a:t>
            </a:r>
            <a:endParaRPr lang="en-US" sz="1600" i="1" dirty="0">
              <a:solidFill>
                <a:prstClr val="black"/>
              </a:solidFill>
              <a:latin typeface="Arial" panose="020B0604020202020204" pitchFamily="34" charset="0"/>
              <a:cs typeface="Arial" panose="020B0604020202020204" pitchFamily="34" charset="0"/>
            </a:endParaRPr>
          </a:p>
        </p:txBody>
      </p:sp>
      <p:sp>
        <p:nvSpPr>
          <p:cNvPr id="13" name="Rectangle 12"/>
          <p:cNvSpPr/>
          <p:nvPr/>
        </p:nvSpPr>
        <p:spPr>
          <a:xfrm>
            <a:off x="6351340" y="1576115"/>
            <a:ext cx="2180405" cy="338554"/>
          </a:xfrm>
          <a:prstGeom prst="rect">
            <a:avLst/>
          </a:prstGeom>
        </p:spPr>
        <p:txBody>
          <a:bodyPr wrap="none">
            <a:spAutoFit/>
          </a:bodyPr>
          <a:lstStyle/>
          <a:p>
            <a:r>
              <a:rPr lang="en-US" sz="1600" i="1" dirty="0" smtClean="0">
                <a:solidFill>
                  <a:prstClr val="black"/>
                </a:solidFill>
                <a:latin typeface="Arial" panose="020B0604020202020204" pitchFamily="34" charset="0"/>
                <a:cs typeface="Arial" panose="020B0604020202020204" pitchFamily="34" charset="0"/>
              </a:rPr>
              <a:t>“The Lord is gracious”</a:t>
            </a:r>
            <a:endParaRPr lang="en-US" sz="1600" i="1" dirty="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6833101" y="2666270"/>
            <a:ext cx="2090637" cy="338554"/>
          </a:xfrm>
          <a:prstGeom prst="rect">
            <a:avLst/>
          </a:prstGeom>
        </p:spPr>
        <p:txBody>
          <a:bodyPr wrap="none">
            <a:spAutoFit/>
          </a:bodyPr>
          <a:lstStyle/>
          <a:p>
            <a:r>
              <a:rPr lang="en-US" sz="1600" i="1" dirty="0" smtClean="0">
                <a:solidFill>
                  <a:prstClr val="black"/>
                </a:solidFill>
                <a:latin typeface="Arial" panose="020B0604020202020204" pitchFamily="34" charset="0"/>
                <a:cs typeface="Arial" panose="020B0604020202020204" pitchFamily="34" charset="0"/>
              </a:rPr>
              <a:t>“Who is what God is”</a:t>
            </a:r>
            <a:endParaRPr lang="en-US" sz="1600" i="1" dirty="0">
              <a:solidFill>
                <a:prstClr val="black"/>
              </a:solidFill>
              <a:latin typeface="Arial" panose="020B0604020202020204" pitchFamily="34" charset="0"/>
              <a:cs typeface="Arial" panose="020B0604020202020204" pitchFamily="34" charset="0"/>
            </a:endParaRPr>
          </a:p>
        </p:txBody>
      </p:sp>
      <p:sp>
        <p:nvSpPr>
          <p:cNvPr id="15" name="Rectangle 14"/>
          <p:cNvSpPr/>
          <p:nvPr/>
        </p:nvSpPr>
        <p:spPr>
          <a:xfrm>
            <a:off x="5477011" y="3020780"/>
            <a:ext cx="1107996" cy="338554"/>
          </a:xfrm>
          <a:prstGeom prst="rect">
            <a:avLst/>
          </a:prstGeom>
        </p:spPr>
        <p:txBody>
          <a:bodyPr wrap="none">
            <a:spAutoFit/>
          </a:bodyPr>
          <a:lstStyle/>
          <a:p>
            <a:r>
              <a:rPr lang="en-US" sz="1600" dirty="0" err="1" smtClean="0">
                <a:solidFill>
                  <a:srgbClr val="0000CC"/>
                </a:solidFill>
                <a:latin typeface="Arial" panose="020B0604020202020204" pitchFamily="34" charset="0"/>
                <a:cs typeface="Arial" panose="020B0604020202020204" pitchFamily="34" charset="0"/>
              </a:rPr>
              <a:t>Meshach</a:t>
            </a:r>
            <a:r>
              <a:rPr lang="en-US" sz="1600" baseline="30000" dirty="0" err="1">
                <a:solidFill>
                  <a:srgbClr val="0000CC"/>
                </a:solidFill>
                <a:latin typeface="Arial" panose="020B0604020202020204" pitchFamily="34" charset="0"/>
                <a:cs typeface="Arial" panose="020B0604020202020204" pitchFamily="34" charset="0"/>
              </a:rPr>
              <a:t>B</a:t>
            </a:r>
            <a:endParaRPr lang="en-US" sz="1600" dirty="0">
              <a:solidFill>
                <a:srgbClr val="0000CC"/>
              </a:solidFill>
              <a:latin typeface="Arial" panose="020B0604020202020204" pitchFamily="34" charset="0"/>
              <a:cs typeface="Arial" panose="020B0604020202020204" pitchFamily="34" charset="0"/>
            </a:endParaRPr>
          </a:p>
        </p:txBody>
      </p:sp>
      <p:sp>
        <p:nvSpPr>
          <p:cNvPr id="16" name="Rectangle 15"/>
          <p:cNvSpPr/>
          <p:nvPr/>
        </p:nvSpPr>
        <p:spPr>
          <a:xfrm>
            <a:off x="6796479" y="3043181"/>
            <a:ext cx="2047740" cy="338554"/>
          </a:xfrm>
          <a:prstGeom prst="rect">
            <a:avLst/>
          </a:prstGeom>
        </p:spPr>
        <p:txBody>
          <a:bodyPr wrap="none">
            <a:spAutoFit/>
          </a:bodyPr>
          <a:lstStyle/>
          <a:p>
            <a:pPr algn="ctr"/>
            <a:r>
              <a:rPr lang="en-US" sz="1600" i="1" dirty="0" smtClean="0">
                <a:solidFill>
                  <a:srgbClr val="0000CC"/>
                </a:solidFill>
                <a:latin typeface="Arial" panose="020B0604020202020204" pitchFamily="34" charset="0"/>
                <a:cs typeface="Arial" panose="020B0604020202020204" pitchFamily="34" charset="0"/>
              </a:rPr>
              <a:t>“Who is what </a:t>
            </a:r>
            <a:r>
              <a:rPr lang="en-US" sz="1600" i="1" dirty="0" err="1" smtClean="0">
                <a:solidFill>
                  <a:srgbClr val="0000CC"/>
                </a:solidFill>
                <a:latin typeface="Arial" panose="020B0604020202020204" pitchFamily="34" charset="0"/>
                <a:cs typeface="Arial" panose="020B0604020202020204" pitchFamily="34" charset="0"/>
              </a:rPr>
              <a:t>Aku</a:t>
            </a:r>
            <a:r>
              <a:rPr lang="en-US" sz="1600" i="1" dirty="0" smtClean="0">
                <a:solidFill>
                  <a:srgbClr val="0000CC"/>
                </a:solidFill>
                <a:latin typeface="Arial" panose="020B0604020202020204" pitchFamily="34" charset="0"/>
                <a:cs typeface="Arial" panose="020B0604020202020204" pitchFamily="34" charset="0"/>
              </a:rPr>
              <a:t> is”</a:t>
            </a:r>
            <a:endParaRPr lang="en-US" sz="1600" i="1" dirty="0">
              <a:solidFill>
                <a:srgbClr val="0000CC"/>
              </a:solidFill>
              <a:latin typeface="Arial" panose="020B0604020202020204" pitchFamily="34" charset="0"/>
              <a:cs typeface="Arial" panose="020B0604020202020204" pitchFamily="34" charset="0"/>
            </a:endParaRPr>
          </a:p>
        </p:txBody>
      </p:sp>
      <p:sp>
        <p:nvSpPr>
          <p:cNvPr id="17" name="Rectangle 16"/>
          <p:cNvSpPr/>
          <p:nvPr/>
        </p:nvSpPr>
        <p:spPr>
          <a:xfrm>
            <a:off x="6373410" y="1978280"/>
            <a:ext cx="1900264" cy="338554"/>
          </a:xfrm>
          <a:prstGeom prst="rect">
            <a:avLst/>
          </a:prstGeom>
        </p:spPr>
        <p:txBody>
          <a:bodyPr wrap="none">
            <a:spAutoFit/>
          </a:bodyPr>
          <a:lstStyle/>
          <a:p>
            <a:pPr algn="ctr"/>
            <a:r>
              <a:rPr lang="en-US" sz="1600" i="1" dirty="0" smtClean="0">
                <a:solidFill>
                  <a:srgbClr val="0000CC"/>
                </a:solidFill>
                <a:latin typeface="Arial" panose="020B0604020202020204" pitchFamily="34" charset="0"/>
                <a:cs typeface="Arial" panose="020B0604020202020204" pitchFamily="34" charset="0"/>
              </a:rPr>
              <a:t>“Command of </a:t>
            </a:r>
            <a:r>
              <a:rPr lang="en-US" sz="1600" i="1" dirty="0" err="1" smtClean="0">
                <a:solidFill>
                  <a:srgbClr val="0000CC"/>
                </a:solidFill>
                <a:latin typeface="Arial" panose="020B0604020202020204" pitchFamily="34" charset="0"/>
                <a:cs typeface="Arial" panose="020B0604020202020204" pitchFamily="34" charset="0"/>
              </a:rPr>
              <a:t>Aku</a:t>
            </a:r>
            <a:r>
              <a:rPr lang="en-US" sz="1600" i="1" dirty="0" smtClean="0">
                <a:solidFill>
                  <a:srgbClr val="0000CC"/>
                </a:solidFill>
                <a:latin typeface="Arial" panose="020B0604020202020204" pitchFamily="34" charset="0"/>
                <a:cs typeface="Arial" panose="020B0604020202020204" pitchFamily="34" charset="0"/>
              </a:rPr>
              <a:t>”</a:t>
            </a:r>
            <a:endParaRPr lang="en-US" sz="1600" i="1" dirty="0">
              <a:solidFill>
                <a:srgbClr val="0000CC"/>
              </a:solidFill>
              <a:latin typeface="Arial" panose="020B0604020202020204" pitchFamily="34" charset="0"/>
              <a:cs typeface="Arial" panose="020B0604020202020204" pitchFamily="34" charset="0"/>
            </a:endParaRPr>
          </a:p>
        </p:txBody>
      </p:sp>
      <p:sp>
        <p:nvSpPr>
          <p:cNvPr id="18" name="Rectangle 17"/>
          <p:cNvSpPr/>
          <p:nvPr/>
        </p:nvSpPr>
        <p:spPr>
          <a:xfrm>
            <a:off x="6917710" y="4041317"/>
            <a:ext cx="1805301" cy="338554"/>
          </a:xfrm>
          <a:prstGeom prst="rect">
            <a:avLst/>
          </a:prstGeom>
        </p:spPr>
        <p:txBody>
          <a:bodyPr wrap="none">
            <a:spAutoFit/>
          </a:bodyPr>
          <a:lstStyle/>
          <a:p>
            <a:pPr algn="ctr"/>
            <a:r>
              <a:rPr lang="en-US" sz="1600" i="1" dirty="0" smtClean="0">
                <a:solidFill>
                  <a:srgbClr val="0000CC"/>
                </a:solidFill>
                <a:latin typeface="Arial" panose="020B0604020202020204" pitchFamily="34" charset="0"/>
                <a:cs typeface="Arial" panose="020B0604020202020204" pitchFamily="34" charset="0"/>
              </a:rPr>
              <a:t>“Servant of Nebo”</a:t>
            </a:r>
            <a:endParaRPr lang="en-US" sz="1600" i="1" dirty="0">
              <a:solidFill>
                <a:srgbClr val="0000CC"/>
              </a:solidFill>
              <a:latin typeface="Arial" panose="020B0604020202020204" pitchFamily="34" charset="0"/>
              <a:cs typeface="Arial" panose="020B0604020202020204" pitchFamily="34" charset="0"/>
            </a:endParaRPr>
          </a:p>
        </p:txBody>
      </p:sp>
      <p:sp>
        <p:nvSpPr>
          <p:cNvPr id="19" name="Rectangle 18"/>
          <p:cNvSpPr/>
          <p:nvPr/>
        </p:nvSpPr>
        <p:spPr>
          <a:xfrm>
            <a:off x="5031817" y="1959842"/>
            <a:ext cx="1152880" cy="338554"/>
          </a:xfrm>
          <a:prstGeom prst="rect">
            <a:avLst/>
          </a:prstGeom>
        </p:spPr>
        <p:txBody>
          <a:bodyPr wrap="none">
            <a:spAutoFit/>
          </a:bodyPr>
          <a:lstStyle/>
          <a:p>
            <a:r>
              <a:rPr lang="en-US" sz="1600" dirty="0" err="1" smtClean="0">
                <a:solidFill>
                  <a:srgbClr val="0000CC"/>
                </a:solidFill>
                <a:latin typeface="Arial" panose="020B0604020202020204" pitchFamily="34" charset="0"/>
                <a:cs typeface="Arial" panose="020B0604020202020204" pitchFamily="34" charset="0"/>
              </a:rPr>
              <a:t>Shadrach</a:t>
            </a:r>
            <a:r>
              <a:rPr lang="en-US" sz="1600" baseline="30000" dirty="0" err="1">
                <a:solidFill>
                  <a:srgbClr val="0000CC"/>
                </a:solidFill>
                <a:latin typeface="Arial" panose="020B0604020202020204" pitchFamily="34" charset="0"/>
                <a:cs typeface="Arial" panose="020B0604020202020204" pitchFamily="34" charset="0"/>
              </a:rPr>
              <a:t>B</a:t>
            </a:r>
            <a:endParaRPr lang="en-US" sz="1600" dirty="0">
              <a:solidFill>
                <a:srgbClr val="0000CC"/>
              </a:solidFill>
              <a:latin typeface="Arial" panose="020B0604020202020204" pitchFamily="34" charset="0"/>
              <a:cs typeface="Arial" panose="020B0604020202020204" pitchFamily="34" charset="0"/>
            </a:endParaRPr>
          </a:p>
        </p:txBody>
      </p:sp>
      <p:sp>
        <p:nvSpPr>
          <p:cNvPr id="20" name="Rectangle 19"/>
          <p:cNvSpPr/>
          <p:nvPr/>
        </p:nvSpPr>
        <p:spPr>
          <a:xfrm>
            <a:off x="5520744" y="4041317"/>
            <a:ext cx="1095172" cy="338554"/>
          </a:xfrm>
          <a:prstGeom prst="rect">
            <a:avLst/>
          </a:prstGeom>
        </p:spPr>
        <p:txBody>
          <a:bodyPr wrap="none">
            <a:spAutoFit/>
          </a:bodyPr>
          <a:lstStyle/>
          <a:p>
            <a:r>
              <a:rPr lang="en-US" sz="1600" dirty="0" err="1" smtClean="0">
                <a:solidFill>
                  <a:srgbClr val="0000CC"/>
                </a:solidFill>
                <a:latin typeface="Arial" panose="020B0604020202020204" pitchFamily="34" charset="0"/>
                <a:cs typeface="Arial" panose="020B0604020202020204" pitchFamily="34" charset="0"/>
              </a:rPr>
              <a:t>Abenego</a:t>
            </a:r>
            <a:r>
              <a:rPr lang="en-US" sz="1600" baseline="30000" dirty="0" err="1">
                <a:solidFill>
                  <a:srgbClr val="0000CC"/>
                </a:solidFill>
                <a:latin typeface="Arial" panose="020B0604020202020204" pitchFamily="34" charset="0"/>
                <a:cs typeface="Arial" panose="020B0604020202020204" pitchFamily="34" charset="0"/>
              </a:rPr>
              <a:t>B</a:t>
            </a:r>
            <a:endParaRPr lang="en-US" sz="1600" dirty="0">
              <a:solidFill>
                <a:srgbClr val="0000CC"/>
              </a:solidFill>
              <a:latin typeface="Arial" panose="020B0604020202020204" pitchFamily="34" charset="0"/>
              <a:cs typeface="Arial" panose="020B0604020202020204" pitchFamily="34" charset="0"/>
            </a:endParaRPr>
          </a:p>
        </p:txBody>
      </p:sp>
      <p:sp>
        <p:nvSpPr>
          <p:cNvPr id="21" name="TextBox 20"/>
          <p:cNvSpPr txBox="1"/>
          <p:nvPr/>
        </p:nvSpPr>
        <p:spPr>
          <a:xfrm>
            <a:off x="5314950" y="4549045"/>
            <a:ext cx="3608788" cy="2031325"/>
          </a:xfrm>
          <a:prstGeom prst="rect">
            <a:avLst/>
          </a:prstGeom>
          <a:noFill/>
        </p:spPr>
        <p:txBody>
          <a:bodyPr wrap="square" rtlCol="0">
            <a:spAutoFit/>
          </a:bodyPr>
          <a:lstStyle/>
          <a:p>
            <a:pPr defTabSz="913448"/>
            <a:r>
              <a:rPr lang="en-US" dirty="0">
                <a:solidFill>
                  <a:prstClr val="black"/>
                </a:solidFill>
              </a:rPr>
              <a:t>Daniel was taken captive to Babylon in 605 BC.</a:t>
            </a:r>
          </a:p>
          <a:p>
            <a:pPr marL="456724" lvl="1" defTabSz="913448"/>
            <a:r>
              <a:rPr lang="en-US" dirty="0">
                <a:solidFill>
                  <a:prstClr val="black"/>
                </a:solidFill>
              </a:rPr>
              <a:t>He had excelled as a servant of God and as a Ruler.</a:t>
            </a:r>
          </a:p>
          <a:p>
            <a:pPr marL="456724" lvl="1" defTabSz="913448"/>
            <a:r>
              <a:rPr lang="en-US" dirty="0">
                <a:solidFill>
                  <a:prstClr val="black"/>
                </a:solidFill>
              </a:rPr>
              <a:t>He was given information about future world events.</a:t>
            </a:r>
          </a:p>
          <a:p>
            <a:pPr defTabSz="913448"/>
            <a:endParaRPr lang="en-US" dirty="0">
              <a:solidFill>
                <a:prstClr val="black"/>
              </a:solidFill>
            </a:endParaRPr>
          </a:p>
        </p:txBody>
      </p:sp>
    </p:spTree>
    <p:extLst>
      <p:ext uri="{BB962C8B-B14F-4D97-AF65-F5344CB8AC3E}">
        <p14:creationId xmlns:p14="http://schemas.microsoft.com/office/powerpoint/2010/main" val="2405727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23899"/>
            <a:ext cx="2476190" cy="383410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7205" y="3485216"/>
            <a:ext cx="2807805" cy="3541523"/>
          </a:xfrm>
          <a:prstGeom prst="rect">
            <a:avLst/>
          </a:prstGeom>
        </p:spPr>
      </p:pic>
      <p:sp>
        <p:nvSpPr>
          <p:cNvPr id="2" name="Title 1"/>
          <p:cNvSpPr>
            <a:spLocks noGrp="1"/>
          </p:cNvSpPr>
          <p:nvPr>
            <p:ph type="title"/>
          </p:nvPr>
        </p:nvSpPr>
        <p:spPr>
          <a:xfrm>
            <a:off x="307074" y="147396"/>
            <a:ext cx="8229600" cy="1143000"/>
          </a:xfrm>
        </p:spPr>
        <p:txBody>
          <a:bodyPr>
            <a:normAutofit fontScale="90000"/>
          </a:bodyPr>
          <a:lstStyle/>
          <a:p>
            <a:r>
              <a:rPr lang="en-US" dirty="0"/>
              <a:t>Daniel 2 </a:t>
            </a:r>
            <a:r>
              <a:rPr lang="en-US" dirty="0" smtClean="0"/>
              <a:t>– Metallic Man Vision</a:t>
            </a:r>
            <a:br>
              <a:rPr lang="en-US" dirty="0" smtClean="0"/>
            </a:br>
            <a:r>
              <a:rPr lang="en-US" dirty="0" smtClean="0"/>
              <a:t>602 BC -Daniel 18 </a:t>
            </a:r>
            <a:r>
              <a:rPr lang="en-US" dirty="0" err="1" smtClean="0"/>
              <a:t>yrs</a:t>
            </a:r>
            <a:r>
              <a:rPr lang="en-US" dirty="0" smtClean="0"/>
              <a:t> </a:t>
            </a:r>
            <a:endParaRPr lang="en-US" dirty="0"/>
          </a:p>
        </p:txBody>
      </p:sp>
      <p:sp>
        <p:nvSpPr>
          <p:cNvPr id="5" name="TextBox 4"/>
          <p:cNvSpPr txBox="1"/>
          <p:nvPr/>
        </p:nvSpPr>
        <p:spPr>
          <a:xfrm>
            <a:off x="1892595" y="1428840"/>
            <a:ext cx="6166884" cy="4247317"/>
          </a:xfrm>
          <a:prstGeom prst="rect">
            <a:avLst/>
          </a:prstGeom>
          <a:noFill/>
        </p:spPr>
        <p:txBody>
          <a:bodyPr wrap="square" rtlCol="0">
            <a:spAutoFit/>
          </a:bodyPr>
          <a:lstStyle/>
          <a:p>
            <a:r>
              <a:rPr lang="en-US" baseline="30000" dirty="0" smtClean="0">
                <a:solidFill>
                  <a:prstClr val="black"/>
                </a:solidFill>
              </a:rPr>
              <a:t>27</a:t>
            </a:r>
            <a:r>
              <a:rPr lang="en-US" dirty="0" smtClean="0">
                <a:solidFill>
                  <a:prstClr val="black"/>
                </a:solidFill>
              </a:rPr>
              <a:t>Daniel </a:t>
            </a:r>
            <a:r>
              <a:rPr lang="en-US" dirty="0">
                <a:solidFill>
                  <a:prstClr val="black"/>
                </a:solidFill>
              </a:rPr>
              <a:t>answered in the presence of the king, and said, </a:t>
            </a:r>
            <a:endParaRPr lang="en-US" dirty="0" smtClean="0">
              <a:solidFill>
                <a:prstClr val="black"/>
              </a:solidFill>
            </a:endParaRPr>
          </a:p>
          <a:p>
            <a:r>
              <a:rPr lang="en-US" u="sng" dirty="0" smtClean="0">
                <a:solidFill>
                  <a:prstClr val="black"/>
                </a:solidFill>
              </a:rPr>
              <a:t>“</a:t>
            </a:r>
            <a:r>
              <a:rPr lang="en-US" u="sng" dirty="0">
                <a:solidFill>
                  <a:prstClr val="black"/>
                </a:solidFill>
              </a:rPr>
              <a:t>The secret which the king has demanded, the wise </a:t>
            </a:r>
            <a:r>
              <a:rPr lang="en-US" i="1" u="sng" dirty="0">
                <a:solidFill>
                  <a:prstClr val="black"/>
                </a:solidFill>
              </a:rPr>
              <a:t>men,</a:t>
            </a:r>
            <a:r>
              <a:rPr lang="en-US" u="sng" dirty="0">
                <a:solidFill>
                  <a:prstClr val="black"/>
                </a:solidFill>
              </a:rPr>
              <a:t> the astrologers, the magicians, and the soothsayers cannot declare to the king. </a:t>
            </a:r>
            <a:br>
              <a:rPr lang="en-US" u="sng" dirty="0">
                <a:solidFill>
                  <a:prstClr val="black"/>
                </a:solidFill>
              </a:rPr>
            </a:br>
            <a:r>
              <a:rPr lang="en-US" u="sng" baseline="30000" dirty="0">
                <a:solidFill>
                  <a:srgbClr val="0000CC"/>
                </a:solidFill>
              </a:rPr>
              <a:t>28</a:t>
            </a:r>
            <a:r>
              <a:rPr lang="en-US" u="sng" dirty="0">
                <a:solidFill>
                  <a:srgbClr val="0000CC"/>
                </a:solidFill>
              </a:rPr>
              <a:t>But there is a God in heaven who reveals secrets, and He has made known to King Nebuchadnezzar what will be in the latter days. Your dream, and the visions of your head upon your bed, were these: </a:t>
            </a:r>
            <a:br>
              <a:rPr lang="en-US" u="sng" dirty="0">
                <a:solidFill>
                  <a:srgbClr val="0000CC"/>
                </a:solidFill>
              </a:rPr>
            </a:br>
            <a:r>
              <a:rPr lang="en-US" baseline="30000" dirty="0">
                <a:solidFill>
                  <a:prstClr val="black"/>
                </a:solidFill>
              </a:rPr>
              <a:t>29</a:t>
            </a:r>
            <a:r>
              <a:rPr lang="en-US" dirty="0">
                <a:solidFill>
                  <a:prstClr val="black"/>
                </a:solidFill>
              </a:rPr>
              <a:t>As for you, O king, thoughts came </a:t>
            </a:r>
            <a:r>
              <a:rPr lang="en-US" i="1" dirty="0">
                <a:solidFill>
                  <a:prstClr val="black"/>
                </a:solidFill>
              </a:rPr>
              <a:t>to</a:t>
            </a:r>
            <a:r>
              <a:rPr lang="en-US" dirty="0">
                <a:solidFill>
                  <a:prstClr val="black"/>
                </a:solidFill>
              </a:rPr>
              <a:t> your </a:t>
            </a:r>
            <a:r>
              <a:rPr lang="en-US" i="1" dirty="0">
                <a:solidFill>
                  <a:prstClr val="black"/>
                </a:solidFill>
              </a:rPr>
              <a:t>mind while</a:t>
            </a:r>
            <a:r>
              <a:rPr lang="en-US" dirty="0">
                <a:solidFill>
                  <a:prstClr val="black"/>
                </a:solidFill>
              </a:rPr>
              <a:t> on your </a:t>
            </a:r>
            <a:r>
              <a:rPr lang="en-US" dirty="0" smtClean="0">
                <a:solidFill>
                  <a:prstClr val="black"/>
                </a:solidFill>
              </a:rPr>
              <a:t> </a:t>
            </a:r>
          </a:p>
          <a:p>
            <a:r>
              <a:rPr lang="en-US" dirty="0">
                <a:solidFill>
                  <a:prstClr val="black"/>
                </a:solidFill>
              </a:rPr>
              <a:t> </a:t>
            </a:r>
            <a:r>
              <a:rPr lang="en-US" dirty="0" smtClean="0">
                <a:solidFill>
                  <a:prstClr val="black"/>
                </a:solidFill>
              </a:rPr>
              <a:t>     bed</a:t>
            </a:r>
            <a:r>
              <a:rPr lang="en-US" dirty="0">
                <a:solidFill>
                  <a:prstClr val="black"/>
                </a:solidFill>
              </a:rPr>
              <a:t>, </a:t>
            </a:r>
            <a:r>
              <a:rPr lang="en-US" i="1" dirty="0">
                <a:solidFill>
                  <a:prstClr val="black"/>
                </a:solidFill>
              </a:rPr>
              <a:t>about</a:t>
            </a:r>
            <a:r>
              <a:rPr lang="en-US" dirty="0">
                <a:solidFill>
                  <a:prstClr val="black"/>
                </a:solidFill>
              </a:rPr>
              <a:t> what would come to pass after this; </a:t>
            </a:r>
            <a:r>
              <a:rPr lang="en-US" u="sng" dirty="0">
                <a:solidFill>
                  <a:srgbClr val="0000CC"/>
                </a:solidFill>
              </a:rPr>
              <a:t>and He who </a:t>
            </a:r>
            <a:endParaRPr lang="en-US" u="sng" dirty="0" smtClean="0">
              <a:solidFill>
                <a:srgbClr val="0000CC"/>
              </a:solidFill>
            </a:endParaRPr>
          </a:p>
          <a:p>
            <a:r>
              <a:rPr lang="en-US" dirty="0">
                <a:solidFill>
                  <a:srgbClr val="0000CC"/>
                </a:solidFill>
              </a:rPr>
              <a:t> </a:t>
            </a:r>
            <a:r>
              <a:rPr lang="en-US" dirty="0" smtClean="0">
                <a:solidFill>
                  <a:srgbClr val="0000CC"/>
                </a:solidFill>
              </a:rPr>
              <a:t>     </a:t>
            </a:r>
            <a:r>
              <a:rPr lang="en-US" u="sng" dirty="0" smtClean="0">
                <a:solidFill>
                  <a:srgbClr val="0000CC"/>
                </a:solidFill>
              </a:rPr>
              <a:t>reveals </a:t>
            </a:r>
            <a:r>
              <a:rPr lang="en-US" u="sng" dirty="0">
                <a:solidFill>
                  <a:srgbClr val="0000CC"/>
                </a:solidFill>
              </a:rPr>
              <a:t>secrets has made known to you what will be.</a:t>
            </a:r>
            <a:r>
              <a:rPr lang="en-US" dirty="0">
                <a:solidFill>
                  <a:prstClr val="black"/>
                </a:solidFill>
              </a:rPr>
              <a:t> </a:t>
            </a:r>
            <a:br>
              <a:rPr lang="en-US" dirty="0">
                <a:solidFill>
                  <a:prstClr val="black"/>
                </a:solidFill>
              </a:rPr>
            </a:br>
            <a:r>
              <a:rPr lang="en-US" dirty="0">
                <a:solidFill>
                  <a:prstClr val="black"/>
                </a:solidFill>
              </a:rPr>
              <a:t> </a:t>
            </a:r>
            <a:r>
              <a:rPr lang="en-US" dirty="0" smtClean="0">
                <a:solidFill>
                  <a:prstClr val="black"/>
                </a:solidFill>
              </a:rPr>
              <a:t>    </a:t>
            </a:r>
            <a:r>
              <a:rPr lang="en-US" baseline="30000" dirty="0" smtClean="0">
                <a:solidFill>
                  <a:prstClr val="black"/>
                </a:solidFill>
              </a:rPr>
              <a:t>30</a:t>
            </a:r>
            <a:r>
              <a:rPr lang="en-US" dirty="0" smtClean="0">
                <a:solidFill>
                  <a:prstClr val="black"/>
                </a:solidFill>
              </a:rPr>
              <a:t>But </a:t>
            </a:r>
            <a:r>
              <a:rPr lang="en-US" dirty="0">
                <a:solidFill>
                  <a:prstClr val="black"/>
                </a:solidFill>
              </a:rPr>
              <a:t>as for me, this secret has not been revealed to me </a:t>
            </a:r>
            <a:endParaRPr lang="en-US" dirty="0" smtClean="0">
              <a:solidFill>
                <a:prstClr val="black"/>
              </a:solidFill>
            </a:endParaRPr>
          </a:p>
          <a:p>
            <a:r>
              <a:rPr lang="en-US" dirty="0">
                <a:solidFill>
                  <a:prstClr val="black"/>
                </a:solidFill>
              </a:rPr>
              <a:t> </a:t>
            </a:r>
            <a:r>
              <a:rPr lang="en-US" dirty="0" smtClean="0">
                <a:solidFill>
                  <a:prstClr val="black"/>
                </a:solidFill>
              </a:rPr>
              <a:t>      because </a:t>
            </a:r>
            <a:r>
              <a:rPr lang="en-US" dirty="0">
                <a:solidFill>
                  <a:prstClr val="black"/>
                </a:solidFill>
              </a:rPr>
              <a:t>I have more wisdom than anyone living, but for </a:t>
            </a:r>
            <a:r>
              <a:rPr lang="en-US" i="1" dirty="0">
                <a:solidFill>
                  <a:prstClr val="black"/>
                </a:solidFill>
              </a:rPr>
              <a:t>our</a:t>
            </a:r>
            <a:r>
              <a:rPr lang="en-US" dirty="0">
                <a:solidFill>
                  <a:prstClr val="black"/>
                </a:solidFill>
              </a:rPr>
              <a:t> </a:t>
            </a:r>
            <a:endParaRPr lang="en-US" dirty="0" smtClean="0">
              <a:solidFill>
                <a:prstClr val="black"/>
              </a:solidFill>
            </a:endParaRPr>
          </a:p>
          <a:p>
            <a:r>
              <a:rPr lang="en-US" dirty="0">
                <a:solidFill>
                  <a:prstClr val="black"/>
                </a:solidFill>
              </a:rPr>
              <a:t> </a:t>
            </a:r>
            <a:r>
              <a:rPr lang="en-US" dirty="0" smtClean="0">
                <a:solidFill>
                  <a:prstClr val="black"/>
                </a:solidFill>
              </a:rPr>
              <a:t>      sakes </a:t>
            </a:r>
            <a:r>
              <a:rPr lang="en-US" dirty="0">
                <a:solidFill>
                  <a:prstClr val="black"/>
                </a:solidFill>
              </a:rPr>
              <a:t>who make known the interpretation to the king, and </a:t>
            </a:r>
            <a:endParaRPr lang="en-US" dirty="0" smtClean="0">
              <a:solidFill>
                <a:prstClr val="black"/>
              </a:solidFill>
            </a:endParaRPr>
          </a:p>
          <a:p>
            <a:r>
              <a:rPr lang="en-US" dirty="0">
                <a:solidFill>
                  <a:prstClr val="black"/>
                </a:solidFill>
              </a:rPr>
              <a:t> </a:t>
            </a:r>
            <a:r>
              <a:rPr lang="en-US" dirty="0" smtClean="0">
                <a:solidFill>
                  <a:prstClr val="black"/>
                </a:solidFill>
              </a:rPr>
              <a:t>       that </a:t>
            </a:r>
            <a:r>
              <a:rPr lang="en-US" dirty="0">
                <a:solidFill>
                  <a:prstClr val="black"/>
                </a:solidFill>
              </a:rPr>
              <a:t>you may know the thoughts of your heart.</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2852" y="421050"/>
            <a:ext cx="1531148" cy="2500778"/>
          </a:xfrm>
          <a:prstGeom prst="rect">
            <a:avLst/>
          </a:prstGeom>
        </p:spPr>
      </p:pic>
    </p:spTree>
    <p:extLst>
      <p:ext uri="{BB962C8B-B14F-4D97-AF65-F5344CB8AC3E}">
        <p14:creationId xmlns:p14="http://schemas.microsoft.com/office/powerpoint/2010/main" val="11821045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236220" y="960120"/>
            <a:ext cx="8755380" cy="5593080"/>
          </a:xfrm>
        </p:spPr>
        <p:txBody>
          <a:bodyPr>
            <a:normAutofit fontScale="92500"/>
          </a:bodyPr>
          <a:lstStyle/>
          <a:p>
            <a:r>
              <a:rPr lang="en-US" dirty="0" smtClean="0">
                <a:solidFill>
                  <a:srgbClr val="00FFFF"/>
                </a:solidFill>
              </a:rPr>
              <a:t>Daniel was taken captive to Babylon in 605 BC.</a:t>
            </a:r>
          </a:p>
          <a:p>
            <a:pPr lvl="1"/>
            <a:r>
              <a:rPr lang="en-US" dirty="0" smtClean="0">
                <a:solidFill>
                  <a:srgbClr val="00FFFF"/>
                </a:solidFill>
              </a:rPr>
              <a:t>He had excelled as a servant of God and as a Ruler.</a:t>
            </a:r>
          </a:p>
          <a:p>
            <a:pPr lvl="1"/>
            <a:r>
              <a:rPr lang="en-US" dirty="0" smtClean="0">
                <a:solidFill>
                  <a:srgbClr val="00FFFF"/>
                </a:solidFill>
              </a:rPr>
              <a:t>He was given information about future world events.</a:t>
            </a:r>
          </a:p>
          <a:p>
            <a:r>
              <a:rPr lang="en-US" dirty="0" smtClean="0"/>
              <a:t>Jerusalem was destroyed in 586 BC.</a:t>
            </a:r>
          </a:p>
          <a:p>
            <a:pPr lvl="1"/>
            <a:r>
              <a:rPr lang="en-US" dirty="0" smtClean="0"/>
              <a:t>The people were scattered (Nation was non-existent).</a:t>
            </a:r>
          </a:p>
          <a:p>
            <a:r>
              <a:rPr lang="en-US" dirty="0" smtClean="0"/>
              <a:t>Daniel 9 occurs in the 1</a:t>
            </a:r>
            <a:r>
              <a:rPr lang="en-US" baseline="30000" dirty="0" smtClean="0"/>
              <a:t>st</a:t>
            </a:r>
            <a:r>
              <a:rPr lang="en-US" dirty="0" smtClean="0"/>
              <a:t> year of Darius:  539 BC.</a:t>
            </a:r>
          </a:p>
          <a:p>
            <a:pPr lvl="1"/>
            <a:r>
              <a:rPr lang="en-US" dirty="0" smtClean="0"/>
              <a:t>Babylon had just fallen.</a:t>
            </a:r>
          </a:p>
          <a:p>
            <a:pPr lvl="1"/>
            <a:r>
              <a:rPr lang="en-US" dirty="0" smtClean="0"/>
              <a:t>It had been about 66 years since the captivity began.</a:t>
            </a:r>
          </a:p>
          <a:p>
            <a:pPr lvl="1"/>
            <a:r>
              <a:rPr lang="en-US" dirty="0" smtClean="0"/>
              <a:t>Cyrus was rising to power.</a:t>
            </a:r>
          </a:p>
          <a:p>
            <a:pPr lvl="1"/>
            <a:r>
              <a:rPr lang="en-US" dirty="0" smtClean="0"/>
              <a:t>Daniel was in his 80’s.</a:t>
            </a:r>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solidFill>
                  <a:srgbClr val="FFFFFF"/>
                </a:solidFill>
              </a:rPr>
              <a:pPr>
                <a:defRPr/>
              </a:pPr>
              <a:t>29</a:t>
            </a:fld>
            <a:endParaRPr lang="en-US">
              <a:solidFill>
                <a:srgbClr val="FFFFFF"/>
              </a:solidFill>
            </a:endParaRPr>
          </a:p>
        </p:txBody>
      </p:sp>
    </p:spTree>
    <p:extLst>
      <p:ext uri="{BB962C8B-B14F-4D97-AF65-F5344CB8AC3E}">
        <p14:creationId xmlns:p14="http://schemas.microsoft.com/office/powerpoint/2010/main" val="2780667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72707" name="Title 1"/>
          <p:cNvSpPr>
            <a:spLocks noGrp="1"/>
          </p:cNvSpPr>
          <p:nvPr>
            <p:ph type="ctrTitle"/>
          </p:nvPr>
        </p:nvSpPr>
        <p:spPr>
          <a:xfrm>
            <a:off x="-100013" y="94392"/>
            <a:ext cx="9144001" cy="838200"/>
          </a:xfrm>
        </p:spPr>
        <p:txBody>
          <a:bodyPr/>
          <a:lstStyle/>
          <a:p>
            <a:pPr eaLnBrk="1" hangingPunct="1"/>
            <a:r>
              <a:rPr lang="en-US" altLang="en-US" sz="2400"/>
              <a:t>Kings of United &amp; Divided Kingdom</a:t>
            </a:r>
          </a:p>
        </p:txBody>
      </p:sp>
      <p:sp>
        <p:nvSpPr>
          <p:cNvPr id="72708" name="TextBox 3"/>
          <p:cNvSpPr txBox="1">
            <a:spLocks noChangeArrowheads="1"/>
          </p:cNvSpPr>
          <p:nvPr/>
        </p:nvSpPr>
        <p:spPr bwMode="auto">
          <a:xfrm>
            <a:off x="52520" y="715200"/>
            <a:ext cx="10316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17375E"/>
                </a:solidFill>
                <a:cs typeface="Arial" pitchFamily="34" charset="0"/>
              </a:rPr>
              <a:t>United </a:t>
            </a:r>
          </a:p>
          <a:p>
            <a:pPr eaLnBrk="1" fontAlgn="base" hangingPunct="1">
              <a:spcBef>
                <a:spcPct val="0"/>
              </a:spcBef>
              <a:spcAft>
                <a:spcPct val="0"/>
              </a:spcAft>
              <a:buFontTx/>
              <a:buNone/>
            </a:pPr>
            <a:r>
              <a:rPr lang="en-US" altLang="en-US" sz="1800" b="1">
                <a:solidFill>
                  <a:srgbClr val="17375E"/>
                </a:solidFill>
                <a:cs typeface="Arial" pitchFamily="34" charset="0"/>
              </a:rPr>
              <a:t>Kingdom</a:t>
            </a:r>
          </a:p>
        </p:txBody>
      </p:sp>
      <p:sp>
        <p:nvSpPr>
          <p:cNvPr id="72709" name="TextBox 4"/>
          <p:cNvSpPr txBox="1">
            <a:spLocks noChangeArrowheads="1"/>
          </p:cNvSpPr>
          <p:nvPr/>
        </p:nvSpPr>
        <p:spPr bwMode="auto">
          <a:xfrm>
            <a:off x="77788" y="2228072"/>
            <a:ext cx="140811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Saul</a:t>
            </a:r>
          </a:p>
          <a:p>
            <a:pPr eaLnBrk="1" fontAlgn="base" hangingPunct="1">
              <a:spcBef>
                <a:spcPct val="0"/>
              </a:spcBef>
              <a:spcAft>
                <a:spcPct val="0"/>
              </a:spcAft>
              <a:buFontTx/>
              <a:buNone/>
            </a:pPr>
            <a:r>
              <a:rPr lang="en-US" altLang="en-US" sz="1800">
                <a:solidFill>
                  <a:srgbClr val="000000"/>
                </a:solidFill>
                <a:cs typeface="Arial" pitchFamily="34" charset="0"/>
              </a:rPr>
              <a:t>(1050-1010)</a:t>
            </a: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r>
              <a:rPr lang="en-US" altLang="en-US" sz="1800" b="1">
                <a:solidFill>
                  <a:srgbClr val="000000"/>
                </a:solidFill>
                <a:cs typeface="Arial" pitchFamily="34" charset="0"/>
              </a:rPr>
              <a:t>   David</a:t>
            </a:r>
          </a:p>
          <a:p>
            <a:pPr eaLnBrk="1" fontAlgn="base" hangingPunct="1">
              <a:spcBef>
                <a:spcPct val="0"/>
              </a:spcBef>
              <a:spcAft>
                <a:spcPct val="0"/>
              </a:spcAft>
              <a:buFontTx/>
              <a:buNone/>
            </a:pPr>
            <a:r>
              <a:rPr lang="en-US" altLang="en-US" sz="1800">
                <a:solidFill>
                  <a:srgbClr val="000000"/>
                </a:solidFill>
                <a:cs typeface="Arial" pitchFamily="34" charset="0"/>
              </a:rPr>
              <a:t>   (1010-970)</a:t>
            </a:r>
          </a:p>
          <a:p>
            <a:pPr eaLnBrk="1" fontAlgn="base" hangingPunct="1">
              <a:spcBef>
                <a:spcPct val="0"/>
              </a:spcBef>
              <a:spcAft>
                <a:spcPct val="0"/>
              </a:spcAft>
              <a:buFontTx/>
              <a:buNone/>
            </a:pPr>
            <a:r>
              <a:rPr lang="en-US" altLang="en-US" sz="1800" b="1">
                <a:solidFill>
                  <a:srgbClr val="000000"/>
                </a:solidFill>
                <a:cs typeface="Arial" pitchFamily="34" charset="0"/>
              </a:rPr>
              <a:t>   Solomon</a:t>
            </a:r>
          </a:p>
          <a:p>
            <a:pPr eaLnBrk="1" fontAlgn="base" hangingPunct="1">
              <a:spcBef>
                <a:spcPct val="0"/>
              </a:spcBef>
              <a:spcAft>
                <a:spcPct val="0"/>
              </a:spcAft>
              <a:buFontTx/>
              <a:buNone/>
            </a:pPr>
            <a:r>
              <a:rPr lang="en-US" altLang="en-US" sz="1800">
                <a:solidFill>
                  <a:srgbClr val="000000"/>
                </a:solidFill>
                <a:cs typeface="Arial" pitchFamily="34" charset="0"/>
              </a:rPr>
              <a:t>   (970-930)</a:t>
            </a:r>
          </a:p>
        </p:txBody>
      </p:sp>
      <p:sp>
        <p:nvSpPr>
          <p:cNvPr id="72710" name="TextBox 6"/>
          <p:cNvSpPr txBox="1">
            <a:spLocks noChangeArrowheads="1"/>
          </p:cNvSpPr>
          <p:nvPr/>
        </p:nvSpPr>
        <p:spPr bwMode="auto">
          <a:xfrm>
            <a:off x="1652588" y="715105"/>
            <a:ext cx="18139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17375E"/>
                </a:solidFill>
                <a:cs typeface="Arial" pitchFamily="34" charset="0"/>
              </a:rPr>
              <a:t>Divided Kingdom</a:t>
            </a:r>
          </a:p>
        </p:txBody>
      </p:sp>
      <p:cxnSp>
        <p:nvCxnSpPr>
          <p:cNvPr id="9" name="Straight Connector 8"/>
          <p:cNvCxnSpPr/>
          <p:nvPr/>
        </p:nvCxnSpPr>
        <p:spPr>
          <a:xfrm rot="5400000">
            <a:off x="-1357312" y="35614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12" name="TextBox 9"/>
          <p:cNvSpPr txBox="1">
            <a:spLocks noChangeArrowheads="1"/>
          </p:cNvSpPr>
          <p:nvPr/>
        </p:nvSpPr>
        <p:spPr bwMode="auto">
          <a:xfrm>
            <a:off x="7837489" y="715105"/>
            <a:ext cx="1356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17375E"/>
                </a:solidFill>
                <a:cs typeface="Arial" pitchFamily="34" charset="0"/>
              </a:rPr>
              <a:t>Judah Alone</a:t>
            </a:r>
          </a:p>
        </p:txBody>
      </p:sp>
      <p:sp>
        <p:nvSpPr>
          <p:cNvPr id="72713" name="TextBox 10"/>
          <p:cNvSpPr txBox="1">
            <a:spLocks noChangeArrowheads="1"/>
          </p:cNvSpPr>
          <p:nvPr/>
        </p:nvSpPr>
        <p:spPr bwMode="auto">
          <a:xfrm>
            <a:off x="1500222" y="1085090"/>
            <a:ext cx="1910523"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Early Kings – Israel</a:t>
            </a:r>
          </a:p>
          <a:p>
            <a:pPr eaLnBrk="1" fontAlgn="base" hangingPunct="1">
              <a:spcBef>
                <a:spcPct val="0"/>
              </a:spcBef>
              <a:spcAft>
                <a:spcPct val="0"/>
              </a:spcAft>
              <a:buFontTx/>
              <a:buNone/>
            </a:pPr>
            <a:r>
              <a:rPr lang="en-US" altLang="en-US" sz="1800">
                <a:solidFill>
                  <a:srgbClr val="000000"/>
                </a:solidFill>
                <a:cs typeface="Arial" pitchFamily="34" charset="0"/>
              </a:rPr>
              <a:t>Dynasty 1&amp;2</a:t>
            </a:r>
          </a:p>
        </p:txBody>
      </p:sp>
      <p:sp>
        <p:nvSpPr>
          <p:cNvPr id="72714" name="TextBox 12"/>
          <p:cNvSpPr txBox="1">
            <a:spLocks noChangeArrowheads="1"/>
          </p:cNvSpPr>
          <p:nvPr/>
        </p:nvSpPr>
        <p:spPr bwMode="auto">
          <a:xfrm>
            <a:off x="1804988" y="1734374"/>
            <a:ext cx="14081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Jereboam</a:t>
            </a:r>
          </a:p>
          <a:p>
            <a:pPr eaLnBrk="1" fontAlgn="base" hangingPunct="1">
              <a:spcBef>
                <a:spcPct val="0"/>
              </a:spcBef>
              <a:spcAft>
                <a:spcPct val="0"/>
              </a:spcAft>
              <a:buFontTx/>
              <a:buNone/>
            </a:pPr>
            <a:r>
              <a:rPr lang="en-US" altLang="en-US" sz="1800" b="1">
                <a:solidFill>
                  <a:srgbClr val="000000"/>
                </a:solidFill>
                <a:cs typeface="Arial" pitchFamily="34" charset="0"/>
              </a:rPr>
              <a:t>Nadab</a:t>
            </a:r>
          </a:p>
        </p:txBody>
      </p:sp>
      <p:sp>
        <p:nvSpPr>
          <p:cNvPr id="72715" name="TextBox 13"/>
          <p:cNvSpPr txBox="1">
            <a:spLocks noChangeArrowheads="1"/>
          </p:cNvSpPr>
          <p:nvPr/>
        </p:nvSpPr>
        <p:spPr bwMode="auto">
          <a:xfrm>
            <a:off x="1500189" y="1734281"/>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1</a:t>
            </a:r>
          </a:p>
        </p:txBody>
      </p:sp>
      <p:sp>
        <p:nvSpPr>
          <p:cNvPr id="72716" name="TextBox 14"/>
          <p:cNvSpPr txBox="1">
            <a:spLocks noChangeArrowheads="1"/>
          </p:cNvSpPr>
          <p:nvPr/>
        </p:nvSpPr>
        <p:spPr bwMode="auto">
          <a:xfrm>
            <a:off x="2185988" y="2383665"/>
            <a:ext cx="14081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Baasha</a:t>
            </a:r>
          </a:p>
          <a:p>
            <a:pPr eaLnBrk="1" fontAlgn="base" hangingPunct="1">
              <a:spcBef>
                <a:spcPct val="0"/>
              </a:spcBef>
              <a:spcAft>
                <a:spcPct val="0"/>
              </a:spcAft>
              <a:buFontTx/>
              <a:buNone/>
            </a:pPr>
            <a:r>
              <a:rPr lang="en-US" altLang="en-US" sz="1800" b="1">
                <a:solidFill>
                  <a:srgbClr val="000000"/>
                </a:solidFill>
                <a:cs typeface="Arial" pitchFamily="34" charset="0"/>
              </a:rPr>
              <a:t>Elah</a:t>
            </a:r>
          </a:p>
        </p:txBody>
      </p:sp>
      <p:sp>
        <p:nvSpPr>
          <p:cNvPr id="72717" name="TextBox 15"/>
          <p:cNvSpPr txBox="1">
            <a:spLocks noChangeArrowheads="1"/>
          </p:cNvSpPr>
          <p:nvPr/>
        </p:nvSpPr>
        <p:spPr bwMode="auto">
          <a:xfrm>
            <a:off x="1881189" y="2383567"/>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2</a:t>
            </a:r>
          </a:p>
        </p:txBody>
      </p:sp>
      <p:sp>
        <p:nvSpPr>
          <p:cNvPr id="72718" name="TextBox 16"/>
          <p:cNvSpPr txBox="1">
            <a:spLocks noChangeArrowheads="1"/>
          </p:cNvSpPr>
          <p:nvPr/>
        </p:nvSpPr>
        <p:spPr bwMode="auto">
          <a:xfrm>
            <a:off x="2454303" y="2953578"/>
            <a:ext cx="1408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Zimri ~ 885</a:t>
            </a:r>
          </a:p>
          <a:p>
            <a:pPr eaLnBrk="1" fontAlgn="base" hangingPunct="1">
              <a:spcBef>
                <a:spcPct val="0"/>
              </a:spcBef>
              <a:spcAft>
                <a:spcPct val="0"/>
              </a:spcAft>
              <a:buFontTx/>
              <a:buNone/>
            </a:pPr>
            <a:r>
              <a:rPr lang="en-US" altLang="en-US" sz="1800" b="1">
                <a:solidFill>
                  <a:srgbClr val="000000"/>
                </a:solidFill>
                <a:cs typeface="Arial" pitchFamily="34" charset="0"/>
              </a:rPr>
              <a:t>Tibni</a:t>
            </a:r>
          </a:p>
        </p:txBody>
      </p:sp>
      <p:sp>
        <p:nvSpPr>
          <p:cNvPr id="72719" name="TextBox 18"/>
          <p:cNvSpPr txBox="1">
            <a:spLocks noChangeArrowheads="1"/>
          </p:cNvSpPr>
          <p:nvPr/>
        </p:nvSpPr>
        <p:spPr bwMode="auto">
          <a:xfrm>
            <a:off x="1500191" y="3658420"/>
            <a:ext cx="1958549"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Early Kings – Judah</a:t>
            </a:r>
          </a:p>
          <a:p>
            <a:pPr eaLnBrk="1" fontAlgn="base" hangingPunct="1">
              <a:spcBef>
                <a:spcPct val="0"/>
              </a:spcBef>
              <a:spcAft>
                <a:spcPct val="0"/>
              </a:spcAft>
              <a:buFontTx/>
              <a:buNone/>
            </a:pPr>
            <a:r>
              <a:rPr lang="en-US" altLang="en-US" sz="1800">
                <a:solidFill>
                  <a:srgbClr val="000000"/>
                </a:solidFill>
                <a:cs typeface="Arial" pitchFamily="34" charset="0"/>
              </a:rPr>
              <a:t>Dynasty 1&amp;2</a:t>
            </a:r>
          </a:p>
        </p:txBody>
      </p:sp>
      <p:sp>
        <p:nvSpPr>
          <p:cNvPr id="72720" name="TextBox 19"/>
          <p:cNvSpPr txBox="1">
            <a:spLocks noChangeArrowheads="1"/>
          </p:cNvSpPr>
          <p:nvPr/>
        </p:nvSpPr>
        <p:spPr bwMode="auto">
          <a:xfrm>
            <a:off x="1804988" y="4304521"/>
            <a:ext cx="14081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Rehoboam</a:t>
            </a:r>
          </a:p>
          <a:p>
            <a:pPr eaLnBrk="1" fontAlgn="base" hangingPunct="1">
              <a:spcBef>
                <a:spcPct val="0"/>
              </a:spcBef>
              <a:spcAft>
                <a:spcPct val="0"/>
              </a:spcAft>
              <a:buFontTx/>
              <a:buNone/>
            </a:pPr>
            <a:r>
              <a:rPr lang="en-US" altLang="en-US" sz="1800" b="1">
                <a:solidFill>
                  <a:srgbClr val="000000"/>
                </a:solidFill>
                <a:cs typeface="Arial" pitchFamily="34" charset="0"/>
              </a:rPr>
              <a:t>Abijam</a:t>
            </a:r>
          </a:p>
          <a:p>
            <a:pPr eaLnBrk="1" fontAlgn="base" hangingPunct="1">
              <a:spcBef>
                <a:spcPct val="0"/>
              </a:spcBef>
              <a:spcAft>
                <a:spcPct val="0"/>
              </a:spcAft>
              <a:buFontTx/>
              <a:buNone/>
            </a:pPr>
            <a:r>
              <a:rPr lang="en-US" altLang="en-US" sz="1800" b="1">
                <a:solidFill>
                  <a:srgbClr val="000000"/>
                </a:solidFill>
                <a:cs typeface="Arial" pitchFamily="34" charset="0"/>
              </a:rPr>
              <a:t>Asa</a:t>
            </a:r>
          </a:p>
          <a:p>
            <a:pPr eaLnBrk="1" fontAlgn="base" hangingPunct="1">
              <a:spcBef>
                <a:spcPct val="0"/>
              </a:spcBef>
              <a:spcAft>
                <a:spcPct val="0"/>
              </a:spcAft>
              <a:buFontTx/>
              <a:buNone/>
            </a:pPr>
            <a:r>
              <a:rPr lang="en-US" altLang="en-US" sz="1800">
                <a:solidFill>
                  <a:srgbClr val="000000"/>
                </a:solidFill>
                <a:cs typeface="Arial" pitchFamily="34" charset="0"/>
              </a:rPr>
              <a:t>(930-870)</a:t>
            </a:r>
          </a:p>
        </p:txBody>
      </p:sp>
      <p:cxnSp>
        <p:nvCxnSpPr>
          <p:cNvPr id="21" name="Straight Connector 20"/>
          <p:cNvCxnSpPr/>
          <p:nvPr/>
        </p:nvCxnSpPr>
        <p:spPr>
          <a:xfrm rot="5400000">
            <a:off x="852488" y="35614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22" name="TextBox 21"/>
          <p:cNvSpPr txBox="1">
            <a:spLocks noChangeArrowheads="1"/>
          </p:cNvSpPr>
          <p:nvPr/>
        </p:nvSpPr>
        <p:spPr bwMode="auto">
          <a:xfrm>
            <a:off x="3757745" y="1085090"/>
            <a:ext cx="1102225"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Omri</a:t>
            </a:r>
          </a:p>
          <a:p>
            <a:pPr eaLnBrk="1" fontAlgn="base" hangingPunct="1">
              <a:spcBef>
                <a:spcPct val="0"/>
              </a:spcBef>
              <a:spcAft>
                <a:spcPct val="0"/>
              </a:spcAft>
              <a:buFontTx/>
              <a:buNone/>
            </a:pPr>
            <a:r>
              <a:rPr lang="en-US" altLang="en-US" sz="1800">
                <a:solidFill>
                  <a:srgbClr val="000000"/>
                </a:solidFill>
                <a:cs typeface="Arial" pitchFamily="34" charset="0"/>
              </a:rPr>
              <a:t>Dynasty 3</a:t>
            </a:r>
          </a:p>
        </p:txBody>
      </p:sp>
      <p:sp>
        <p:nvSpPr>
          <p:cNvPr id="72723" name="TextBox 22"/>
          <p:cNvSpPr txBox="1">
            <a:spLocks noChangeArrowheads="1"/>
          </p:cNvSpPr>
          <p:nvPr/>
        </p:nvSpPr>
        <p:spPr bwMode="auto">
          <a:xfrm>
            <a:off x="4014788" y="1770792"/>
            <a:ext cx="1066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Omri</a:t>
            </a:r>
          </a:p>
          <a:p>
            <a:pPr eaLnBrk="1" fontAlgn="base" hangingPunct="1">
              <a:spcBef>
                <a:spcPct val="0"/>
              </a:spcBef>
              <a:spcAft>
                <a:spcPct val="0"/>
              </a:spcAft>
              <a:buFontTx/>
              <a:buNone/>
            </a:pPr>
            <a:r>
              <a:rPr lang="en-US" altLang="en-US" sz="1800" b="1">
                <a:solidFill>
                  <a:srgbClr val="000000"/>
                </a:solidFill>
                <a:cs typeface="Arial" pitchFamily="34" charset="0"/>
              </a:rPr>
              <a:t>Ahab</a:t>
            </a:r>
          </a:p>
          <a:p>
            <a:pPr eaLnBrk="1" fontAlgn="base" hangingPunct="1">
              <a:spcBef>
                <a:spcPct val="0"/>
              </a:spcBef>
              <a:spcAft>
                <a:spcPct val="0"/>
              </a:spcAft>
              <a:buFontTx/>
              <a:buNone/>
            </a:pPr>
            <a:r>
              <a:rPr lang="en-US" altLang="en-US" sz="1800">
                <a:solidFill>
                  <a:srgbClr val="000000"/>
                </a:solidFill>
                <a:cs typeface="Arial" pitchFamily="34" charset="0"/>
              </a:rPr>
              <a:t>(874-853)</a:t>
            </a:r>
          </a:p>
          <a:p>
            <a:pPr eaLnBrk="1" fontAlgn="base" hangingPunct="1">
              <a:spcBef>
                <a:spcPct val="0"/>
              </a:spcBef>
              <a:spcAft>
                <a:spcPct val="0"/>
              </a:spcAft>
              <a:buFontTx/>
              <a:buNone/>
            </a:pPr>
            <a:r>
              <a:rPr lang="en-US" altLang="en-US" sz="1800" b="1">
                <a:solidFill>
                  <a:srgbClr val="000000"/>
                </a:solidFill>
                <a:cs typeface="Arial" pitchFamily="34" charset="0"/>
              </a:rPr>
              <a:t>Ahaziah</a:t>
            </a:r>
          </a:p>
          <a:p>
            <a:pPr eaLnBrk="1" fontAlgn="base" hangingPunct="1">
              <a:spcBef>
                <a:spcPct val="0"/>
              </a:spcBef>
              <a:spcAft>
                <a:spcPct val="0"/>
              </a:spcAft>
              <a:buFontTx/>
              <a:buNone/>
            </a:pPr>
            <a:r>
              <a:rPr lang="en-US" altLang="en-US" sz="1800" b="1">
                <a:solidFill>
                  <a:srgbClr val="000000"/>
                </a:solidFill>
                <a:cs typeface="Arial" pitchFamily="34" charset="0"/>
              </a:rPr>
              <a:t>Jehoram</a:t>
            </a:r>
          </a:p>
        </p:txBody>
      </p:sp>
      <p:sp>
        <p:nvSpPr>
          <p:cNvPr id="72724" name="TextBox 23"/>
          <p:cNvSpPr txBox="1">
            <a:spLocks noChangeArrowheads="1"/>
          </p:cNvSpPr>
          <p:nvPr/>
        </p:nvSpPr>
        <p:spPr bwMode="auto">
          <a:xfrm>
            <a:off x="3709989" y="1770792"/>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3</a:t>
            </a:r>
          </a:p>
        </p:txBody>
      </p:sp>
      <p:sp>
        <p:nvSpPr>
          <p:cNvPr id="72725" name="TextBox 24"/>
          <p:cNvSpPr txBox="1">
            <a:spLocks noChangeArrowheads="1"/>
          </p:cNvSpPr>
          <p:nvPr/>
        </p:nvSpPr>
        <p:spPr bwMode="auto">
          <a:xfrm>
            <a:off x="3800607" y="4304442"/>
            <a:ext cx="140811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Jehosphat</a:t>
            </a:r>
          </a:p>
          <a:p>
            <a:pPr eaLnBrk="1" fontAlgn="base" hangingPunct="1">
              <a:spcBef>
                <a:spcPct val="0"/>
              </a:spcBef>
              <a:spcAft>
                <a:spcPct val="0"/>
              </a:spcAft>
              <a:buFontTx/>
              <a:buNone/>
            </a:pPr>
            <a:r>
              <a:rPr lang="en-US" altLang="en-US" sz="1800">
                <a:solidFill>
                  <a:srgbClr val="000000"/>
                </a:solidFill>
                <a:cs typeface="Arial" pitchFamily="34" charset="0"/>
              </a:rPr>
              <a:t>(873-848)</a:t>
            </a:r>
          </a:p>
          <a:p>
            <a:pPr eaLnBrk="1" fontAlgn="base" hangingPunct="1">
              <a:spcBef>
                <a:spcPct val="0"/>
              </a:spcBef>
              <a:spcAft>
                <a:spcPct val="0"/>
              </a:spcAft>
              <a:buFontTx/>
              <a:buNone/>
            </a:pPr>
            <a:r>
              <a:rPr lang="en-US" altLang="en-US" sz="1800" b="1">
                <a:solidFill>
                  <a:srgbClr val="000000"/>
                </a:solidFill>
                <a:cs typeface="Arial" pitchFamily="34" charset="0"/>
              </a:rPr>
              <a:t>Jehoram</a:t>
            </a:r>
          </a:p>
          <a:p>
            <a:pPr eaLnBrk="1" fontAlgn="base" hangingPunct="1">
              <a:spcBef>
                <a:spcPct val="0"/>
              </a:spcBef>
              <a:spcAft>
                <a:spcPct val="0"/>
              </a:spcAft>
              <a:buFontTx/>
              <a:buNone/>
            </a:pPr>
            <a:r>
              <a:rPr lang="en-US" altLang="en-US" sz="1800" b="1">
                <a:solidFill>
                  <a:srgbClr val="000000"/>
                </a:solidFill>
                <a:cs typeface="Arial" pitchFamily="34" charset="0"/>
              </a:rPr>
              <a:t>Ahaziah</a:t>
            </a:r>
          </a:p>
          <a:p>
            <a:pPr eaLnBrk="1" fontAlgn="base" hangingPunct="1">
              <a:spcBef>
                <a:spcPct val="0"/>
              </a:spcBef>
              <a:spcAft>
                <a:spcPct val="0"/>
              </a:spcAft>
              <a:buFontTx/>
              <a:buNone/>
            </a:pPr>
            <a:r>
              <a:rPr lang="en-US" altLang="en-US" sz="1800" b="1">
                <a:solidFill>
                  <a:srgbClr val="000000"/>
                </a:solidFill>
                <a:cs typeface="Arial" pitchFamily="34" charset="0"/>
              </a:rPr>
              <a:t>Athaliah</a:t>
            </a:r>
          </a:p>
        </p:txBody>
      </p:sp>
      <p:cxnSp>
        <p:nvCxnSpPr>
          <p:cNvPr id="26" name="Straight Connector 25"/>
          <p:cNvCxnSpPr/>
          <p:nvPr/>
        </p:nvCxnSpPr>
        <p:spPr>
          <a:xfrm rot="5400000">
            <a:off x="2198688"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27" name="TextBox 26"/>
          <p:cNvSpPr txBox="1">
            <a:spLocks noChangeArrowheads="1"/>
          </p:cNvSpPr>
          <p:nvPr/>
        </p:nvSpPr>
        <p:spPr bwMode="auto">
          <a:xfrm>
            <a:off x="5129219" y="1085090"/>
            <a:ext cx="1102225"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Jehu</a:t>
            </a:r>
          </a:p>
          <a:p>
            <a:pPr eaLnBrk="1" fontAlgn="base" hangingPunct="1">
              <a:spcBef>
                <a:spcPct val="0"/>
              </a:spcBef>
              <a:spcAft>
                <a:spcPct val="0"/>
              </a:spcAft>
              <a:buFontTx/>
              <a:buNone/>
            </a:pPr>
            <a:r>
              <a:rPr lang="en-US" altLang="en-US" sz="1800">
                <a:solidFill>
                  <a:srgbClr val="000000"/>
                </a:solidFill>
                <a:cs typeface="Arial" pitchFamily="34" charset="0"/>
              </a:rPr>
              <a:t>Dynasty 4</a:t>
            </a:r>
          </a:p>
        </p:txBody>
      </p:sp>
      <p:sp>
        <p:nvSpPr>
          <p:cNvPr id="72728" name="TextBox 27"/>
          <p:cNvSpPr txBox="1">
            <a:spLocks noChangeArrowheads="1"/>
          </p:cNvSpPr>
          <p:nvPr/>
        </p:nvSpPr>
        <p:spPr bwMode="auto">
          <a:xfrm>
            <a:off x="4979989" y="1672367"/>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4</a:t>
            </a:r>
          </a:p>
        </p:txBody>
      </p:sp>
      <p:sp>
        <p:nvSpPr>
          <p:cNvPr id="72729" name="TextBox 28"/>
          <p:cNvSpPr txBox="1">
            <a:spLocks noChangeArrowheads="1"/>
          </p:cNvSpPr>
          <p:nvPr/>
        </p:nvSpPr>
        <p:spPr bwMode="auto">
          <a:xfrm>
            <a:off x="5157788" y="1672368"/>
            <a:ext cx="1295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Jehu</a:t>
            </a:r>
          </a:p>
          <a:p>
            <a:pPr eaLnBrk="1" fontAlgn="base" hangingPunct="1">
              <a:spcBef>
                <a:spcPct val="0"/>
              </a:spcBef>
              <a:spcAft>
                <a:spcPct val="0"/>
              </a:spcAft>
              <a:buFontTx/>
              <a:buNone/>
            </a:pPr>
            <a:r>
              <a:rPr lang="en-US" altLang="en-US" sz="1800">
                <a:solidFill>
                  <a:srgbClr val="000000"/>
                </a:solidFill>
                <a:cs typeface="Arial" pitchFamily="34" charset="0"/>
              </a:rPr>
              <a:t>(841-814)</a:t>
            </a:r>
          </a:p>
          <a:p>
            <a:pPr eaLnBrk="1" fontAlgn="base" hangingPunct="1">
              <a:spcBef>
                <a:spcPct val="0"/>
              </a:spcBef>
              <a:spcAft>
                <a:spcPct val="0"/>
              </a:spcAft>
              <a:buFontTx/>
              <a:buNone/>
            </a:pPr>
            <a:r>
              <a:rPr lang="en-US" altLang="en-US" sz="1800" b="1">
                <a:solidFill>
                  <a:srgbClr val="000000"/>
                </a:solidFill>
                <a:cs typeface="Arial" pitchFamily="34" charset="0"/>
              </a:rPr>
              <a:t>Jehoahaz</a:t>
            </a:r>
          </a:p>
          <a:p>
            <a:pPr eaLnBrk="1" fontAlgn="base" hangingPunct="1">
              <a:spcBef>
                <a:spcPct val="0"/>
              </a:spcBef>
              <a:spcAft>
                <a:spcPct val="0"/>
              </a:spcAft>
              <a:buFontTx/>
              <a:buNone/>
            </a:pPr>
            <a:r>
              <a:rPr lang="en-US" altLang="en-US" sz="1800" b="1">
                <a:solidFill>
                  <a:srgbClr val="000000"/>
                </a:solidFill>
                <a:cs typeface="Arial" pitchFamily="34" charset="0"/>
              </a:rPr>
              <a:t>Jehoash</a:t>
            </a:r>
          </a:p>
          <a:p>
            <a:pPr eaLnBrk="1" fontAlgn="base" hangingPunct="1">
              <a:spcBef>
                <a:spcPct val="0"/>
              </a:spcBef>
              <a:spcAft>
                <a:spcPct val="0"/>
              </a:spcAft>
              <a:buFontTx/>
              <a:buNone/>
            </a:pPr>
            <a:r>
              <a:rPr lang="en-US" altLang="en-US" sz="1800" b="1">
                <a:solidFill>
                  <a:srgbClr val="000000"/>
                </a:solidFill>
                <a:cs typeface="Arial" pitchFamily="34" charset="0"/>
              </a:rPr>
              <a:t>Jereboam II</a:t>
            </a:r>
          </a:p>
          <a:p>
            <a:pPr eaLnBrk="1" fontAlgn="base" hangingPunct="1">
              <a:spcBef>
                <a:spcPct val="0"/>
              </a:spcBef>
              <a:spcAft>
                <a:spcPct val="0"/>
              </a:spcAft>
              <a:buFontTx/>
              <a:buNone/>
            </a:pPr>
            <a:r>
              <a:rPr lang="en-US" altLang="en-US" sz="1800">
                <a:solidFill>
                  <a:srgbClr val="000000"/>
                </a:solidFill>
                <a:cs typeface="Arial" pitchFamily="34" charset="0"/>
              </a:rPr>
              <a:t>(793-753)</a:t>
            </a:r>
          </a:p>
          <a:p>
            <a:pPr eaLnBrk="1" fontAlgn="base" hangingPunct="1">
              <a:spcBef>
                <a:spcPct val="0"/>
              </a:spcBef>
              <a:spcAft>
                <a:spcPct val="0"/>
              </a:spcAft>
              <a:buFontTx/>
              <a:buNone/>
            </a:pPr>
            <a:r>
              <a:rPr lang="en-US" altLang="en-US" sz="1800" b="1">
                <a:solidFill>
                  <a:srgbClr val="000000"/>
                </a:solidFill>
                <a:cs typeface="Arial" pitchFamily="34" charset="0"/>
              </a:rPr>
              <a:t>Zechariah</a:t>
            </a:r>
          </a:p>
          <a:p>
            <a:pPr eaLnBrk="1" fontAlgn="base" hangingPunct="1">
              <a:spcBef>
                <a:spcPct val="0"/>
              </a:spcBef>
              <a:spcAft>
                <a:spcPct val="0"/>
              </a:spcAft>
              <a:buFontTx/>
              <a:buNone/>
            </a:pPr>
            <a:endParaRPr lang="en-US" altLang="en-US" sz="1800" b="1">
              <a:solidFill>
                <a:srgbClr val="000000"/>
              </a:solidFill>
              <a:cs typeface="Arial" pitchFamily="34" charset="0"/>
            </a:endParaRPr>
          </a:p>
        </p:txBody>
      </p:sp>
      <p:sp>
        <p:nvSpPr>
          <p:cNvPr id="72730" name="TextBox 30"/>
          <p:cNvSpPr txBox="1">
            <a:spLocks noChangeArrowheads="1"/>
          </p:cNvSpPr>
          <p:nvPr/>
        </p:nvSpPr>
        <p:spPr bwMode="auto">
          <a:xfrm>
            <a:off x="3760920" y="3658420"/>
            <a:ext cx="1102225"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Omri</a:t>
            </a:r>
          </a:p>
          <a:p>
            <a:pPr eaLnBrk="1" fontAlgn="base" hangingPunct="1">
              <a:spcBef>
                <a:spcPct val="0"/>
              </a:spcBef>
              <a:spcAft>
                <a:spcPct val="0"/>
              </a:spcAft>
              <a:buFontTx/>
              <a:buNone/>
            </a:pPr>
            <a:r>
              <a:rPr lang="en-US" altLang="en-US" sz="1800">
                <a:solidFill>
                  <a:srgbClr val="000000"/>
                </a:solidFill>
                <a:cs typeface="Arial" pitchFamily="34" charset="0"/>
              </a:rPr>
              <a:t>Dynasty 3</a:t>
            </a:r>
          </a:p>
        </p:txBody>
      </p:sp>
      <p:sp>
        <p:nvSpPr>
          <p:cNvPr id="72731" name="TextBox 31"/>
          <p:cNvSpPr txBox="1">
            <a:spLocks noChangeArrowheads="1"/>
          </p:cNvSpPr>
          <p:nvPr/>
        </p:nvSpPr>
        <p:spPr bwMode="auto">
          <a:xfrm>
            <a:off x="5056204" y="3675882"/>
            <a:ext cx="1102225"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Jehu</a:t>
            </a:r>
          </a:p>
          <a:p>
            <a:pPr eaLnBrk="1" fontAlgn="base" hangingPunct="1">
              <a:spcBef>
                <a:spcPct val="0"/>
              </a:spcBef>
              <a:spcAft>
                <a:spcPct val="0"/>
              </a:spcAft>
              <a:buFontTx/>
              <a:buNone/>
            </a:pPr>
            <a:r>
              <a:rPr lang="en-US" altLang="en-US" sz="1800">
                <a:solidFill>
                  <a:srgbClr val="000000"/>
                </a:solidFill>
                <a:cs typeface="Arial" pitchFamily="34" charset="0"/>
              </a:rPr>
              <a:t>Dynasty 4</a:t>
            </a:r>
          </a:p>
        </p:txBody>
      </p:sp>
      <p:sp>
        <p:nvSpPr>
          <p:cNvPr id="72732" name="TextBox 33"/>
          <p:cNvSpPr txBox="1">
            <a:spLocks noChangeArrowheads="1"/>
          </p:cNvSpPr>
          <p:nvPr/>
        </p:nvSpPr>
        <p:spPr bwMode="auto">
          <a:xfrm>
            <a:off x="4980015" y="4304521"/>
            <a:ext cx="16732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Joash</a:t>
            </a:r>
          </a:p>
          <a:p>
            <a:pPr eaLnBrk="1" fontAlgn="base" hangingPunct="1">
              <a:spcBef>
                <a:spcPct val="0"/>
              </a:spcBef>
              <a:spcAft>
                <a:spcPct val="0"/>
              </a:spcAft>
              <a:buFontTx/>
              <a:buNone/>
            </a:pPr>
            <a:r>
              <a:rPr lang="en-US" altLang="en-US" sz="1800" b="1">
                <a:solidFill>
                  <a:srgbClr val="000000"/>
                </a:solidFill>
                <a:cs typeface="Arial" pitchFamily="34" charset="0"/>
              </a:rPr>
              <a:t>Amaziah</a:t>
            </a:r>
          </a:p>
          <a:p>
            <a:pPr eaLnBrk="1" fontAlgn="base" hangingPunct="1">
              <a:spcBef>
                <a:spcPct val="0"/>
              </a:spcBef>
              <a:spcAft>
                <a:spcPct val="0"/>
              </a:spcAft>
              <a:buFontTx/>
              <a:buNone/>
            </a:pPr>
            <a:r>
              <a:rPr lang="en-US" altLang="en-US" sz="1800" b="1">
                <a:solidFill>
                  <a:srgbClr val="000000"/>
                </a:solidFill>
                <a:cs typeface="Arial" pitchFamily="34" charset="0"/>
              </a:rPr>
              <a:t>Azariah/Uzziah</a:t>
            </a:r>
          </a:p>
          <a:p>
            <a:pPr eaLnBrk="1" fontAlgn="base" hangingPunct="1">
              <a:spcBef>
                <a:spcPct val="0"/>
              </a:spcBef>
              <a:spcAft>
                <a:spcPct val="0"/>
              </a:spcAft>
              <a:buFontTx/>
              <a:buNone/>
            </a:pPr>
            <a:r>
              <a:rPr lang="en-US" altLang="en-US" sz="1800">
                <a:solidFill>
                  <a:srgbClr val="000000"/>
                </a:solidFill>
                <a:cs typeface="Arial" pitchFamily="34" charset="0"/>
              </a:rPr>
              <a:t>(790-739)</a:t>
            </a:r>
          </a:p>
        </p:txBody>
      </p:sp>
      <p:cxnSp>
        <p:nvCxnSpPr>
          <p:cNvPr id="35" name="Straight Connector 34"/>
          <p:cNvCxnSpPr/>
          <p:nvPr/>
        </p:nvCxnSpPr>
        <p:spPr>
          <a:xfrm rot="5400000">
            <a:off x="3797300"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34" name="TextBox 35"/>
          <p:cNvSpPr txBox="1">
            <a:spLocks noChangeArrowheads="1"/>
          </p:cNvSpPr>
          <p:nvPr/>
        </p:nvSpPr>
        <p:spPr bwMode="auto">
          <a:xfrm>
            <a:off x="6605588" y="1085090"/>
            <a:ext cx="1116268"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Confusing</a:t>
            </a:r>
          </a:p>
          <a:p>
            <a:pPr eaLnBrk="1" fontAlgn="base" hangingPunct="1">
              <a:spcBef>
                <a:spcPct val="0"/>
              </a:spcBef>
              <a:spcAft>
                <a:spcPct val="0"/>
              </a:spcAft>
              <a:buFontTx/>
              <a:buNone/>
            </a:pPr>
            <a:r>
              <a:rPr lang="en-US" altLang="en-US" sz="1800">
                <a:solidFill>
                  <a:srgbClr val="000000"/>
                </a:solidFill>
                <a:cs typeface="Arial" pitchFamily="34" charset="0"/>
              </a:rPr>
              <a:t>Dynasties</a:t>
            </a:r>
          </a:p>
        </p:txBody>
      </p:sp>
      <p:cxnSp>
        <p:nvCxnSpPr>
          <p:cNvPr id="37" name="Straight Connector 36"/>
          <p:cNvCxnSpPr/>
          <p:nvPr/>
        </p:nvCxnSpPr>
        <p:spPr>
          <a:xfrm rot="5400000">
            <a:off x="4989204"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36" name="TextBox 37"/>
          <p:cNvSpPr txBox="1">
            <a:spLocks noChangeArrowheads="1"/>
          </p:cNvSpPr>
          <p:nvPr/>
        </p:nvSpPr>
        <p:spPr bwMode="auto">
          <a:xfrm>
            <a:off x="6618288" y="1770792"/>
            <a:ext cx="140811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000000"/>
                </a:solidFill>
                <a:cs typeface="Arial" pitchFamily="34" charset="0"/>
              </a:rPr>
              <a:t>Shallum</a:t>
            </a:r>
          </a:p>
          <a:p>
            <a:pPr eaLnBrk="1" fontAlgn="base" hangingPunct="1">
              <a:spcBef>
                <a:spcPct val="0"/>
              </a:spcBef>
              <a:spcAft>
                <a:spcPct val="0"/>
              </a:spcAft>
              <a:buFontTx/>
              <a:buNone/>
            </a:pPr>
            <a:r>
              <a:rPr lang="en-US" altLang="en-US" sz="1800" b="1" dirty="0">
                <a:solidFill>
                  <a:srgbClr val="000000"/>
                </a:solidFill>
                <a:cs typeface="Arial" pitchFamily="34" charset="0"/>
              </a:rPr>
              <a:t> </a:t>
            </a:r>
            <a:r>
              <a:rPr lang="en-US" altLang="en-US" sz="1800" b="1" dirty="0" err="1">
                <a:solidFill>
                  <a:srgbClr val="000000"/>
                </a:solidFill>
                <a:cs typeface="Arial" pitchFamily="34" charset="0"/>
              </a:rPr>
              <a:t>Menahem</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 </a:t>
            </a:r>
            <a:r>
              <a:rPr lang="en-US" altLang="en-US" sz="1800" b="1" dirty="0" err="1">
                <a:solidFill>
                  <a:srgbClr val="000000"/>
                </a:solidFill>
                <a:cs typeface="Arial" pitchFamily="34" charset="0"/>
              </a:rPr>
              <a:t>Pekaiah</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    </a:t>
            </a:r>
            <a:r>
              <a:rPr lang="en-US" altLang="en-US" sz="1800" b="1" dirty="0" err="1">
                <a:solidFill>
                  <a:srgbClr val="000000"/>
                </a:solidFill>
                <a:cs typeface="Arial" pitchFamily="34" charset="0"/>
              </a:rPr>
              <a:t>Pekah</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        Hosea</a:t>
            </a:r>
          </a:p>
          <a:p>
            <a:pPr eaLnBrk="1" fontAlgn="base" hangingPunct="1">
              <a:spcBef>
                <a:spcPct val="0"/>
              </a:spcBef>
              <a:spcAft>
                <a:spcPct val="0"/>
              </a:spcAft>
              <a:buFontTx/>
              <a:buNone/>
            </a:pPr>
            <a:r>
              <a:rPr lang="en-US" altLang="en-US" sz="1800" dirty="0">
                <a:solidFill>
                  <a:srgbClr val="000000"/>
                </a:solidFill>
                <a:cs typeface="Arial" pitchFamily="34" charset="0"/>
              </a:rPr>
              <a:t>(732-722)</a:t>
            </a:r>
          </a:p>
        </p:txBody>
      </p:sp>
      <p:sp>
        <p:nvSpPr>
          <p:cNvPr id="72737" name="TextBox 38"/>
          <p:cNvSpPr txBox="1">
            <a:spLocks noChangeArrowheads="1"/>
          </p:cNvSpPr>
          <p:nvPr/>
        </p:nvSpPr>
        <p:spPr bwMode="auto">
          <a:xfrm>
            <a:off x="6588142" y="4482242"/>
            <a:ext cx="11795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err="1">
                <a:solidFill>
                  <a:srgbClr val="000000"/>
                </a:solidFill>
                <a:cs typeface="Arial" pitchFamily="34" charset="0"/>
              </a:rPr>
              <a:t>Jotham</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Ahaz</a:t>
            </a:r>
          </a:p>
          <a:p>
            <a:pPr eaLnBrk="1" fontAlgn="base" hangingPunct="1">
              <a:spcBef>
                <a:spcPct val="0"/>
              </a:spcBef>
              <a:spcAft>
                <a:spcPct val="0"/>
              </a:spcAft>
              <a:buFontTx/>
              <a:buNone/>
            </a:pPr>
            <a:r>
              <a:rPr lang="en-US" altLang="en-US" sz="1800" b="1" dirty="0">
                <a:solidFill>
                  <a:srgbClr val="000000"/>
                </a:solidFill>
                <a:cs typeface="Arial" pitchFamily="34" charset="0"/>
              </a:rPr>
              <a:t>Hezekiah</a:t>
            </a:r>
            <a:endParaRPr lang="en-US" altLang="en-US" sz="1800" dirty="0">
              <a:solidFill>
                <a:srgbClr val="000000"/>
              </a:solidFill>
              <a:cs typeface="Arial" pitchFamily="34" charset="0"/>
            </a:endParaRPr>
          </a:p>
        </p:txBody>
      </p:sp>
      <p:sp>
        <p:nvSpPr>
          <p:cNvPr id="72738" name="TextBox 39"/>
          <p:cNvSpPr txBox="1">
            <a:spLocks noChangeArrowheads="1"/>
          </p:cNvSpPr>
          <p:nvPr/>
        </p:nvSpPr>
        <p:spPr bwMode="auto">
          <a:xfrm>
            <a:off x="7837488" y="1487501"/>
            <a:ext cx="11795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Hezekiah</a:t>
            </a:r>
          </a:p>
          <a:p>
            <a:pPr eaLnBrk="1" fontAlgn="base" hangingPunct="1">
              <a:spcBef>
                <a:spcPct val="0"/>
              </a:spcBef>
              <a:spcAft>
                <a:spcPct val="0"/>
              </a:spcAft>
              <a:buFontTx/>
              <a:buNone/>
            </a:pPr>
            <a:r>
              <a:rPr lang="en-US" altLang="en-US" sz="1800">
                <a:solidFill>
                  <a:srgbClr val="000000"/>
                </a:solidFill>
                <a:cs typeface="Arial" pitchFamily="34" charset="0"/>
              </a:rPr>
              <a:t>(728-686)</a:t>
            </a:r>
          </a:p>
          <a:p>
            <a:pPr eaLnBrk="1" fontAlgn="base" hangingPunct="1">
              <a:spcBef>
                <a:spcPct val="0"/>
              </a:spcBef>
              <a:spcAft>
                <a:spcPct val="0"/>
              </a:spcAft>
              <a:buFontTx/>
              <a:buNone/>
            </a:pPr>
            <a:r>
              <a:rPr lang="en-US" altLang="en-US" sz="1800" b="1">
                <a:solidFill>
                  <a:srgbClr val="000000"/>
                </a:solidFill>
                <a:cs typeface="Arial" pitchFamily="34" charset="0"/>
              </a:rPr>
              <a:t>Manasseh</a:t>
            </a:r>
          </a:p>
          <a:p>
            <a:pPr eaLnBrk="1" fontAlgn="base" hangingPunct="1">
              <a:spcBef>
                <a:spcPct val="0"/>
              </a:spcBef>
              <a:spcAft>
                <a:spcPct val="0"/>
              </a:spcAft>
              <a:buFontTx/>
              <a:buNone/>
            </a:pPr>
            <a:r>
              <a:rPr lang="en-US" altLang="en-US" sz="1800" b="1">
                <a:solidFill>
                  <a:srgbClr val="000000"/>
                </a:solidFill>
                <a:cs typeface="Arial" pitchFamily="34" charset="0"/>
              </a:rPr>
              <a:t>Amon</a:t>
            </a:r>
            <a:endParaRPr lang="en-US" altLang="en-US" sz="1800">
              <a:solidFill>
                <a:srgbClr val="000000"/>
              </a:solidFill>
              <a:cs typeface="Arial" pitchFamily="34" charset="0"/>
            </a:endParaRPr>
          </a:p>
        </p:txBody>
      </p:sp>
      <p:sp>
        <p:nvSpPr>
          <p:cNvPr id="72739" name="TextBox 40"/>
          <p:cNvSpPr txBox="1">
            <a:spLocks noChangeArrowheads="1"/>
          </p:cNvSpPr>
          <p:nvPr/>
        </p:nvSpPr>
        <p:spPr bwMode="auto">
          <a:xfrm>
            <a:off x="7874001" y="1119123"/>
            <a:ext cx="1033232"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Hezekiah</a:t>
            </a:r>
          </a:p>
        </p:txBody>
      </p:sp>
      <p:sp>
        <p:nvSpPr>
          <p:cNvPr id="72740" name="TextBox 41"/>
          <p:cNvSpPr txBox="1">
            <a:spLocks noChangeArrowheads="1"/>
          </p:cNvSpPr>
          <p:nvPr/>
        </p:nvSpPr>
        <p:spPr bwMode="auto">
          <a:xfrm>
            <a:off x="7950331" y="2687672"/>
            <a:ext cx="1018227"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Josiah &amp; </a:t>
            </a:r>
          </a:p>
          <a:p>
            <a:pPr eaLnBrk="1" fontAlgn="base" hangingPunct="1">
              <a:spcBef>
                <a:spcPct val="0"/>
              </a:spcBef>
              <a:spcAft>
                <a:spcPct val="0"/>
              </a:spcAft>
              <a:buFontTx/>
              <a:buNone/>
            </a:pPr>
            <a:r>
              <a:rPr lang="en-US" altLang="en-US" sz="1800">
                <a:solidFill>
                  <a:srgbClr val="000000"/>
                </a:solidFill>
                <a:cs typeface="Arial" pitchFamily="34" charset="0"/>
              </a:rPr>
              <a:t>Sons</a:t>
            </a:r>
          </a:p>
        </p:txBody>
      </p:sp>
      <p:sp>
        <p:nvSpPr>
          <p:cNvPr id="72741" name="TextBox 42"/>
          <p:cNvSpPr txBox="1">
            <a:spLocks noChangeArrowheads="1"/>
          </p:cNvSpPr>
          <p:nvPr/>
        </p:nvSpPr>
        <p:spPr bwMode="auto">
          <a:xfrm>
            <a:off x="7874000" y="3373403"/>
            <a:ext cx="12954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000000"/>
                </a:solidFill>
                <a:cs typeface="Arial" pitchFamily="34" charset="0"/>
              </a:rPr>
              <a:t>Josiah</a:t>
            </a:r>
          </a:p>
          <a:p>
            <a:pPr eaLnBrk="1" fontAlgn="base" hangingPunct="1">
              <a:spcBef>
                <a:spcPct val="0"/>
              </a:spcBef>
              <a:spcAft>
                <a:spcPct val="0"/>
              </a:spcAft>
              <a:buFontTx/>
              <a:buNone/>
            </a:pPr>
            <a:r>
              <a:rPr lang="en-US" altLang="en-US" sz="1800" dirty="0">
                <a:solidFill>
                  <a:srgbClr val="000000"/>
                </a:solidFill>
                <a:cs typeface="Arial" pitchFamily="34" charset="0"/>
              </a:rPr>
              <a:t>(640-609)</a:t>
            </a:r>
          </a:p>
          <a:p>
            <a:pPr eaLnBrk="1" fontAlgn="base" hangingPunct="1">
              <a:spcBef>
                <a:spcPct val="0"/>
              </a:spcBef>
              <a:spcAft>
                <a:spcPct val="0"/>
              </a:spcAft>
              <a:buFontTx/>
              <a:buNone/>
            </a:pPr>
            <a:r>
              <a:rPr lang="en-US" altLang="en-US" sz="1800" b="1" dirty="0">
                <a:solidFill>
                  <a:srgbClr val="000000"/>
                </a:solidFill>
                <a:cs typeface="Arial" pitchFamily="34" charset="0"/>
              </a:rPr>
              <a:t>Jehoahaz</a:t>
            </a:r>
          </a:p>
          <a:p>
            <a:pPr eaLnBrk="1" fontAlgn="base" hangingPunct="1">
              <a:spcBef>
                <a:spcPct val="0"/>
              </a:spcBef>
              <a:spcAft>
                <a:spcPct val="0"/>
              </a:spcAft>
              <a:buFontTx/>
              <a:buNone/>
            </a:pPr>
            <a:r>
              <a:rPr lang="en-US" altLang="en-US" sz="1800" b="1" dirty="0">
                <a:solidFill>
                  <a:srgbClr val="000000"/>
                </a:solidFill>
                <a:cs typeface="Arial" pitchFamily="34" charset="0"/>
              </a:rPr>
              <a:t>Jehoiakim</a:t>
            </a:r>
          </a:p>
          <a:p>
            <a:pPr eaLnBrk="1" fontAlgn="base" hangingPunct="1">
              <a:spcBef>
                <a:spcPct val="0"/>
              </a:spcBef>
              <a:spcAft>
                <a:spcPct val="0"/>
              </a:spcAft>
              <a:buFontTx/>
              <a:buNone/>
            </a:pPr>
            <a:r>
              <a:rPr lang="en-US" altLang="en-US" sz="1800" b="1" dirty="0">
                <a:solidFill>
                  <a:srgbClr val="000000"/>
                </a:solidFill>
                <a:cs typeface="Arial" pitchFamily="34" charset="0"/>
              </a:rPr>
              <a:t>Jehoiachin</a:t>
            </a:r>
          </a:p>
          <a:p>
            <a:pPr eaLnBrk="1" fontAlgn="base" hangingPunct="1">
              <a:spcBef>
                <a:spcPct val="0"/>
              </a:spcBef>
              <a:spcAft>
                <a:spcPct val="0"/>
              </a:spcAft>
              <a:buFontTx/>
              <a:buNone/>
            </a:pPr>
            <a:r>
              <a:rPr lang="en-US" altLang="en-US" sz="1800" b="1" dirty="0">
                <a:solidFill>
                  <a:srgbClr val="000000"/>
                </a:solidFill>
                <a:cs typeface="Arial" pitchFamily="34" charset="0"/>
              </a:rPr>
              <a:t>Zedekiah</a:t>
            </a:r>
          </a:p>
          <a:p>
            <a:pPr eaLnBrk="1" fontAlgn="base" hangingPunct="1">
              <a:spcBef>
                <a:spcPct val="0"/>
              </a:spcBef>
              <a:spcAft>
                <a:spcPct val="0"/>
              </a:spcAft>
              <a:buFontTx/>
              <a:buNone/>
            </a:pPr>
            <a:r>
              <a:rPr lang="en-US" altLang="en-US" sz="1800" dirty="0">
                <a:solidFill>
                  <a:srgbClr val="000000"/>
                </a:solidFill>
                <a:cs typeface="Arial" pitchFamily="34" charset="0"/>
              </a:rPr>
              <a:t>(597-586)</a:t>
            </a:r>
          </a:p>
        </p:txBody>
      </p:sp>
      <p:cxnSp>
        <p:nvCxnSpPr>
          <p:cNvPr id="44" name="Straight Connector 43"/>
          <p:cNvCxnSpPr/>
          <p:nvPr/>
        </p:nvCxnSpPr>
        <p:spPr>
          <a:xfrm rot="10800000" flipV="1">
            <a:off x="1371600" y="1694592"/>
            <a:ext cx="6324600" cy="762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43" name="TextBox 44"/>
          <p:cNvSpPr txBox="1">
            <a:spLocks noChangeArrowheads="1"/>
          </p:cNvSpPr>
          <p:nvPr/>
        </p:nvSpPr>
        <p:spPr bwMode="auto">
          <a:xfrm>
            <a:off x="6535739" y="2045431"/>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5</a:t>
            </a:r>
          </a:p>
        </p:txBody>
      </p:sp>
      <p:sp>
        <p:nvSpPr>
          <p:cNvPr id="72744" name="TextBox 45"/>
          <p:cNvSpPr txBox="1">
            <a:spLocks noChangeArrowheads="1"/>
          </p:cNvSpPr>
          <p:nvPr/>
        </p:nvSpPr>
        <p:spPr bwMode="auto">
          <a:xfrm>
            <a:off x="6616701" y="3680646"/>
            <a:ext cx="1116268"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Confusing</a:t>
            </a:r>
          </a:p>
          <a:p>
            <a:pPr eaLnBrk="1" fontAlgn="base" hangingPunct="1">
              <a:spcBef>
                <a:spcPct val="0"/>
              </a:spcBef>
              <a:spcAft>
                <a:spcPct val="0"/>
              </a:spcAft>
              <a:buFontTx/>
              <a:buNone/>
            </a:pPr>
            <a:r>
              <a:rPr lang="en-US" altLang="en-US" sz="1800">
                <a:solidFill>
                  <a:srgbClr val="000000"/>
                </a:solidFill>
                <a:cs typeface="Arial" pitchFamily="34" charset="0"/>
              </a:rPr>
              <a:t>Dynasties</a:t>
            </a:r>
          </a:p>
        </p:txBody>
      </p:sp>
      <p:sp>
        <p:nvSpPr>
          <p:cNvPr id="42" name="TextBox 9"/>
          <p:cNvSpPr txBox="1">
            <a:spLocks noChangeArrowheads="1"/>
          </p:cNvSpPr>
          <p:nvPr/>
        </p:nvSpPr>
        <p:spPr bwMode="auto">
          <a:xfrm>
            <a:off x="7704491" y="5354419"/>
            <a:ext cx="1447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17375E"/>
                </a:solidFill>
                <a:cs typeface="Arial" pitchFamily="34" charset="0"/>
              </a:rPr>
              <a:t>Judah Return</a:t>
            </a:r>
          </a:p>
        </p:txBody>
      </p:sp>
      <p:sp>
        <p:nvSpPr>
          <p:cNvPr id="46" name="TextBox 38"/>
          <p:cNvSpPr txBox="1">
            <a:spLocks noChangeArrowheads="1"/>
          </p:cNvSpPr>
          <p:nvPr/>
        </p:nvSpPr>
        <p:spPr bwMode="auto">
          <a:xfrm>
            <a:off x="6535739" y="5723750"/>
            <a:ext cx="2513012" cy="923330"/>
          </a:xfrm>
          <a:prstGeom prst="rect">
            <a:avLst/>
          </a:prstGeom>
          <a:solidFill>
            <a:schemeClr val="bg1"/>
          </a:solidFill>
          <a:ln w="9525">
            <a:solidFill>
              <a:srgbClr val="000000"/>
            </a:solidFill>
            <a:miter lim="800000"/>
            <a:headEnd/>
            <a:tailEnd/>
          </a:ln>
          <a:extLst/>
        </p:spPr>
        <p:txBody>
          <a:bodyPr wrap="squar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 typeface="Arial" pitchFamily="34" charset="0"/>
              <a:buNone/>
            </a:pPr>
            <a:r>
              <a:rPr lang="en-US" altLang="en-US" sz="1800" b="1" dirty="0">
                <a:solidFill>
                  <a:srgbClr val="000000"/>
                </a:solidFill>
                <a:cs typeface="Arial" pitchFamily="34" charset="0"/>
              </a:rPr>
              <a:t>Zerubbabel </a:t>
            </a:r>
            <a:r>
              <a:rPr lang="en-US" altLang="en-US" sz="1800" dirty="0">
                <a:solidFill>
                  <a:srgbClr val="000000"/>
                </a:solidFill>
                <a:cs typeface="Arial" pitchFamily="34" charset="0"/>
              </a:rPr>
              <a:t>(538-515)</a:t>
            </a:r>
          </a:p>
          <a:p>
            <a:pPr eaLnBrk="1" fontAlgn="base" hangingPunct="1">
              <a:spcBef>
                <a:spcPct val="0"/>
              </a:spcBef>
              <a:spcAft>
                <a:spcPct val="0"/>
              </a:spcAft>
              <a:buFont typeface="Arial" pitchFamily="34" charset="0"/>
              <a:buNone/>
            </a:pPr>
            <a:r>
              <a:rPr lang="en-US" altLang="en-US" sz="1800" b="1" dirty="0">
                <a:solidFill>
                  <a:srgbClr val="000000"/>
                </a:solidFill>
                <a:cs typeface="Arial" pitchFamily="34" charset="0"/>
              </a:rPr>
              <a:t>Ezra </a:t>
            </a:r>
            <a:r>
              <a:rPr lang="en-US" altLang="en-US" sz="1800" dirty="0">
                <a:solidFill>
                  <a:srgbClr val="000000"/>
                </a:solidFill>
                <a:cs typeface="Arial" pitchFamily="34" charset="0"/>
              </a:rPr>
              <a:t>(458-456)</a:t>
            </a:r>
            <a:endParaRPr lang="en-US" altLang="en-US" sz="1800" b="1" dirty="0">
              <a:solidFill>
                <a:srgbClr val="000000"/>
              </a:solidFill>
              <a:cs typeface="Arial" pitchFamily="34" charset="0"/>
            </a:endParaRPr>
          </a:p>
          <a:p>
            <a:pPr eaLnBrk="1" fontAlgn="base" hangingPunct="1">
              <a:spcBef>
                <a:spcPct val="0"/>
              </a:spcBef>
              <a:spcAft>
                <a:spcPct val="0"/>
              </a:spcAft>
              <a:buFont typeface="Arial" pitchFamily="34" charset="0"/>
              <a:buNone/>
            </a:pPr>
            <a:r>
              <a:rPr lang="en-US" altLang="en-US" sz="1800" b="1" dirty="0">
                <a:solidFill>
                  <a:srgbClr val="000000"/>
                </a:solidFill>
                <a:cs typeface="Arial" pitchFamily="34" charset="0"/>
              </a:rPr>
              <a:t>Nehemiah </a:t>
            </a:r>
            <a:r>
              <a:rPr lang="en-US" altLang="en-US" sz="1800" dirty="0">
                <a:solidFill>
                  <a:srgbClr val="000000"/>
                </a:solidFill>
                <a:cs typeface="Arial" pitchFamily="34" charset="0"/>
              </a:rPr>
              <a:t>(444-432)</a:t>
            </a:r>
          </a:p>
        </p:txBody>
      </p:sp>
      <p:sp>
        <p:nvSpPr>
          <p:cNvPr id="2" name="Down Arrow 1"/>
          <p:cNvSpPr/>
          <p:nvPr/>
        </p:nvSpPr>
        <p:spPr>
          <a:xfrm rot="11930600" flipV="1">
            <a:off x="8678862" y="2883505"/>
            <a:ext cx="457200" cy="6272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0911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Jerusalem Destroyed – 586 BC</a:t>
            </a:r>
            <a:br>
              <a:rPr lang="en-US" dirty="0" smtClean="0"/>
            </a:br>
            <a:r>
              <a:rPr lang="en-US" dirty="0" smtClean="0"/>
              <a:t>Daniel 34 </a:t>
            </a:r>
            <a:r>
              <a:rPr lang="en-US" dirty="0" err="1" smtClean="0"/>
              <a:t>yrs</a:t>
            </a:r>
            <a:r>
              <a:rPr lang="en-US" dirty="0" smtClean="0"/>
              <a:t> old</a:t>
            </a:r>
            <a:endParaRPr lang="en-US" dirty="0"/>
          </a:p>
        </p:txBody>
      </p:sp>
      <p:pic>
        <p:nvPicPr>
          <p:cNvPr id="8194" name="Picture 2" descr="O:\OT Lessons-Danny\Daniel\Images\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89" y="2386567"/>
            <a:ext cx="7282464" cy="4471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9098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Madness of </a:t>
            </a:r>
            <a:r>
              <a:rPr lang="en-US" dirty="0" err="1" smtClean="0"/>
              <a:t>Nebucahdnessar</a:t>
            </a:r>
            <a:r>
              <a:rPr lang="en-US" dirty="0" smtClean="0"/>
              <a:t/>
            </a:r>
            <a:br>
              <a:rPr lang="en-US" dirty="0" smtClean="0"/>
            </a:br>
            <a:r>
              <a:rPr lang="en-US" dirty="0" smtClean="0"/>
              <a:t>Daniel 4 ~ 565 BC?  Daniel 55 </a:t>
            </a:r>
            <a:r>
              <a:rPr lang="en-US" dirty="0" err="1" smtClean="0"/>
              <a:t>yrs</a:t>
            </a:r>
            <a:r>
              <a:rPr lang="en-US" dirty="0" smtClean="0"/>
              <a:t> old</a:t>
            </a:r>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147" y="1915428"/>
            <a:ext cx="3777916" cy="453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94615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Writing on  the Wall – 539 BC</a:t>
            </a:r>
            <a:br>
              <a:rPr lang="en-US" dirty="0" smtClean="0"/>
            </a:br>
            <a:r>
              <a:rPr lang="en-US" dirty="0" smtClean="0"/>
              <a:t>Daniel 81 </a:t>
            </a:r>
            <a:r>
              <a:rPr lang="en-US" dirty="0" err="1" smtClean="0"/>
              <a:t>yrs</a:t>
            </a:r>
            <a:r>
              <a:rPr lang="en-US" dirty="0" smtClean="0"/>
              <a:t> old</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8186" y="1610293"/>
            <a:ext cx="3031039" cy="5144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27902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4"/>
            <a:ext cx="9144000" cy="1428750"/>
          </a:xfrm>
          <a:prstGeom prst="rect">
            <a:avLst/>
          </a:prstGeom>
        </p:spPr>
      </p:pic>
      <p:sp>
        <p:nvSpPr>
          <p:cNvPr id="2" name="Title 1"/>
          <p:cNvSpPr>
            <a:spLocks noGrp="1"/>
          </p:cNvSpPr>
          <p:nvPr>
            <p:ph type="title"/>
          </p:nvPr>
        </p:nvSpPr>
        <p:spPr>
          <a:xfrm>
            <a:off x="457200" y="417358"/>
            <a:ext cx="8229600" cy="594042"/>
          </a:xfrm>
        </p:spPr>
        <p:txBody>
          <a:bodyPr>
            <a:noAutofit/>
          </a:bodyPr>
          <a:lstStyle/>
          <a:p>
            <a:r>
              <a:rPr lang="en-US" sz="4800" b="1" dirty="0" smtClean="0">
                <a:solidFill>
                  <a:srgbClr val="FFFF00"/>
                </a:solidFill>
                <a:effectLst>
                  <a:outerShdw blurRad="38100" dist="38100" dir="2700000" algn="tl">
                    <a:srgbClr val="000000">
                      <a:alpha val="43137"/>
                    </a:srgbClr>
                  </a:outerShdw>
                </a:effectLst>
              </a:rPr>
              <a:t>Theme of Daniel</a:t>
            </a:r>
            <a:endParaRPr lang="en-US" sz="4800"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42900" y="1783080"/>
            <a:ext cx="8458200" cy="5029200"/>
          </a:xfrm>
        </p:spPr>
        <p:txBody>
          <a:bodyPr>
            <a:normAutofit fontScale="70000" lnSpcReduction="20000"/>
          </a:bodyPr>
          <a:lstStyle/>
          <a:p>
            <a:pPr marL="0" indent="0">
              <a:spcBef>
                <a:spcPts val="0"/>
              </a:spcBef>
              <a:spcAft>
                <a:spcPts val="1800"/>
              </a:spcAft>
              <a:buNone/>
            </a:pPr>
            <a:r>
              <a:rPr lang="en-US" dirty="0"/>
              <a:t>And </a:t>
            </a:r>
            <a:r>
              <a:rPr lang="en-US" b="1" dirty="0">
                <a:solidFill>
                  <a:srgbClr val="0000CC"/>
                </a:solidFill>
              </a:rPr>
              <a:t>He changes the times and the seasons;</a:t>
            </a:r>
            <a:br>
              <a:rPr lang="en-US" b="1" dirty="0">
                <a:solidFill>
                  <a:srgbClr val="0000CC"/>
                </a:solidFill>
              </a:rPr>
            </a:br>
            <a:r>
              <a:rPr lang="en-US" b="1" dirty="0">
                <a:solidFill>
                  <a:srgbClr val="0000CC"/>
                </a:solidFill>
              </a:rPr>
              <a:t>He removes kings and raises up kings</a:t>
            </a:r>
            <a:r>
              <a:rPr lang="en-US" dirty="0"/>
              <a:t>;</a:t>
            </a:r>
            <a:br>
              <a:rPr lang="en-US" dirty="0"/>
            </a:br>
            <a:r>
              <a:rPr lang="en-US" dirty="0"/>
              <a:t>He gives wisdom to the wise</a:t>
            </a:r>
            <a:br>
              <a:rPr lang="en-US" dirty="0"/>
            </a:br>
            <a:r>
              <a:rPr lang="en-US" dirty="0"/>
              <a:t>And knowledge to those who have understanding</a:t>
            </a:r>
            <a:r>
              <a:rPr lang="en-US" dirty="0" smtClean="0"/>
              <a:t>.  (Dan 2:21)</a:t>
            </a:r>
          </a:p>
          <a:p>
            <a:pPr marL="0" indent="0">
              <a:spcBef>
                <a:spcPts val="0"/>
              </a:spcBef>
              <a:spcAft>
                <a:spcPts val="1800"/>
              </a:spcAft>
              <a:buNone/>
            </a:pPr>
            <a:r>
              <a:rPr lang="en-US" dirty="0"/>
              <a:t>In order that the living may know</a:t>
            </a:r>
            <a:br>
              <a:rPr lang="en-US" dirty="0"/>
            </a:br>
            <a:r>
              <a:rPr lang="en-US" dirty="0"/>
              <a:t>That </a:t>
            </a:r>
            <a:r>
              <a:rPr lang="en-US" b="1" dirty="0">
                <a:solidFill>
                  <a:srgbClr val="0000CC"/>
                </a:solidFill>
              </a:rPr>
              <a:t>the Most High rules in the kingdom of men,</a:t>
            </a:r>
            <a:br>
              <a:rPr lang="en-US" b="1" dirty="0">
                <a:solidFill>
                  <a:srgbClr val="0000CC"/>
                </a:solidFill>
              </a:rPr>
            </a:br>
            <a:r>
              <a:rPr lang="en-US" b="1" dirty="0">
                <a:solidFill>
                  <a:srgbClr val="0000CC"/>
                </a:solidFill>
              </a:rPr>
              <a:t>Gives it to whomever He will</a:t>
            </a:r>
            <a:r>
              <a:rPr lang="en-US" dirty="0"/>
              <a:t>,</a:t>
            </a:r>
            <a:br>
              <a:rPr lang="en-US" dirty="0"/>
            </a:br>
            <a:r>
              <a:rPr lang="en-US" dirty="0"/>
              <a:t>And sets over it the lowest of men</a:t>
            </a:r>
            <a:r>
              <a:rPr lang="en-US" dirty="0" smtClean="0"/>
              <a:t>.’ (Dan 4:17)</a:t>
            </a:r>
          </a:p>
          <a:p>
            <a:pPr marL="0" indent="0">
              <a:spcBef>
                <a:spcPts val="0"/>
              </a:spcBef>
              <a:spcAft>
                <a:spcPts val="1200"/>
              </a:spcAft>
              <a:buNone/>
            </a:pPr>
            <a:r>
              <a:rPr lang="en-US" dirty="0"/>
              <a:t>And you have lifted yourself up against the Lord of heaven. They have brought the vessels of His house before you, and you and your lords, your wives and your concubines, have drunk wine from them. </a:t>
            </a:r>
            <a:r>
              <a:rPr lang="en-US" dirty="0" smtClean="0"/>
              <a:t> And </a:t>
            </a:r>
            <a:r>
              <a:rPr lang="en-US" dirty="0"/>
              <a:t>you have praised </a:t>
            </a:r>
            <a:r>
              <a:rPr lang="en-US" b="1" dirty="0">
                <a:solidFill>
                  <a:srgbClr val="0000CC"/>
                </a:solidFill>
              </a:rPr>
              <a:t>the gods of silver and gold, bronze and iron, wood and stone, which do not see or hear or know; and the God who holds your breath in His hand and owns all your ways</a:t>
            </a:r>
            <a:r>
              <a:rPr lang="en-US" dirty="0"/>
              <a:t>, you have not glorified</a:t>
            </a:r>
            <a:r>
              <a:rPr lang="en-US" dirty="0" smtClean="0"/>
              <a:t>.  (Dan 5:23)</a:t>
            </a:r>
            <a:endParaRPr lang="en-US" dirty="0"/>
          </a:p>
        </p:txBody>
      </p:sp>
    </p:spTree>
    <p:extLst>
      <p:ext uri="{BB962C8B-B14F-4D97-AF65-F5344CB8AC3E}">
        <p14:creationId xmlns:p14="http://schemas.microsoft.com/office/powerpoint/2010/main" val="28005839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4"/>
            <a:ext cx="9144000" cy="1428750"/>
          </a:xfrm>
          <a:prstGeom prst="rect">
            <a:avLst/>
          </a:prstGeom>
        </p:spPr>
      </p:pic>
      <p:sp>
        <p:nvSpPr>
          <p:cNvPr id="2" name="Title 1"/>
          <p:cNvSpPr>
            <a:spLocks noGrp="1"/>
          </p:cNvSpPr>
          <p:nvPr>
            <p:ph type="title"/>
          </p:nvPr>
        </p:nvSpPr>
        <p:spPr>
          <a:xfrm>
            <a:off x="457200" y="142877"/>
            <a:ext cx="8229600" cy="1143000"/>
          </a:xfrm>
        </p:spPr>
        <p:txBody>
          <a:bodyPr>
            <a:normAutofit/>
          </a:bodyPr>
          <a:lstStyle/>
          <a:p>
            <a:r>
              <a:rPr lang="en-US" sz="5400" b="1" dirty="0" smtClean="0">
                <a:solidFill>
                  <a:srgbClr val="FFFF00"/>
                </a:solidFill>
                <a:effectLst>
                  <a:outerShdw blurRad="38100" dist="38100" dir="2700000" algn="tl">
                    <a:srgbClr val="000000">
                      <a:alpha val="43137"/>
                    </a:srgbClr>
                  </a:outerShdw>
                </a:effectLst>
              </a:rPr>
              <a:t>Precursor Prophecies</a:t>
            </a:r>
            <a:endParaRPr lang="en-US" sz="5400"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705270"/>
            <a:ext cx="4876800" cy="5120640"/>
          </a:xfrm>
        </p:spPr>
        <p:txBody>
          <a:bodyPr>
            <a:normAutofit/>
          </a:bodyPr>
          <a:lstStyle/>
          <a:p>
            <a:r>
              <a:rPr lang="en-US" dirty="0" smtClean="0"/>
              <a:t>Leviticus 26</a:t>
            </a:r>
          </a:p>
          <a:p>
            <a:r>
              <a:rPr lang="en-US" dirty="0" smtClean="0"/>
              <a:t>Deuteronomy 28</a:t>
            </a:r>
          </a:p>
          <a:p>
            <a:r>
              <a:rPr lang="en-US" dirty="0" smtClean="0"/>
              <a:t>II Kings 20:16</a:t>
            </a:r>
            <a:br>
              <a:rPr lang="en-US" dirty="0" smtClean="0"/>
            </a:br>
            <a:r>
              <a:rPr lang="en-US" dirty="0" smtClean="0"/>
              <a:t>Isaiah 39:7</a:t>
            </a:r>
          </a:p>
          <a:p>
            <a:r>
              <a:rPr lang="en-US" dirty="0"/>
              <a:t>Isaiah 44:23 – 45:1</a:t>
            </a:r>
          </a:p>
          <a:p>
            <a:r>
              <a:rPr lang="en-US" dirty="0" smtClean="0"/>
              <a:t>Jeremiah 25</a:t>
            </a:r>
          </a:p>
          <a:p>
            <a:r>
              <a:rPr lang="en-US" dirty="0" smtClean="0"/>
              <a:t>Jeremiah 29</a:t>
            </a:r>
          </a:p>
          <a:p>
            <a:r>
              <a:rPr lang="en-US" dirty="0" smtClean="0"/>
              <a:t>(see Matt 24:15)</a:t>
            </a:r>
            <a:endParaRPr lang="en-US" dirty="0"/>
          </a:p>
        </p:txBody>
      </p:sp>
      <p:sp>
        <p:nvSpPr>
          <p:cNvPr id="7" name="Content Placeholder 2"/>
          <p:cNvSpPr txBox="1">
            <a:spLocks/>
          </p:cNvSpPr>
          <p:nvPr/>
        </p:nvSpPr>
        <p:spPr>
          <a:xfrm>
            <a:off x="3962400" y="1705270"/>
            <a:ext cx="5181600" cy="51206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i="1" dirty="0" smtClean="0">
                <a:solidFill>
                  <a:prstClr val="black"/>
                </a:solidFill>
                <a:sym typeface="Arial"/>
                <a:rtl val="0"/>
              </a:rPr>
              <a:t>Desolation, scattering</a:t>
            </a:r>
          </a:p>
          <a:p>
            <a:r>
              <a:rPr lang="en-US" i="1" dirty="0" smtClean="0">
                <a:solidFill>
                  <a:prstClr val="black"/>
                </a:solidFill>
                <a:sym typeface="Arial"/>
                <a:rtl val="0"/>
              </a:rPr>
              <a:t>Foreign King (far away)</a:t>
            </a:r>
          </a:p>
          <a:p>
            <a:r>
              <a:rPr lang="en-US" i="1" dirty="0" smtClean="0">
                <a:solidFill>
                  <a:prstClr val="black"/>
                </a:solidFill>
                <a:sym typeface="Arial"/>
                <a:rtl val="0"/>
              </a:rPr>
              <a:t>Babylon to take sons away</a:t>
            </a:r>
            <a:br>
              <a:rPr lang="en-US" i="1" dirty="0" smtClean="0">
                <a:solidFill>
                  <a:prstClr val="black"/>
                </a:solidFill>
                <a:sym typeface="Arial"/>
                <a:rtl val="0"/>
              </a:rPr>
            </a:br>
            <a:r>
              <a:rPr lang="en-US" i="1" dirty="0" smtClean="0">
                <a:solidFill>
                  <a:prstClr val="black"/>
                </a:solidFill>
                <a:sym typeface="Arial"/>
                <a:rtl val="0"/>
              </a:rPr>
              <a:t>  </a:t>
            </a:r>
          </a:p>
          <a:p>
            <a:r>
              <a:rPr lang="en-US" i="1" dirty="0">
                <a:solidFill>
                  <a:prstClr val="black"/>
                </a:solidFill>
                <a:sym typeface="Arial"/>
                <a:rtl val="0"/>
              </a:rPr>
              <a:t>‘Cyrus’ to allow a return</a:t>
            </a:r>
          </a:p>
          <a:p>
            <a:r>
              <a:rPr lang="en-US" i="1" dirty="0" smtClean="0">
                <a:solidFill>
                  <a:prstClr val="black"/>
                </a:solidFill>
                <a:sym typeface="Arial"/>
                <a:rtl val="0"/>
              </a:rPr>
              <a:t>Babylon punished in 70 </a:t>
            </a:r>
            <a:r>
              <a:rPr lang="en-US" i="1" dirty="0" err="1" smtClean="0">
                <a:solidFill>
                  <a:prstClr val="black"/>
                </a:solidFill>
                <a:sym typeface="Arial"/>
                <a:rtl val="0"/>
              </a:rPr>
              <a:t>yrs</a:t>
            </a:r>
            <a:endParaRPr lang="en-US" i="1" dirty="0" smtClean="0">
              <a:solidFill>
                <a:prstClr val="black"/>
              </a:solidFill>
              <a:sym typeface="Arial"/>
              <a:rtl val="0"/>
            </a:endParaRPr>
          </a:p>
          <a:p>
            <a:r>
              <a:rPr lang="en-US" i="1" dirty="0" smtClean="0">
                <a:solidFill>
                  <a:prstClr val="black"/>
                </a:solidFill>
                <a:sym typeface="Arial"/>
                <a:rtl val="0"/>
              </a:rPr>
              <a:t>People to return in 70 </a:t>
            </a:r>
            <a:r>
              <a:rPr lang="en-US" i="1" dirty="0" err="1" smtClean="0">
                <a:solidFill>
                  <a:prstClr val="black"/>
                </a:solidFill>
                <a:sym typeface="Arial"/>
                <a:rtl val="0"/>
              </a:rPr>
              <a:t>yrs</a:t>
            </a:r>
            <a:endParaRPr lang="en-US" i="1" dirty="0" smtClean="0">
              <a:solidFill>
                <a:prstClr val="black"/>
              </a:solidFill>
              <a:sym typeface="Arial"/>
              <a:rtl val="0"/>
            </a:endParaRPr>
          </a:p>
          <a:p>
            <a:r>
              <a:rPr lang="en-US" i="1" dirty="0" smtClean="0">
                <a:solidFill>
                  <a:prstClr val="black"/>
                </a:solidFill>
                <a:sym typeface="Arial"/>
                <a:rtl val="0"/>
              </a:rPr>
              <a:t>“… spoken of by Daniel…”</a:t>
            </a:r>
            <a:endParaRPr lang="en-US" i="1" dirty="0">
              <a:solidFill>
                <a:prstClr val="black"/>
              </a:solidFill>
              <a:sym typeface="Arial"/>
              <a:rtl val="0"/>
            </a:endParaRPr>
          </a:p>
        </p:txBody>
      </p:sp>
    </p:spTree>
    <p:extLst>
      <p:ext uri="{BB962C8B-B14F-4D97-AF65-F5344CB8AC3E}">
        <p14:creationId xmlns:p14="http://schemas.microsoft.com/office/powerpoint/2010/main" val="10749696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God’s Prophets</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676" y="1143000"/>
            <a:ext cx="11290300" cy="373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38205" y="4912551"/>
            <a:ext cx="1767535" cy="646331"/>
          </a:xfrm>
          <a:prstGeom prst="rect">
            <a:avLst/>
          </a:prstGeom>
          <a:noFill/>
        </p:spPr>
        <p:txBody>
          <a:bodyPr wrap="none" rtlCol="0">
            <a:spAutoFit/>
          </a:bodyPr>
          <a:lstStyle/>
          <a:p>
            <a:r>
              <a:rPr lang="en-US" dirty="0" smtClean="0">
                <a:solidFill>
                  <a:prstClr val="black"/>
                </a:solidFill>
                <a:cs typeface="Arial"/>
                <a:sym typeface="Arial"/>
                <a:rtl val="0"/>
              </a:rPr>
              <a:t>Leviticus 26</a:t>
            </a:r>
          </a:p>
          <a:p>
            <a:r>
              <a:rPr lang="en-US" dirty="0" smtClean="0">
                <a:solidFill>
                  <a:prstClr val="black"/>
                </a:solidFill>
                <a:cs typeface="Arial"/>
                <a:sym typeface="Arial"/>
                <a:rtl val="0"/>
              </a:rPr>
              <a:t>Deuteronomy 28</a:t>
            </a:r>
            <a:endParaRPr lang="en-US" dirty="0">
              <a:solidFill>
                <a:prstClr val="black"/>
              </a:solidFill>
              <a:cs typeface="Arial"/>
              <a:sym typeface="Arial"/>
              <a:rtl val="0"/>
            </a:endParaRPr>
          </a:p>
        </p:txBody>
      </p:sp>
      <p:sp>
        <p:nvSpPr>
          <p:cNvPr id="9" name="TextBox 8"/>
          <p:cNvSpPr txBox="1"/>
          <p:nvPr/>
        </p:nvSpPr>
        <p:spPr>
          <a:xfrm>
            <a:off x="4100280" y="5537734"/>
            <a:ext cx="1359668" cy="369332"/>
          </a:xfrm>
          <a:prstGeom prst="rect">
            <a:avLst/>
          </a:prstGeom>
          <a:noFill/>
        </p:spPr>
        <p:txBody>
          <a:bodyPr wrap="none" rtlCol="0">
            <a:spAutoFit/>
          </a:bodyPr>
          <a:lstStyle/>
          <a:p>
            <a:r>
              <a:rPr lang="en-US" dirty="0" smtClean="0">
                <a:solidFill>
                  <a:prstClr val="black"/>
                </a:solidFill>
                <a:cs typeface="Arial"/>
                <a:sym typeface="Arial"/>
                <a:rtl val="0"/>
              </a:rPr>
              <a:t>Isaiah 39, 44</a:t>
            </a:r>
          </a:p>
        </p:txBody>
      </p:sp>
      <p:sp>
        <p:nvSpPr>
          <p:cNvPr id="15" name="TextBox 14"/>
          <p:cNvSpPr txBox="1"/>
          <p:nvPr/>
        </p:nvSpPr>
        <p:spPr>
          <a:xfrm>
            <a:off x="4724277" y="6096000"/>
            <a:ext cx="1667636" cy="369332"/>
          </a:xfrm>
          <a:prstGeom prst="rect">
            <a:avLst/>
          </a:prstGeom>
          <a:noFill/>
        </p:spPr>
        <p:txBody>
          <a:bodyPr wrap="none" rtlCol="0">
            <a:spAutoFit/>
          </a:bodyPr>
          <a:lstStyle/>
          <a:p>
            <a:r>
              <a:rPr lang="en-US" dirty="0" smtClean="0">
                <a:solidFill>
                  <a:prstClr val="black"/>
                </a:solidFill>
                <a:cs typeface="Arial"/>
                <a:sym typeface="Arial"/>
                <a:rtl val="0"/>
              </a:rPr>
              <a:t>Jeremiah 25, 29</a:t>
            </a:r>
          </a:p>
        </p:txBody>
      </p:sp>
      <p:sp>
        <p:nvSpPr>
          <p:cNvPr id="16" name="TextBox 15"/>
          <p:cNvSpPr txBox="1"/>
          <p:nvPr/>
        </p:nvSpPr>
        <p:spPr>
          <a:xfrm>
            <a:off x="7540694" y="4881866"/>
            <a:ext cx="1329082" cy="646331"/>
          </a:xfrm>
          <a:prstGeom prst="rect">
            <a:avLst/>
          </a:prstGeom>
          <a:noFill/>
        </p:spPr>
        <p:txBody>
          <a:bodyPr wrap="none" rtlCol="0">
            <a:spAutoFit/>
          </a:bodyPr>
          <a:lstStyle/>
          <a:p>
            <a:r>
              <a:rPr lang="en-US" dirty="0" smtClean="0">
                <a:solidFill>
                  <a:prstClr val="black"/>
                </a:solidFill>
                <a:cs typeface="Arial"/>
                <a:sym typeface="Arial"/>
                <a:rtl val="0"/>
              </a:rPr>
              <a:t>Matthew 24</a:t>
            </a:r>
          </a:p>
          <a:p>
            <a:endParaRPr lang="en-US" dirty="0">
              <a:solidFill>
                <a:prstClr val="black"/>
              </a:solidFill>
              <a:cs typeface="Arial"/>
              <a:sym typeface="Arial"/>
              <a:rtl val="0"/>
            </a:endParaRPr>
          </a:p>
        </p:txBody>
      </p:sp>
      <p:sp>
        <p:nvSpPr>
          <p:cNvPr id="10" name="TextBox 9"/>
          <p:cNvSpPr txBox="1"/>
          <p:nvPr/>
        </p:nvSpPr>
        <p:spPr>
          <a:xfrm>
            <a:off x="2600810" y="4917664"/>
            <a:ext cx="1285413" cy="369332"/>
          </a:xfrm>
          <a:prstGeom prst="rect">
            <a:avLst/>
          </a:prstGeom>
          <a:noFill/>
        </p:spPr>
        <p:txBody>
          <a:bodyPr wrap="square" rtlCol="0">
            <a:spAutoFit/>
          </a:bodyPr>
          <a:lstStyle/>
          <a:p>
            <a:r>
              <a:rPr lang="en-US" dirty="0" smtClean="0">
                <a:solidFill>
                  <a:srgbClr val="0000CC"/>
                </a:solidFill>
                <a:latin typeface="Algerian" panose="04020705040A02060702" pitchFamily="82" charset="0"/>
                <a:cs typeface="Arial"/>
                <a:sym typeface="Arial"/>
                <a:rtl val="0"/>
              </a:rPr>
              <a:t>~800 </a:t>
            </a:r>
            <a:r>
              <a:rPr lang="en-US" dirty="0" err="1" smtClean="0">
                <a:solidFill>
                  <a:srgbClr val="0000CC"/>
                </a:solidFill>
                <a:latin typeface="Algerian" panose="04020705040A02060702" pitchFamily="82" charset="0"/>
                <a:cs typeface="Arial"/>
                <a:sym typeface="Arial"/>
                <a:rtl val="0"/>
              </a:rPr>
              <a:t>yrs</a:t>
            </a:r>
            <a:endParaRPr lang="en-US" dirty="0">
              <a:solidFill>
                <a:srgbClr val="0000CC"/>
              </a:solidFill>
              <a:latin typeface="Algerian" panose="04020705040A02060702" pitchFamily="82" charset="0"/>
              <a:cs typeface="Arial"/>
              <a:sym typeface="Arial"/>
              <a:rtl val="0"/>
            </a:endParaRPr>
          </a:p>
        </p:txBody>
      </p:sp>
      <p:sp>
        <p:nvSpPr>
          <p:cNvPr id="18" name="TextBox 17"/>
          <p:cNvSpPr txBox="1"/>
          <p:nvPr/>
        </p:nvSpPr>
        <p:spPr>
          <a:xfrm>
            <a:off x="5380983" y="5531745"/>
            <a:ext cx="1444809" cy="369332"/>
          </a:xfrm>
          <a:prstGeom prst="rect">
            <a:avLst/>
          </a:prstGeom>
          <a:noFill/>
        </p:spPr>
        <p:txBody>
          <a:bodyPr wrap="square" rtlCol="0">
            <a:spAutoFit/>
          </a:bodyPr>
          <a:lstStyle/>
          <a:p>
            <a:r>
              <a:rPr lang="en-US" dirty="0" smtClean="0">
                <a:solidFill>
                  <a:srgbClr val="0000CC"/>
                </a:solidFill>
                <a:latin typeface="Algerian" panose="04020705040A02060702" pitchFamily="82" charset="0"/>
                <a:cs typeface="Arial"/>
                <a:sym typeface="Arial"/>
                <a:rtl val="0"/>
              </a:rPr>
              <a:t>100+ </a:t>
            </a:r>
            <a:r>
              <a:rPr lang="en-US" dirty="0" err="1" smtClean="0">
                <a:solidFill>
                  <a:srgbClr val="0000CC"/>
                </a:solidFill>
                <a:latin typeface="Algerian" panose="04020705040A02060702" pitchFamily="82" charset="0"/>
                <a:cs typeface="Arial"/>
                <a:sym typeface="Arial"/>
                <a:rtl val="0"/>
              </a:rPr>
              <a:t>yrs</a:t>
            </a:r>
            <a:endParaRPr lang="en-US" dirty="0">
              <a:solidFill>
                <a:srgbClr val="0000CC"/>
              </a:solidFill>
              <a:latin typeface="Algerian" panose="04020705040A02060702" pitchFamily="82" charset="0"/>
              <a:cs typeface="Arial"/>
              <a:sym typeface="Arial"/>
              <a:rtl val="0"/>
            </a:endParaRPr>
          </a:p>
        </p:txBody>
      </p:sp>
      <p:sp>
        <p:nvSpPr>
          <p:cNvPr id="19" name="TextBox 18"/>
          <p:cNvSpPr txBox="1"/>
          <p:nvPr/>
        </p:nvSpPr>
        <p:spPr>
          <a:xfrm>
            <a:off x="6312722" y="6120738"/>
            <a:ext cx="1066800" cy="369332"/>
          </a:xfrm>
          <a:prstGeom prst="rect">
            <a:avLst/>
          </a:prstGeom>
          <a:noFill/>
        </p:spPr>
        <p:txBody>
          <a:bodyPr wrap="square" rtlCol="0">
            <a:spAutoFit/>
          </a:bodyPr>
          <a:lstStyle/>
          <a:p>
            <a:r>
              <a:rPr lang="en-US" dirty="0" smtClean="0">
                <a:solidFill>
                  <a:srgbClr val="0000CC"/>
                </a:solidFill>
                <a:latin typeface="Algerian" panose="04020705040A02060702" pitchFamily="82" charset="0"/>
                <a:cs typeface="Arial"/>
                <a:sym typeface="Arial"/>
                <a:rtl val="0"/>
              </a:rPr>
              <a:t>70+ </a:t>
            </a:r>
            <a:r>
              <a:rPr lang="en-US" dirty="0" err="1" smtClean="0">
                <a:solidFill>
                  <a:srgbClr val="0000CC"/>
                </a:solidFill>
                <a:latin typeface="Algerian" panose="04020705040A02060702" pitchFamily="82" charset="0"/>
                <a:cs typeface="Arial"/>
                <a:sym typeface="Arial"/>
                <a:rtl val="0"/>
              </a:rPr>
              <a:t>yrs</a:t>
            </a:r>
            <a:endParaRPr lang="en-US" dirty="0">
              <a:solidFill>
                <a:srgbClr val="0000CC"/>
              </a:solidFill>
              <a:latin typeface="Algerian" panose="04020705040A02060702" pitchFamily="82" charset="0"/>
              <a:cs typeface="Arial"/>
              <a:sym typeface="Arial"/>
              <a:rtl val="0"/>
            </a:endParaRPr>
          </a:p>
        </p:txBody>
      </p:sp>
      <p:sp>
        <p:nvSpPr>
          <p:cNvPr id="20" name="TextBox 19"/>
          <p:cNvSpPr txBox="1"/>
          <p:nvPr/>
        </p:nvSpPr>
        <p:spPr>
          <a:xfrm>
            <a:off x="7671835" y="5214015"/>
            <a:ext cx="1066800" cy="369332"/>
          </a:xfrm>
          <a:prstGeom prst="rect">
            <a:avLst/>
          </a:prstGeom>
          <a:noFill/>
        </p:spPr>
        <p:txBody>
          <a:bodyPr wrap="square" rtlCol="0">
            <a:spAutoFit/>
          </a:bodyPr>
          <a:lstStyle/>
          <a:p>
            <a:r>
              <a:rPr lang="en-US" dirty="0" smtClean="0">
                <a:solidFill>
                  <a:srgbClr val="0000CC"/>
                </a:solidFill>
                <a:latin typeface="Algerian" panose="04020705040A02060702" pitchFamily="82" charset="0"/>
                <a:cs typeface="Arial"/>
                <a:sym typeface="Arial"/>
                <a:rtl val="0"/>
              </a:rPr>
              <a:t>600 </a:t>
            </a:r>
            <a:r>
              <a:rPr lang="en-US" dirty="0" err="1" smtClean="0">
                <a:solidFill>
                  <a:srgbClr val="0000CC"/>
                </a:solidFill>
                <a:latin typeface="Algerian" panose="04020705040A02060702" pitchFamily="82" charset="0"/>
                <a:cs typeface="Arial"/>
                <a:sym typeface="Arial"/>
                <a:rtl val="0"/>
              </a:rPr>
              <a:t>yrs</a:t>
            </a:r>
            <a:endParaRPr lang="en-US" dirty="0">
              <a:solidFill>
                <a:srgbClr val="0000CC"/>
              </a:solidFill>
              <a:latin typeface="Algerian" panose="04020705040A02060702" pitchFamily="82" charset="0"/>
              <a:cs typeface="Arial"/>
              <a:sym typeface="Arial"/>
              <a:rtl val="0"/>
            </a:endParaRPr>
          </a:p>
        </p:txBody>
      </p:sp>
      <p:sp>
        <p:nvSpPr>
          <p:cNvPr id="3" name="TextBox 2"/>
          <p:cNvSpPr txBox="1"/>
          <p:nvPr/>
        </p:nvSpPr>
        <p:spPr>
          <a:xfrm>
            <a:off x="1195360" y="5531910"/>
            <a:ext cx="881973" cy="307777"/>
          </a:xfrm>
          <a:prstGeom prst="rect">
            <a:avLst/>
          </a:prstGeom>
          <a:solidFill>
            <a:srgbClr val="FFFF00"/>
          </a:solidFill>
          <a:ln>
            <a:solidFill>
              <a:schemeClr val="accent1"/>
            </a:solidFill>
          </a:ln>
        </p:spPr>
        <p:txBody>
          <a:bodyPr wrap="none" rtlCol="0">
            <a:spAutoFit/>
          </a:bodyPr>
          <a:lstStyle/>
          <a:p>
            <a:r>
              <a:rPr lang="en-US" sz="1400" kern="0" dirty="0" smtClean="0">
                <a:solidFill>
                  <a:srgbClr val="000000"/>
                </a:solidFill>
                <a:latin typeface="Arial"/>
                <a:cs typeface="Arial"/>
                <a:sym typeface="Arial"/>
                <a:rtl val="0"/>
              </a:rPr>
              <a:t>1400 BC</a:t>
            </a:r>
            <a:endParaRPr lang="en-US" sz="1400" kern="0" dirty="0">
              <a:solidFill>
                <a:srgbClr val="000000"/>
              </a:solidFill>
              <a:latin typeface="Arial"/>
              <a:cs typeface="Arial"/>
              <a:sym typeface="Arial"/>
              <a:rtl val="0"/>
            </a:endParaRPr>
          </a:p>
        </p:txBody>
      </p:sp>
      <p:sp>
        <p:nvSpPr>
          <p:cNvPr id="13" name="TextBox 12"/>
          <p:cNvSpPr txBox="1"/>
          <p:nvPr/>
        </p:nvSpPr>
        <p:spPr>
          <a:xfrm>
            <a:off x="5558095" y="4912510"/>
            <a:ext cx="1140056" cy="307777"/>
          </a:xfrm>
          <a:prstGeom prst="rect">
            <a:avLst/>
          </a:prstGeom>
          <a:solidFill>
            <a:srgbClr val="FFFF00"/>
          </a:solidFill>
          <a:ln>
            <a:solidFill>
              <a:schemeClr val="accent1"/>
            </a:solidFill>
          </a:ln>
        </p:spPr>
        <p:txBody>
          <a:bodyPr wrap="none" rtlCol="0">
            <a:spAutoFit/>
          </a:bodyPr>
          <a:lstStyle>
            <a:defPPr marR="0" algn="l" rtl="0">
              <a:lnSpc>
                <a:spcPct val="100000"/>
              </a:lnSpc>
              <a:spcBef>
                <a:spcPts val="0"/>
              </a:spcBef>
              <a:spcAft>
                <a:spcPts val="0"/>
              </a:spcAft>
            </a:defPPr>
          </a:lstStyle>
          <a:p>
            <a:r>
              <a:rPr lang="en-US" sz="1400" kern="0" dirty="0">
                <a:solidFill>
                  <a:srgbClr val="000000"/>
                </a:solidFill>
                <a:latin typeface="Arial"/>
                <a:cs typeface="Arial"/>
                <a:sym typeface="Arial"/>
                <a:rtl val="0"/>
              </a:rPr>
              <a:t>605-586 BC</a:t>
            </a:r>
          </a:p>
        </p:txBody>
      </p:sp>
      <p:sp>
        <p:nvSpPr>
          <p:cNvPr id="14" name="TextBox 13"/>
          <p:cNvSpPr txBox="1"/>
          <p:nvPr/>
        </p:nvSpPr>
        <p:spPr>
          <a:xfrm>
            <a:off x="6098326" y="5190892"/>
            <a:ext cx="780983" cy="369332"/>
          </a:xfrm>
          <a:prstGeom prst="rect">
            <a:avLst/>
          </a:prstGeom>
          <a:noFill/>
        </p:spPr>
        <p:txBody>
          <a:bodyPr wrap="none" rtlCol="0">
            <a:spAutoFit/>
          </a:bodyPr>
          <a:lstStyle/>
          <a:p>
            <a:r>
              <a:rPr lang="en-US" dirty="0" smtClean="0">
                <a:solidFill>
                  <a:prstClr val="black"/>
                </a:solidFill>
                <a:cs typeface="Arial"/>
                <a:sym typeface="Arial"/>
                <a:rtl val="0"/>
              </a:rPr>
              <a:t>Daniel</a:t>
            </a:r>
          </a:p>
        </p:txBody>
      </p:sp>
      <p:sp>
        <p:nvSpPr>
          <p:cNvPr id="17" name="TextBox 16"/>
          <p:cNvSpPr txBox="1"/>
          <p:nvPr/>
        </p:nvSpPr>
        <p:spPr>
          <a:xfrm>
            <a:off x="4191024" y="5819097"/>
            <a:ext cx="782587" cy="307777"/>
          </a:xfrm>
          <a:prstGeom prst="rect">
            <a:avLst/>
          </a:prstGeom>
          <a:solidFill>
            <a:srgbClr val="FFFF00"/>
          </a:solidFill>
          <a:ln>
            <a:solidFill>
              <a:schemeClr val="accent1"/>
            </a:solidFill>
          </a:ln>
        </p:spPr>
        <p:txBody>
          <a:bodyPr wrap="none" rtlCol="0">
            <a:spAutoFit/>
          </a:bodyPr>
          <a:lstStyle>
            <a:defPPr marR="0" algn="l" rtl="0">
              <a:lnSpc>
                <a:spcPct val="100000"/>
              </a:lnSpc>
              <a:spcBef>
                <a:spcPts val="0"/>
              </a:spcBef>
              <a:spcAft>
                <a:spcPts val="0"/>
              </a:spcAft>
            </a:defPPr>
          </a:lstStyle>
          <a:p>
            <a:r>
              <a:rPr lang="en-US" sz="1400" kern="0" dirty="0" smtClean="0">
                <a:solidFill>
                  <a:srgbClr val="000000"/>
                </a:solidFill>
                <a:latin typeface="Arial"/>
                <a:cs typeface="Arial"/>
                <a:sym typeface="Arial"/>
                <a:rtl val="0"/>
              </a:rPr>
              <a:t>701 </a:t>
            </a:r>
            <a:r>
              <a:rPr lang="en-US" sz="1400" kern="0" dirty="0">
                <a:solidFill>
                  <a:srgbClr val="000000"/>
                </a:solidFill>
                <a:latin typeface="Arial"/>
                <a:cs typeface="Arial"/>
                <a:sym typeface="Arial"/>
                <a:rtl val="0"/>
              </a:rPr>
              <a:t>BC</a:t>
            </a:r>
          </a:p>
        </p:txBody>
      </p:sp>
      <p:sp>
        <p:nvSpPr>
          <p:cNvPr id="21" name="TextBox 20"/>
          <p:cNvSpPr txBox="1"/>
          <p:nvPr/>
        </p:nvSpPr>
        <p:spPr>
          <a:xfrm>
            <a:off x="7399457" y="6305569"/>
            <a:ext cx="782587" cy="307777"/>
          </a:xfrm>
          <a:prstGeom prst="rect">
            <a:avLst/>
          </a:prstGeom>
          <a:solidFill>
            <a:srgbClr val="FFFF00"/>
          </a:solidFill>
          <a:ln>
            <a:solidFill>
              <a:schemeClr val="accent1"/>
            </a:solidFill>
          </a:ln>
        </p:spPr>
        <p:txBody>
          <a:bodyPr wrap="none" rtlCol="0">
            <a:spAutoFit/>
          </a:bodyPr>
          <a:lstStyle>
            <a:defPPr marR="0" algn="l" rtl="0">
              <a:lnSpc>
                <a:spcPct val="100000"/>
              </a:lnSpc>
              <a:spcBef>
                <a:spcPts val="0"/>
              </a:spcBef>
              <a:spcAft>
                <a:spcPts val="0"/>
              </a:spcAft>
            </a:defPPr>
          </a:lstStyle>
          <a:p>
            <a:r>
              <a:rPr lang="en-US" sz="1400" kern="0" dirty="0" smtClean="0">
                <a:solidFill>
                  <a:srgbClr val="000000"/>
                </a:solidFill>
                <a:latin typeface="Arial"/>
                <a:cs typeface="Arial"/>
                <a:sym typeface="Arial"/>
                <a:rtl val="0"/>
              </a:rPr>
              <a:t>536 </a:t>
            </a:r>
            <a:r>
              <a:rPr lang="en-US" sz="1400" kern="0" dirty="0">
                <a:solidFill>
                  <a:srgbClr val="000000"/>
                </a:solidFill>
                <a:latin typeface="Arial"/>
                <a:cs typeface="Arial"/>
                <a:sym typeface="Arial"/>
                <a:rtl val="0"/>
              </a:rPr>
              <a:t>BC</a:t>
            </a:r>
          </a:p>
        </p:txBody>
      </p:sp>
      <p:sp>
        <p:nvSpPr>
          <p:cNvPr id="22" name="TextBox 21"/>
          <p:cNvSpPr txBox="1"/>
          <p:nvPr/>
        </p:nvSpPr>
        <p:spPr>
          <a:xfrm>
            <a:off x="7924966" y="5559788"/>
            <a:ext cx="931665" cy="307777"/>
          </a:xfrm>
          <a:prstGeom prst="rect">
            <a:avLst/>
          </a:prstGeom>
          <a:solidFill>
            <a:srgbClr val="FFFF00"/>
          </a:solidFill>
          <a:ln>
            <a:solidFill>
              <a:schemeClr val="accent1"/>
            </a:solidFill>
          </a:ln>
        </p:spPr>
        <p:txBody>
          <a:bodyPr wrap="none" rtlCol="0">
            <a:spAutoFit/>
          </a:bodyPr>
          <a:lstStyle>
            <a:defPPr marR="0" algn="l" rtl="0">
              <a:lnSpc>
                <a:spcPct val="100000"/>
              </a:lnSpc>
              <a:spcBef>
                <a:spcPts val="0"/>
              </a:spcBef>
              <a:spcAft>
                <a:spcPts val="0"/>
              </a:spcAft>
            </a:defPPr>
          </a:lstStyle>
          <a:p>
            <a:r>
              <a:rPr lang="en-US" sz="1400" kern="0" dirty="0" smtClean="0">
                <a:solidFill>
                  <a:srgbClr val="000000"/>
                </a:solidFill>
                <a:latin typeface="Arial"/>
                <a:cs typeface="Arial"/>
                <a:sym typeface="Arial"/>
                <a:rtl val="0"/>
              </a:rPr>
              <a:t>30/70 AD</a:t>
            </a:r>
            <a:endParaRPr lang="en-US" sz="1400" kern="0" dirty="0">
              <a:solidFill>
                <a:srgbClr val="000000"/>
              </a:solidFill>
              <a:latin typeface="Arial"/>
              <a:cs typeface="Arial"/>
              <a:sym typeface="Arial"/>
              <a:rtl val="0"/>
            </a:endParaRPr>
          </a:p>
        </p:txBody>
      </p:sp>
    </p:spTree>
    <p:extLst>
      <p:ext uri="{BB962C8B-B14F-4D97-AF65-F5344CB8AC3E}">
        <p14:creationId xmlns:p14="http://schemas.microsoft.com/office/powerpoint/2010/main" val="11201028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0" y="1143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sym typeface="Arial"/>
              <a:rtl val="0"/>
            </a:endParaRPr>
          </a:p>
        </p:txBody>
      </p:sp>
      <p:sp>
        <p:nvSpPr>
          <p:cNvPr id="92" name="Rectangle 91"/>
          <p:cNvSpPr/>
          <p:nvPr/>
        </p:nvSpPr>
        <p:spPr>
          <a:xfrm>
            <a:off x="6515029" y="4230025"/>
            <a:ext cx="1336158" cy="1240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sym typeface="Arial"/>
              <a:rtl val="0"/>
            </a:endParaRPr>
          </a:p>
        </p:txBody>
      </p:sp>
      <p:sp>
        <p:nvSpPr>
          <p:cNvPr id="89" name="Rectangle 88"/>
          <p:cNvSpPr/>
          <p:nvPr/>
        </p:nvSpPr>
        <p:spPr>
          <a:xfrm>
            <a:off x="2910785" y="1068520"/>
            <a:ext cx="2047023" cy="575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sym typeface="Arial"/>
              <a:rtl val="0"/>
            </a:endParaRPr>
          </a:p>
        </p:txBody>
      </p:sp>
      <p:sp>
        <p:nvSpPr>
          <p:cNvPr id="24" name="Title 23"/>
          <p:cNvSpPr>
            <a:spLocks noGrp="1"/>
          </p:cNvSpPr>
          <p:nvPr>
            <p:ph type="title"/>
          </p:nvPr>
        </p:nvSpPr>
        <p:spPr>
          <a:xfrm>
            <a:off x="324177" y="-1143000"/>
            <a:ext cx="8229600" cy="1143000"/>
          </a:xfrm>
        </p:spPr>
        <p:txBody>
          <a:bodyPr/>
          <a:lstStyle/>
          <a:p>
            <a:r>
              <a:rPr lang="en-US" dirty="0" smtClean="0"/>
              <a:t>Overview</a:t>
            </a:r>
            <a:endParaRPr lang="en-US" dirty="0"/>
          </a:p>
        </p:txBody>
      </p:sp>
      <p:pic>
        <p:nvPicPr>
          <p:cNvPr id="5"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454" y="345763"/>
            <a:ext cx="1219048" cy="4492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8665" y="364702"/>
            <a:ext cx="803233" cy="261511"/>
          </a:xfrm>
          <a:prstGeom prst="rect">
            <a:avLst/>
          </a:prstGeom>
          <a:noFill/>
        </p:spPr>
        <p:txBody>
          <a:bodyPr wrap="none" lIns="91345" tIns="45671" rIns="91345" bIns="45671" rtlCol="0">
            <a:spAutoFit/>
          </a:bodyPr>
          <a:lstStyle/>
          <a:p>
            <a:pPr defTabSz="913448"/>
            <a:r>
              <a:rPr lang="en-US" sz="1100" dirty="0">
                <a:solidFill>
                  <a:prstClr val="black"/>
                </a:solidFill>
                <a:latin typeface="Arial" panose="020B0604020202020204" pitchFamily="34" charset="0"/>
                <a:cs typeface="Arial" panose="020B0604020202020204" pitchFamily="34" charset="0"/>
                <a:sym typeface="Arial"/>
                <a:rtl val="0"/>
              </a:rPr>
              <a:t>Chapter 1</a:t>
            </a:r>
          </a:p>
        </p:txBody>
      </p:sp>
      <p:sp>
        <p:nvSpPr>
          <p:cNvPr id="7" name="TextBox 6"/>
          <p:cNvSpPr txBox="1"/>
          <p:nvPr/>
        </p:nvSpPr>
        <p:spPr>
          <a:xfrm>
            <a:off x="1620468" y="240659"/>
            <a:ext cx="674993" cy="553899"/>
          </a:xfrm>
          <a:prstGeom prst="rect">
            <a:avLst/>
          </a:prstGeom>
          <a:noFill/>
        </p:spPr>
        <p:txBody>
          <a:bodyPr wrap="none" lIns="91345" tIns="45671" rIns="91345" bIns="45671" rtlCol="0">
            <a:spAutoFit/>
          </a:bodyPr>
          <a:lstStyle/>
          <a:p>
            <a:pPr algn="r" defTabSz="913448"/>
            <a:r>
              <a:rPr lang="en-US" sz="1000" i="1" dirty="0">
                <a:solidFill>
                  <a:prstClr val="black"/>
                </a:solidFill>
                <a:latin typeface="Arial" panose="020B0604020202020204" pitchFamily="34" charset="0"/>
                <a:cs typeface="Arial" panose="020B0604020202020204" pitchFamily="34" charset="0"/>
                <a:sym typeface="Arial"/>
                <a:rtl val="0"/>
              </a:rPr>
              <a:t>Taken</a:t>
            </a:r>
          </a:p>
          <a:p>
            <a:pPr algn="r" defTabSz="913448"/>
            <a:r>
              <a:rPr lang="en-US" sz="1000" i="1" dirty="0">
                <a:solidFill>
                  <a:prstClr val="black"/>
                </a:solidFill>
                <a:latin typeface="Arial" panose="020B0604020202020204" pitchFamily="34" charset="0"/>
                <a:cs typeface="Arial" panose="020B0604020202020204" pitchFamily="34" charset="0"/>
                <a:sym typeface="Arial"/>
                <a:rtl val="0"/>
              </a:rPr>
              <a:t>Into</a:t>
            </a:r>
          </a:p>
          <a:p>
            <a:pPr algn="r" defTabSz="913448"/>
            <a:r>
              <a:rPr lang="en-US" sz="1000" i="1" dirty="0">
                <a:solidFill>
                  <a:prstClr val="black"/>
                </a:solidFill>
                <a:latin typeface="Arial" panose="020B0604020202020204" pitchFamily="34" charset="0"/>
                <a:cs typeface="Arial" panose="020B0604020202020204" pitchFamily="34" charset="0"/>
                <a:sym typeface="Arial"/>
                <a:rtl val="0"/>
              </a:rPr>
              <a:t>Captivity</a:t>
            </a:r>
          </a:p>
        </p:txBody>
      </p:sp>
      <p:pic>
        <p:nvPicPr>
          <p:cNvPr id="8"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686" y="1258362"/>
            <a:ext cx="1219048" cy="4492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6870" y="1277302"/>
            <a:ext cx="803233" cy="261511"/>
          </a:xfrm>
          <a:prstGeom prst="rect">
            <a:avLst/>
          </a:prstGeom>
          <a:noFill/>
        </p:spPr>
        <p:txBody>
          <a:bodyPr wrap="none" lIns="91345" tIns="45671" rIns="91345" bIns="45671" rtlCol="0">
            <a:spAutoFit/>
          </a:bodyPr>
          <a:lstStyle/>
          <a:p>
            <a:pPr defTabSz="913448"/>
            <a:r>
              <a:rPr lang="en-US" sz="1100" dirty="0">
                <a:solidFill>
                  <a:prstClr val="black"/>
                </a:solidFill>
                <a:latin typeface="Arial" panose="020B0604020202020204" pitchFamily="34" charset="0"/>
                <a:cs typeface="Arial" panose="020B0604020202020204" pitchFamily="34" charset="0"/>
                <a:sym typeface="Arial"/>
                <a:rtl val="0"/>
              </a:rPr>
              <a:t>Chapter 2</a:t>
            </a:r>
          </a:p>
        </p:txBody>
      </p:sp>
      <p:sp>
        <p:nvSpPr>
          <p:cNvPr id="10" name="TextBox 9"/>
          <p:cNvSpPr txBox="1"/>
          <p:nvPr/>
        </p:nvSpPr>
        <p:spPr>
          <a:xfrm>
            <a:off x="1255287" y="1119629"/>
            <a:ext cx="1240853" cy="553899"/>
          </a:xfrm>
          <a:prstGeom prst="rect">
            <a:avLst/>
          </a:prstGeom>
          <a:noFill/>
        </p:spPr>
        <p:txBody>
          <a:bodyPr wrap="none" lIns="91345" tIns="45671" rIns="91345" bIns="45671" rtlCol="0">
            <a:spAutoFit/>
          </a:bodyPr>
          <a:lstStyle/>
          <a:p>
            <a:pPr algn="r" defTabSz="913448"/>
            <a:r>
              <a:rPr lang="en-US" sz="1000" i="1" dirty="0">
                <a:solidFill>
                  <a:prstClr val="black"/>
                </a:solidFill>
                <a:latin typeface="Arial" panose="020B0604020202020204" pitchFamily="34" charset="0"/>
                <a:cs typeface="Arial" panose="020B0604020202020204" pitchFamily="34" charset="0"/>
                <a:sym typeface="Arial"/>
                <a:rtl val="0"/>
              </a:rPr>
              <a:t>Interprets</a:t>
            </a:r>
          </a:p>
          <a:p>
            <a:pPr algn="r" defTabSz="913448"/>
            <a:r>
              <a:rPr lang="en-US" sz="1000" i="1" dirty="0">
                <a:solidFill>
                  <a:prstClr val="black"/>
                </a:solidFill>
                <a:latin typeface="Arial" panose="020B0604020202020204" pitchFamily="34" charset="0"/>
                <a:cs typeface="Arial" panose="020B0604020202020204" pitchFamily="34" charset="0"/>
                <a:sym typeface="Arial"/>
                <a:rtl val="0"/>
              </a:rPr>
              <a:t>Nebuchadnezzar’s</a:t>
            </a:r>
          </a:p>
          <a:p>
            <a:pPr algn="r" defTabSz="913448"/>
            <a:r>
              <a:rPr lang="en-US" sz="1000" i="1" dirty="0">
                <a:solidFill>
                  <a:prstClr val="black"/>
                </a:solidFill>
                <a:latin typeface="Arial" panose="020B0604020202020204" pitchFamily="34" charset="0"/>
                <a:cs typeface="Arial" panose="020B0604020202020204" pitchFamily="34" charset="0"/>
                <a:sym typeface="Arial"/>
                <a:rtl val="0"/>
              </a:rPr>
              <a:t>Dream</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700" y="2215559"/>
            <a:ext cx="1202098" cy="966280"/>
          </a:xfrm>
          <a:prstGeom prst="rect">
            <a:avLst/>
          </a:prstGeom>
        </p:spPr>
      </p:pic>
      <p:pic>
        <p:nvPicPr>
          <p:cNvPr id="12"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556" y="2431378"/>
            <a:ext cx="1219048" cy="44926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28720" y="2431525"/>
            <a:ext cx="803233" cy="261511"/>
          </a:xfrm>
          <a:prstGeom prst="rect">
            <a:avLst/>
          </a:prstGeom>
          <a:noFill/>
        </p:spPr>
        <p:txBody>
          <a:bodyPr wrap="none" lIns="91345" tIns="45671" rIns="91345" bIns="45671" rtlCol="0">
            <a:spAutoFit/>
          </a:bodyPr>
          <a:lstStyle/>
          <a:p>
            <a:pPr defTabSz="913448"/>
            <a:r>
              <a:rPr lang="en-US" sz="1100" dirty="0">
                <a:solidFill>
                  <a:prstClr val="black"/>
                </a:solidFill>
                <a:latin typeface="Arial" panose="020B0604020202020204" pitchFamily="34" charset="0"/>
                <a:cs typeface="Arial" panose="020B0604020202020204" pitchFamily="34" charset="0"/>
                <a:sym typeface="Arial"/>
                <a:rtl val="0"/>
              </a:rPr>
              <a:t>Chapter 3</a:t>
            </a:r>
          </a:p>
        </p:txBody>
      </p:sp>
      <p:sp>
        <p:nvSpPr>
          <p:cNvPr id="14" name="TextBox 13"/>
          <p:cNvSpPr txBox="1"/>
          <p:nvPr/>
        </p:nvSpPr>
        <p:spPr>
          <a:xfrm>
            <a:off x="1549438" y="2397226"/>
            <a:ext cx="652551" cy="400011"/>
          </a:xfrm>
          <a:prstGeom prst="rect">
            <a:avLst/>
          </a:prstGeom>
          <a:noFill/>
        </p:spPr>
        <p:txBody>
          <a:bodyPr wrap="none" lIns="91345" tIns="45671" rIns="91345" bIns="45671" rtlCol="0">
            <a:spAutoFit/>
          </a:bodyPr>
          <a:lstStyle/>
          <a:p>
            <a:pPr algn="r" defTabSz="913448"/>
            <a:r>
              <a:rPr lang="en-US" sz="1000" i="1" dirty="0">
                <a:solidFill>
                  <a:prstClr val="black"/>
                </a:solidFill>
                <a:latin typeface="Arial" panose="020B0604020202020204" pitchFamily="34" charset="0"/>
                <a:cs typeface="Arial" panose="020B0604020202020204" pitchFamily="34" charset="0"/>
                <a:sym typeface="Arial"/>
                <a:rtl val="0"/>
              </a:rPr>
              <a:t>Fiery</a:t>
            </a:r>
          </a:p>
          <a:p>
            <a:pPr algn="r" defTabSz="913448"/>
            <a:r>
              <a:rPr lang="en-US" sz="1000" i="1" dirty="0">
                <a:solidFill>
                  <a:prstClr val="black"/>
                </a:solidFill>
                <a:latin typeface="Arial" panose="020B0604020202020204" pitchFamily="34" charset="0"/>
                <a:cs typeface="Arial" panose="020B0604020202020204" pitchFamily="34" charset="0"/>
                <a:sym typeface="Arial"/>
                <a:rtl val="0"/>
              </a:rPr>
              <a:t>Furnace</a:t>
            </a:r>
          </a:p>
        </p:txBody>
      </p:sp>
      <p:sp>
        <p:nvSpPr>
          <p:cNvPr id="16" name="TextBox 15"/>
          <p:cNvSpPr txBox="1"/>
          <p:nvPr/>
        </p:nvSpPr>
        <p:spPr>
          <a:xfrm>
            <a:off x="1255287" y="3320993"/>
            <a:ext cx="1240853" cy="553899"/>
          </a:xfrm>
          <a:prstGeom prst="rect">
            <a:avLst/>
          </a:prstGeom>
          <a:noFill/>
        </p:spPr>
        <p:txBody>
          <a:bodyPr wrap="none" lIns="91345" tIns="45671" rIns="91345" bIns="45671" rtlCol="0">
            <a:spAutoFit/>
          </a:bodyPr>
          <a:lstStyle/>
          <a:p>
            <a:pPr algn="r" defTabSz="913448"/>
            <a:r>
              <a:rPr lang="en-US" sz="1000" i="1" dirty="0">
                <a:solidFill>
                  <a:prstClr val="black"/>
                </a:solidFill>
                <a:latin typeface="Arial" panose="020B0604020202020204" pitchFamily="34" charset="0"/>
                <a:cs typeface="Arial" panose="020B0604020202020204" pitchFamily="34" charset="0"/>
                <a:sym typeface="Arial"/>
                <a:rtl val="0"/>
              </a:rPr>
              <a:t>Interprets</a:t>
            </a:r>
          </a:p>
          <a:p>
            <a:pPr algn="r" defTabSz="913448"/>
            <a:r>
              <a:rPr lang="en-US" sz="1000" i="1" dirty="0">
                <a:solidFill>
                  <a:prstClr val="black"/>
                </a:solidFill>
                <a:latin typeface="Arial" panose="020B0604020202020204" pitchFamily="34" charset="0"/>
                <a:cs typeface="Arial" panose="020B0604020202020204" pitchFamily="34" charset="0"/>
                <a:sym typeface="Arial"/>
                <a:rtl val="0"/>
              </a:rPr>
              <a:t>Nebuchadnezzar’s</a:t>
            </a:r>
          </a:p>
          <a:p>
            <a:pPr algn="r" defTabSz="913448"/>
            <a:r>
              <a:rPr lang="en-US" sz="1000" i="1" dirty="0">
                <a:solidFill>
                  <a:prstClr val="black"/>
                </a:solidFill>
                <a:latin typeface="Arial" panose="020B0604020202020204" pitchFamily="34" charset="0"/>
                <a:cs typeface="Arial" panose="020B0604020202020204" pitchFamily="34" charset="0"/>
                <a:sym typeface="Arial"/>
                <a:rtl val="0"/>
              </a:rPr>
              <a:t>Dream</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53283" y="3001098"/>
            <a:ext cx="408447" cy="1285603"/>
          </a:xfrm>
          <a:prstGeom prst="rect">
            <a:avLst/>
          </a:prstGeom>
        </p:spPr>
      </p:pic>
      <p:pic>
        <p:nvPicPr>
          <p:cNvPr id="18"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297" y="3419264"/>
            <a:ext cx="1219048" cy="44926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49491" y="3438202"/>
            <a:ext cx="803233" cy="261511"/>
          </a:xfrm>
          <a:prstGeom prst="rect">
            <a:avLst/>
          </a:prstGeom>
          <a:noFill/>
        </p:spPr>
        <p:txBody>
          <a:bodyPr wrap="none" lIns="91345" tIns="45671" rIns="91345" bIns="45671" rtlCol="0">
            <a:spAutoFit/>
          </a:bodyPr>
          <a:lstStyle/>
          <a:p>
            <a:pPr defTabSz="913448"/>
            <a:r>
              <a:rPr lang="en-US" sz="1100" dirty="0">
                <a:solidFill>
                  <a:prstClr val="black"/>
                </a:solidFill>
                <a:latin typeface="Arial" panose="020B0604020202020204" pitchFamily="34" charset="0"/>
                <a:cs typeface="Arial" panose="020B0604020202020204" pitchFamily="34" charset="0"/>
                <a:sym typeface="Arial"/>
                <a:rtl val="0"/>
              </a:rPr>
              <a:t>Chapter 4</a:t>
            </a:r>
          </a:p>
        </p:txBody>
      </p:sp>
      <p:sp>
        <p:nvSpPr>
          <p:cNvPr id="20" name="TextBox 19"/>
          <p:cNvSpPr txBox="1"/>
          <p:nvPr/>
        </p:nvSpPr>
        <p:spPr>
          <a:xfrm>
            <a:off x="2848593" y="124342"/>
            <a:ext cx="2075802" cy="738664"/>
          </a:xfrm>
          <a:prstGeom prst="rect">
            <a:avLst/>
          </a:prstGeom>
          <a:solidFill>
            <a:srgbClr val="FFFF00"/>
          </a:solidFill>
        </p:spPr>
        <p:txBody>
          <a:bodyPr wrap="square" rtlCol="0">
            <a:spAutoFit/>
          </a:bodyPr>
          <a:lstStyle/>
          <a:p>
            <a:pPr algn="ctr" defTabSz="913448"/>
            <a:r>
              <a:rPr lang="en-US" sz="1400" dirty="0" smtClean="0">
                <a:solidFill>
                  <a:prstClr val="black"/>
                </a:solidFill>
                <a:cs typeface="Arial"/>
                <a:sym typeface="Arial"/>
                <a:rtl val="0"/>
              </a:rPr>
              <a:t>Captive</a:t>
            </a:r>
          </a:p>
          <a:p>
            <a:pPr algn="ctr" defTabSz="913448"/>
            <a:r>
              <a:rPr lang="en-US" sz="1400" dirty="0" smtClean="0">
                <a:solidFill>
                  <a:prstClr val="black"/>
                </a:solidFill>
                <a:cs typeface="Arial"/>
                <a:sym typeface="Arial"/>
                <a:rtl val="0"/>
              </a:rPr>
              <a:t>But obey</a:t>
            </a:r>
          </a:p>
          <a:p>
            <a:pPr algn="ctr" defTabSz="913448"/>
            <a:r>
              <a:rPr lang="en-US" sz="1400" dirty="0" smtClean="0">
                <a:solidFill>
                  <a:prstClr val="black"/>
                </a:solidFill>
                <a:cs typeface="Arial"/>
                <a:sym typeface="Arial"/>
                <a:rtl val="0"/>
              </a:rPr>
              <a:t>Food God’s </a:t>
            </a:r>
            <a:r>
              <a:rPr lang="en-US" sz="1400" b="1" u="sng" dirty="0" smtClean="0">
                <a:solidFill>
                  <a:prstClr val="black"/>
                </a:solidFill>
                <a:cs typeface="Arial"/>
                <a:sym typeface="Arial"/>
                <a:rtl val="0"/>
              </a:rPr>
              <a:t>Laws</a:t>
            </a:r>
            <a:endParaRPr lang="en-US" sz="1400" b="1" u="sng" dirty="0">
              <a:solidFill>
                <a:prstClr val="black"/>
              </a:solidFill>
              <a:cs typeface="Arial"/>
              <a:sym typeface="Arial"/>
              <a:rtl val="0"/>
            </a:endParaRPr>
          </a:p>
        </p:txBody>
      </p:sp>
      <p:sp>
        <p:nvSpPr>
          <p:cNvPr id="21" name="TextBox 20"/>
          <p:cNvSpPr txBox="1"/>
          <p:nvPr/>
        </p:nvSpPr>
        <p:spPr>
          <a:xfrm>
            <a:off x="2834021" y="1119626"/>
            <a:ext cx="2090415" cy="523220"/>
          </a:xfrm>
          <a:prstGeom prst="rect">
            <a:avLst/>
          </a:prstGeom>
          <a:solidFill>
            <a:srgbClr val="FFFF00"/>
          </a:solidFill>
        </p:spPr>
        <p:txBody>
          <a:bodyPr wrap="square" rtlCol="0">
            <a:spAutoFit/>
          </a:bodyPr>
          <a:lstStyle/>
          <a:p>
            <a:pPr algn="ctr" defTabSz="913448"/>
            <a:r>
              <a:rPr lang="en-US" sz="1400" dirty="0" smtClean="0">
                <a:solidFill>
                  <a:prstClr val="black"/>
                </a:solidFill>
                <a:cs typeface="Arial"/>
                <a:sym typeface="Arial"/>
                <a:rtl val="0"/>
              </a:rPr>
              <a:t>God Controls Rise &amp; Fall of Kingdoms</a:t>
            </a:r>
            <a:endParaRPr lang="en-US" sz="1400" b="1" u="sng" dirty="0">
              <a:solidFill>
                <a:prstClr val="black"/>
              </a:solidFill>
              <a:cs typeface="Arial"/>
              <a:sym typeface="Arial"/>
              <a:rtl val="0"/>
            </a:endParaRPr>
          </a:p>
        </p:txBody>
      </p:sp>
      <p:sp>
        <p:nvSpPr>
          <p:cNvPr id="22" name="TextBox 21"/>
          <p:cNvSpPr txBox="1"/>
          <p:nvPr/>
        </p:nvSpPr>
        <p:spPr>
          <a:xfrm>
            <a:off x="2965012" y="2370262"/>
            <a:ext cx="1959389" cy="307777"/>
          </a:xfrm>
          <a:prstGeom prst="rect">
            <a:avLst/>
          </a:prstGeom>
          <a:solidFill>
            <a:srgbClr val="FFFF00"/>
          </a:solidFill>
        </p:spPr>
        <p:txBody>
          <a:bodyPr wrap="square" rtlCol="0">
            <a:spAutoFit/>
          </a:bodyPr>
          <a:lstStyle/>
          <a:p>
            <a:pPr algn="ctr" defTabSz="913448"/>
            <a:r>
              <a:rPr lang="en-US" sz="1400" dirty="0" smtClean="0">
                <a:solidFill>
                  <a:prstClr val="black"/>
                </a:solidFill>
                <a:cs typeface="Arial"/>
                <a:sym typeface="Arial"/>
                <a:rtl val="0"/>
              </a:rPr>
              <a:t>Pray to God not Objects</a:t>
            </a:r>
            <a:endParaRPr lang="en-US" sz="1400" b="1" u="sng" dirty="0">
              <a:solidFill>
                <a:prstClr val="black"/>
              </a:solidFill>
              <a:cs typeface="Arial"/>
              <a:sym typeface="Arial"/>
              <a:rtl val="0"/>
            </a:endParaRPr>
          </a:p>
        </p:txBody>
      </p:sp>
      <p:sp>
        <p:nvSpPr>
          <p:cNvPr id="23" name="TextBox 22"/>
          <p:cNvSpPr txBox="1"/>
          <p:nvPr/>
        </p:nvSpPr>
        <p:spPr>
          <a:xfrm>
            <a:off x="2857832" y="3219862"/>
            <a:ext cx="2090416" cy="523220"/>
          </a:xfrm>
          <a:prstGeom prst="rect">
            <a:avLst/>
          </a:prstGeom>
          <a:solidFill>
            <a:srgbClr val="FFFF00"/>
          </a:solidFill>
        </p:spPr>
        <p:txBody>
          <a:bodyPr wrap="square" rtlCol="0">
            <a:spAutoFit/>
          </a:bodyPr>
          <a:lstStyle/>
          <a:p>
            <a:pPr algn="ctr" defTabSz="913448"/>
            <a:r>
              <a:rPr lang="en-US" sz="1400" dirty="0" smtClean="0">
                <a:solidFill>
                  <a:prstClr val="black"/>
                </a:solidFill>
                <a:cs typeface="Arial"/>
                <a:sym typeface="Arial"/>
                <a:rtl val="0"/>
              </a:rPr>
              <a:t>God Humbles Powerful Dynasty building Kings</a:t>
            </a:r>
            <a:endParaRPr lang="en-US" sz="1400" b="1" u="sng" dirty="0">
              <a:solidFill>
                <a:prstClr val="black"/>
              </a:solidFill>
              <a:cs typeface="Arial"/>
              <a:sym typeface="Arial"/>
              <a:rtl val="0"/>
            </a:endParaRP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4542" y="33601"/>
            <a:ext cx="566689" cy="968856"/>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6464" y="1045657"/>
            <a:ext cx="314034" cy="1151076"/>
          </a:xfrm>
          <a:prstGeom prst="rect">
            <a:avLst/>
          </a:prstGeom>
        </p:spPr>
      </p:pic>
      <p:pic>
        <p:nvPicPr>
          <p:cNvPr id="32"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556" y="4311667"/>
            <a:ext cx="1219048" cy="44926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16870" y="4332240"/>
            <a:ext cx="803233" cy="261511"/>
          </a:xfrm>
          <a:prstGeom prst="rect">
            <a:avLst/>
          </a:prstGeom>
          <a:noFill/>
        </p:spPr>
        <p:txBody>
          <a:bodyPr wrap="none" lIns="91345" tIns="45671" rIns="91345" bIns="45671" rtlCol="0">
            <a:spAutoFit/>
          </a:bodyPr>
          <a:lstStyle/>
          <a:p>
            <a:pPr defTabSz="913448"/>
            <a:r>
              <a:rPr lang="en-US" sz="1100" dirty="0">
                <a:solidFill>
                  <a:prstClr val="black"/>
                </a:solidFill>
                <a:latin typeface="Arial" panose="020B0604020202020204" pitchFamily="34" charset="0"/>
                <a:cs typeface="Arial" panose="020B0604020202020204" pitchFamily="34" charset="0"/>
                <a:sym typeface="Arial"/>
                <a:rtl val="0"/>
              </a:rPr>
              <a:t>Chapter 5</a:t>
            </a:r>
          </a:p>
        </p:txBody>
      </p:sp>
      <p:sp>
        <p:nvSpPr>
          <p:cNvPr id="34" name="TextBox 33"/>
          <p:cNvSpPr txBox="1"/>
          <p:nvPr/>
        </p:nvSpPr>
        <p:spPr>
          <a:xfrm>
            <a:off x="1341734" y="4311670"/>
            <a:ext cx="759952" cy="553899"/>
          </a:xfrm>
          <a:prstGeom prst="rect">
            <a:avLst/>
          </a:prstGeom>
          <a:noFill/>
        </p:spPr>
        <p:txBody>
          <a:bodyPr wrap="none" lIns="91345" tIns="45671" rIns="91345" bIns="45671" rtlCol="0">
            <a:spAutoFit/>
          </a:bodyPr>
          <a:lstStyle/>
          <a:p>
            <a:pPr algn="r" defTabSz="913448"/>
            <a:r>
              <a:rPr lang="en-US" sz="1000" i="1" dirty="0">
                <a:solidFill>
                  <a:prstClr val="black"/>
                </a:solidFill>
                <a:latin typeface="Arial" panose="020B0604020202020204" pitchFamily="34" charset="0"/>
                <a:cs typeface="Arial" panose="020B0604020202020204" pitchFamily="34" charset="0"/>
                <a:sym typeface="Arial"/>
                <a:rtl val="0"/>
              </a:rPr>
              <a:t>Interprets</a:t>
            </a:r>
          </a:p>
          <a:p>
            <a:pPr algn="r" defTabSz="913448"/>
            <a:r>
              <a:rPr lang="en-US" sz="1000" i="1" dirty="0">
                <a:solidFill>
                  <a:prstClr val="black"/>
                </a:solidFill>
                <a:latin typeface="Arial" panose="020B0604020202020204" pitchFamily="34" charset="0"/>
                <a:cs typeface="Arial" panose="020B0604020202020204" pitchFamily="34" charset="0"/>
                <a:sym typeface="Arial"/>
                <a:rtl val="0"/>
              </a:rPr>
              <a:t>Writing on</a:t>
            </a:r>
          </a:p>
          <a:p>
            <a:pPr algn="r" defTabSz="913448"/>
            <a:r>
              <a:rPr lang="en-US" sz="1000" i="1" dirty="0">
                <a:solidFill>
                  <a:prstClr val="black"/>
                </a:solidFill>
                <a:latin typeface="Arial" panose="020B0604020202020204" pitchFamily="34" charset="0"/>
                <a:cs typeface="Arial" panose="020B0604020202020204" pitchFamily="34" charset="0"/>
                <a:sym typeface="Arial"/>
                <a:rtl val="0"/>
              </a:rPr>
              <a:t>The Wall</a:t>
            </a:r>
          </a:p>
        </p:txBody>
      </p:sp>
      <p:sp>
        <p:nvSpPr>
          <p:cNvPr id="35" name="TextBox 34"/>
          <p:cNvSpPr txBox="1"/>
          <p:nvPr/>
        </p:nvSpPr>
        <p:spPr>
          <a:xfrm rot="3238812">
            <a:off x="1929280" y="4521198"/>
            <a:ext cx="1094980" cy="338455"/>
          </a:xfrm>
          <a:prstGeom prst="rect">
            <a:avLst/>
          </a:prstGeom>
          <a:noFill/>
        </p:spPr>
        <p:txBody>
          <a:bodyPr wrap="none" lIns="91345" tIns="45671" rIns="91345" bIns="45671" rtlCol="0">
            <a:spAutoFit/>
          </a:bodyPr>
          <a:lstStyle/>
          <a:p>
            <a:pPr defTabSz="913448"/>
            <a:r>
              <a:rPr lang="en-US" sz="800" i="1" dirty="0">
                <a:solidFill>
                  <a:prstClr val="black"/>
                </a:solidFill>
                <a:latin typeface="Arial" panose="020B0604020202020204" pitchFamily="34" charset="0"/>
                <a:cs typeface="Arial" panose="020B0604020202020204" pitchFamily="34" charset="0"/>
                <a:sym typeface="Arial"/>
                <a:rtl val="0"/>
              </a:rPr>
              <a:t>MENE, MENE, </a:t>
            </a:r>
          </a:p>
          <a:p>
            <a:pPr defTabSz="913448"/>
            <a:r>
              <a:rPr lang="en-US" sz="800" i="1" dirty="0">
                <a:solidFill>
                  <a:prstClr val="black"/>
                </a:solidFill>
                <a:latin typeface="Arial" panose="020B0604020202020204" pitchFamily="34" charset="0"/>
                <a:cs typeface="Arial" panose="020B0604020202020204" pitchFamily="34" charset="0"/>
                <a:sym typeface="Arial"/>
                <a:rtl val="0"/>
              </a:rPr>
              <a:t>TEKEL, UPHASSIN</a:t>
            </a:r>
          </a:p>
        </p:txBody>
      </p:sp>
      <p:pic>
        <p:nvPicPr>
          <p:cNvPr id="36"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60" y="5201318"/>
            <a:ext cx="1219048" cy="44926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316870" y="5209632"/>
            <a:ext cx="803233" cy="261511"/>
          </a:xfrm>
          <a:prstGeom prst="rect">
            <a:avLst/>
          </a:prstGeom>
          <a:noFill/>
        </p:spPr>
        <p:txBody>
          <a:bodyPr wrap="none" lIns="91345" tIns="45671" rIns="91345" bIns="45671" rtlCol="0">
            <a:spAutoFit/>
          </a:bodyPr>
          <a:lstStyle/>
          <a:p>
            <a:pPr defTabSz="913448"/>
            <a:r>
              <a:rPr lang="en-US" sz="1100" dirty="0">
                <a:solidFill>
                  <a:prstClr val="black"/>
                </a:solidFill>
                <a:latin typeface="Arial" panose="020B0604020202020204" pitchFamily="34" charset="0"/>
                <a:cs typeface="Arial" panose="020B0604020202020204" pitchFamily="34" charset="0"/>
                <a:sym typeface="Arial"/>
                <a:rtl val="0"/>
              </a:rPr>
              <a:t>Chapter 6</a:t>
            </a:r>
          </a:p>
        </p:txBody>
      </p:sp>
      <p:sp>
        <p:nvSpPr>
          <p:cNvPr id="38" name="TextBox 37"/>
          <p:cNvSpPr txBox="1"/>
          <p:nvPr/>
        </p:nvSpPr>
        <p:spPr>
          <a:xfrm>
            <a:off x="7931512" y="3557945"/>
            <a:ext cx="610873" cy="400011"/>
          </a:xfrm>
          <a:prstGeom prst="rect">
            <a:avLst/>
          </a:prstGeom>
          <a:noFill/>
        </p:spPr>
        <p:txBody>
          <a:bodyPr wrap="none" lIns="91345" tIns="45671" rIns="91345" bIns="45671" rtlCol="0">
            <a:spAutoFit/>
          </a:bodyPr>
          <a:lstStyle/>
          <a:p>
            <a:pPr algn="r" defTabSz="913448"/>
            <a:r>
              <a:rPr lang="en-US" sz="1000" i="1" dirty="0">
                <a:solidFill>
                  <a:prstClr val="black"/>
                </a:solidFill>
                <a:latin typeface="Arial" panose="020B0604020202020204" pitchFamily="34" charset="0"/>
                <a:cs typeface="Arial" panose="020B0604020202020204" pitchFamily="34" charset="0"/>
                <a:sym typeface="Arial"/>
                <a:rtl val="0"/>
              </a:rPr>
              <a:t>Ram &amp; </a:t>
            </a:r>
          </a:p>
          <a:p>
            <a:pPr algn="r" defTabSz="913448"/>
            <a:r>
              <a:rPr lang="en-US" sz="1000" i="1" dirty="0">
                <a:solidFill>
                  <a:prstClr val="black"/>
                </a:solidFill>
                <a:latin typeface="Arial" panose="020B0604020202020204" pitchFamily="34" charset="0"/>
                <a:cs typeface="Arial" panose="020B0604020202020204" pitchFamily="34" charset="0"/>
                <a:sym typeface="Arial"/>
                <a:rtl val="0"/>
              </a:rPr>
              <a:t>Goat</a:t>
            </a:r>
          </a:p>
        </p:txBody>
      </p:sp>
      <p:pic>
        <p:nvPicPr>
          <p:cNvPr id="39"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3727" y="3271638"/>
            <a:ext cx="1219048" cy="449268"/>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6907901" y="3290578"/>
            <a:ext cx="803233" cy="261511"/>
          </a:xfrm>
          <a:prstGeom prst="rect">
            <a:avLst/>
          </a:prstGeom>
          <a:noFill/>
        </p:spPr>
        <p:txBody>
          <a:bodyPr wrap="none" lIns="91345" tIns="45671" rIns="91345" bIns="45671" rtlCol="0">
            <a:spAutoFit/>
          </a:bodyPr>
          <a:lstStyle/>
          <a:p>
            <a:pPr defTabSz="913448"/>
            <a:r>
              <a:rPr lang="en-US" sz="1100" dirty="0">
                <a:solidFill>
                  <a:prstClr val="black"/>
                </a:solidFill>
                <a:latin typeface="Arial" panose="020B0604020202020204" pitchFamily="34" charset="0"/>
                <a:cs typeface="Arial" panose="020B0604020202020204" pitchFamily="34" charset="0"/>
                <a:sym typeface="Arial"/>
                <a:rtl val="0"/>
              </a:rPr>
              <a:t>Chapter 8</a:t>
            </a:r>
          </a:p>
        </p:txBody>
      </p:sp>
      <p:pic>
        <p:nvPicPr>
          <p:cNvPr id="41"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343" y="5961589"/>
            <a:ext cx="1219048" cy="44926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16870" y="5959731"/>
            <a:ext cx="803233" cy="261511"/>
          </a:xfrm>
          <a:prstGeom prst="rect">
            <a:avLst/>
          </a:prstGeom>
          <a:noFill/>
        </p:spPr>
        <p:txBody>
          <a:bodyPr wrap="none" lIns="91345" tIns="45671" rIns="91345" bIns="45671" rtlCol="0">
            <a:spAutoFit/>
          </a:bodyPr>
          <a:lstStyle/>
          <a:p>
            <a:pPr defTabSz="913448"/>
            <a:r>
              <a:rPr lang="en-US" sz="1100" dirty="0">
                <a:solidFill>
                  <a:prstClr val="black"/>
                </a:solidFill>
                <a:latin typeface="Arial" panose="020B0604020202020204" pitchFamily="34" charset="0"/>
                <a:cs typeface="Arial" panose="020B0604020202020204" pitchFamily="34" charset="0"/>
                <a:sym typeface="Arial"/>
                <a:rtl val="0"/>
              </a:rPr>
              <a:t>Chapter 7</a:t>
            </a:r>
          </a:p>
        </p:txBody>
      </p:sp>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930" y="6133096"/>
            <a:ext cx="657153" cy="498289"/>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3613" y="5927025"/>
            <a:ext cx="952685" cy="692816"/>
          </a:xfrm>
          <a:prstGeom prst="rect">
            <a:avLst/>
          </a:prstGeom>
        </p:spPr>
      </p:pic>
      <p:pic>
        <p:nvPicPr>
          <p:cNvPr id="47" name="Picture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51380" y="4308465"/>
            <a:ext cx="1179695" cy="710894"/>
          </a:xfrm>
          <a:prstGeom prst="rect">
            <a:avLst/>
          </a:prstGeom>
        </p:spPr>
      </p:pic>
      <p:sp>
        <p:nvSpPr>
          <p:cNvPr id="48" name="TextBox 47"/>
          <p:cNvSpPr txBox="1"/>
          <p:nvPr/>
        </p:nvSpPr>
        <p:spPr>
          <a:xfrm>
            <a:off x="7976090" y="4945300"/>
            <a:ext cx="1171924" cy="400011"/>
          </a:xfrm>
          <a:prstGeom prst="rect">
            <a:avLst/>
          </a:prstGeom>
          <a:noFill/>
        </p:spPr>
        <p:txBody>
          <a:bodyPr wrap="none" lIns="91345" tIns="45671" rIns="91345" bIns="45671" rtlCol="0">
            <a:spAutoFit/>
          </a:bodyPr>
          <a:lstStyle/>
          <a:p>
            <a:pPr algn="r" defTabSz="913448"/>
            <a:r>
              <a:rPr lang="en-US" sz="1000" i="1" dirty="0">
                <a:solidFill>
                  <a:prstClr val="black"/>
                </a:solidFill>
                <a:latin typeface="Arial" panose="020B0604020202020204" pitchFamily="34" charset="0"/>
                <a:cs typeface="Arial" panose="020B0604020202020204" pitchFamily="34" charset="0"/>
                <a:sym typeface="Arial"/>
                <a:rtl val="0"/>
              </a:rPr>
              <a:t>Return from Exile</a:t>
            </a:r>
          </a:p>
          <a:p>
            <a:pPr algn="r" defTabSz="913448"/>
            <a:r>
              <a:rPr lang="en-US" sz="1000" i="1" dirty="0">
                <a:solidFill>
                  <a:prstClr val="black"/>
                </a:solidFill>
                <a:latin typeface="Arial" panose="020B0604020202020204" pitchFamily="34" charset="0"/>
                <a:cs typeface="Arial" panose="020B0604020202020204" pitchFamily="34" charset="0"/>
                <a:sym typeface="Arial"/>
                <a:rtl val="0"/>
              </a:rPr>
              <a:t>538 BC</a:t>
            </a:r>
          </a:p>
        </p:txBody>
      </p:sp>
      <p:sp>
        <p:nvSpPr>
          <p:cNvPr id="49" name="TextBox 48"/>
          <p:cNvSpPr txBox="1"/>
          <p:nvPr/>
        </p:nvSpPr>
        <p:spPr>
          <a:xfrm>
            <a:off x="6515029" y="4805561"/>
            <a:ext cx="1307580" cy="461566"/>
          </a:xfrm>
          <a:prstGeom prst="rect">
            <a:avLst/>
          </a:prstGeom>
          <a:noFill/>
        </p:spPr>
        <p:txBody>
          <a:bodyPr wrap="square" lIns="91345" tIns="45671" rIns="91345" bIns="45671" rtlCol="0">
            <a:spAutoFit/>
          </a:bodyPr>
          <a:lstStyle/>
          <a:p>
            <a:pPr algn="r" defTabSz="913448"/>
            <a:r>
              <a:rPr lang="en-US" sz="1200" i="1" dirty="0">
                <a:solidFill>
                  <a:srgbClr val="FFFF00"/>
                </a:solidFill>
                <a:latin typeface="Arial" panose="020B0604020202020204" pitchFamily="34" charset="0"/>
                <a:cs typeface="Arial" panose="020B0604020202020204" pitchFamily="34" charset="0"/>
                <a:sym typeface="Arial"/>
                <a:rtl val="0"/>
              </a:rPr>
              <a:t>Prays for </a:t>
            </a:r>
            <a:r>
              <a:rPr lang="en-US" sz="1200" i="1" dirty="0" smtClean="0">
                <a:solidFill>
                  <a:srgbClr val="FFFF00"/>
                </a:solidFill>
                <a:latin typeface="Arial" panose="020B0604020202020204" pitchFamily="34" charset="0"/>
                <a:cs typeface="Arial" panose="020B0604020202020204" pitchFamily="34" charset="0"/>
                <a:sym typeface="Arial"/>
                <a:rtl val="0"/>
              </a:rPr>
              <a:t>Return</a:t>
            </a:r>
          </a:p>
          <a:p>
            <a:pPr algn="r" defTabSz="913448"/>
            <a:r>
              <a:rPr lang="en-US" sz="1200" i="1" dirty="0" smtClean="0">
                <a:solidFill>
                  <a:srgbClr val="FFFF00"/>
                </a:solidFill>
                <a:latin typeface="Arial" panose="020B0604020202020204" pitchFamily="34" charset="0"/>
                <a:cs typeface="Arial" panose="020B0604020202020204" pitchFamily="34" charset="0"/>
                <a:sym typeface="Arial"/>
                <a:rtl val="0"/>
              </a:rPr>
              <a:t>&amp; 70 Weeks</a:t>
            </a:r>
            <a:endParaRPr lang="en-US" sz="1200" i="1" dirty="0">
              <a:solidFill>
                <a:srgbClr val="FFFF00"/>
              </a:solidFill>
              <a:latin typeface="Arial" panose="020B0604020202020204" pitchFamily="34" charset="0"/>
              <a:cs typeface="Arial" panose="020B0604020202020204" pitchFamily="34" charset="0"/>
              <a:sym typeface="Arial"/>
              <a:rtl val="0"/>
            </a:endParaRPr>
          </a:p>
        </p:txBody>
      </p:sp>
      <p:pic>
        <p:nvPicPr>
          <p:cNvPr id="50"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2139" y="4426722"/>
            <a:ext cx="1219048" cy="44926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6755403" y="4456108"/>
            <a:ext cx="803233" cy="261511"/>
          </a:xfrm>
          <a:prstGeom prst="rect">
            <a:avLst/>
          </a:prstGeom>
          <a:noFill/>
        </p:spPr>
        <p:txBody>
          <a:bodyPr wrap="none" lIns="91345" tIns="45671" rIns="91345" bIns="45671" rtlCol="0">
            <a:spAutoFit/>
          </a:bodyPr>
          <a:lstStyle/>
          <a:p>
            <a:pPr defTabSz="913448"/>
            <a:r>
              <a:rPr lang="en-US" sz="1100" dirty="0">
                <a:solidFill>
                  <a:prstClr val="black"/>
                </a:solidFill>
                <a:latin typeface="Arial" panose="020B0604020202020204" pitchFamily="34" charset="0"/>
                <a:cs typeface="Arial" panose="020B0604020202020204" pitchFamily="34" charset="0"/>
                <a:sym typeface="Arial"/>
                <a:rtl val="0"/>
              </a:rPr>
              <a:t>Chapter 9</a:t>
            </a:r>
          </a:p>
        </p:txBody>
      </p:sp>
      <p:pic>
        <p:nvPicPr>
          <p:cNvPr id="52" name="Picture 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936763" y="5142049"/>
            <a:ext cx="882382" cy="692606"/>
          </a:xfrm>
          <a:prstGeom prst="rect">
            <a:avLst/>
          </a:prstGeom>
        </p:spPr>
      </p:pic>
      <p:pic>
        <p:nvPicPr>
          <p:cNvPr id="53" name="Picture 2" descr="O:\Images\Life-Scribes-Scrolls-Reading-Bible History\scroll-rol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69494" y="5795741"/>
            <a:ext cx="1219048" cy="568116"/>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6833935" y="5734313"/>
            <a:ext cx="724687" cy="430788"/>
          </a:xfrm>
          <a:prstGeom prst="rect">
            <a:avLst/>
          </a:prstGeom>
          <a:noFill/>
        </p:spPr>
        <p:txBody>
          <a:bodyPr wrap="none" lIns="91345" tIns="45671" rIns="91345" bIns="45671" rtlCol="0">
            <a:spAutoFit/>
          </a:bodyPr>
          <a:lstStyle/>
          <a:p>
            <a:pPr defTabSz="913448"/>
            <a:r>
              <a:rPr lang="en-US" sz="1100" dirty="0">
                <a:solidFill>
                  <a:prstClr val="black"/>
                </a:solidFill>
                <a:latin typeface="Arial" panose="020B0604020202020204" pitchFamily="34" charset="0"/>
                <a:cs typeface="Arial" panose="020B0604020202020204" pitchFamily="34" charset="0"/>
                <a:sym typeface="Arial"/>
                <a:rtl val="0"/>
              </a:rPr>
              <a:t>Chapter </a:t>
            </a:r>
          </a:p>
          <a:p>
            <a:pPr defTabSz="913448"/>
            <a:r>
              <a:rPr lang="en-US" sz="1100" dirty="0">
                <a:solidFill>
                  <a:prstClr val="black"/>
                </a:solidFill>
                <a:latin typeface="Arial" panose="020B0604020202020204" pitchFamily="34" charset="0"/>
                <a:cs typeface="Arial" panose="020B0604020202020204" pitchFamily="34" charset="0"/>
                <a:sym typeface="Arial"/>
                <a:rtl val="0"/>
              </a:rPr>
              <a:t>10-12</a:t>
            </a:r>
          </a:p>
        </p:txBody>
      </p:sp>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87102" y="5652301"/>
            <a:ext cx="463101" cy="968856"/>
          </a:xfrm>
          <a:prstGeom prst="rect">
            <a:avLst/>
          </a:prstGeom>
        </p:spPr>
      </p:pic>
      <p:sp>
        <p:nvSpPr>
          <p:cNvPr id="56" name="TextBox 55"/>
          <p:cNvSpPr txBox="1"/>
          <p:nvPr/>
        </p:nvSpPr>
        <p:spPr>
          <a:xfrm>
            <a:off x="7232595" y="6299348"/>
            <a:ext cx="590033" cy="400011"/>
          </a:xfrm>
          <a:prstGeom prst="rect">
            <a:avLst/>
          </a:prstGeom>
          <a:noFill/>
        </p:spPr>
        <p:txBody>
          <a:bodyPr wrap="none" lIns="91345" tIns="45671" rIns="91345" bIns="45671" rtlCol="0">
            <a:spAutoFit/>
          </a:bodyPr>
          <a:lstStyle/>
          <a:p>
            <a:pPr algn="r" defTabSz="913448"/>
            <a:r>
              <a:rPr lang="en-US" sz="1000" i="1" dirty="0">
                <a:solidFill>
                  <a:prstClr val="black"/>
                </a:solidFill>
                <a:latin typeface="Arial" panose="020B0604020202020204" pitchFamily="34" charset="0"/>
                <a:cs typeface="Arial" panose="020B0604020202020204" pitchFamily="34" charset="0"/>
                <a:sym typeface="Arial"/>
                <a:rtl val="0"/>
              </a:rPr>
              <a:t>Israel’s</a:t>
            </a:r>
          </a:p>
          <a:p>
            <a:pPr algn="r" defTabSz="913448"/>
            <a:r>
              <a:rPr lang="en-US" sz="1000" i="1" dirty="0">
                <a:solidFill>
                  <a:prstClr val="black"/>
                </a:solidFill>
                <a:latin typeface="Arial" panose="020B0604020202020204" pitchFamily="34" charset="0"/>
                <a:cs typeface="Arial" panose="020B0604020202020204" pitchFamily="34" charset="0"/>
                <a:sym typeface="Arial"/>
                <a:rtl val="0"/>
              </a:rPr>
              <a:t>Future</a:t>
            </a:r>
          </a:p>
        </p:txBody>
      </p:sp>
      <p:pic>
        <p:nvPicPr>
          <p:cNvPr id="57" name="Picture 5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558631" y="2710316"/>
            <a:ext cx="967925" cy="894046"/>
          </a:xfrm>
          <a:prstGeom prst="rect">
            <a:avLst/>
          </a:prstGeom>
        </p:spPr>
      </p:pic>
      <p:sp>
        <p:nvSpPr>
          <p:cNvPr id="58" name="TextBox 57"/>
          <p:cNvSpPr txBox="1"/>
          <p:nvPr/>
        </p:nvSpPr>
        <p:spPr>
          <a:xfrm>
            <a:off x="1489760" y="5142165"/>
            <a:ext cx="517899" cy="400011"/>
          </a:xfrm>
          <a:prstGeom prst="rect">
            <a:avLst/>
          </a:prstGeom>
          <a:noFill/>
        </p:spPr>
        <p:txBody>
          <a:bodyPr wrap="none" lIns="91345" tIns="45671" rIns="91345" bIns="45671" rtlCol="0">
            <a:spAutoFit/>
          </a:bodyPr>
          <a:lstStyle/>
          <a:p>
            <a:pPr algn="r" defTabSz="913448"/>
            <a:r>
              <a:rPr lang="en-US" sz="1000" i="1" dirty="0">
                <a:solidFill>
                  <a:prstClr val="black"/>
                </a:solidFill>
                <a:latin typeface="Arial" panose="020B0604020202020204" pitchFamily="34" charset="0"/>
                <a:cs typeface="Arial" panose="020B0604020202020204" pitchFamily="34" charset="0"/>
                <a:sym typeface="Arial"/>
                <a:rtl val="0"/>
              </a:rPr>
              <a:t>Lion’s</a:t>
            </a:r>
          </a:p>
          <a:p>
            <a:pPr algn="r" defTabSz="913448"/>
            <a:r>
              <a:rPr lang="en-US" sz="1000" i="1" dirty="0">
                <a:solidFill>
                  <a:prstClr val="black"/>
                </a:solidFill>
                <a:latin typeface="Arial" panose="020B0604020202020204" pitchFamily="34" charset="0"/>
                <a:cs typeface="Arial" panose="020B0604020202020204" pitchFamily="34" charset="0"/>
                <a:sym typeface="Arial"/>
                <a:rtl val="0"/>
              </a:rPr>
              <a:t>Den</a:t>
            </a:r>
          </a:p>
        </p:txBody>
      </p:sp>
      <p:sp>
        <p:nvSpPr>
          <p:cNvPr id="59" name="TextBox 58"/>
          <p:cNvSpPr txBox="1"/>
          <p:nvPr/>
        </p:nvSpPr>
        <p:spPr>
          <a:xfrm>
            <a:off x="2861730" y="4286700"/>
            <a:ext cx="2086529" cy="523220"/>
          </a:xfrm>
          <a:prstGeom prst="rect">
            <a:avLst/>
          </a:prstGeom>
          <a:solidFill>
            <a:srgbClr val="FFFF00"/>
          </a:solidFill>
        </p:spPr>
        <p:txBody>
          <a:bodyPr wrap="square" rtlCol="0">
            <a:spAutoFit/>
          </a:bodyPr>
          <a:lstStyle/>
          <a:p>
            <a:pPr algn="ctr" defTabSz="913448"/>
            <a:r>
              <a:rPr lang="en-US" sz="1400" dirty="0" smtClean="0">
                <a:solidFill>
                  <a:prstClr val="black"/>
                </a:solidFill>
                <a:cs typeface="Arial"/>
                <a:sym typeface="Arial"/>
                <a:rtl val="0"/>
              </a:rPr>
              <a:t>God Humbles Vain Spoiled Bad Kings</a:t>
            </a:r>
            <a:endParaRPr lang="en-US" sz="1400" b="1" u="sng" dirty="0">
              <a:solidFill>
                <a:prstClr val="black"/>
              </a:solidFill>
              <a:cs typeface="Arial"/>
              <a:sym typeface="Arial"/>
              <a:rtl val="0"/>
            </a:endParaRPr>
          </a:p>
        </p:txBody>
      </p:sp>
      <p:sp>
        <p:nvSpPr>
          <p:cNvPr id="60" name="TextBox 59"/>
          <p:cNvSpPr txBox="1"/>
          <p:nvPr/>
        </p:nvSpPr>
        <p:spPr>
          <a:xfrm>
            <a:off x="2833980" y="5252846"/>
            <a:ext cx="2114269" cy="307777"/>
          </a:xfrm>
          <a:prstGeom prst="rect">
            <a:avLst/>
          </a:prstGeom>
          <a:solidFill>
            <a:srgbClr val="FFFF00"/>
          </a:solidFill>
        </p:spPr>
        <p:txBody>
          <a:bodyPr wrap="square" rtlCol="0">
            <a:spAutoFit/>
          </a:bodyPr>
          <a:lstStyle/>
          <a:p>
            <a:pPr algn="ctr" defTabSz="913448"/>
            <a:r>
              <a:rPr lang="en-US" sz="1400" dirty="0" smtClean="0">
                <a:solidFill>
                  <a:prstClr val="black"/>
                </a:solidFill>
                <a:cs typeface="Arial"/>
                <a:sym typeface="Arial"/>
                <a:rtl val="0"/>
              </a:rPr>
              <a:t>Pray to God not Kings</a:t>
            </a:r>
            <a:endParaRPr lang="en-US" sz="1400" b="1" u="sng" dirty="0">
              <a:solidFill>
                <a:prstClr val="black"/>
              </a:solidFill>
              <a:cs typeface="Arial"/>
              <a:sym typeface="Arial"/>
              <a:rtl val="0"/>
            </a:endParaRPr>
          </a:p>
        </p:txBody>
      </p:sp>
      <p:pic>
        <p:nvPicPr>
          <p:cNvPr id="46" name="Picture 4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728" y="5850919"/>
            <a:ext cx="753170" cy="531209"/>
          </a:xfrm>
          <a:prstGeom prst="rect">
            <a:avLst/>
          </a:prstGeom>
        </p:spPr>
      </p:pic>
      <p:pic>
        <p:nvPicPr>
          <p:cNvPr id="44" name="Picture 4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266" y="6194946"/>
            <a:ext cx="472601" cy="441427"/>
          </a:xfrm>
          <a:prstGeom prst="rect">
            <a:avLst/>
          </a:prstGeom>
        </p:spPr>
      </p:pic>
      <p:grpSp>
        <p:nvGrpSpPr>
          <p:cNvPr id="66" name="Group 65"/>
          <p:cNvGrpSpPr/>
          <p:nvPr/>
        </p:nvGrpSpPr>
        <p:grpSpPr>
          <a:xfrm>
            <a:off x="4935446" y="1244274"/>
            <a:ext cx="1473989" cy="5137855"/>
            <a:chOff x="4935436" y="1036892"/>
            <a:chExt cx="1473989" cy="4281546"/>
          </a:xfrm>
        </p:grpSpPr>
        <p:sp>
          <p:nvSpPr>
            <p:cNvPr id="63" name="Bent Arrow 62"/>
            <p:cNvSpPr/>
            <p:nvPr/>
          </p:nvSpPr>
          <p:spPr>
            <a:xfrm flipH="1" flipV="1">
              <a:off x="5003319" y="4687174"/>
              <a:ext cx="1406106" cy="63126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black"/>
                </a:solidFill>
                <a:sym typeface="Arial"/>
                <a:rtl val="0"/>
              </a:endParaRPr>
            </a:p>
          </p:txBody>
        </p:sp>
        <p:sp>
          <p:nvSpPr>
            <p:cNvPr id="64" name="Bent Arrow 63"/>
            <p:cNvSpPr/>
            <p:nvPr/>
          </p:nvSpPr>
          <p:spPr>
            <a:xfrm flipH="1">
              <a:off x="4935436" y="1036892"/>
              <a:ext cx="1473988" cy="63126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black"/>
                </a:solidFill>
                <a:sym typeface="Arial"/>
                <a:rtl val="0"/>
              </a:endParaRPr>
            </a:p>
          </p:txBody>
        </p:sp>
        <p:sp>
          <p:nvSpPr>
            <p:cNvPr id="65" name="Rectangle 64"/>
            <p:cNvSpPr/>
            <p:nvPr/>
          </p:nvSpPr>
          <p:spPr>
            <a:xfrm>
              <a:off x="6249663" y="1627403"/>
              <a:ext cx="155275" cy="3057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sym typeface="Arial"/>
                <a:rtl val="0"/>
              </a:endParaRPr>
            </a:p>
          </p:txBody>
        </p:sp>
      </p:grpSp>
      <p:sp>
        <p:nvSpPr>
          <p:cNvPr id="84" name="Bent Arrow 83"/>
          <p:cNvSpPr/>
          <p:nvPr/>
        </p:nvSpPr>
        <p:spPr>
          <a:xfrm flipH="1">
            <a:off x="4853312" y="2360720"/>
            <a:ext cx="1214498" cy="757517"/>
          </a:xfrm>
          <a:prstGeom prst="ben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black"/>
              </a:solidFill>
              <a:sym typeface="Arial"/>
              <a:rtl val="0"/>
            </a:endParaRPr>
          </a:p>
        </p:txBody>
      </p:sp>
      <p:sp>
        <p:nvSpPr>
          <p:cNvPr id="85" name="Bent Arrow 84"/>
          <p:cNvSpPr/>
          <p:nvPr/>
        </p:nvSpPr>
        <p:spPr>
          <a:xfrm flipH="1" flipV="1">
            <a:off x="4948275" y="4869373"/>
            <a:ext cx="1119563" cy="757517"/>
          </a:xfrm>
          <a:prstGeom prst="ben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black"/>
              </a:solidFill>
              <a:sym typeface="Arial"/>
              <a:rtl val="0"/>
            </a:endParaRPr>
          </a:p>
        </p:txBody>
      </p:sp>
      <p:sp>
        <p:nvSpPr>
          <p:cNvPr id="86" name="Rectangle 85"/>
          <p:cNvSpPr/>
          <p:nvPr/>
        </p:nvSpPr>
        <p:spPr>
          <a:xfrm>
            <a:off x="5867420" y="3034783"/>
            <a:ext cx="200419" cy="194156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sym typeface="Arial"/>
              <a:rtl val="0"/>
            </a:endParaRPr>
          </a:p>
        </p:txBody>
      </p:sp>
      <p:sp>
        <p:nvSpPr>
          <p:cNvPr id="87" name="Bent Arrow 86"/>
          <p:cNvSpPr/>
          <p:nvPr/>
        </p:nvSpPr>
        <p:spPr>
          <a:xfrm flipH="1">
            <a:off x="4948259" y="3373141"/>
            <a:ext cx="607249" cy="7575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black"/>
              </a:solidFill>
              <a:sym typeface="Arial"/>
              <a:rtl val="0"/>
            </a:endParaRPr>
          </a:p>
        </p:txBody>
      </p:sp>
      <p:sp>
        <p:nvSpPr>
          <p:cNvPr id="88" name="Bent Arrow 87"/>
          <p:cNvSpPr/>
          <p:nvPr/>
        </p:nvSpPr>
        <p:spPr>
          <a:xfrm flipH="1" flipV="1">
            <a:off x="4948259" y="4039508"/>
            <a:ext cx="607249" cy="7575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black"/>
              </a:solidFill>
              <a:sym typeface="Arial"/>
              <a:rtl val="0"/>
            </a:endParaRPr>
          </a:p>
        </p:txBody>
      </p:sp>
      <p:sp>
        <p:nvSpPr>
          <p:cNvPr id="83" name="TextBox 82"/>
          <p:cNvSpPr txBox="1"/>
          <p:nvPr/>
        </p:nvSpPr>
        <p:spPr>
          <a:xfrm>
            <a:off x="6416750" y="206005"/>
            <a:ext cx="2639977" cy="2308324"/>
          </a:xfrm>
          <a:prstGeom prst="rect">
            <a:avLst/>
          </a:prstGeom>
          <a:noFill/>
        </p:spPr>
        <p:txBody>
          <a:bodyPr wrap="square" rtlCol="0">
            <a:spAutoFit/>
          </a:bodyPr>
          <a:lstStyle/>
          <a:p>
            <a:pPr defTabSz="913448"/>
            <a:r>
              <a:rPr lang="en-US" b="1" dirty="0" smtClean="0">
                <a:solidFill>
                  <a:prstClr val="black"/>
                </a:solidFill>
                <a:cs typeface="Arial"/>
                <a:sym typeface="Arial"/>
                <a:rtl val="0"/>
              </a:rPr>
              <a:t>Daniel </a:t>
            </a:r>
            <a:r>
              <a:rPr lang="en-US" b="1" dirty="0">
                <a:solidFill>
                  <a:prstClr val="black"/>
                </a:solidFill>
                <a:cs typeface="Arial"/>
                <a:sym typeface="Arial"/>
                <a:rtl val="0"/>
              </a:rPr>
              <a:t>10:14(NKJV) </a:t>
            </a:r>
            <a:r>
              <a:rPr lang="en-US" dirty="0">
                <a:solidFill>
                  <a:prstClr val="black"/>
                </a:solidFill>
                <a:cs typeface="Arial"/>
                <a:sym typeface="Arial"/>
                <a:rtl val="0"/>
              </a:rPr>
              <a:t/>
            </a:r>
            <a:br>
              <a:rPr lang="en-US" dirty="0">
                <a:solidFill>
                  <a:prstClr val="black"/>
                </a:solidFill>
                <a:cs typeface="Arial"/>
                <a:sym typeface="Arial"/>
                <a:rtl val="0"/>
              </a:rPr>
            </a:br>
            <a:r>
              <a:rPr lang="en-US" baseline="30000" dirty="0">
                <a:solidFill>
                  <a:prstClr val="black"/>
                </a:solidFill>
                <a:cs typeface="Arial"/>
                <a:sym typeface="Arial"/>
                <a:rtl val="0"/>
              </a:rPr>
              <a:t>14</a:t>
            </a:r>
            <a:r>
              <a:rPr lang="en-US" dirty="0">
                <a:solidFill>
                  <a:prstClr val="black"/>
                </a:solidFill>
                <a:cs typeface="Arial"/>
                <a:sym typeface="Arial"/>
                <a:rtl val="0"/>
              </a:rPr>
              <a:t>Now I have come to make you understand what will happen to your people in the latter days, for the vision </a:t>
            </a:r>
            <a:r>
              <a:rPr lang="en-US" i="1" dirty="0">
                <a:solidFill>
                  <a:prstClr val="black"/>
                </a:solidFill>
                <a:cs typeface="Arial"/>
                <a:sym typeface="Arial"/>
                <a:rtl val="0"/>
              </a:rPr>
              <a:t>refers</a:t>
            </a:r>
            <a:r>
              <a:rPr lang="en-US" dirty="0">
                <a:solidFill>
                  <a:prstClr val="black"/>
                </a:solidFill>
                <a:cs typeface="Arial"/>
                <a:sym typeface="Arial"/>
                <a:rtl val="0"/>
              </a:rPr>
              <a:t> to </a:t>
            </a:r>
            <a:r>
              <a:rPr lang="en-US" i="1" dirty="0">
                <a:solidFill>
                  <a:prstClr val="black"/>
                </a:solidFill>
                <a:cs typeface="Arial"/>
                <a:sym typeface="Arial"/>
                <a:rtl val="0"/>
              </a:rPr>
              <a:t>many</a:t>
            </a:r>
            <a:r>
              <a:rPr lang="en-US" dirty="0">
                <a:solidFill>
                  <a:prstClr val="black"/>
                </a:solidFill>
                <a:cs typeface="Arial"/>
                <a:sym typeface="Arial"/>
                <a:rtl val="0"/>
              </a:rPr>
              <a:t> days yet </a:t>
            </a:r>
            <a:r>
              <a:rPr lang="en-US" i="1" dirty="0">
                <a:solidFill>
                  <a:prstClr val="black"/>
                </a:solidFill>
                <a:cs typeface="Arial"/>
                <a:sym typeface="Arial"/>
                <a:rtl val="0"/>
              </a:rPr>
              <a:t>to come.</a:t>
            </a:r>
            <a:r>
              <a:rPr lang="en-US" dirty="0">
                <a:solidFill>
                  <a:prstClr val="black"/>
                </a:solidFill>
                <a:cs typeface="Arial"/>
                <a:sym typeface="Arial"/>
                <a:rtl val="0"/>
              </a:rPr>
              <a:t>” </a:t>
            </a:r>
          </a:p>
        </p:txBody>
      </p:sp>
      <p:sp>
        <p:nvSpPr>
          <p:cNvPr id="91" name="Rectangle 90"/>
          <p:cNvSpPr/>
          <p:nvPr/>
        </p:nvSpPr>
        <p:spPr>
          <a:xfrm>
            <a:off x="2896426" y="5875594"/>
            <a:ext cx="2047023" cy="575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sym typeface="Arial"/>
              <a:rtl val="0"/>
            </a:endParaRPr>
          </a:p>
        </p:txBody>
      </p:sp>
      <p:sp>
        <p:nvSpPr>
          <p:cNvPr id="62" name="TextBox 61"/>
          <p:cNvSpPr txBox="1"/>
          <p:nvPr/>
        </p:nvSpPr>
        <p:spPr>
          <a:xfrm>
            <a:off x="2819157" y="5921623"/>
            <a:ext cx="2090415" cy="523220"/>
          </a:xfrm>
          <a:prstGeom prst="rect">
            <a:avLst/>
          </a:prstGeom>
          <a:solidFill>
            <a:srgbClr val="FFFF00"/>
          </a:solidFill>
        </p:spPr>
        <p:txBody>
          <a:bodyPr wrap="square" rtlCol="0">
            <a:spAutoFit/>
          </a:bodyPr>
          <a:lstStyle/>
          <a:p>
            <a:pPr algn="ctr" defTabSz="913448"/>
            <a:r>
              <a:rPr lang="en-US" sz="1400" dirty="0" smtClean="0">
                <a:solidFill>
                  <a:prstClr val="black"/>
                </a:solidFill>
                <a:cs typeface="Arial"/>
                <a:sym typeface="Arial"/>
                <a:rtl val="0"/>
              </a:rPr>
              <a:t>God Controls Rise &amp; Fall of Kingdoms</a:t>
            </a:r>
            <a:endParaRPr lang="en-US" sz="1400" b="1" u="sng" dirty="0">
              <a:solidFill>
                <a:prstClr val="black"/>
              </a:solidFill>
              <a:cs typeface="Arial"/>
              <a:sym typeface="Arial"/>
              <a:rtl val="0"/>
            </a:endParaRPr>
          </a:p>
        </p:txBody>
      </p:sp>
      <p:sp>
        <p:nvSpPr>
          <p:cNvPr id="93" name="TextBox 92"/>
          <p:cNvSpPr txBox="1"/>
          <p:nvPr/>
        </p:nvSpPr>
        <p:spPr>
          <a:xfrm>
            <a:off x="1833501" y="6549487"/>
            <a:ext cx="1062920" cy="246122"/>
          </a:xfrm>
          <a:prstGeom prst="rect">
            <a:avLst/>
          </a:prstGeom>
          <a:noFill/>
        </p:spPr>
        <p:txBody>
          <a:bodyPr wrap="none" lIns="91345" tIns="45671" rIns="91345" bIns="45671" rtlCol="0">
            <a:spAutoFit/>
          </a:bodyPr>
          <a:lstStyle/>
          <a:p>
            <a:pPr algn="r" defTabSz="913448"/>
            <a:r>
              <a:rPr lang="en-US" sz="1000" i="1" dirty="0" smtClean="0">
                <a:solidFill>
                  <a:prstClr val="black"/>
                </a:solidFill>
                <a:latin typeface="Arial" panose="020B0604020202020204" pitchFamily="34" charset="0"/>
                <a:cs typeface="Arial" panose="020B0604020202020204" pitchFamily="34" charset="0"/>
                <a:sym typeface="Arial"/>
                <a:rtl val="0"/>
              </a:rPr>
              <a:t>Beast from Sea</a:t>
            </a:r>
            <a:endParaRPr lang="en-US" sz="1000" i="1" dirty="0">
              <a:solidFill>
                <a:prstClr val="black"/>
              </a:solidFill>
              <a:latin typeface="Arial" panose="020B0604020202020204" pitchFamily="34" charset="0"/>
              <a:cs typeface="Arial" panose="020B0604020202020204" pitchFamily="34" charset="0"/>
              <a:sym typeface="Arial"/>
              <a:rtl val="0"/>
            </a:endParaRPr>
          </a:p>
        </p:txBody>
      </p:sp>
      <p:sp>
        <p:nvSpPr>
          <p:cNvPr id="2" name="Rectangle 1"/>
          <p:cNvSpPr/>
          <p:nvPr/>
        </p:nvSpPr>
        <p:spPr>
          <a:xfrm>
            <a:off x="4957813" y="235095"/>
            <a:ext cx="925253" cy="307777"/>
          </a:xfrm>
          <a:prstGeom prst="rect">
            <a:avLst/>
          </a:prstGeom>
        </p:spPr>
        <p:txBody>
          <a:bodyPr wrap="none">
            <a:spAutoFit/>
          </a:bodyPr>
          <a:lstStyle/>
          <a:p>
            <a:r>
              <a:rPr lang="en-US" sz="1400" dirty="0">
                <a:solidFill>
                  <a:srgbClr val="0070C0"/>
                </a:solidFill>
                <a:latin typeface="Lithos Pro Regular" pitchFamily="82" charset="0"/>
                <a:cs typeface="Arial"/>
                <a:sym typeface="Arial"/>
                <a:rtl val="0"/>
              </a:rPr>
              <a:t>Hebrew</a:t>
            </a:r>
          </a:p>
        </p:txBody>
      </p:sp>
      <p:sp>
        <p:nvSpPr>
          <p:cNvPr id="69" name="Rectangle 68"/>
          <p:cNvSpPr/>
          <p:nvPr/>
        </p:nvSpPr>
        <p:spPr>
          <a:xfrm>
            <a:off x="7171395" y="11529"/>
            <a:ext cx="925253" cy="307777"/>
          </a:xfrm>
          <a:prstGeom prst="rect">
            <a:avLst/>
          </a:prstGeom>
        </p:spPr>
        <p:txBody>
          <a:bodyPr wrap="none">
            <a:spAutoFit/>
          </a:bodyPr>
          <a:lstStyle/>
          <a:p>
            <a:r>
              <a:rPr lang="en-US" sz="1400" dirty="0">
                <a:solidFill>
                  <a:srgbClr val="0070C0"/>
                </a:solidFill>
                <a:latin typeface="Lithos Pro Regular" pitchFamily="82" charset="0"/>
                <a:cs typeface="Arial"/>
                <a:sym typeface="Arial"/>
                <a:rtl val="0"/>
              </a:rPr>
              <a:t>Hebrew</a:t>
            </a:r>
          </a:p>
        </p:txBody>
      </p:sp>
      <p:sp>
        <p:nvSpPr>
          <p:cNvPr id="3" name="Rectangle 2"/>
          <p:cNvSpPr/>
          <p:nvPr/>
        </p:nvSpPr>
        <p:spPr>
          <a:xfrm>
            <a:off x="5048386" y="891867"/>
            <a:ext cx="1031051" cy="307777"/>
          </a:xfrm>
          <a:prstGeom prst="rect">
            <a:avLst/>
          </a:prstGeom>
        </p:spPr>
        <p:txBody>
          <a:bodyPr wrap="none">
            <a:spAutoFit/>
          </a:bodyPr>
          <a:lstStyle/>
          <a:p>
            <a:r>
              <a:rPr lang="en-US" sz="1400" dirty="0">
                <a:solidFill>
                  <a:srgbClr val="0070C0"/>
                </a:solidFill>
                <a:latin typeface="Lithos Pro Regular" pitchFamily="82" charset="0"/>
                <a:cs typeface="Arial"/>
                <a:sym typeface="Arial"/>
                <a:rtl val="0"/>
              </a:rPr>
              <a:t>Aramaic</a:t>
            </a:r>
          </a:p>
        </p:txBody>
      </p:sp>
    </p:spTree>
    <p:extLst>
      <p:ext uri="{BB962C8B-B14F-4D97-AF65-F5344CB8AC3E}">
        <p14:creationId xmlns:p14="http://schemas.microsoft.com/office/powerpoint/2010/main" val="240769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p:cTn id="35" dur="500" fill="hold"/>
                                        <p:tgtEl>
                                          <p:spTgt spid="59"/>
                                        </p:tgtEl>
                                        <p:attrNameLst>
                                          <p:attrName>ppt_w</p:attrName>
                                        </p:attrNameLst>
                                      </p:cBhvr>
                                      <p:tavLst>
                                        <p:tav tm="0">
                                          <p:val>
                                            <p:fltVal val="0"/>
                                          </p:val>
                                        </p:tav>
                                        <p:tav tm="100000">
                                          <p:val>
                                            <p:strVal val="#ppt_w"/>
                                          </p:val>
                                        </p:tav>
                                      </p:tavLst>
                                    </p:anim>
                                    <p:anim calcmode="lin" valueType="num">
                                      <p:cBhvr>
                                        <p:cTn id="36" dur="500" fill="hold"/>
                                        <p:tgtEl>
                                          <p:spTgt spid="59"/>
                                        </p:tgtEl>
                                        <p:attrNameLst>
                                          <p:attrName>ppt_h</p:attrName>
                                        </p:attrNameLst>
                                      </p:cBhvr>
                                      <p:tavLst>
                                        <p:tav tm="0">
                                          <p:val>
                                            <p:fltVal val="0"/>
                                          </p:val>
                                        </p:tav>
                                        <p:tav tm="100000">
                                          <p:val>
                                            <p:strVal val="#ppt_h"/>
                                          </p:val>
                                        </p:tav>
                                      </p:tavLst>
                                    </p:anim>
                                    <p:animEffect transition="in" filter="fade">
                                      <p:cBhvr>
                                        <p:cTn id="37" dur="500"/>
                                        <p:tgtEl>
                                          <p:spTgt spid="5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0"/>
                                        </p:tgtEl>
                                        <p:attrNameLst>
                                          <p:attrName>style.visibility</p:attrName>
                                        </p:attrNameLst>
                                      </p:cBhvr>
                                      <p:to>
                                        <p:strVal val="visible"/>
                                      </p:to>
                                    </p:set>
                                    <p:anim calcmode="lin" valueType="num">
                                      <p:cBhvr>
                                        <p:cTn id="42" dur="500" fill="hold"/>
                                        <p:tgtEl>
                                          <p:spTgt spid="60"/>
                                        </p:tgtEl>
                                        <p:attrNameLst>
                                          <p:attrName>ppt_w</p:attrName>
                                        </p:attrNameLst>
                                      </p:cBhvr>
                                      <p:tavLst>
                                        <p:tav tm="0">
                                          <p:val>
                                            <p:fltVal val="0"/>
                                          </p:val>
                                        </p:tav>
                                        <p:tav tm="100000">
                                          <p:val>
                                            <p:strVal val="#ppt_w"/>
                                          </p:val>
                                        </p:tav>
                                      </p:tavLst>
                                    </p:anim>
                                    <p:anim calcmode="lin" valueType="num">
                                      <p:cBhvr>
                                        <p:cTn id="43" dur="500" fill="hold"/>
                                        <p:tgtEl>
                                          <p:spTgt spid="60"/>
                                        </p:tgtEl>
                                        <p:attrNameLst>
                                          <p:attrName>ppt_h</p:attrName>
                                        </p:attrNameLst>
                                      </p:cBhvr>
                                      <p:tavLst>
                                        <p:tav tm="0">
                                          <p:val>
                                            <p:fltVal val="0"/>
                                          </p:val>
                                        </p:tav>
                                        <p:tav tm="100000">
                                          <p:val>
                                            <p:strVal val="#ppt_h"/>
                                          </p:val>
                                        </p:tav>
                                      </p:tavLst>
                                    </p:anim>
                                    <p:animEffect transition="in" filter="fade">
                                      <p:cBhvr>
                                        <p:cTn id="44" dur="500"/>
                                        <p:tgtEl>
                                          <p:spTgt spid="6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2"/>
                                        </p:tgtEl>
                                        <p:attrNameLst>
                                          <p:attrName>style.visibility</p:attrName>
                                        </p:attrNameLst>
                                      </p:cBhvr>
                                      <p:to>
                                        <p:strVal val="visible"/>
                                      </p:to>
                                    </p:set>
                                    <p:anim calcmode="lin" valueType="num">
                                      <p:cBhvr>
                                        <p:cTn id="49" dur="500" fill="hold"/>
                                        <p:tgtEl>
                                          <p:spTgt spid="62"/>
                                        </p:tgtEl>
                                        <p:attrNameLst>
                                          <p:attrName>ppt_w</p:attrName>
                                        </p:attrNameLst>
                                      </p:cBhvr>
                                      <p:tavLst>
                                        <p:tav tm="0">
                                          <p:val>
                                            <p:fltVal val="0"/>
                                          </p:val>
                                        </p:tav>
                                        <p:tav tm="100000">
                                          <p:val>
                                            <p:strVal val="#ppt_w"/>
                                          </p:val>
                                        </p:tav>
                                      </p:tavLst>
                                    </p:anim>
                                    <p:anim calcmode="lin" valueType="num">
                                      <p:cBhvr>
                                        <p:cTn id="50" dur="500" fill="hold"/>
                                        <p:tgtEl>
                                          <p:spTgt spid="62"/>
                                        </p:tgtEl>
                                        <p:attrNameLst>
                                          <p:attrName>ppt_h</p:attrName>
                                        </p:attrNameLst>
                                      </p:cBhvr>
                                      <p:tavLst>
                                        <p:tav tm="0">
                                          <p:val>
                                            <p:fltVal val="0"/>
                                          </p:val>
                                        </p:tav>
                                        <p:tav tm="100000">
                                          <p:val>
                                            <p:strVal val="#ppt_h"/>
                                          </p:val>
                                        </p:tav>
                                      </p:tavLst>
                                    </p:anim>
                                    <p:animEffect transition="in" filter="fade">
                                      <p:cBhvr>
                                        <p:cTn id="51" dur="500"/>
                                        <p:tgtEl>
                                          <p:spTgt spid="62"/>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92"/>
                                        </p:tgtEl>
                                        <p:attrNameLst>
                                          <p:attrName>style.visibility</p:attrName>
                                        </p:attrNameLst>
                                      </p:cBhvr>
                                      <p:to>
                                        <p:strVal val="visible"/>
                                      </p:to>
                                    </p:set>
                                    <p:animEffect transition="in" filter="circle(in)">
                                      <p:cBhvr>
                                        <p:cTn id="56" dur="2000"/>
                                        <p:tgtEl>
                                          <p:spTgt spid="92"/>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circle(in)">
                                      <p:cBhvr>
                                        <p:cTn id="59" dur="2000"/>
                                        <p:tgtEl>
                                          <p:spTgt spid="38"/>
                                        </p:tgtEl>
                                      </p:cBhvr>
                                    </p:animEffect>
                                  </p:childTnLst>
                                </p:cTn>
                              </p:par>
                              <p:par>
                                <p:cTn id="60" presetID="6" presetClass="entr" presetSubtype="16" fill="hold"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circle(in)">
                                      <p:cBhvr>
                                        <p:cTn id="62" dur="2000"/>
                                        <p:tgtEl>
                                          <p:spTgt spid="39"/>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circle(in)">
                                      <p:cBhvr>
                                        <p:cTn id="65" dur="2000"/>
                                        <p:tgtEl>
                                          <p:spTgt spid="40"/>
                                        </p:tgtEl>
                                      </p:cBhvr>
                                    </p:animEffect>
                                  </p:childTnLst>
                                </p:cTn>
                              </p:par>
                              <p:par>
                                <p:cTn id="66" presetID="6" presetClass="entr" presetSubtype="16" fill="hold"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circle(in)">
                                      <p:cBhvr>
                                        <p:cTn id="68" dur="2000"/>
                                        <p:tgtEl>
                                          <p:spTgt spid="47"/>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circle(in)">
                                      <p:cBhvr>
                                        <p:cTn id="71" dur="2000"/>
                                        <p:tgtEl>
                                          <p:spTgt spid="48"/>
                                        </p:tgtEl>
                                      </p:cBhvr>
                                    </p:animEffect>
                                  </p:childTnLst>
                                </p:cTn>
                              </p:par>
                              <p:par>
                                <p:cTn id="72" presetID="6" presetClass="entr" presetSubtype="16"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circle(in)">
                                      <p:cBhvr>
                                        <p:cTn id="74" dur="2000"/>
                                        <p:tgtEl>
                                          <p:spTgt spid="49"/>
                                        </p:tgtEl>
                                      </p:cBhvr>
                                    </p:animEffect>
                                  </p:childTnLst>
                                </p:cTn>
                              </p:par>
                              <p:par>
                                <p:cTn id="75" presetID="6" presetClass="entr" presetSubtype="16" fill="hold"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circle(in)">
                                      <p:cBhvr>
                                        <p:cTn id="77" dur="2000"/>
                                        <p:tgtEl>
                                          <p:spTgt spid="50"/>
                                        </p:tgtEl>
                                      </p:cBhvr>
                                    </p:animEffect>
                                  </p:childTnLst>
                                </p:cTn>
                              </p:par>
                              <p:par>
                                <p:cTn id="78" presetID="6" presetClass="entr" presetSubtype="16"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circle(in)">
                                      <p:cBhvr>
                                        <p:cTn id="80" dur="2000"/>
                                        <p:tgtEl>
                                          <p:spTgt spid="51"/>
                                        </p:tgtEl>
                                      </p:cBhvr>
                                    </p:animEffect>
                                  </p:childTnLst>
                                </p:cTn>
                              </p:par>
                              <p:par>
                                <p:cTn id="81" presetID="6" presetClass="entr" presetSubtype="16" fill="hold" nodeType="with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circle(in)">
                                      <p:cBhvr>
                                        <p:cTn id="83" dur="2000"/>
                                        <p:tgtEl>
                                          <p:spTgt spid="5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83"/>
                                        </p:tgtEl>
                                        <p:attrNameLst>
                                          <p:attrName>style.visibility</p:attrName>
                                        </p:attrNameLst>
                                      </p:cBhvr>
                                      <p:to>
                                        <p:strVal val="visible"/>
                                      </p:to>
                                    </p:set>
                                    <p:animEffect transition="in" filter="fade">
                                      <p:cBhvr>
                                        <p:cTn id="88" dur="500"/>
                                        <p:tgtEl>
                                          <p:spTgt spid="83"/>
                                        </p:tgtEl>
                                      </p:cBhvr>
                                    </p:animEffect>
                                  </p:childTnLst>
                                </p:cTn>
                              </p:par>
                              <p:par>
                                <p:cTn id="89" presetID="10" presetClass="entr" presetSubtype="0" fill="hold" nodeType="with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fade">
                                      <p:cBhvr>
                                        <p:cTn id="91" dur="500"/>
                                        <p:tgtEl>
                                          <p:spTgt spid="5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fade">
                                      <p:cBhvr>
                                        <p:cTn id="94" dur="500"/>
                                        <p:tgtEl>
                                          <p:spTgt spid="54"/>
                                        </p:tgtEl>
                                      </p:cBhvr>
                                    </p:animEffect>
                                  </p:childTnLst>
                                </p:cTn>
                              </p:par>
                              <p:par>
                                <p:cTn id="95" presetID="10" presetClass="entr" presetSubtype="0" fill="hold" nodeType="withEffect">
                                  <p:stCondLst>
                                    <p:cond delay="0"/>
                                  </p:stCondLst>
                                  <p:childTnLst>
                                    <p:set>
                                      <p:cBhvr>
                                        <p:cTn id="96" dur="1" fill="hold">
                                          <p:stCondLst>
                                            <p:cond delay="0"/>
                                          </p:stCondLst>
                                        </p:cTn>
                                        <p:tgtEl>
                                          <p:spTgt spid="55"/>
                                        </p:tgtEl>
                                        <p:attrNameLst>
                                          <p:attrName>style.visibility</p:attrName>
                                        </p:attrNameLst>
                                      </p:cBhvr>
                                      <p:to>
                                        <p:strVal val="visible"/>
                                      </p:to>
                                    </p:set>
                                    <p:animEffect transition="in" filter="fade">
                                      <p:cBhvr>
                                        <p:cTn id="97" dur="500"/>
                                        <p:tgtEl>
                                          <p:spTgt spid="5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6"/>
                                        </p:tgtEl>
                                        <p:attrNameLst>
                                          <p:attrName>style.visibility</p:attrName>
                                        </p:attrNameLst>
                                      </p:cBhvr>
                                      <p:to>
                                        <p:strVal val="visible"/>
                                      </p:to>
                                    </p:set>
                                    <p:animEffect transition="in" filter="fade">
                                      <p:cBhvr>
                                        <p:cTn id="100" dur="500"/>
                                        <p:tgtEl>
                                          <p:spTgt spid="56"/>
                                        </p:tgtEl>
                                      </p:cBhvr>
                                    </p:animEffect>
                                  </p:childTnLst>
                                </p:cTn>
                              </p:par>
                            </p:childTnLst>
                          </p:cTn>
                        </p:par>
                      </p:childTnLst>
                    </p:cTn>
                  </p:par>
                  <p:par>
                    <p:cTn id="101" fill="hold">
                      <p:stCondLst>
                        <p:cond delay="indefinite"/>
                      </p:stCondLst>
                      <p:childTnLst>
                        <p:par>
                          <p:cTn id="102" fill="hold">
                            <p:stCondLst>
                              <p:cond delay="0"/>
                            </p:stCondLst>
                            <p:childTnLst>
                              <p:par>
                                <p:cTn id="103" presetID="45" presetClass="entr" presetSubtype="0" fill="hold" grpId="0" nodeType="clickEffect">
                                  <p:stCondLst>
                                    <p:cond delay="0"/>
                                  </p:stCondLst>
                                  <p:childTnLst>
                                    <p:set>
                                      <p:cBhvr>
                                        <p:cTn id="104" dur="1" fill="hold">
                                          <p:stCondLst>
                                            <p:cond delay="0"/>
                                          </p:stCondLst>
                                        </p:cTn>
                                        <p:tgtEl>
                                          <p:spTgt spid="2"/>
                                        </p:tgtEl>
                                        <p:attrNameLst>
                                          <p:attrName>style.visibility</p:attrName>
                                        </p:attrNameLst>
                                      </p:cBhvr>
                                      <p:to>
                                        <p:strVal val="visible"/>
                                      </p:to>
                                    </p:set>
                                    <p:animEffect transition="in" filter="fade">
                                      <p:cBhvr>
                                        <p:cTn id="105" dur="2000"/>
                                        <p:tgtEl>
                                          <p:spTgt spid="2"/>
                                        </p:tgtEl>
                                      </p:cBhvr>
                                    </p:animEffect>
                                    <p:anim calcmode="lin" valueType="num">
                                      <p:cBhvr>
                                        <p:cTn id="106" dur="2000" fill="hold"/>
                                        <p:tgtEl>
                                          <p:spTgt spid="2"/>
                                        </p:tgtEl>
                                        <p:attrNameLst>
                                          <p:attrName>ppt_w</p:attrName>
                                        </p:attrNameLst>
                                      </p:cBhvr>
                                      <p:tavLst>
                                        <p:tav tm="0" fmla="#ppt_w*sin(2.5*pi*$)">
                                          <p:val>
                                            <p:fltVal val="0"/>
                                          </p:val>
                                        </p:tav>
                                        <p:tav tm="100000">
                                          <p:val>
                                            <p:fltVal val="1"/>
                                          </p:val>
                                        </p:tav>
                                      </p:tavLst>
                                    </p:anim>
                                    <p:anim calcmode="lin" valueType="num">
                                      <p:cBhvr>
                                        <p:cTn id="107" dur="2000" fill="hold"/>
                                        <p:tgtEl>
                                          <p:spTgt spid="2"/>
                                        </p:tgtEl>
                                        <p:attrNameLst>
                                          <p:attrName>ppt_h</p:attrName>
                                        </p:attrNameLst>
                                      </p:cBhvr>
                                      <p:tavLst>
                                        <p:tav tm="0">
                                          <p:val>
                                            <p:strVal val="#ppt_h"/>
                                          </p:val>
                                        </p:tav>
                                        <p:tav tm="100000">
                                          <p:val>
                                            <p:strVal val="#ppt_h"/>
                                          </p:val>
                                        </p:tav>
                                      </p:tavLst>
                                    </p:anim>
                                  </p:childTnLst>
                                </p:cTn>
                              </p:par>
                              <p:par>
                                <p:cTn id="108" presetID="45" presetClass="entr" presetSubtype="0" fill="hold" grpId="0" nodeType="withEffect">
                                  <p:stCondLst>
                                    <p:cond delay="0"/>
                                  </p:stCondLst>
                                  <p:childTnLst>
                                    <p:set>
                                      <p:cBhvr>
                                        <p:cTn id="109" dur="1" fill="hold">
                                          <p:stCondLst>
                                            <p:cond delay="0"/>
                                          </p:stCondLst>
                                        </p:cTn>
                                        <p:tgtEl>
                                          <p:spTgt spid="3"/>
                                        </p:tgtEl>
                                        <p:attrNameLst>
                                          <p:attrName>style.visibility</p:attrName>
                                        </p:attrNameLst>
                                      </p:cBhvr>
                                      <p:to>
                                        <p:strVal val="visible"/>
                                      </p:to>
                                    </p:set>
                                    <p:animEffect transition="in" filter="fade">
                                      <p:cBhvr>
                                        <p:cTn id="110" dur="2000"/>
                                        <p:tgtEl>
                                          <p:spTgt spid="3"/>
                                        </p:tgtEl>
                                      </p:cBhvr>
                                    </p:animEffect>
                                    <p:anim calcmode="lin" valueType="num">
                                      <p:cBhvr>
                                        <p:cTn id="111" dur="2000" fill="hold"/>
                                        <p:tgtEl>
                                          <p:spTgt spid="3"/>
                                        </p:tgtEl>
                                        <p:attrNameLst>
                                          <p:attrName>ppt_w</p:attrName>
                                        </p:attrNameLst>
                                      </p:cBhvr>
                                      <p:tavLst>
                                        <p:tav tm="0" fmla="#ppt_w*sin(2.5*pi*$)">
                                          <p:val>
                                            <p:fltVal val="0"/>
                                          </p:val>
                                        </p:tav>
                                        <p:tav tm="100000">
                                          <p:val>
                                            <p:fltVal val="1"/>
                                          </p:val>
                                        </p:tav>
                                      </p:tavLst>
                                    </p:anim>
                                    <p:anim calcmode="lin" valueType="num">
                                      <p:cBhvr>
                                        <p:cTn id="112" dur="2000" fill="hold"/>
                                        <p:tgtEl>
                                          <p:spTgt spid="3"/>
                                        </p:tgtEl>
                                        <p:attrNameLst>
                                          <p:attrName>ppt_h</p:attrName>
                                        </p:attrNameLst>
                                      </p:cBhvr>
                                      <p:tavLst>
                                        <p:tav tm="0">
                                          <p:val>
                                            <p:strVal val="#ppt_h"/>
                                          </p:val>
                                        </p:tav>
                                        <p:tav tm="100000">
                                          <p:val>
                                            <p:strVal val="#ppt_h"/>
                                          </p:val>
                                        </p:tav>
                                      </p:tavLst>
                                    </p:anim>
                                  </p:childTnLst>
                                </p:cTn>
                              </p:par>
                              <p:par>
                                <p:cTn id="113" presetID="45" presetClass="entr" presetSubtype="0" fill="hold" grpId="0" nodeType="withEffect">
                                  <p:stCondLst>
                                    <p:cond delay="0"/>
                                  </p:stCondLst>
                                  <p:childTnLst>
                                    <p:set>
                                      <p:cBhvr>
                                        <p:cTn id="114" dur="1" fill="hold">
                                          <p:stCondLst>
                                            <p:cond delay="0"/>
                                          </p:stCondLst>
                                        </p:cTn>
                                        <p:tgtEl>
                                          <p:spTgt spid="69"/>
                                        </p:tgtEl>
                                        <p:attrNameLst>
                                          <p:attrName>style.visibility</p:attrName>
                                        </p:attrNameLst>
                                      </p:cBhvr>
                                      <p:to>
                                        <p:strVal val="visible"/>
                                      </p:to>
                                    </p:set>
                                    <p:animEffect transition="in" filter="fade">
                                      <p:cBhvr>
                                        <p:cTn id="115" dur="2000"/>
                                        <p:tgtEl>
                                          <p:spTgt spid="69"/>
                                        </p:tgtEl>
                                      </p:cBhvr>
                                    </p:animEffect>
                                    <p:anim calcmode="lin" valueType="num">
                                      <p:cBhvr>
                                        <p:cTn id="116" dur="2000" fill="hold"/>
                                        <p:tgtEl>
                                          <p:spTgt spid="69"/>
                                        </p:tgtEl>
                                        <p:attrNameLst>
                                          <p:attrName>ppt_w</p:attrName>
                                        </p:attrNameLst>
                                      </p:cBhvr>
                                      <p:tavLst>
                                        <p:tav tm="0" fmla="#ppt_w*sin(2.5*pi*$)">
                                          <p:val>
                                            <p:fltVal val="0"/>
                                          </p:val>
                                        </p:tav>
                                        <p:tav tm="100000">
                                          <p:val>
                                            <p:fltVal val="1"/>
                                          </p:val>
                                        </p:tav>
                                      </p:tavLst>
                                    </p:anim>
                                    <p:anim calcmode="lin" valueType="num">
                                      <p:cBhvr>
                                        <p:cTn id="117" dur="2000" fill="hold"/>
                                        <p:tgtEl>
                                          <p:spTgt spid="6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20" grpId="0" animBg="1"/>
      <p:bldP spid="21" grpId="0" animBg="1"/>
      <p:bldP spid="22" grpId="0" animBg="1"/>
      <p:bldP spid="23" grpId="0" animBg="1"/>
      <p:bldP spid="38" grpId="0"/>
      <p:bldP spid="40" grpId="0"/>
      <p:bldP spid="48" grpId="0"/>
      <p:bldP spid="49" grpId="0"/>
      <p:bldP spid="51" grpId="0"/>
      <p:bldP spid="54" grpId="0"/>
      <p:bldP spid="56" grpId="0"/>
      <p:bldP spid="59" grpId="0" animBg="1"/>
      <p:bldP spid="60" grpId="0" animBg="1"/>
      <p:bldP spid="83" grpId="0"/>
      <p:bldP spid="62" grpId="0" animBg="1"/>
      <p:bldP spid="2" grpId="0"/>
      <p:bldP spid="69"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4"/>
            <a:ext cx="9144000" cy="1428750"/>
          </a:xfrm>
          <a:prstGeom prst="rect">
            <a:avLst/>
          </a:prstGeom>
        </p:spPr>
      </p:pic>
      <p:sp>
        <p:nvSpPr>
          <p:cNvPr id="8" name="Rectangle 7"/>
          <p:cNvSpPr/>
          <p:nvPr/>
        </p:nvSpPr>
        <p:spPr>
          <a:xfrm>
            <a:off x="0" y="66677"/>
            <a:ext cx="9144000" cy="1362076"/>
          </a:xfrm>
          <a:prstGeom prst="rect">
            <a:avLst/>
          </a:prstGeom>
          <a:solidFill>
            <a:schemeClr val="tx2">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sp>
        <p:nvSpPr>
          <p:cNvPr id="4" name="Title 3"/>
          <p:cNvSpPr>
            <a:spLocks noGrp="1"/>
          </p:cNvSpPr>
          <p:nvPr>
            <p:ph type="title"/>
          </p:nvPr>
        </p:nvSpPr>
        <p:spPr/>
        <p:txBody>
          <a:bodyPr/>
          <a:lstStyle/>
          <a:p>
            <a:r>
              <a:rPr lang="en-US" b="1" dirty="0" smtClean="0">
                <a:solidFill>
                  <a:srgbClr val="FFFF00"/>
                </a:solidFill>
              </a:rPr>
              <a:t>Characters from Daniel</a:t>
            </a:r>
            <a:endParaRPr lang="en-US" b="1" dirty="0">
              <a:solidFill>
                <a:srgbClr val="FFFF00"/>
              </a:solidFill>
            </a:endParaRPr>
          </a:p>
        </p:txBody>
      </p:sp>
      <p:sp>
        <p:nvSpPr>
          <p:cNvPr id="3" name="TextBox 2"/>
          <p:cNvSpPr txBox="1"/>
          <p:nvPr/>
        </p:nvSpPr>
        <p:spPr>
          <a:xfrm>
            <a:off x="1319141" y="2161306"/>
            <a:ext cx="949299" cy="369332"/>
          </a:xfrm>
          <a:prstGeom prst="rect">
            <a:avLst/>
          </a:prstGeom>
          <a:noFill/>
        </p:spPr>
        <p:txBody>
          <a:bodyPr wrap="none" rtlCol="0">
            <a:spAutoFit/>
          </a:bodyPr>
          <a:lstStyle/>
          <a:p>
            <a:r>
              <a:rPr lang="en-US" dirty="0" err="1" smtClean="0">
                <a:solidFill>
                  <a:prstClr val="black"/>
                </a:solidFill>
                <a:latin typeface="Arial" panose="020B0604020202020204" pitchFamily="34" charset="0"/>
                <a:cs typeface="Arial" panose="020B0604020202020204" pitchFamily="34" charset="0"/>
                <a:sym typeface="Arial"/>
                <a:rtl val="0"/>
              </a:rPr>
              <a:t>Daniel</a:t>
            </a:r>
            <a:r>
              <a:rPr lang="en-US" baseline="30000" dirty="0" err="1" smtClean="0">
                <a:solidFill>
                  <a:prstClr val="black"/>
                </a:solidFill>
                <a:latin typeface="Arial" panose="020B0604020202020204" pitchFamily="34" charset="0"/>
                <a:cs typeface="Arial" panose="020B0604020202020204" pitchFamily="34" charset="0"/>
                <a:sym typeface="Arial"/>
                <a:rtl val="0"/>
              </a:rPr>
              <a:t>H</a:t>
            </a:r>
            <a:endParaRPr lang="en-US" baseline="30000" dirty="0">
              <a:solidFill>
                <a:prstClr val="black"/>
              </a:solidFill>
              <a:latin typeface="Arial" panose="020B0604020202020204" pitchFamily="34" charset="0"/>
              <a:cs typeface="Arial" panose="020B0604020202020204" pitchFamily="34" charset="0"/>
              <a:sym typeface="Arial"/>
              <a:rtl val="0"/>
            </a:endParaRPr>
          </a:p>
        </p:txBody>
      </p:sp>
      <p:sp>
        <p:nvSpPr>
          <p:cNvPr id="7" name="Rectangle 6"/>
          <p:cNvSpPr/>
          <p:nvPr/>
        </p:nvSpPr>
        <p:spPr>
          <a:xfrm>
            <a:off x="4975191" y="2584080"/>
            <a:ext cx="1282723"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sym typeface="Arial"/>
                <a:rtl val="0"/>
              </a:rPr>
              <a:t>Hananiah</a:t>
            </a:r>
            <a:r>
              <a:rPr lang="en-US" baseline="30000" dirty="0" err="1" smtClean="0">
                <a:solidFill>
                  <a:prstClr val="black"/>
                </a:solidFill>
                <a:latin typeface="Arial" panose="020B0604020202020204" pitchFamily="34" charset="0"/>
                <a:cs typeface="Arial" panose="020B0604020202020204" pitchFamily="34" charset="0"/>
                <a:sym typeface="Arial"/>
                <a:rtl val="0"/>
              </a:rPr>
              <a:t>H</a:t>
            </a:r>
            <a:endParaRPr lang="en-US" baseline="30000" dirty="0">
              <a:solidFill>
                <a:prstClr val="black"/>
              </a:solidFill>
              <a:latin typeface="Arial" panose="020B0604020202020204" pitchFamily="34" charset="0"/>
              <a:cs typeface="Arial" panose="020B0604020202020204" pitchFamily="34" charset="0"/>
              <a:sym typeface="Arial"/>
              <a:rtl val="0"/>
            </a:endParaRPr>
          </a:p>
        </p:txBody>
      </p:sp>
      <p:sp>
        <p:nvSpPr>
          <p:cNvPr id="9" name="Rectangle 8"/>
          <p:cNvSpPr/>
          <p:nvPr/>
        </p:nvSpPr>
        <p:spPr>
          <a:xfrm>
            <a:off x="4975207" y="3010745"/>
            <a:ext cx="1090363"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sym typeface="Arial"/>
                <a:rtl val="0"/>
              </a:rPr>
              <a:t>Mishael</a:t>
            </a:r>
            <a:r>
              <a:rPr lang="en-US" baseline="30000" dirty="0" err="1">
                <a:solidFill>
                  <a:prstClr val="black"/>
                </a:solidFill>
                <a:latin typeface="Arial" panose="020B0604020202020204" pitchFamily="34" charset="0"/>
                <a:cs typeface="Arial" panose="020B0604020202020204" pitchFamily="34" charset="0"/>
                <a:sym typeface="Arial"/>
                <a:rtl val="0"/>
              </a:rPr>
              <a:t>H</a:t>
            </a:r>
            <a:endParaRPr lang="en-US" dirty="0">
              <a:solidFill>
                <a:prstClr val="black"/>
              </a:solidFill>
              <a:latin typeface="Arial" panose="020B0604020202020204" pitchFamily="34" charset="0"/>
              <a:cs typeface="Arial" panose="020B0604020202020204" pitchFamily="34" charset="0"/>
              <a:sym typeface="Arial"/>
              <a:rtl val="0"/>
            </a:endParaRPr>
          </a:p>
        </p:txBody>
      </p:sp>
      <p:sp>
        <p:nvSpPr>
          <p:cNvPr id="10" name="Rectangle 9"/>
          <p:cNvSpPr/>
          <p:nvPr/>
        </p:nvSpPr>
        <p:spPr>
          <a:xfrm>
            <a:off x="4975184" y="3406085"/>
            <a:ext cx="1077539"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sym typeface="Arial"/>
                <a:rtl val="0"/>
              </a:rPr>
              <a:t>Azariah</a:t>
            </a:r>
            <a:r>
              <a:rPr lang="en-US" baseline="30000" dirty="0" err="1">
                <a:solidFill>
                  <a:prstClr val="black"/>
                </a:solidFill>
                <a:latin typeface="Arial" panose="020B0604020202020204" pitchFamily="34" charset="0"/>
                <a:cs typeface="Arial" panose="020B0604020202020204" pitchFamily="34" charset="0"/>
                <a:sym typeface="Arial"/>
                <a:rtl val="0"/>
              </a:rPr>
              <a:t>H</a:t>
            </a:r>
            <a:endParaRPr lang="en-US" dirty="0">
              <a:solidFill>
                <a:prstClr val="black"/>
              </a:solidFill>
              <a:latin typeface="Arial" panose="020B0604020202020204" pitchFamily="34" charset="0"/>
              <a:cs typeface="Arial" panose="020B0604020202020204" pitchFamily="34" charset="0"/>
              <a:sym typeface="Arial"/>
              <a:rtl val="0"/>
            </a:endParaRPr>
          </a:p>
        </p:txBody>
      </p:sp>
      <p:sp>
        <p:nvSpPr>
          <p:cNvPr id="11" name="Rectangle 10"/>
          <p:cNvSpPr/>
          <p:nvPr/>
        </p:nvSpPr>
        <p:spPr>
          <a:xfrm>
            <a:off x="2741844" y="2161306"/>
            <a:ext cx="1879040" cy="369332"/>
          </a:xfrm>
          <a:prstGeom prst="rect">
            <a:avLst/>
          </a:prstGeom>
        </p:spPr>
        <p:txBody>
          <a:bodyPr wrap="none">
            <a:spAutoFit/>
          </a:bodyPr>
          <a:lstStyle/>
          <a:p>
            <a:pPr algn="ctr"/>
            <a:r>
              <a:rPr lang="en-US" i="1" dirty="0">
                <a:solidFill>
                  <a:prstClr val="black"/>
                </a:solidFill>
                <a:cs typeface="Arial"/>
                <a:sym typeface="Arial"/>
                <a:rtl val="0"/>
              </a:rPr>
              <a:t>“God is my Judge”</a:t>
            </a:r>
          </a:p>
        </p:txBody>
      </p:sp>
      <p:sp>
        <p:nvSpPr>
          <p:cNvPr id="12" name="Rectangle 11"/>
          <p:cNvSpPr/>
          <p:nvPr/>
        </p:nvSpPr>
        <p:spPr>
          <a:xfrm>
            <a:off x="6632355" y="3406085"/>
            <a:ext cx="2257862" cy="369332"/>
          </a:xfrm>
          <a:prstGeom prst="rect">
            <a:avLst/>
          </a:prstGeom>
        </p:spPr>
        <p:txBody>
          <a:bodyPr wrap="none">
            <a:spAutoFit/>
          </a:bodyPr>
          <a:lstStyle/>
          <a:p>
            <a:r>
              <a:rPr lang="en-US" i="1" dirty="0" smtClean="0">
                <a:solidFill>
                  <a:prstClr val="black"/>
                </a:solidFill>
                <a:cs typeface="Arial"/>
                <a:sym typeface="Arial"/>
                <a:rtl val="0"/>
              </a:rPr>
              <a:t>“The Lord has helped”</a:t>
            </a:r>
            <a:endParaRPr lang="en-US" i="1" dirty="0">
              <a:solidFill>
                <a:prstClr val="black"/>
              </a:solidFill>
              <a:cs typeface="Arial"/>
              <a:sym typeface="Arial"/>
              <a:rtl val="0"/>
            </a:endParaRPr>
          </a:p>
        </p:txBody>
      </p:sp>
      <p:sp>
        <p:nvSpPr>
          <p:cNvPr id="13" name="Rectangle 12"/>
          <p:cNvSpPr/>
          <p:nvPr/>
        </p:nvSpPr>
        <p:spPr>
          <a:xfrm>
            <a:off x="6632355" y="2584080"/>
            <a:ext cx="2235420" cy="369332"/>
          </a:xfrm>
          <a:prstGeom prst="rect">
            <a:avLst/>
          </a:prstGeom>
        </p:spPr>
        <p:txBody>
          <a:bodyPr wrap="none">
            <a:spAutoFit/>
          </a:bodyPr>
          <a:lstStyle/>
          <a:p>
            <a:r>
              <a:rPr lang="en-US" i="1" dirty="0" smtClean="0">
                <a:solidFill>
                  <a:prstClr val="black"/>
                </a:solidFill>
                <a:cs typeface="Arial"/>
                <a:sym typeface="Arial"/>
                <a:rtl val="0"/>
              </a:rPr>
              <a:t>“The Lord is gracious”</a:t>
            </a:r>
            <a:endParaRPr lang="en-US" i="1" dirty="0">
              <a:solidFill>
                <a:prstClr val="black"/>
              </a:solidFill>
              <a:cs typeface="Arial"/>
              <a:sym typeface="Arial"/>
              <a:rtl val="0"/>
            </a:endParaRPr>
          </a:p>
        </p:txBody>
      </p:sp>
      <p:sp>
        <p:nvSpPr>
          <p:cNvPr id="14" name="Rectangle 13"/>
          <p:cNvSpPr/>
          <p:nvPr/>
        </p:nvSpPr>
        <p:spPr>
          <a:xfrm>
            <a:off x="6632364" y="3010745"/>
            <a:ext cx="2180149" cy="369332"/>
          </a:xfrm>
          <a:prstGeom prst="rect">
            <a:avLst/>
          </a:prstGeom>
        </p:spPr>
        <p:txBody>
          <a:bodyPr wrap="none">
            <a:spAutoFit/>
          </a:bodyPr>
          <a:lstStyle/>
          <a:p>
            <a:r>
              <a:rPr lang="en-US" i="1" dirty="0" smtClean="0">
                <a:solidFill>
                  <a:prstClr val="black"/>
                </a:solidFill>
                <a:cs typeface="Arial"/>
                <a:sym typeface="Arial"/>
                <a:rtl val="0"/>
              </a:rPr>
              <a:t>“Who is what God is”</a:t>
            </a:r>
            <a:endParaRPr lang="en-US" i="1" dirty="0">
              <a:solidFill>
                <a:prstClr val="black"/>
              </a:solidFill>
              <a:cs typeface="Arial"/>
              <a:sym typeface="Arial"/>
              <a:rtl val="0"/>
            </a:endParaRPr>
          </a:p>
        </p:txBody>
      </p:sp>
      <p:sp>
        <p:nvSpPr>
          <p:cNvPr id="15" name="Rectangle 14"/>
          <p:cNvSpPr/>
          <p:nvPr/>
        </p:nvSpPr>
        <p:spPr>
          <a:xfrm>
            <a:off x="1319139" y="3010745"/>
            <a:ext cx="1223412"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sym typeface="Arial"/>
                <a:rtl val="0"/>
              </a:rPr>
              <a:t>Meshach</a:t>
            </a:r>
            <a:r>
              <a:rPr lang="en-US" baseline="30000" dirty="0" err="1">
                <a:solidFill>
                  <a:prstClr val="black"/>
                </a:solidFill>
                <a:latin typeface="Arial" panose="020B0604020202020204" pitchFamily="34" charset="0"/>
                <a:cs typeface="Arial" panose="020B0604020202020204" pitchFamily="34" charset="0"/>
                <a:sym typeface="Arial"/>
                <a:rtl val="0"/>
              </a:rPr>
              <a:t>B</a:t>
            </a:r>
            <a:endParaRPr lang="en-US" dirty="0">
              <a:solidFill>
                <a:prstClr val="black"/>
              </a:solidFill>
              <a:latin typeface="Arial" panose="020B0604020202020204" pitchFamily="34" charset="0"/>
              <a:cs typeface="Arial" panose="020B0604020202020204" pitchFamily="34" charset="0"/>
              <a:sym typeface="Arial"/>
              <a:rtl val="0"/>
            </a:endParaRPr>
          </a:p>
        </p:txBody>
      </p:sp>
      <p:sp>
        <p:nvSpPr>
          <p:cNvPr id="16" name="Rectangle 15"/>
          <p:cNvSpPr/>
          <p:nvPr/>
        </p:nvSpPr>
        <p:spPr>
          <a:xfrm>
            <a:off x="2737356" y="3010745"/>
            <a:ext cx="2147832" cy="369332"/>
          </a:xfrm>
          <a:prstGeom prst="rect">
            <a:avLst/>
          </a:prstGeom>
        </p:spPr>
        <p:txBody>
          <a:bodyPr wrap="none">
            <a:spAutoFit/>
          </a:bodyPr>
          <a:lstStyle/>
          <a:p>
            <a:pPr algn="ctr"/>
            <a:r>
              <a:rPr lang="en-US" i="1" dirty="0" smtClean="0">
                <a:solidFill>
                  <a:prstClr val="black"/>
                </a:solidFill>
                <a:cs typeface="Arial"/>
                <a:sym typeface="Arial"/>
                <a:rtl val="0"/>
              </a:rPr>
              <a:t>“Who is what </a:t>
            </a:r>
            <a:r>
              <a:rPr lang="en-US" i="1" dirty="0" err="1" smtClean="0">
                <a:solidFill>
                  <a:prstClr val="black"/>
                </a:solidFill>
                <a:cs typeface="Arial"/>
                <a:sym typeface="Arial"/>
                <a:rtl val="0"/>
              </a:rPr>
              <a:t>Aku</a:t>
            </a:r>
            <a:r>
              <a:rPr lang="en-US" i="1" dirty="0" smtClean="0">
                <a:solidFill>
                  <a:prstClr val="black"/>
                </a:solidFill>
                <a:cs typeface="Arial"/>
                <a:sym typeface="Arial"/>
                <a:rtl val="0"/>
              </a:rPr>
              <a:t> is”</a:t>
            </a:r>
            <a:endParaRPr lang="en-US" i="1" dirty="0">
              <a:solidFill>
                <a:prstClr val="black"/>
              </a:solidFill>
              <a:cs typeface="Arial"/>
              <a:sym typeface="Arial"/>
              <a:rtl val="0"/>
            </a:endParaRPr>
          </a:p>
        </p:txBody>
      </p:sp>
      <p:sp>
        <p:nvSpPr>
          <p:cNvPr id="17" name="Rectangle 16"/>
          <p:cNvSpPr/>
          <p:nvPr/>
        </p:nvSpPr>
        <p:spPr>
          <a:xfrm>
            <a:off x="2737373" y="2584080"/>
            <a:ext cx="1982979" cy="369332"/>
          </a:xfrm>
          <a:prstGeom prst="rect">
            <a:avLst/>
          </a:prstGeom>
        </p:spPr>
        <p:txBody>
          <a:bodyPr wrap="none">
            <a:spAutoFit/>
          </a:bodyPr>
          <a:lstStyle/>
          <a:p>
            <a:pPr algn="ctr"/>
            <a:r>
              <a:rPr lang="en-US" i="1" dirty="0" smtClean="0">
                <a:solidFill>
                  <a:prstClr val="black"/>
                </a:solidFill>
                <a:cs typeface="Arial"/>
                <a:sym typeface="Arial"/>
                <a:rtl val="0"/>
              </a:rPr>
              <a:t>“Command of </a:t>
            </a:r>
            <a:r>
              <a:rPr lang="en-US" i="1" dirty="0" err="1" smtClean="0">
                <a:solidFill>
                  <a:prstClr val="black"/>
                </a:solidFill>
                <a:cs typeface="Arial"/>
                <a:sym typeface="Arial"/>
                <a:rtl val="0"/>
              </a:rPr>
              <a:t>Aku</a:t>
            </a:r>
            <a:r>
              <a:rPr lang="en-US" i="1" dirty="0" smtClean="0">
                <a:solidFill>
                  <a:prstClr val="black"/>
                </a:solidFill>
                <a:cs typeface="Arial"/>
                <a:sym typeface="Arial"/>
                <a:rtl val="0"/>
              </a:rPr>
              <a:t>”</a:t>
            </a:r>
            <a:endParaRPr lang="en-US" i="1" dirty="0">
              <a:solidFill>
                <a:prstClr val="black"/>
              </a:solidFill>
              <a:cs typeface="Arial"/>
              <a:sym typeface="Arial"/>
              <a:rtl val="0"/>
            </a:endParaRPr>
          </a:p>
        </p:txBody>
      </p:sp>
      <p:sp>
        <p:nvSpPr>
          <p:cNvPr id="18" name="Rectangle 17"/>
          <p:cNvSpPr/>
          <p:nvPr/>
        </p:nvSpPr>
        <p:spPr>
          <a:xfrm>
            <a:off x="2737356" y="3406085"/>
            <a:ext cx="1878912" cy="369332"/>
          </a:xfrm>
          <a:prstGeom prst="rect">
            <a:avLst/>
          </a:prstGeom>
        </p:spPr>
        <p:txBody>
          <a:bodyPr wrap="none">
            <a:spAutoFit/>
          </a:bodyPr>
          <a:lstStyle/>
          <a:p>
            <a:pPr algn="ctr"/>
            <a:r>
              <a:rPr lang="en-US" i="1" dirty="0" smtClean="0">
                <a:solidFill>
                  <a:prstClr val="black"/>
                </a:solidFill>
                <a:cs typeface="Arial"/>
                <a:sym typeface="Arial"/>
                <a:rtl val="0"/>
              </a:rPr>
              <a:t>“Servant of Nebo”</a:t>
            </a:r>
            <a:endParaRPr lang="en-US" i="1" dirty="0">
              <a:solidFill>
                <a:prstClr val="black"/>
              </a:solidFill>
              <a:cs typeface="Arial"/>
              <a:sym typeface="Arial"/>
              <a:rtl val="0"/>
            </a:endParaRPr>
          </a:p>
        </p:txBody>
      </p:sp>
      <p:sp>
        <p:nvSpPr>
          <p:cNvPr id="19" name="Rectangle 18"/>
          <p:cNvSpPr/>
          <p:nvPr/>
        </p:nvSpPr>
        <p:spPr>
          <a:xfrm>
            <a:off x="1319139" y="2584080"/>
            <a:ext cx="1274708"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sym typeface="Arial"/>
                <a:rtl val="0"/>
              </a:rPr>
              <a:t>Shadrach</a:t>
            </a:r>
            <a:r>
              <a:rPr lang="en-US" baseline="30000" dirty="0" err="1">
                <a:solidFill>
                  <a:prstClr val="black"/>
                </a:solidFill>
                <a:latin typeface="Arial" panose="020B0604020202020204" pitchFamily="34" charset="0"/>
                <a:cs typeface="Arial" panose="020B0604020202020204" pitchFamily="34" charset="0"/>
                <a:sym typeface="Arial"/>
                <a:rtl val="0"/>
              </a:rPr>
              <a:t>B</a:t>
            </a:r>
            <a:endParaRPr lang="en-US" dirty="0">
              <a:solidFill>
                <a:prstClr val="black"/>
              </a:solidFill>
              <a:latin typeface="Arial" panose="020B0604020202020204" pitchFamily="34" charset="0"/>
              <a:cs typeface="Arial" panose="020B0604020202020204" pitchFamily="34" charset="0"/>
              <a:sym typeface="Arial"/>
              <a:rtl val="0"/>
            </a:endParaRPr>
          </a:p>
        </p:txBody>
      </p:sp>
      <p:sp>
        <p:nvSpPr>
          <p:cNvPr id="20" name="Rectangle 19"/>
          <p:cNvSpPr/>
          <p:nvPr/>
        </p:nvSpPr>
        <p:spPr>
          <a:xfrm>
            <a:off x="1319139" y="3406085"/>
            <a:ext cx="1210588"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sym typeface="Arial"/>
                <a:rtl val="0"/>
              </a:rPr>
              <a:t>Abenego</a:t>
            </a:r>
            <a:r>
              <a:rPr lang="en-US" baseline="30000" dirty="0" err="1">
                <a:solidFill>
                  <a:prstClr val="black"/>
                </a:solidFill>
                <a:latin typeface="Arial" panose="020B0604020202020204" pitchFamily="34" charset="0"/>
                <a:cs typeface="Arial" panose="020B0604020202020204" pitchFamily="34" charset="0"/>
                <a:sym typeface="Arial"/>
                <a:rtl val="0"/>
              </a:rPr>
              <a:t>B</a:t>
            </a:r>
            <a:endParaRPr lang="en-US" dirty="0">
              <a:solidFill>
                <a:prstClr val="black"/>
              </a:solidFill>
              <a:latin typeface="Arial" panose="020B0604020202020204" pitchFamily="34" charset="0"/>
              <a:cs typeface="Arial" panose="020B0604020202020204" pitchFamily="34" charset="0"/>
              <a:sym typeface="Arial"/>
              <a:rtl val="0"/>
            </a:endParaRPr>
          </a:p>
        </p:txBody>
      </p:sp>
      <p:sp>
        <p:nvSpPr>
          <p:cNvPr id="21" name="Rectangle 20"/>
          <p:cNvSpPr/>
          <p:nvPr/>
        </p:nvSpPr>
        <p:spPr>
          <a:xfrm>
            <a:off x="4975194" y="2161306"/>
            <a:ext cx="1620957"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sym typeface="Arial"/>
                <a:rtl val="0"/>
              </a:rPr>
              <a:t>Belteshazzar</a:t>
            </a:r>
            <a:r>
              <a:rPr lang="en-US" baseline="30000" dirty="0" err="1" smtClean="0">
                <a:solidFill>
                  <a:prstClr val="black"/>
                </a:solidFill>
                <a:latin typeface="Arial" panose="020B0604020202020204" pitchFamily="34" charset="0"/>
                <a:cs typeface="Arial" panose="020B0604020202020204" pitchFamily="34" charset="0"/>
                <a:sym typeface="Arial"/>
                <a:rtl val="0"/>
              </a:rPr>
              <a:t>B</a:t>
            </a:r>
            <a:endParaRPr lang="en-US" baseline="30000" dirty="0">
              <a:solidFill>
                <a:prstClr val="black"/>
              </a:solidFill>
              <a:latin typeface="Arial" panose="020B0604020202020204" pitchFamily="34" charset="0"/>
              <a:cs typeface="Arial" panose="020B0604020202020204" pitchFamily="34" charset="0"/>
              <a:sym typeface="Arial"/>
              <a:rtl val="0"/>
            </a:endParaRPr>
          </a:p>
        </p:txBody>
      </p:sp>
      <p:sp>
        <p:nvSpPr>
          <p:cNvPr id="22" name="Rectangle 21"/>
          <p:cNvSpPr/>
          <p:nvPr/>
        </p:nvSpPr>
        <p:spPr>
          <a:xfrm>
            <a:off x="6632370" y="2161306"/>
            <a:ext cx="2102563" cy="369332"/>
          </a:xfrm>
          <a:prstGeom prst="rect">
            <a:avLst/>
          </a:prstGeom>
        </p:spPr>
        <p:txBody>
          <a:bodyPr wrap="none">
            <a:spAutoFit/>
          </a:bodyPr>
          <a:lstStyle/>
          <a:p>
            <a:r>
              <a:rPr lang="en-US" i="1" dirty="0" smtClean="0">
                <a:solidFill>
                  <a:prstClr val="black"/>
                </a:solidFill>
                <a:cs typeface="Arial"/>
                <a:sym typeface="Arial"/>
                <a:rtl val="0"/>
              </a:rPr>
              <a:t>“May </a:t>
            </a:r>
            <a:r>
              <a:rPr lang="en-US" i="1" dirty="0" err="1" smtClean="0">
                <a:solidFill>
                  <a:prstClr val="black"/>
                </a:solidFill>
                <a:cs typeface="Arial"/>
                <a:sym typeface="Arial"/>
                <a:rtl val="0"/>
              </a:rPr>
              <a:t>Balak</a:t>
            </a:r>
            <a:r>
              <a:rPr lang="en-US" i="1" dirty="0" smtClean="0">
                <a:solidFill>
                  <a:prstClr val="black"/>
                </a:solidFill>
                <a:cs typeface="Arial"/>
                <a:sym typeface="Arial"/>
                <a:rtl val="0"/>
              </a:rPr>
              <a:t> protect”</a:t>
            </a:r>
            <a:endParaRPr lang="en-US" i="1" dirty="0">
              <a:solidFill>
                <a:prstClr val="black"/>
              </a:solidFill>
              <a:cs typeface="Arial"/>
              <a:sym typeface="Arial"/>
              <a:rtl val="0"/>
            </a:endParaRPr>
          </a:p>
        </p:txBody>
      </p:sp>
      <p:sp>
        <p:nvSpPr>
          <p:cNvPr id="23" name="TextBox 22"/>
          <p:cNvSpPr txBox="1"/>
          <p:nvPr/>
        </p:nvSpPr>
        <p:spPr>
          <a:xfrm>
            <a:off x="16" y="1590107"/>
            <a:ext cx="3910879" cy="461665"/>
          </a:xfrm>
          <a:prstGeom prst="rect">
            <a:avLst/>
          </a:prstGeom>
          <a:noFill/>
        </p:spPr>
        <p:txBody>
          <a:bodyPr wrap="none" rtlCol="0">
            <a:spAutoFit/>
          </a:bodyPr>
          <a:lstStyle/>
          <a:p>
            <a:r>
              <a:rPr lang="en-US" sz="2400" b="1" dirty="0" smtClean="0">
                <a:solidFill>
                  <a:prstClr val="black"/>
                </a:solidFill>
                <a:cs typeface="Arial"/>
                <a:sym typeface="Arial"/>
                <a:rtl val="0"/>
              </a:rPr>
              <a:t>Four Hebrew Men in Babylon</a:t>
            </a:r>
            <a:endParaRPr lang="en-US" sz="2400" b="1" dirty="0">
              <a:solidFill>
                <a:prstClr val="black"/>
              </a:solidFill>
              <a:cs typeface="Arial"/>
              <a:sym typeface="Arial"/>
              <a:rtl val="0"/>
            </a:endParaRPr>
          </a:p>
        </p:txBody>
      </p:sp>
      <p:sp>
        <p:nvSpPr>
          <p:cNvPr id="24" name="TextBox 23"/>
          <p:cNvSpPr txBox="1"/>
          <p:nvPr/>
        </p:nvSpPr>
        <p:spPr>
          <a:xfrm>
            <a:off x="11" y="2161306"/>
            <a:ext cx="1266693" cy="369332"/>
          </a:xfrm>
          <a:prstGeom prst="rect">
            <a:avLst/>
          </a:prstGeom>
          <a:noFill/>
        </p:spPr>
        <p:txBody>
          <a:bodyPr wrap="none" rtlCol="0">
            <a:spAutoFit/>
          </a:bodyPr>
          <a:lstStyle/>
          <a:p>
            <a:r>
              <a:rPr lang="en-US" dirty="0" err="1" smtClean="0">
                <a:solidFill>
                  <a:prstClr val="black"/>
                </a:solidFill>
                <a:cs typeface="Arial"/>
                <a:sym typeface="Arial"/>
                <a:rtl val="0"/>
              </a:rPr>
              <a:t>Ch</a:t>
            </a:r>
            <a:r>
              <a:rPr lang="en-US" dirty="0" smtClean="0">
                <a:solidFill>
                  <a:prstClr val="black"/>
                </a:solidFill>
                <a:cs typeface="Arial"/>
                <a:sym typeface="Arial"/>
                <a:rtl val="0"/>
              </a:rPr>
              <a:t> 1-2,4-12</a:t>
            </a:r>
          </a:p>
        </p:txBody>
      </p:sp>
      <p:sp>
        <p:nvSpPr>
          <p:cNvPr id="25" name="TextBox 24"/>
          <p:cNvSpPr txBox="1"/>
          <p:nvPr/>
        </p:nvSpPr>
        <p:spPr>
          <a:xfrm>
            <a:off x="4312" y="2584080"/>
            <a:ext cx="774571" cy="369332"/>
          </a:xfrm>
          <a:prstGeom prst="rect">
            <a:avLst/>
          </a:prstGeom>
          <a:noFill/>
        </p:spPr>
        <p:txBody>
          <a:bodyPr wrap="none" rtlCol="0">
            <a:spAutoFit/>
          </a:bodyPr>
          <a:lstStyle/>
          <a:p>
            <a:r>
              <a:rPr lang="en-US" dirty="0" err="1" smtClean="0">
                <a:solidFill>
                  <a:prstClr val="black"/>
                </a:solidFill>
                <a:cs typeface="Arial"/>
                <a:sym typeface="Arial"/>
                <a:rtl val="0"/>
              </a:rPr>
              <a:t>Ch</a:t>
            </a:r>
            <a:r>
              <a:rPr lang="en-US" dirty="0" smtClean="0">
                <a:solidFill>
                  <a:prstClr val="black"/>
                </a:solidFill>
                <a:cs typeface="Arial"/>
                <a:sym typeface="Arial"/>
                <a:rtl val="0"/>
              </a:rPr>
              <a:t> 1,3</a:t>
            </a:r>
          </a:p>
        </p:txBody>
      </p:sp>
      <p:sp>
        <p:nvSpPr>
          <p:cNvPr id="27" name="TextBox 26"/>
          <p:cNvSpPr txBox="1"/>
          <p:nvPr/>
        </p:nvSpPr>
        <p:spPr>
          <a:xfrm>
            <a:off x="4312" y="3010745"/>
            <a:ext cx="774571" cy="369332"/>
          </a:xfrm>
          <a:prstGeom prst="rect">
            <a:avLst/>
          </a:prstGeom>
          <a:noFill/>
        </p:spPr>
        <p:txBody>
          <a:bodyPr wrap="none" rtlCol="0">
            <a:spAutoFit/>
          </a:bodyPr>
          <a:lstStyle/>
          <a:p>
            <a:r>
              <a:rPr lang="en-US" dirty="0" err="1" smtClean="0">
                <a:solidFill>
                  <a:prstClr val="black"/>
                </a:solidFill>
                <a:cs typeface="Arial"/>
                <a:sym typeface="Arial"/>
                <a:rtl val="0"/>
              </a:rPr>
              <a:t>Ch</a:t>
            </a:r>
            <a:r>
              <a:rPr lang="en-US" dirty="0" smtClean="0">
                <a:solidFill>
                  <a:prstClr val="black"/>
                </a:solidFill>
                <a:cs typeface="Arial"/>
                <a:sym typeface="Arial"/>
                <a:rtl val="0"/>
              </a:rPr>
              <a:t> 1,3</a:t>
            </a:r>
          </a:p>
        </p:txBody>
      </p:sp>
      <p:sp>
        <p:nvSpPr>
          <p:cNvPr id="28" name="TextBox 27"/>
          <p:cNvSpPr txBox="1"/>
          <p:nvPr/>
        </p:nvSpPr>
        <p:spPr>
          <a:xfrm>
            <a:off x="4312" y="3406085"/>
            <a:ext cx="774571" cy="369332"/>
          </a:xfrm>
          <a:prstGeom prst="rect">
            <a:avLst/>
          </a:prstGeom>
          <a:noFill/>
        </p:spPr>
        <p:txBody>
          <a:bodyPr wrap="none" rtlCol="0">
            <a:spAutoFit/>
          </a:bodyPr>
          <a:lstStyle/>
          <a:p>
            <a:r>
              <a:rPr lang="en-US" dirty="0" err="1" smtClean="0">
                <a:solidFill>
                  <a:prstClr val="black"/>
                </a:solidFill>
                <a:cs typeface="Arial"/>
                <a:sym typeface="Arial"/>
                <a:rtl val="0"/>
              </a:rPr>
              <a:t>Ch</a:t>
            </a:r>
            <a:r>
              <a:rPr lang="en-US" dirty="0" smtClean="0">
                <a:solidFill>
                  <a:prstClr val="black"/>
                </a:solidFill>
                <a:cs typeface="Arial"/>
                <a:sym typeface="Arial"/>
                <a:rtl val="0"/>
              </a:rPr>
              <a:t> 1,3</a:t>
            </a:r>
          </a:p>
        </p:txBody>
      </p:sp>
      <p:cxnSp>
        <p:nvCxnSpPr>
          <p:cNvPr id="30" name="Straight Connector 29"/>
          <p:cNvCxnSpPr/>
          <p:nvPr/>
        </p:nvCxnSpPr>
        <p:spPr>
          <a:xfrm flipH="1">
            <a:off x="888521" y="2530638"/>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920157" y="2122348"/>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94279" y="3416248"/>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925915" y="3007958"/>
            <a:ext cx="7979254"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318" y="3812879"/>
            <a:ext cx="2907719" cy="461665"/>
          </a:xfrm>
          <a:prstGeom prst="rect">
            <a:avLst/>
          </a:prstGeom>
          <a:noFill/>
        </p:spPr>
        <p:txBody>
          <a:bodyPr wrap="none" rtlCol="0">
            <a:spAutoFit/>
          </a:bodyPr>
          <a:lstStyle/>
          <a:p>
            <a:r>
              <a:rPr lang="en-US" sz="2400" b="1" dirty="0" smtClean="0">
                <a:solidFill>
                  <a:prstClr val="black"/>
                </a:solidFill>
                <a:cs typeface="Arial"/>
                <a:sym typeface="Arial"/>
                <a:rtl val="0"/>
              </a:rPr>
              <a:t>Two Kings of Babylon</a:t>
            </a:r>
            <a:endParaRPr lang="en-US" sz="2400" b="1" dirty="0">
              <a:solidFill>
                <a:prstClr val="black"/>
              </a:solidFill>
              <a:cs typeface="Arial"/>
              <a:sym typeface="Arial"/>
              <a:rtl val="0"/>
            </a:endParaRPr>
          </a:p>
        </p:txBody>
      </p:sp>
      <p:sp>
        <p:nvSpPr>
          <p:cNvPr id="35" name="TextBox 34"/>
          <p:cNvSpPr txBox="1"/>
          <p:nvPr/>
        </p:nvSpPr>
        <p:spPr>
          <a:xfrm>
            <a:off x="1324916" y="4245930"/>
            <a:ext cx="1928733" cy="369332"/>
          </a:xfrm>
          <a:prstGeom prst="rect">
            <a:avLst/>
          </a:prstGeom>
          <a:noFill/>
        </p:spPr>
        <p:txBody>
          <a:bodyPr wrap="none" rtlCol="0">
            <a:spAutoFit/>
          </a:bodyPr>
          <a:lstStyle/>
          <a:p>
            <a:r>
              <a:rPr lang="en-US" dirty="0" smtClean="0">
                <a:solidFill>
                  <a:prstClr val="black"/>
                </a:solidFill>
                <a:latin typeface="Arial" panose="020B0604020202020204" pitchFamily="34" charset="0"/>
                <a:cs typeface="Arial" panose="020B0604020202020204" pitchFamily="34" charset="0"/>
                <a:sym typeface="Arial"/>
                <a:rtl val="0"/>
              </a:rPr>
              <a:t>Nebuchadnezzar</a:t>
            </a:r>
            <a:endParaRPr lang="en-US" dirty="0">
              <a:solidFill>
                <a:prstClr val="black"/>
              </a:solidFill>
              <a:latin typeface="Arial" panose="020B0604020202020204" pitchFamily="34" charset="0"/>
              <a:cs typeface="Arial" panose="020B0604020202020204" pitchFamily="34" charset="0"/>
              <a:sym typeface="Arial"/>
              <a:rtl val="0"/>
            </a:endParaRPr>
          </a:p>
        </p:txBody>
      </p:sp>
      <p:sp>
        <p:nvSpPr>
          <p:cNvPr id="40" name="Rectangle 39"/>
          <p:cNvSpPr/>
          <p:nvPr/>
        </p:nvSpPr>
        <p:spPr>
          <a:xfrm>
            <a:off x="1324897" y="4668705"/>
            <a:ext cx="1326004" cy="369332"/>
          </a:xfrm>
          <a:prstGeom prst="rect">
            <a:avLst/>
          </a:prstGeom>
        </p:spPr>
        <p:txBody>
          <a:bodyPr wrap="none">
            <a:spAutoFit/>
          </a:bodyPr>
          <a:lstStyle/>
          <a:p>
            <a:r>
              <a:rPr lang="en-US" dirty="0" smtClean="0">
                <a:solidFill>
                  <a:prstClr val="black"/>
                </a:solidFill>
                <a:latin typeface="Arial" panose="020B0604020202020204" pitchFamily="34" charset="0"/>
                <a:cs typeface="Arial" panose="020B0604020202020204" pitchFamily="34" charset="0"/>
                <a:sym typeface="Arial"/>
                <a:rtl val="0"/>
              </a:rPr>
              <a:t>Belshazzar</a:t>
            </a:r>
            <a:endParaRPr lang="en-US" dirty="0">
              <a:solidFill>
                <a:prstClr val="black"/>
              </a:solidFill>
              <a:latin typeface="Arial" panose="020B0604020202020204" pitchFamily="34" charset="0"/>
              <a:cs typeface="Arial" panose="020B0604020202020204" pitchFamily="34" charset="0"/>
              <a:sym typeface="Arial"/>
              <a:rtl val="0"/>
            </a:endParaRPr>
          </a:p>
        </p:txBody>
      </p:sp>
      <p:sp>
        <p:nvSpPr>
          <p:cNvPr id="43" name="TextBox 42"/>
          <p:cNvSpPr txBox="1"/>
          <p:nvPr/>
        </p:nvSpPr>
        <p:spPr>
          <a:xfrm>
            <a:off x="5774" y="4245930"/>
            <a:ext cx="787395" cy="369332"/>
          </a:xfrm>
          <a:prstGeom prst="rect">
            <a:avLst/>
          </a:prstGeom>
          <a:noFill/>
        </p:spPr>
        <p:txBody>
          <a:bodyPr wrap="none" rtlCol="0">
            <a:spAutoFit/>
          </a:bodyPr>
          <a:lstStyle/>
          <a:p>
            <a:r>
              <a:rPr lang="en-US" dirty="0" err="1" smtClean="0">
                <a:solidFill>
                  <a:prstClr val="black"/>
                </a:solidFill>
                <a:cs typeface="Arial"/>
                <a:sym typeface="Arial"/>
                <a:rtl val="0"/>
              </a:rPr>
              <a:t>Ch</a:t>
            </a:r>
            <a:r>
              <a:rPr lang="en-US" dirty="0" smtClean="0">
                <a:solidFill>
                  <a:prstClr val="black"/>
                </a:solidFill>
                <a:cs typeface="Arial"/>
                <a:sym typeface="Arial"/>
                <a:rtl val="0"/>
              </a:rPr>
              <a:t> 1-4</a:t>
            </a:r>
          </a:p>
        </p:txBody>
      </p:sp>
      <p:sp>
        <p:nvSpPr>
          <p:cNvPr id="44" name="TextBox 43"/>
          <p:cNvSpPr txBox="1"/>
          <p:nvPr/>
        </p:nvSpPr>
        <p:spPr>
          <a:xfrm>
            <a:off x="10088" y="4668705"/>
            <a:ext cx="949299" cy="369332"/>
          </a:xfrm>
          <a:prstGeom prst="rect">
            <a:avLst/>
          </a:prstGeom>
          <a:noFill/>
        </p:spPr>
        <p:txBody>
          <a:bodyPr wrap="none" rtlCol="0">
            <a:spAutoFit/>
          </a:bodyPr>
          <a:lstStyle/>
          <a:p>
            <a:r>
              <a:rPr lang="en-US" dirty="0" err="1" smtClean="0">
                <a:solidFill>
                  <a:prstClr val="black"/>
                </a:solidFill>
                <a:cs typeface="Arial"/>
                <a:sym typeface="Arial"/>
                <a:rtl val="0"/>
              </a:rPr>
              <a:t>Ch</a:t>
            </a:r>
            <a:r>
              <a:rPr lang="en-US" dirty="0" smtClean="0">
                <a:solidFill>
                  <a:prstClr val="black"/>
                </a:solidFill>
                <a:cs typeface="Arial"/>
                <a:sym typeface="Arial"/>
                <a:rtl val="0"/>
              </a:rPr>
              <a:t> 5,7,8</a:t>
            </a:r>
          </a:p>
        </p:txBody>
      </p:sp>
      <p:cxnSp>
        <p:nvCxnSpPr>
          <p:cNvPr id="45" name="Straight Connector 44"/>
          <p:cNvCxnSpPr/>
          <p:nvPr/>
        </p:nvCxnSpPr>
        <p:spPr>
          <a:xfrm flipH="1">
            <a:off x="894279" y="4615262"/>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925915" y="4206972"/>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931673" y="5092582"/>
            <a:ext cx="7979254" cy="0"/>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3" y="5256445"/>
            <a:ext cx="3652475" cy="461665"/>
          </a:xfrm>
          <a:prstGeom prst="rect">
            <a:avLst/>
          </a:prstGeom>
          <a:noFill/>
        </p:spPr>
        <p:txBody>
          <a:bodyPr wrap="none" rtlCol="0">
            <a:spAutoFit/>
          </a:bodyPr>
          <a:lstStyle/>
          <a:p>
            <a:r>
              <a:rPr lang="en-US" sz="2400" b="1" dirty="0" smtClean="0">
                <a:solidFill>
                  <a:prstClr val="black"/>
                </a:solidFill>
                <a:cs typeface="Arial"/>
                <a:sym typeface="Arial"/>
                <a:rtl val="0"/>
              </a:rPr>
              <a:t>Two Kings of </a:t>
            </a:r>
            <a:r>
              <a:rPr lang="en-US" sz="2400" b="1" dirty="0" err="1" smtClean="0">
                <a:solidFill>
                  <a:prstClr val="black"/>
                </a:solidFill>
                <a:cs typeface="Arial"/>
                <a:sym typeface="Arial"/>
                <a:rtl val="0"/>
              </a:rPr>
              <a:t>Medo</a:t>
            </a:r>
            <a:r>
              <a:rPr lang="en-US" sz="2400" b="1" dirty="0" smtClean="0">
                <a:solidFill>
                  <a:prstClr val="black"/>
                </a:solidFill>
                <a:cs typeface="Arial"/>
                <a:sym typeface="Arial"/>
                <a:rtl val="0"/>
              </a:rPr>
              <a:t>-Persian</a:t>
            </a:r>
            <a:endParaRPr lang="en-US" sz="2400" b="1" dirty="0">
              <a:solidFill>
                <a:prstClr val="black"/>
              </a:solidFill>
              <a:cs typeface="Arial"/>
              <a:sym typeface="Arial"/>
              <a:rtl val="0"/>
            </a:endParaRPr>
          </a:p>
        </p:txBody>
      </p:sp>
      <p:sp>
        <p:nvSpPr>
          <p:cNvPr id="49" name="TextBox 48"/>
          <p:cNvSpPr txBox="1"/>
          <p:nvPr/>
        </p:nvSpPr>
        <p:spPr>
          <a:xfrm>
            <a:off x="1495850" y="5720910"/>
            <a:ext cx="2018501" cy="369332"/>
          </a:xfrm>
          <a:prstGeom prst="rect">
            <a:avLst/>
          </a:prstGeom>
          <a:noFill/>
        </p:spPr>
        <p:txBody>
          <a:bodyPr wrap="none" rtlCol="0">
            <a:spAutoFit/>
          </a:bodyPr>
          <a:lstStyle/>
          <a:p>
            <a:r>
              <a:rPr lang="en-US" dirty="0" smtClean="0">
                <a:solidFill>
                  <a:prstClr val="black"/>
                </a:solidFill>
                <a:latin typeface="Arial" panose="020B0604020202020204" pitchFamily="34" charset="0"/>
                <a:cs typeface="Arial" panose="020B0604020202020204" pitchFamily="34" charset="0"/>
                <a:sym typeface="Arial"/>
                <a:rtl val="0"/>
              </a:rPr>
              <a:t>Cyrus the Persian</a:t>
            </a:r>
            <a:endParaRPr lang="en-US" dirty="0">
              <a:solidFill>
                <a:prstClr val="black"/>
              </a:solidFill>
              <a:latin typeface="Arial" panose="020B0604020202020204" pitchFamily="34" charset="0"/>
              <a:cs typeface="Arial" panose="020B0604020202020204" pitchFamily="34" charset="0"/>
              <a:sym typeface="Arial"/>
              <a:rtl val="0"/>
            </a:endParaRPr>
          </a:p>
        </p:txBody>
      </p:sp>
      <p:sp>
        <p:nvSpPr>
          <p:cNvPr id="50" name="Rectangle 49"/>
          <p:cNvSpPr/>
          <p:nvPr/>
        </p:nvSpPr>
        <p:spPr>
          <a:xfrm>
            <a:off x="6809071" y="6143685"/>
            <a:ext cx="1273169" cy="369332"/>
          </a:xfrm>
          <a:prstGeom prst="rect">
            <a:avLst/>
          </a:prstGeom>
        </p:spPr>
        <p:txBody>
          <a:bodyPr wrap="none">
            <a:spAutoFit/>
          </a:bodyPr>
          <a:lstStyle/>
          <a:p>
            <a:r>
              <a:rPr lang="en-US" i="1" dirty="0" smtClean="0">
                <a:solidFill>
                  <a:prstClr val="black"/>
                </a:solidFill>
                <a:cs typeface="Arial"/>
                <a:sym typeface="Arial"/>
                <a:rtl val="0"/>
              </a:rPr>
              <a:t>“</a:t>
            </a:r>
            <a:r>
              <a:rPr lang="en-US" dirty="0">
                <a:solidFill>
                  <a:prstClr val="black"/>
                </a:solidFill>
                <a:cs typeface="Arial"/>
                <a:sym typeface="Arial"/>
                <a:rtl val="0"/>
              </a:rPr>
              <a:t>Preserver</a:t>
            </a:r>
            <a:r>
              <a:rPr lang="en-US" i="1" dirty="0" smtClean="0">
                <a:solidFill>
                  <a:prstClr val="black"/>
                </a:solidFill>
                <a:cs typeface="Arial"/>
                <a:sym typeface="Arial"/>
                <a:rtl val="0"/>
              </a:rPr>
              <a:t>”</a:t>
            </a:r>
            <a:endParaRPr lang="en-US" i="1" dirty="0">
              <a:solidFill>
                <a:prstClr val="black"/>
              </a:solidFill>
              <a:cs typeface="Arial"/>
              <a:sym typeface="Arial"/>
              <a:rtl val="0"/>
            </a:endParaRPr>
          </a:p>
        </p:txBody>
      </p:sp>
      <p:sp>
        <p:nvSpPr>
          <p:cNvPr id="51" name="Rectangle 50"/>
          <p:cNvSpPr/>
          <p:nvPr/>
        </p:nvSpPr>
        <p:spPr>
          <a:xfrm>
            <a:off x="1495839" y="6143685"/>
            <a:ext cx="4198585" cy="369332"/>
          </a:xfrm>
          <a:prstGeom prst="rect">
            <a:avLst/>
          </a:prstGeom>
        </p:spPr>
        <p:txBody>
          <a:bodyPr wrap="none">
            <a:spAutoFit/>
          </a:bodyPr>
          <a:lstStyle/>
          <a:p>
            <a:r>
              <a:rPr lang="en-US" dirty="0" smtClean="0">
                <a:solidFill>
                  <a:prstClr val="black"/>
                </a:solidFill>
                <a:latin typeface="Arial" panose="020B0604020202020204" pitchFamily="34" charset="0"/>
                <a:cs typeface="Arial" panose="020B0604020202020204" pitchFamily="34" charset="0"/>
                <a:sym typeface="Arial"/>
                <a:rtl val="0"/>
              </a:rPr>
              <a:t>Darius the Mede – governor of Babylon</a:t>
            </a:r>
            <a:endParaRPr lang="en-US" dirty="0">
              <a:solidFill>
                <a:prstClr val="black"/>
              </a:solidFill>
              <a:latin typeface="Arial" panose="020B0604020202020204" pitchFamily="34" charset="0"/>
              <a:cs typeface="Arial" panose="020B0604020202020204" pitchFamily="34" charset="0"/>
              <a:sym typeface="Arial"/>
              <a:rtl val="0"/>
            </a:endParaRPr>
          </a:p>
        </p:txBody>
      </p:sp>
      <p:sp>
        <p:nvSpPr>
          <p:cNvPr id="52" name="Rectangle 51"/>
          <p:cNvSpPr/>
          <p:nvPr/>
        </p:nvSpPr>
        <p:spPr>
          <a:xfrm>
            <a:off x="6809080" y="5720910"/>
            <a:ext cx="1046569" cy="369332"/>
          </a:xfrm>
          <a:prstGeom prst="rect">
            <a:avLst/>
          </a:prstGeom>
        </p:spPr>
        <p:txBody>
          <a:bodyPr wrap="none">
            <a:spAutoFit/>
          </a:bodyPr>
          <a:lstStyle/>
          <a:p>
            <a:r>
              <a:rPr lang="en-US" i="1" dirty="0" smtClean="0">
                <a:solidFill>
                  <a:prstClr val="black"/>
                </a:solidFill>
                <a:cs typeface="Arial"/>
                <a:sym typeface="Arial"/>
                <a:rtl val="0"/>
              </a:rPr>
              <a:t>“</a:t>
            </a:r>
            <a:r>
              <a:rPr lang="en-US" dirty="0" smtClean="0">
                <a:solidFill>
                  <a:prstClr val="black"/>
                </a:solidFill>
                <a:cs typeface="Arial"/>
                <a:sym typeface="Arial"/>
                <a:rtl val="0"/>
              </a:rPr>
              <a:t>Throne</a:t>
            </a:r>
            <a:r>
              <a:rPr lang="en-US" i="1" dirty="0" smtClean="0">
                <a:solidFill>
                  <a:prstClr val="black"/>
                </a:solidFill>
                <a:cs typeface="Arial"/>
                <a:sym typeface="Arial"/>
                <a:rtl val="0"/>
              </a:rPr>
              <a:t>”</a:t>
            </a:r>
            <a:endParaRPr lang="en-US" i="1" dirty="0">
              <a:solidFill>
                <a:prstClr val="black"/>
              </a:solidFill>
              <a:cs typeface="Arial"/>
              <a:sym typeface="Arial"/>
              <a:rtl val="0"/>
            </a:endParaRPr>
          </a:p>
        </p:txBody>
      </p:sp>
      <p:sp>
        <p:nvSpPr>
          <p:cNvPr id="53" name="TextBox 52"/>
          <p:cNvSpPr txBox="1"/>
          <p:nvPr/>
        </p:nvSpPr>
        <p:spPr>
          <a:xfrm>
            <a:off x="176696" y="5720910"/>
            <a:ext cx="1066318" cy="369332"/>
          </a:xfrm>
          <a:prstGeom prst="rect">
            <a:avLst/>
          </a:prstGeom>
          <a:noFill/>
        </p:spPr>
        <p:txBody>
          <a:bodyPr wrap="none" rtlCol="0">
            <a:spAutoFit/>
          </a:bodyPr>
          <a:lstStyle/>
          <a:p>
            <a:r>
              <a:rPr lang="en-US" dirty="0" err="1" smtClean="0">
                <a:solidFill>
                  <a:prstClr val="black"/>
                </a:solidFill>
                <a:cs typeface="Arial"/>
                <a:sym typeface="Arial"/>
                <a:rtl val="0"/>
              </a:rPr>
              <a:t>Ch</a:t>
            </a:r>
            <a:r>
              <a:rPr lang="en-US" dirty="0" smtClean="0">
                <a:solidFill>
                  <a:prstClr val="black"/>
                </a:solidFill>
                <a:cs typeface="Arial"/>
                <a:sym typeface="Arial"/>
                <a:rtl val="0"/>
              </a:rPr>
              <a:t> 1,6,10</a:t>
            </a:r>
          </a:p>
        </p:txBody>
      </p:sp>
      <p:sp>
        <p:nvSpPr>
          <p:cNvPr id="54" name="TextBox 53"/>
          <p:cNvSpPr txBox="1"/>
          <p:nvPr/>
        </p:nvSpPr>
        <p:spPr>
          <a:xfrm>
            <a:off x="181017" y="6143685"/>
            <a:ext cx="1253869" cy="369332"/>
          </a:xfrm>
          <a:prstGeom prst="rect">
            <a:avLst/>
          </a:prstGeom>
          <a:noFill/>
        </p:spPr>
        <p:txBody>
          <a:bodyPr wrap="none" rtlCol="0">
            <a:spAutoFit/>
          </a:bodyPr>
          <a:lstStyle/>
          <a:p>
            <a:r>
              <a:rPr lang="en-US" dirty="0" err="1" smtClean="0">
                <a:solidFill>
                  <a:prstClr val="black"/>
                </a:solidFill>
                <a:cs typeface="Arial"/>
                <a:sym typeface="Arial"/>
                <a:rtl val="0"/>
              </a:rPr>
              <a:t>Ch</a:t>
            </a:r>
            <a:r>
              <a:rPr lang="en-US" dirty="0" smtClean="0">
                <a:solidFill>
                  <a:prstClr val="black"/>
                </a:solidFill>
                <a:cs typeface="Arial"/>
                <a:sym typeface="Arial"/>
                <a:rtl val="0"/>
              </a:rPr>
              <a:t> 5-6,9,11</a:t>
            </a:r>
          </a:p>
        </p:txBody>
      </p:sp>
      <p:cxnSp>
        <p:nvCxnSpPr>
          <p:cNvPr id="55" name="Straight Connector 54"/>
          <p:cNvCxnSpPr/>
          <p:nvPr/>
        </p:nvCxnSpPr>
        <p:spPr>
          <a:xfrm flipH="1">
            <a:off x="1065217" y="6090242"/>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096853" y="5681952"/>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102611" y="6567562"/>
            <a:ext cx="7979254" cy="0"/>
          </a:xfrm>
          <a:prstGeom prst="line">
            <a:avLst/>
          </a:prstGeom>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6497136" y="4662535"/>
            <a:ext cx="2215863" cy="369332"/>
          </a:xfrm>
          <a:prstGeom prst="rect">
            <a:avLst/>
          </a:prstGeom>
        </p:spPr>
        <p:txBody>
          <a:bodyPr wrap="none">
            <a:spAutoFit/>
          </a:bodyPr>
          <a:lstStyle/>
          <a:p>
            <a:r>
              <a:rPr lang="en-US" i="1" dirty="0" smtClean="0">
                <a:solidFill>
                  <a:prstClr val="black"/>
                </a:solidFill>
                <a:cs typeface="Arial"/>
                <a:sym typeface="Arial"/>
                <a:rtl val="0"/>
              </a:rPr>
              <a:t>“</a:t>
            </a:r>
            <a:r>
              <a:rPr lang="en-US" dirty="0">
                <a:solidFill>
                  <a:prstClr val="black"/>
                </a:solidFill>
                <a:cs typeface="Arial"/>
                <a:sym typeface="Arial"/>
                <a:rtl val="0"/>
              </a:rPr>
              <a:t>Bel protect the </a:t>
            </a:r>
            <a:r>
              <a:rPr lang="en-US" dirty="0" smtClean="0">
                <a:solidFill>
                  <a:prstClr val="black"/>
                </a:solidFill>
                <a:cs typeface="Arial"/>
                <a:sym typeface="Arial"/>
                <a:rtl val="0"/>
              </a:rPr>
              <a:t>king</a:t>
            </a:r>
            <a:r>
              <a:rPr lang="en-US" i="1" dirty="0" smtClean="0">
                <a:solidFill>
                  <a:prstClr val="black"/>
                </a:solidFill>
                <a:cs typeface="Arial"/>
                <a:sym typeface="Arial"/>
                <a:rtl val="0"/>
              </a:rPr>
              <a:t>”</a:t>
            </a:r>
            <a:endParaRPr lang="en-US" i="1" dirty="0">
              <a:solidFill>
                <a:prstClr val="black"/>
              </a:solidFill>
              <a:cs typeface="Arial"/>
              <a:sym typeface="Arial"/>
              <a:rtl val="0"/>
            </a:endParaRPr>
          </a:p>
        </p:txBody>
      </p:sp>
      <p:sp>
        <p:nvSpPr>
          <p:cNvPr id="59" name="Rectangle 58"/>
          <p:cNvSpPr/>
          <p:nvPr/>
        </p:nvSpPr>
        <p:spPr>
          <a:xfrm>
            <a:off x="5945065" y="4239761"/>
            <a:ext cx="2678362" cy="369332"/>
          </a:xfrm>
          <a:prstGeom prst="rect">
            <a:avLst/>
          </a:prstGeom>
        </p:spPr>
        <p:txBody>
          <a:bodyPr wrap="none">
            <a:spAutoFit/>
          </a:bodyPr>
          <a:lstStyle/>
          <a:p>
            <a:r>
              <a:rPr lang="en-US" dirty="0" smtClean="0">
                <a:solidFill>
                  <a:prstClr val="black"/>
                </a:solidFill>
                <a:cs typeface="Arial"/>
                <a:sym typeface="Arial"/>
                <a:rtl val="0"/>
              </a:rPr>
              <a:t>“</a:t>
            </a:r>
            <a:r>
              <a:rPr lang="en-US" dirty="0">
                <a:solidFill>
                  <a:prstClr val="black"/>
                </a:solidFill>
                <a:cs typeface="Arial"/>
                <a:sym typeface="Arial"/>
                <a:rtl val="0"/>
              </a:rPr>
              <a:t>Nebo, protect the crown</a:t>
            </a:r>
            <a:r>
              <a:rPr lang="en-US" i="1" dirty="0" smtClean="0">
                <a:solidFill>
                  <a:prstClr val="black"/>
                </a:solidFill>
                <a:cs typeface="Arial"/>
                <a:sym typeface="Arial"/>
                <a:rtl val="0"/>
              </a:rPr>
              <a:t>”</a:t>
            </a:r>
            <a:endParaRPr lang="en-US" i="1" dirty="0">
              <a:solidFill>
                <a:prstClr val="black"/>
              </a:solidFill>
              <a:cs typeface="Arial"/>
              <a:sym typeface="Arial"/>
              <a:rtl val="0"/>
            </a:endParaRPr>
          </a:p>
        </p:txBody>
      </p:sp>
    </p:spTree>
    <p:extLst>
      <p:ext uri="{BB962C8B-B14F-4D97-AF65-F5344CB8AC3E}">
        <p14:creationId xmlns:p14="http://schemas.microsoft.com/office/powerpoint/2010/main" val="2483905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82810"/>
            <a:ext cx="7315200" cy="1143000"/>
          </a:xfrm>
        </p:spPr>
        <p:txBody>
          <a:bodyPr>
            <a:normAutofit fontScale="90000"/>
          </a:bodyPr>
          <a:lstStyle/>
          <a:p>
            <a:r>
              <a:rPr lang="en-US" dirty="0"/>
              <a:t>Nebuchadnezzar’s </a:t>
            </a:r>
            <a:r>
              <a:rPr lang="en-US" dirty="0" smtClean="0"/>
              <a:t>Dream</a:t>
            </a:r>
            <a:br>
              <a:rPr lang="en-US" dirty="0" smtClean="0"/>
            </a:br>
            <a:r>
              <a:rPr lang="en-US" dirty="0" smtClean="0"/>
              <a:t>Daniel 2</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20967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7641" y="1405717"/>
            <a:ext cx="1695197" cy="545228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2842" y="1554136"/>
            <a:ext cx="4924569" cy="3693428"/>
          </a:xfrm>
          <a:prstGeom prst="rect">
            <a:avLst/>
          </a:prstGeom>
        </p:spPr>
      </p:pic>
      <p:sp>
        <p:nvSpPr>
          <p:cNvPr id="6" name="TextBox 5"/>
          <p:cNvSpPr txBox="1"/>
          <p:nvPr/>
        </p:nvSpPr>
        <p:spPr>
          <a:xfrm>
            <a:off x="1351129" y="1719939"/>
            <a:ext cx="1258678" cy="646331"/>
          </a:xfrm>
          <a:prstGeom prst="rect">
            <a:avLst/>
          </a:prstGeom>
          <a:noFill/>
        </p:spPr>
        <p:txBody>
          <a:bodyPr wrap="none" rtlCol="0">
            <a:spAutoFit/>
          </a:bodyPr>
          <a:lstStyle/>
          <a:p>
            <a:r>
              <a:rPr lang="en-US" dirty="0" smtClean="0">
                <a:solidFill>
                  <a:prstClr val="black"/>
                </a:solidFill>
                <a:cs typeface="Arial"/>
                <a:sym typeface="Arial"/>
                <a:rtl val="0"/>
              </a:rPr>
              <a:t>Babylonian</a:t>
            </a:r>
          </a:p>
          <a:p>
            <a:r>
              <a:rPr lang="en-US" dirty="0" smtClean="0">
                <a:solidFill>
                  <a:prstClr val="black"/>
                </a:solidFill>
                <a:cs typeface="Arial"/>
                <a:sym typeface="Arial"/>
                <a:rtl val="0"/>
              </a:rPr>
              <a:t>605-539 BC</a:t>
            </a:r>
            <a:endParaRPr lang="en-US" dirty="0">
              <a:solidFill>
                <a:prstClr val="black"/>
              </a:solidFill>
              <a:cs typeface="Arial"/>
              <a:sym typeface="Arial"/>
              <a:rtl val="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2842" y="1554138"/>
            <a:ext cx="4924569" cy="3693427"/>
          </a:xfrm>
          <a:prstGeom prst="rect">
            <a:avLst/>
          </a:prstGeom>
        </p:spPr>
      </p:pic>
      <p:sp>
        <p:nvSpPr>
          <p:cNvPr id="11" name="TextBox 10"/>
          <p:cNvSpPr txBox="1"/>
          <p:nvPr/>
        </p:nvSpPr>
        <p:spPr>
          <a:xfrm>
            <a:off x="1209675" y="3914898"/>
            <a:ext cx="1582484" cy="646331"/>
          </a:xfrm>
          <a:prstGeom prst="rect">
            <a:avLst/>
          </a:prstGeom>
          <a:noFill/>
        </p:spPr>
        <p:txBody>
          <a:bodyPr wrap="none" rtlCol="0">
            <a:spAutoFit/>
          </a:bodyPr>
          <a:lstStyle/>
          <a:p>
            <a:r>
              <a:rPr lang="en-US" dirty="0" smtClean="0">
                <a:solidFill>
                  <a:prstClr val="black"/>
                </a:solidFill>
                <a:cs typeface="Arial"/>
                <a:sym typeface="Arial"/>
                <a:rtl val="0"/>
              </a:rPr>
              <a:t>Greek</a:t>
            </a:r>
          </a:p>
          <a:p>
            <a:r>
              <a:rPr lang="en-US" dirty="0" smtClean="0">
                <a:solidFill>
                  <a:prstClr val="black"/>
                </a:solidFill>
                <a:cs typeface="Arial"/>
                <a:sym typeface="Arial"/>
                <a:rtl val="0"/>
              </a:rPr>
              <a:t>331-168/63 BC</a:t>
            </a:r>
            <a:endParaRPr lang="en-US" dirty="0">
              <a:solidFill>
                <a:prstClr val="black"/>
              </a:solidFill>
              <a:cs typeface="Arial"/>
              <a:sym typeface="Arial"/>
              <a:rtl val="0"/>
            </a:endParaRPr>
          </a:p>
        </p:txBody>
      </p:sp>
      <p:sp>
        <p:nvSpPr>
          <p:cNvPr id="12" name="TextBox 11"/>
          <p:cNvSpPr txBox="1"/>
          <p:nvPr/>
        </p:nvSpPr>
        <p:spPr>
          <a:xfrm>
            <a:off x="1209675" y="2754518"/>
            <a:ext cx="1258678" cy="923330"/>
          </a:xfrm>
          <a:prstGeom prst="rect">
            <a:avLst/>
          </a:prstGeom>
          <a:noFill/>
        </p:spPr>
        <p:txBody>
          <a:bodyPr wrap="none" rtlCol="0">
            <a:spAutoFit/>
          </a:bodyPr>
          <a:lstStyle/>
          <a:p>
            <a:r>
              <a:rPr lang="en-US" dirty="0" err="1" smtClean="0">
                <a:solidFill>
                  <a:prstClr val="black"/>
                </a:solidFill>
                <a:cs typeface="Arial"/>
                <a:sym typeface="Arial"/>
                <a:rtl val="0"/>
              </a:rPr>
              <a:t>Medo</a:t>
            </a:r>
            <a:endParaRPr lang="en-US" dirty="0" smtClean="0">
              <a:solidFill>
                <a:prstClr val="black"/>
              </a:solidFill>
              <a:cs typeface="Arial"/>
              <a:sym typeface="Arial"/>
              <a:rtl val="0"/>
            </a:endParaRPr>
          </a:p>
          <a:p>
            <a:r>
              <a:rPr lang="en-US" dirty="0" smtClean="0">
                <a:solidFill>
                  <a:prstClr val="black"/>
                </a:solidFill>
                <a:cs typeface="Arial"/>
                <a:sym typeface="Arial"/>
                <a:rtl val="0"/>
              </a:rPr>
              <a:t>-Persian</a:t>
            </a:r>
          </a:p>
          <a:p>
            <a:r>
              <a:rPr lang="en-US" dirty="0" smtClean="0">
                <a:solidFill>
                  <a:prstClr val="black"/>
                </a:solidFill>
                <a:cs typeface="Arial"/>
                <a:sym typeface="Arial"/>
                <a:rtl val="0"/>
              </a:rPr>
              <a:t>539-331 BC</a:t>
            </a:r>
            <a:endParaRPr lang="en-US" dirty="0">
              <a:solidFill>
                <a:prstClr val="black"/>
              </a:solidFill>
              <a:cs typeface="Arial"/>
              <a:sym typeface="Arial"/>
              <a:rtl val="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2826" y="1554135"/>
            <a:ext cx="4924570" cy="3693428"/>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32826" y="1560963"/>
            <a:ext cx="4924570" cy="3693428"/>
          </a:xfrm>
          <a:prstGeom prst="rect">
            <a:avLst/>
          </a:prstGeom>
        </p:spPr>
      </p:pic>
      <p:sp>
        <p:nvSpPr>
          <p:cNvPr id="14" name="TextBox 13"/>
          <p:cNvSpPr txBox="1"/>
          <p:nvPr/>
        </p:nvSpPr>
        <p:spPr>
          <a:xfrm>
            <a:off x="1351167" y="5063264"/>
            <a:ext cx="1160895" cy="923330"/>
          </a:xfrm>
          <a:prstGeom prst="rect">
            <a:avLst/>
          </a:prstGeom>
          <a:noFill/>
        </p:spPr>
        <p:txBody>
          <a:bodyPr wrap="none" rtlCol="0">
            <a:spAutoFit/>
          </a:bodyPr>
          <a:lstStyle/>
          <a:p>
            <a:r>
              <a:rPr lang="en-US" dirty="0" smtClean="0">
                <a:solidFill>
                  <a:prstClr val="black"/>
                </a:solidFill>
                <a:cs typeface="Arial"/>
                <a:sym typeface="Arial"/>
                <a:rtl val="0"/>
              </a:rPr>
              <a:t>Roman</a:t>
            </a:r>
          </a:p>
          <a:p>
            <a:r>
              <a:rPr lang="en-US" dirty="0" smtClean="0">
                <a:solidFill>
                  <a:prstClr val="black"/>
                </a:solidFill>
                <a:cs typeface="Arial"/>
                <a:sym typeface="Arial"/>
                <a:rtl val="0"/>
              </a:rPr>
              <a:t>168/63 BC</a:t>
            </a:r>
          </a:p>
          <a:p>
            <a:r>
              <a:rPr lang="en-US" dirty="0" smtClean="0">
                <a:solidFill>
                  <a:prstClr val="black"/>
                </a:solidFill>
                <a:cs typeface="Arial"/>
                <a:sym typeface="Arial"/>
                <a:rtl val="0"/>
              </a:rPr>
              <a:t>-476 AD</a:t>
            </a:r>
            <a:endParaRPr lang="en-US" dirty="0">
              <a:solidFill>
                <a:prstClr val="black"/>
              </a:solidFill>
              <a:cs typeface="Arial"/>
              <a:sym typeface="Arial"/>
              <a:rtl val="0"/>
            </a:endParaRPr>
          </a:p>
        </p:txBody>
      </p:sp>
      <p:sp>
        <p:nvSpPr>
          <p:cNvPr id="4" name="TextBox 3"/>
          <p:cNvSpPr txBox="1"/>
          <p:nvPr/>
        </p:nvSpPr>
        <p:spPr>
          <a:xfrm>
            <a:off x="2054950" y="3711557"/>
            <a:ext cx="741742" cy="369332"/>
          </a:xfrm>
          <a:prstGeom prst="rect">
            <a:avLst/>
          </a:prstGeom>
          <a:noFill/>
        </p:spPr>
        <p:txBody>
          <a:bodyPr wrap="none" rtlCol="0">
            <a:spAutoFit/>
          </a:bodyPr>
          <a:lstStyle/>
          <a:p>
            <a:r>
              <a:rPr lang="en-US" dirty="0" smtClean="0">
                <a:solidFill>
                  <a:srgbClr val="0000CC"/>
                </a:solidFill>
                <a:cs typeface="Arial"/>
                <a:sym typeface="Arial"/>
                <a:rtl val="0"/>
              </a:rPr>
              <a:t>70 </a:t>
            </a:r>
            <a:r>
              <a:rPr lang="en-US" dirty="0" err="1" smtClean="0">
                <a:solidFill>
                  <a:srgbClr val="0000CC"/>
                </a:solidFill>
                <a:cs typeface="Arial"/>
                <a:sym typeface="Arial"/>
                <a:rtl val="0"/>
              </a:rPr>
              <a:t>yrs</a:t>
            </a:r>
            <a:endParaRPr lang="en-US" dirty="0">
              <a:solidFill>
                <a:srgbClr val="0000CC"/>
              </a:solidFill>
              <a:cs typeface="Arial"/>
              <a:sym typeface="Arial"/>
              <a:rtl val="0"/>
            </a:endParaRPr>
          </a:p>
        </p:txBody>
      </p:sp>
      <p:sp>
        <p:nvSpPr>
          <p:cNvPr id="15" name="TextBox 14"/>
          <p:cNvSpPr txBox="1"/>
          <p:nvPr/>
        </p:nvSpPr>
        <p:spPr>
          <a:xfrm>
            <a:off x="1931605" y="4697982"/>
            <a:ext cx="858761" cy="369332"/>
          </a:xfrm>
          <a:prstGeom prst="rect">
            <a:avLst/>
          </a:prstGeom>
          <a:noFill/>
        </p:spPr>
        <p:txBody>
          <a:bodyPr wrap="none" rtlCol="0">
            <a:spAutoFit/>
          </a:bodyPr>
          <a:lstStyle/>
          <a:p>
            <a:r>
              <a:rPr lang="en-US" dirty="0" smtClean="0">
                <a:solidFill>
                  <a:srgbClr val="0000CC"/>
                </a:solidFill>
                <a:cs typeface="Arial"/>
                <a:sym typeface="Arial"/>
                <a:rtl val="0"/>
              </a:rPr>
              <a:t>300 </a:t>
            </a:r>
            <a:r>
              <a:rPr lang="en-US" dirty="0" err="1" smtClean="0">
                <a:solidFill>
                  <a:srgbClr val="0000CC"/>
                </a:solidFill>
                <a:cs typeface="Arial"/>
                <a:sym typeface="Arial"/>
                <a:rtl val="0"/>
              </a:rPr>
              <a:t>yrs</a:t>
            </a:r>
            <a:endParaRPr lang="en-US" dirty="0">
              <a:solidFill>
                <a:srgbClr val="0000CC"/>
              </a:solidFill>
              <a:cs typeface="Arial"/>
              <a:sym typeface="Arial"/>
              <a:rtl val="0"/>
            </a:endParaRPr>
          </a:p>
        </p:txBody>
      </p:sp>
      <p:sp>
        <p:nvSpPr>
          <p:cNvPr id="16" name="TextBox 15"/>
          <p:cNvSpPr txBox="1"/>
          <p:nvPr/>
        </p:nvSpPr>
        <p:spPr>
          <a:xfrm>
            <a:off x="2006621" y="6054697"/>
            <a:ext cx="858761" cy="369332"/>
          </a:xfrm>
          <a:prstGeom prst="rect">
            <a:avLst/>
          </a:prstGeom>
          <a:noFill/>
        </p:spPr>
        <p:txBody>
          <a:bodyPr wrap="none" rtlCol="0">
            <a:spAutoFit/>
          </a:bodyPr>
          <a:lstStyle/>
          <a:p>
            <a:r>
              <a:rPr lang="en-US" dirty="0">
                <a:solidFill>
                  <a:srgbClr val="0000CC"/>
                </a:solidFill>
                <a:cs typeface="Arial"/>
                <a:sym typeface="Arial"/>
                <a:rtl val="0"/>
              </a:rPr>
              <a:t>5</a:t>
            </a:r>
            <a:r>
              <a:rPr lang="en-US" dirty="0" smtClean="0">
                <a:solidFill>
                  <a:srgbClr val="0000CC"/>
                </a:solidFill>
                <a:cs typeface="Arial"/>
                <a:sym typeface="Arial"/>
                <a:rtl val="0"/>
              </a:rPr>
              <a:t>00 </a:t>
            </a:r>
            <a:r>
              <a:rPr lang="en-US" dirty="0" err="1" smtClean="0">
                <a:solidFill>
                  <a:srgbClr val="0000CC"/>
                </a:solidFill>
                <a:cs typeface="Arial"/>
                <a:sym typeface="Arial"/>
                <a:rtl val="0"/>
              </a:rPr>
              <a:t>yrs</a:t>
            </a:r>
            <a:endParaRPr lang="en-US" dirty="0">
              <a:solidFill>
                <a:srgbClr val="0000CC"/>
              </a:solidFill>
              <a:cs typeface="Arial"/>
              <a:sym typeface="Arial"/>
              <a:rtl val="0"/>
            </a:endParaRPr>
          </a:p>
        </p:txBody>
      </p:sp>
    </p:spTree>
    <p:extLst>
      <p:ext uri="{BB962C8B-B14F-4D97-AF65-F5344CB8AC3E}">
        <p14:creationId xmlns:p14="http://schemas.microsoft.com/office/powerpoint/2010/main" val="360480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1000" fill="hold"/>
                                        <p:tgtEl>
                                          <p:spTgt spid="4"/>
                                        </p:tgtEl>
                                        <p:attrNameLst>
                                          <p:attrName>ppt_w</p:attrName>
                                        </p:attrNameLst>
                                      </p:cBhvr>
                                      <p:tavLst>
                                        <p:tav tm="0">
                                          <p:val>
                                            <p:fltVal val="0"/>
                                          </p:val>
                                        </p:tav>
                                        <p:tav tm="100000">
                                          <p:val>
                                            <p:strVal val="#ppt_w"/>
                                          </p:val>
                                        </p:tav>
                                      </p:tavLst>
                                    </p:anim>
                                    <p:anim calcmode="lin" valueType="num">
                                      <p:cBhvr>
                                        <p:cTn id="39" dur="1000" fill="hold"/>
                                        <p:tgtEl>
                                          <p:spTgt spid="4"/>
                                        </p:tgtEl>
                                        <p:attrNameLst>
                                          <p:attrName>ppt_h</p:attrName>
                                        </p:attrNameLst>
                                      </p:cBhvr>
                                      <p:tavLst>
                                        <p:tav tm="0">
                                          <p:val>
                                            <p:fltVal val="0"/>
                                          </p:val>
                                        </p:tav>
                                        <p:tav tm="100000">
                                          <p:val>
                                            <p:strVal val="#ppt_h"/>
                                          </p:val>
                                        </p:tav>
                                      </p:tavLst>
                                    </p:anim>
                                    <p:anim calcmode="lin" valueType="num">
                                      <p:cBhvr>
                                        <p:cTn id="40" dur="1000" fill="hold"/>
                                        <p:tgtEl>
                                          <p:spTgt spid="4"/>
                                        </p:tgtEl>
                                        <p:attrNameLst>
                                          <p:attrName>style.rotation</p:attrName>
                                        </p:attrNameLst>
                                      </p:cBhvr>
                                      <p:tavLst>
                                        <p:tav tm="0">
                                          <p:val>
                                            <p:fltVal val="90"/>
                                          </p:val>
                                        </p:tav>
                                        <p:tav tm="100000">
                                          <p:val>
                                            <p:fltVal val="0"/>
                                          </p:val>
                                        </p:tav>
                                      </p:tavLst>
                                    </p:anim>
                                    <p:animEffect transition="in" filter="fade">
                                      <p:cBhvr>
                                        <p:cTn id="41" dur="1000"/>
                                        <p:tgtEl>
                                          <p:spTgt spid="4"/>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1000" fill="hold"/>
                                        <p:tgtEl>
                                          <p:spTgt spid="15"/>
                                        </p:tgtEl>
                                        <p:attrNameLst>
                                          <p:attrName>ppt_w</p:attrName>
                                        </p:attrNameLst>
                                      </p:cBhvr>
                                      <p:tavLst>
                                        <p:tav tm="0">
                                          <p:val>
                                            <p:fltVal val="0"/>
                                          </p:val>
                                        </p:tav>
                                        <p:tav tm="100000">
                                          <p:val>
                                            <p:strVal val="#ppt_w"/>
                                          </p:val>
                                        </p:tav>
                                      </p:tavLst>
                                    </p:anim>
                                    <p:anim calcmode="lin" valueType="num">
                                      <p:cBhvr>
                                        <p:cTn id="45" dur="1000" fill="hold"/>
                                        <p:tgtEl>
                                          <p:spTgt spid="15"/>
                                        </p:tgtEl>
                                        <p:attrNameLst>
                                          <p:attrName>ppt_h</p:attrName>
                                        </p:attrNameLst>
                                      </p:cBhvr>
                                      <p:tavLst>
                                        <p:tav tm="0">
                                          <p:val>
                                            <p:fltVal val="0"/>
                                          </p:val>
                                        </p:tav>
                                        <p:tav tm="100000">
                                          <p:val>
                                            <p:strVal val="#ppt_h"/>
                                          </p:val>
                                        </p:tav>
                                      </p:tavLst>
                                    </p:anim>
                                    <p:anim calcmode="lin" valueType="num">
                                      <p:cBhvr>
                                        <p:cTn id="46" dur="1000" fill="hold"/>
                                        <p:tgtEl>
                                          <p:spTgt spid="15"/>
                                        </p:tgtEl>
                                        <p:attrNameLst>
                                          <p:attrName>style.rotation</p:attrName>
                                        </p:attrNameLst>
                                      </p:cBhvr>
                                      <p:tavLst>
                                        <p:tav tm="0">
                                          <p:val>
                                            <p:fltVal val="90"/>
                                          </p:val>
                                        </p:tav>
                                        <p:tav tm="100000">
                                          <p:val>
                                            <p:fltVal val="0"/>
                                          </p:val>
                                        </p:tav>
                                      </p:tavLst>
                                    </p:anim>
                                    <p:animEffect transition="in" filter="fade">
                                      <p:cBhvr>
                                        <p:cTn id="47" dur="1000"/>
                                        <p:tgtEl>
                                          <p:spTgt spid="15"/>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1000" fill="hold"/>
                                        <p:tgtEl>
                                          <p:spTgt spid="16"/>
                                        </p:tgtEl>
                                        <p:attrNameLst>
                                          <p:attrName>ppt_w</p:attrName>
                                        </p:attrNameLst>
                                      </p:cBhvr>
                                      <p:tavLst>
                                        <p:tav tm="0">
                                          <p:val>
                                            <p:fltVal val="0"/>
                                          </p:val>
                                        </p:tav>
                                        <p:tav tm="100000">
                                          <p:val>
                                            <p:strVal val="#ppt_w"/>
                                          </p:val>
                                        </p:tav>
                                      </p:tavLst>
                                    </p:anim>
                                    <p:anim calcmode="lin" valueType="num">
                                      <p:cBhvr>
                                        <p:cTn id="51" dur="1000" fill="hold"/>
                                        <p:tgtEl>
                                          <p:spTgt spid="16"/>
                                        </p:tgtEl>
                                        <p:attrNameLst>
                                          <p:attrName>ppt_h</p:attrName>
                                        </p:attrNameLst>
                                      </p:cBhvr>
                                      <p:tavLst>
                                        <p:tav tm="0">
                                          <p:val>
                                            <p:fltVal val="0"/>
                                          </p:val>
                                        </p:tav>
                                        <p:tav tm="100000">
                                          <p:val>
                                            <p:strVal val="#ppt_h"/>
                                          </p:val>
                                        </p:tav>
                                      </p:tavLst>
                                    </p:anim>
                                    <p:anim calcmode="lin" valueType="num">
                                      <p:cBhvr>
                                        <p:cTn id="52" dur="1000" fill="hold"/>
                                        <p:tgtEl>
                                          <p:spTgt spid="16"/>
                                        </p:tgtEl>
                                        <p:attrNameLst>
                                          <p:attrName>style.rotation</p:attrName>
                                        </p:attrNameLst>
                                      </p:cBhvr>
                                      <p:tavLst>
                                        <p:tav tm="0">
                                          <p:val>
                                            <p:fltVal val="90"/>
                                          </p:val>
                                        </p:tav>
                                        <p:tav tm="100000">
                                          <p:val>
                                            <p:fltVal val="0"/>
                                          </p:val>
                                        </p:tav>
                                      </p:tavLst>
                                    </p:anim>
                                    <p:animEffect transition="in" filter="fade">
                                      <p:cBhvr>
                                        <p:cTn id="5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4" grpId="0"/>
      <p:bldP spid="4" grpId="0"/>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pic>
        <p:nvPicPr>
          <p:cNvPr id="5120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49" b="27227"/>
          <a:stretch/>
        </p:blipFill>
        <p:spPr bwMode="auto">
          <a:xfrm>
            <a:off x="228600" y="2125337"/>
            <a:ext cx="6877050" cy="47555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4631" y="0"/>
            <a:ext cx="3261839" cy="483495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125" y="236487"/>
            <a:ext cx="867890" cy="138064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6272" y="978683"/>
            <a:ext cx="1399930" cy="127689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3601" y="3154680"/>
            <a:ext cx="1074056" cy="210688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0179" y="2125337"/>
            <a:ext cx="1037478" cy="1324780"/>
          </a:xfrm>
          <a:prstGeom prst="rect">
            <a:avLst/>
          </a:prstGeom>
        </p:spPr>
      </p:pic>
      <p:sp>
        <p:nvSpPr>
          <p:cNvPr id="9" name="TextBox 8"/>
          <p:cNvSpPr txBox="1"/>
          <p:nvPr/>
        </p:nvSpPr>
        <p:spPr>
          <a:xfrm>
            <a:off x="526091" y="3125293"/>
            <a:ext cx="1031051" cy="369332"/>
          </a:xfrm>
          <a:prstGeom prst="rect">
            <a:avLst/>
          </a:prstGeom>
          <a:noFill/>
        </p:spPr>
        <p:txBody>
          <a:bodyPr wrap="none" rtlCol="0">
            <a:spAutoFit/>
          </a:bodyPr>
          <a:lstStyle/>
          <a:p>
            <a:r>
              <a:rPr lang="en-US" b="1" dirty="0" smtClean="0">
                <a:solidFill>
                  <a:prstClr val="black"/>
                </a:solidFill>
                <a:latin typeface="Aegean" panose="020B0403020203020204" pitchFamily="34" charset="0"/>
                <a:ea typeface="Aegean" panose="020B0403020203020204" pitchFamily="34" charset="0"/>
                <a:cs typeface="Arial"/>
                <a:sym typeface="Arial"/>
                <a:rtl val="0"/>
              </a:rPr>
              <a:t>Daniel 2</a:t>
            </a:r>
          </a:p>
        </p:txBody>
      </p:sp>
      <p:sp>
        <p:nvSpPr>
          <p:cNvPr id="3" name="Rectangle 2"/>
          <p:cNvSpPr/>
          <p:nvPr/>
        </p:nvSpPr>
        <p:spPr>
          <a:xfrm>
            <a:off x="2133780" y="37222"/>
            <a:ext cx="2390270" cy="830997"/>
          </a:xfrm>
          <a:prstGeom prst="rect">
            <a:avLst/>
          </a:prstGeom>
        </p:spPr>
        <p:txBody>
          <a:bodyPr wrap="none">
            <a:spAutoFit/>
          </a:bodyPr>
          <a:lstStyle/>
          <a:p>
            <a:r>
              <a:rPr lang="en-US" sz="1600" dirty="0" smtClean="0">
                <a:solidFill>
                  <a:prstClr val="black"/>
                </a:solidFill>
                <a:cs typeface="Arial"/>
                <a:sym typeface="Arial"/>
                <a:rtl val="0"/>
              </a:rPr>
              <a:t>Nebuchadnezzar</a:t>
            </a:r>
          </a:p>
          <a:p>
            <a:r>
              <a:rPr lang="en-US" sz="1600" dirty="0" smtClean="0">
                <a:solidFill>
                  <a:prstClr val="black"/>
                </a:solidFill>
                <a:cs typeface="Arial"/>
                <a:sym typeface="Arial"/>
                <a:rtl val="0"/>
              </a:rPr>
              <a:t>“you </a:t>
            </a:r>
            <a:r>
              <a:rPr lang="en-US" sz="1600" dirty="0">
                <a:solidFill>
                  <a:prstClr val="black"/>
                </a:solidFill>
                <a:cs typeface="Arial"/>
                <a:sym typeface="Arial"/>
                <a:rtl val="0"/>
              </a:rPr>
              <a:t>are the head of </a:t>
            </a:r>
            <a:r>
              <a:rPr lang="en-US" sz="1600" dirty="0" smtClean="0">
                <a:solidFill>
                  <a:prstClr val="black"/>
                </a:solidFill>
                <a:cs typeface="Arial"/>
                <a:sym typeface="Arial"/>
                <a:rtl val="0"/>
              </a:rPr>
              <a:t>gold”</a:t>
            </a:r>
          </a:p>
          <a:p>
            <a:r>
              <a:rPr lang="en-US" sz="1600" dirty="0" smtClean="0">
                <a:solidFill>
                  <a:prstClr val="black"/>
                </a:solidFill>
                <a:cs typeface="Arial"/>
                <a:sym typeface="Arial"/>
                <a:rtl val="0"/>
              </a:rPr>
              <a:t>Babylon</a:t>
            </a:r>
            <a:endParaRPr lang="en-US" sz="1600" dirty="0">
              <a:solidFill>
                <a:prstClr val="black"/>
              </a:solidFill>
              <a:cs typeface="Arial"/>
              <a:sym typeface="Arial"/>
              <a:rtl val="0"/>
            </a:endParaRPr>
          </a:p>
        </p:txBody>
      </p:sp>
      <p:sp>
        <p:nvSpPr>
          <p:cNvPr id="10" name="TextBox 9"/>
          <p:cNvSpPr txBox="1"/>
          <p:nvPr/>
        </p:nvSpPr>
        <p:spPr>
          <a:xfrm>
            <a:off x="2920893" y="628147"/>
            <a:ext cx="1140056" cy="338554"/>
          </a:xfrm>
          <a:prstGeom prst="rect">
            <a:avLst/>
          </a:prstGeom>
          <a:noFill/>
        </p:spPr>
        <p:txBody>
          <a:bodyPr wrap="none" rtlCol="0">
            <a:spAutoFit/>
          </a:bodyPr>
          <a:lstStyle/>
          <a:p>
            <a:r>
              <a:rPr lang="en-US" sz="1600" dirty="0">
                <a:solidFill>
                  <a:srgbClr val="FF0000"/>
                </a:solidFill>
                <a:cs typeface="Arial"/>
                <a:sym typeface="Arial"/>
                <a:rtl val="0"/>
              </a:rPr>
              <a:t>604-568 BC</a:t>
            </a:r>
          </a:p>
        </p:txBody>
      </p:sp>
      <p:sp>
        <p:nvSpPr>
          <p:cNvPr id="11" name="Rectangle 10"/>
          <p:cNvSpPr/>
          <p:nvPr/>
        </p:nvSpPr>
        <p:spPr>
          <a:xfrm>
            <a:off x="198039" y="2681540"/>
            <a:ext cx="1140056" cy="338554"/>
          </a:xfrm>
          <a:prstGeom prst="rect">
            <a:avLst/>
          </a:prstGeom>
        </p:spPr>
        <p:txBody>
          <a:bodyPr wrap="none">
            <a:spAutoFit/>
          </a:bodyPr>
          <a:lstStyle/>
          <a:p>
            <a:r>
              <a:rPr lang="en-US" sz="1600" dirty="0" smtClean="0">
                <a:solidFill>
                  <a:srgbClr val="FF0000"/>
                </a:solidFill>
                <a:cs typeface="Arial"/>
                <a:sym typeface="Arial"/>
                <a:rtl val="0"/>
              </a:rPr>
              <a:t>604-536 BC</a:t>
            </a:r>
            <a:endParaRPr lang="en-US" sz="1600" dirty="0">
              <a:solidFill>
                <a:srgbClr val="FF0000"/>
              </a:solidFill>
              <a:cs typeface="Arial"/>
              <a:sym typeface="Arial"/>
              <a:rtl val="0"/>
            </a:endParaRPr>
          </a:p>
        </p:txBody>
      </p:sp>
      <p:sp>
        <p:nvSpPr>
          <p:cNvPr id="12" name="Rectangle 11"/>
          <p:cNvSpPr/>
          <p:nvPr/>
        </p:nvSpPr>
        <p:spPr>
          <a:xfrm>
            <a:off x="1921790" y="2255836"/>
            <a:ext cx="2384396" cy="830997"/>
          </a:xfrm>
          <a:prstGeom prst="rect">
            <a:avLst/>
          </a:prstGeom>
        </p:spPr>
        <p:txBody>
          <a:bodyPr wrap="square">
            <a:spAutoFit/>
          </a:bodyPr>
          <a:lstStyle/>
          <a:p>
            <a:r>
              <a:rPr lang="en-US" sz="1600" dirty="0" smtClean="0">
                <a:solidFill>
                  <a:prstClr val="black"/>
                </a:solidFill>
                <a:cs typeface="Arial"/>
                <a:sym typeface="Arial"/>
                <a:rtl val="0"/>
              </a:rPr>
              <a:t>“Another </a:t>
            </a:r>
            <a:r>
              <a:rPr lang="en-US" sz="1600" dirty="0">
                <a:solidFill>
                  <a:prstClr val="black"/>
                </a:solidFill>
                <a:cs typeface="Arial"/>
                <a:sym typeface="Arial"/>
                <a:rtl val="0"/>
              </a:rPr>
              <a:t>kingdom inferior to you shall arise after </a:t>
            </a:r>
            <a:r>
              <a:rPr lang="en-US" sz="1600" dirty="0" smtClean="0">
                <a:solidFill>
                  <a:prstClr val="black"/>
                </a:solidFill>
                <a:cs typeface="Arial"/>
                <a:sym typeface="Arial"/>
                <a:rtl val="0"/>
              </a:rPr>
              <a:t>you” Persia </a:t>
            </a:r>
            <a:r>
              <a:rPr lang="en-US" sz="1600" dirty="0" smtClean="0">
                <a:solidFill>
                  <a:srgbClr val="FF0000"/>
                </a:solidFill>
                <a:cs typeface="Arial"/>
                <a:sym typeface="Arial"/>
                <a:rtl val="0"/>
              </a:rPr>
              <a:t>539-331 BC</a:t>
            </a:r>
            <a:endParaRPr lang="en-US" sz="1600" dirty="0">
              <a:solidFill>
                <a:srgbClr val="FF0000"/>
              </a:solidFill>
              <a:cs typeface="Arial"/>
              <a:sym typeface="Arial"/>
              <a:rtl val="0"/>
            </a:endParaRPr>
          </a:p>
        </p:txBody>
      </p:sp>
      <p:sp>
        <p:nvSpPr>
          <p:cNvPr id="13" name="TextBox 12"/>
          <p:cNvSpPr txBox="1"/>
          <p:nvPr/>
        </p:nvSpPr>
        <p:spPr>
          <a:xfrm>
            <a:off x="4540101" y="55318"/>
            <a:ext cx="3009014" cy="830997"/>
          </a:xfrm>
          <a:prstGeom prst="rect">
            <a:avLst/>
          </a:prstGeom>
          <a:noFill/>
        </p:spPr>
        <p:txBody>
          <a:bodyPr wrap="square" rtlCol="0">
            <a:spAutoFit/>
          </a:bodyPr>
          <a:lstStyle/>
          <a:p>
            <a:r>
              <a:rPr lang="en-US" sz="1600" dirty="0" smtClean="0">
                <a:solidFill>
                  <a:prstClr val="black"/>
                </a:solidFill>
                <a:cs typeface="Arial"/>
                <a:sym typeface="Arial"/>
                <a:rtl val="0"/>
              </a:rPr>
              <a:t>“and </a:t>
            </a:r>
            <a:r>
              <a:rPr lang="en-US" sz="1600" dirty="0">
                <a:solidFill>
                  <a:prstClr val="black"/>
                </a:solidFill>
                <a:cs typeface="Arial"/>
                <a:sym typeface="Arial"/>
                <a:rtl val="0"/>
              </a:rPr>
              <a:t>yet a third kingdom of bronze, which shall rule over all the </a:t>
            </a:r>
            <a:r>
              <a:rPr lang="en-US" sz="1600" dirty="0" smtClean="0">
                <a:solidFill>
                  <a:prstClr val="black"/>
                </a:solidFill>
                <a:cs typeface="Arial"/>
                <a:sym typeface="Arial"/>
                <a:rtl val="0"/>
              </a:rPr>
              <a:t>earth” Greek </a:t>
            </a:r>
            <a:r>
              <a:rPr lang="en-US" sz="1600" dirty="0" smtClean="0">
                <a:solidFill>
                  <a:srgbClr val="FF0000"/>
                </a:solidFill>
                <a:cs typeface="Arial"/>
                <a:sym typeface="Arial"/>
                <a:rtl val="0"/>
              </a:rPr>
              <a:t>331-168/63 BC</a:t>
            </a:r>
            <a:endParaRPr lang="en-US" sz="1600" dirty="0">
              <a:solidFill>
                <a:srgbClr val="FF0000"/>
              </a:solidFill>
              <a:cs typeface="Arial"/>
              <a:sym typeface="Arial"/>
              <a:rtl val="0"/>
            </a:endParaRPr>
          </a:p>
        </p:txBody>
      </p:sp>
      <p:sp>
        <p:nvSpPr>
          <p:cNvPr id="14" name="Rectangle 13"/>
          <p:cNvSpPr/>
          <p:nvPr/>
        </p:nvSpPr>
        <p:spPr>
          <a:xfrm>
            <a:off x="3708972" y="975685"/>
            <a:ext cx="3523573" cy="1077218"/>
          </a:xfrm>
          <a:prstGeom prst="rect">
            <a:avLst/>
          </a:prstGeom>
        </p:spPr>
        <p:txBody>
          <a:bodyPr wrap="square">
            <a:spAutoFit/>
          </a:bodyPr>
          <a:lstStyle/>
          <a:p>
            <a:r>
              <a:rPr lang="en-US" sz="1600" dirty="0" smtClean="0">
                <a:solidFill>
                  <a:prstClr val="black"/>
                </a:solidFill>
                <a:cs typeface="Arial"/>
                <a:sym typeface="Arial"/>
                <a:rtl val="0"/>
              </a:rPr>
              <a:t>And </a:t>
            </a:r>
            <a:r>
              <a:rPr lang="en-US" sz="1600" dirty="0">
                <a:solidFill>
                  <a:prstClr val="black"/>
                </a:solidFill>
                <a:cs typeface="Arial"/>
                <a:sym typeface="Arial"/>
                <a:rtl val="0"/>
              </a:rPr>
              <a:t>there shall be a fourth kingdom, strong as </a:t>
            </a:r>
            <a:r>
              <a:rPr lang="en-US" sz="1600" dirty="0" smtClean="0">
                <a:solidFill>
                  <a:prstClr val="black"/>
                </a:solidFill>
                <a:cs typeface="Arial"/>
                <a:sym typeface="Arial"/>
                <a:rtl val="0"/>
              </a:rPr>
              <a:t>iron …feet </a:t>
            </a:r>
            <a:r>
              <a:rPr lang="en-US" sz="1600" dirty="0">
                <a:solidFill>
                  <a:prstClr val="black"/>
                </a:solidFill>
                <a:cs typeface="Arial"/>
                <a:sym typeface="Arial"/>
                <a:rtl val="0"/>
              </a:rPr>
              <a:t>and toes, partly of potter’s clay and partly of </a:t>
            </a:r>
            <a:r>
              <a:rPr lang="en-US" sz="1600" dirty="0" smtClean="0">
                <a:solidFill>
                  <a:prstClr val="black"/>
                </a:solidFill>
                <a:cs typeface="Arial"/>
                <a:sym typeface="Arial"/>
                <a:rtl val="0"/>
              </a:rPr>
              <a:t>iron Roman </a:t>
            </a:r>
            <a:r>
              <a:rPr lang="en-US" sz="1600" dirty="0" smtClean="0">
                <a:solidFill>
                  <a:srgbClr val="FF0000"/>
                </a:solidFill>
                <a:cs typeface="Arial"/>
                <a:sym typeface="Arial"/>
                <a:rtl val="0"/>
              </a:rPr>
              <a:t>168/63 BC– 476 AD</a:t>
            </a:r>
            <a:endParaRPr lang="en-US" sz="1600" dirty="0">
              <a:solidFill>
                <a:srgbClr val="FF0000"/>
              </a:solidFill>
              <a:cs typeface="Arial"/>
              <a:sym typeface="Arial"/>
              <a:rtl val="0"/>
            </a:endParaRPr>
          </a:p>
        </p:txBody>
      </p:sp>
      <p:sp>
        <p:nvSpPr>
          <p:cNvPr id="15" name="TextBox 14"/>
          <p:cNvSpPr txBox="1"/>
          <p:nvPr/>
        </p:nvSpPr>
        <p:spPr>
          <a:xfrm>
            <a:off x="7040677" y="4700419"/>
            <a:ext cx="1998920" cy="1323439"/>
          </a:xfrm>
          <a:prstGeom prst="rect">
            <a:avLst/>
          </a:prstGeom>
          <a:noFill/>
        </p:spPr>
        <p:txBody>
          <a:bodyPr wrap="square" rtlCol="0">
            <a:spAutoFit/>
          </a:bodyPr>
          <a:lstStyle/>
          <a:p>
            <a:r>
              <a:rPr lang="en-US" sz="1600" b="1" dirty="0">
                <a:solidFill>
                  <a:prstClr val="black"/>
                </a:solidFill>
                <a:cs typeface="Arial"/>
                <a:sym typeface="Arial"/>
                <a:rtl val="0"/>
              </a:rPr>
              <a:t>in the days of those kings the God of heaven will set up a kingdom that shall never be destroyed</a:t>
            </a:r>
            <a:endParaRPr lang="en-US" sz="1600" dirty="0">
              <a:solidFill>
                <a:prstClr val="black"/>
              </a:solidFill>
              <a:cs typeface="Arial"/>
              <a:sym typeface="Arial"/>
              <a:rtl val="0"/>
            </a:endParaRPr>
          </a:p>
        </p:txBody>
      </p:sp>
      <p:sp>
        <p:nvSpPr>
          <p:cNvPr id="17" name="Rectangle 16"/>
          <p:cNvSpPr/>
          <p:nvPr/>
        </p:nvSpPr>
        <p:spPr>
          <a:xfrm>
            <a:off x="7105650" y="6181778"/>
            <a:ext cx="1359668" cy="338554"/>
          </a:xfrm>
          <a:prstGeom prst="rect">
            <a:avLst/>
          </a:prstGeom>
        </p:spPr>
        <p:txBody>
          <a:bodyPr wrap="none">
            <a:spAutoFit/>
          </a:bodyPr>
          <a:lstStyle/>
          <a:p>
            <a:r>
              <a:rPr lang="en-US" sz="1600" dirty="0" smtClean="0">
                <a:solidFill>
                  <a:srgbClr val="FF0000"/>
                </a:solidFill>
                <a:cs typeface="Arial"/>
                <a:sym typeface="Arial"/>
                <a:rtl val="0"/>
              </a:rPr>
              <a:t>4BC-30/33 AD</a:t>
            </a:r>
            <a:endParaRPr lang="en-US" sz="1600" dirty="0">
              <a:solidFill>
                <a:srgbClr val="FF0000"/>
              </a:solidFill>
              <a:cs typeface="Arial"/>
              <a:sym typeface="Arial"/>
              <a:rtl val="0"/>
            </a:endParaRPr>
          </a:p>
        </p:txBody>
      </p:sp>
    </p:spTree>
    <p:extLst>
      <p:ext uri="{BB962C8B-B14F-4D97-AF65-F5344CB8AC3E}">
        <p14:creationId xmlns:p14="http://schemas.microsoft.com/office/powerpoint/2010/main" val="1320146555"/>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375" y="0"/>
            <a:ext cx="4821238" cy="681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3"/>
          <p:cNvSpPr txBox="1">
            <a:spLocks noChangeArrowheads="1"/>
          </p:cNvSpPr>
          <p:nvPr/>
        </p:nvSpPr>
        <p:spPr bwMode="auto">
          <a:xfrm>
            <a:off x="5281622" y="1616155"/>
            <a:ext cx="3862387" cy="47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Can this be rebuilt?</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Why did Jehovah let this happen?</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What about a king?</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What about the temple?</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What do I do to keep this from happening again?</a:t>
            </a:r>
          </a:p>
        </p:txBody>
      </p:sp>
      <p:sp>
        <p:nvSpPr>
          <p:cNvPr id="5" name="Rectangle 3"/>
          <p:cNvSpPr txBox="1">
            <a:spLocks noChangeArrowheads="1"/>
          </p:cNvSpPr>
          <p:nvPr/>
        </p:nvSpPr>
        <p:spPr>
          <a:xfrm>
            <a:off x="5618184" y="180975"/>
            <a:ext cx="3525837" cy="1214438"/>
          </a:xfrm>
          <a:prstGeom prst="rect">
            <a:avLst/>
          </a:prstGeom>
          <a:ln w="9525"/>
        </p:spPr>
        <p:txBody>
          <a:bodyPr/>
          <a:lstStyle>
            <a:lvl1pPr marL="342900" indent="-342900" algn="l" rtl="0" eaLnBrk="0" fontAlgn="base" hangingPunct="0">
              <a:spcBef>
                <a:spcPct val="20000"/>
              </a:spcBef>
              <a:spcAft>
                <a:spcPct val="0"/>
              </a:spcAft>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4"/>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a:lstStyle>
          <a:p>
            <a:pPr algn="ctr" eaLnBrk="1" hangingPunct="1">
              <a:defRPr/>
            </a:pPr>
            <a:r>
              <a:rPr lang="en-US" altLang="en-US" kern="0" dirty="0">
                <a:solidFill>
                  <a:srgbClr val="FFFFFF"/>
                </a:solidFill>
              </a:rPr>
              <a:t>Return from Captivity</a:t>
            </a:r>
          </a:p>
        </p:txBody>
      </p:sp>
    </p:spTree>
    <p:extLst>
      <p:ext uri="{BB962C8B-B14F-4D97-AF65-F5344CB8AC3E}">
        <p14:creationId xmlns:p14="http://schemas.microsoft.com/office/powerpoint/2010/main" val="1069818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372" y="18076"/>
            <a:ext cx="7315200" cy="1143000"/>
          </a:xfrm>
        </p:spPr>
        <p:txBody>
          <a:bodyPr>
            <a:normAutofit fontScale="90000"/>
          </a:bodyPr>
          <a:lstStyle/>
          <a:p>
            <a:pPr algn="r"/>
            <a:r>
              <a:rPr lang="en-US" dirty="0"/>
              <a:t>Nebuchadnezzar’s </a:t>
            </a:r>
            <a:r>
              <a:rPr lang="en-US" dirty="0" smtClean="0"/>
              <a:t>Dream</a:t>
            </a:r>
            <a:br>
              <a:rPr lang="en-US" dirty="0" smtClean="0"/>
            </a:br>
            <a:r>
              <a:rPr lang="en-US" dirty="0" smtClean="0"/>
              <a:t>Daniel 2</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20967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2182" y="2118006"/>
            <a:ext cx="3261839" cy="483495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7959" y="1981002"/>
            <a:ext cx="3266061" cy="5568286"/>
          </a:xfrm>
          <a:prstGeom prst="rect">
            <a:avLst/>
          </a:prstGeom>
        </p:spPr>
      </p:pic>
      <p:sp>
        <p:nvSpPr>
          <p:cNvPr id="10" name="TextBox 9"/>
          <p:cNvSpPr txBox="1"/>
          <p:nvPr/>
        </p:nvSpPr>
        <p:spPr>
          <a:xfrm>
            <a:off x="1209678" y="752785"/>
            <a:ext cx="5539563" cy="2862322"/>
          </a:xfrm>
          <a:prstGeom prst="rect">
            <a:avLst/>
          </a:prstGeom>
          <a:noFill/>
        </p:spPr>
        <p:txBody>
          <a:bodyPr wrap="square" rtlCol="0">
            <a:spAutoFit/>
          </a:bodyPr>
          <a:lstStyle/>
          <a:p>
            <a:r>
              <a:rPr lang="en-US" b="1" dirty="0" smtClean="0">
                <a:solidFill>
                  <a:prstClr val="black"/>
                </a:solidFill>
                <a:cs typeface="Arial"/>
                <a:sym typeface="Arial"/>
                <a:rtl val="0"/>
              </a:rPr>
              <a:t>Daniel </a:t>
            </a:r>
            <a:r>
              <a:rPr lang="en-US" b="1" dirty="0">
                <a:solidFill>
                  <a:prstClr val="black"/>
                </a:solidFill>
                <a:cs typeface="Arial"/>
                <a:sym typeface="Arial"/>
                <a:rtl val="0"/>
              </a:rPr>
              <a:t>2:34-35(NKJV) </a:t>
            </a:r>
            <a:r>
              <a:rPr lang="en-US" dirty="0">
                <a:solidFill>
                  <a:prstClr val="black"/>
                </a:solidFill>
                <a:cs typeface="Arial"/>
                <a:sym typeface="Arial"/>
                <a:rtl val="0"/>
              </a:rPr>
              <a:t/>
            </a:r>
            <a:br>
              <a:rPr lang="en-US" dirty="0">
                <a:solidFill>
                  <a:prstClr val="black"/>
                </a:solidFill>
                <a:cs typeface="Arial"/>
                <a:sym typeface="Arial"/>
                <a:rtl val="0"/>
              </a:rPr>
            </a:br>
            <a:r>
              <a:rPr lang="en-US" baseline="30000" dirty="0">
                <a:solidFill>
                  <a:prstClr val="black"/>
                </a:solidFill>
                <a:cs typeface="Arial"/>
                <a:sym typeface="Arial"/>
                <a:rtl val="0"/>
              </a:rPr>
              <a:t>34</a:t>
            </a:r>
            <a:r>
              <a:rPr lang="en-US" dirty="0">
                <a:solidFill>
                  <a:prstClr val="black"/>
                </a:solidFill>
                <a:cs typeface="Arial"/>
                <a:sym typeface="Arial"/>
                <a:rtl val="0"/>
              </a:rPr>
              <a:t>You watched while a stone was cut out without hands, which struck the image on its feet of iron and clay, and broke them in pieces.  </a:t>
            </a:r>
            <a:br>
              <a:rPr lang="en-US" dirty="0">
                <a:solidFill>
                  <a:prstClr val="black"/>
                </a:solidFill>
                <a:cs typeface="Arial"/>
                <a:sym typeface="Arial"/>
                <a:rtl val="0"/>
              </a:rPr>
            </a:br>
            <a:r>
              <a:rPr lang="en-US" u="sng" baseline="30000" dirty="0">
                <a:solidFill>
                  <a:prstClr val="black"/>
                </a:solidFill>
                <a:cs typeface="Arial"/>
                <a:sym typeface="Arial"/>
                <a:rtl val="0"/>
              </a:rPr>
              <a:t>35</a:t>
            </a:r>
            <a:r>
              <a:rPr lang="en-US" u="sng" dirty="0">
                <a:solidFill>
                  <a:prstClr val="black"/>
                </a:solidFill>
                <a:cs typeface="Arial"/>
                <a:sym typeface="Arial"/>
                <a:rtl val="0"/>
              </a:rPr>
              <a:t>Then the iron, the clay, the bronze, the silver, and the gold were crushed together, and became like chaff from the summer threshing floors; the wind carried them away so that no trace of them was found.</a:t>
            </a:r>
            <a:r>
              <a:rPr lang="en-US" dirty="0">
                <a:solidFill>
                  <a:prstClr val="black"/>
                </a:solidFill>
                <a:cs typeface="Arial"/>
                <a:sym typeface="Arial"/>
                <a:rtl val="0"/>
              </a:rPr>
              <a:t> </a:t>
            </a:r>
            <a:endParaRPr lang="en-US" dirty="0" smtClean="0">
              <a:solidFill>
                <a:prstClr val="black"/>
              </a:solidFill>
              <a:cs typeface="Arial"/>
              <a:sym typeface="Arial"/>
              <a:rtl val="0"/>
            </a:endParaRPr>
          </a:p>
          <a:p>
            <a:r>
              <a:rPr lang="en-US" dirty="0" smtClean="0">
                <a:solidFill>
                  <a:prstClr val="black"/>
                </a:solidFill>
                <a:cs typeface="Arial"/>
                <a:sym typeface="Arial"/>
                <a:rtl val="0"/>
              </a:rPr>
              <a:t>And </a:t>
            </a:r>
            <a:r>
              <a:rPr lang="en-US" dirty="0">
                <a:solidFill>
                  <a:prstClr val="black"/>
                </a:solidFill>
                <a:cs typeface="Arial"/>
                <a:sym typeface="Arial"/>
                <a:rtl val="0"/>
              </a:rPr>
              <a:t>the stone that struck the image became </a:t>
            </a:r>
            <a:endParaRPr lang="en-US" dirty="0" smtClean="0">
              <a:solidFill>
                <a:prstClr val="black"/>
              </a:solidFill>
              <a:cs typeface="Arial"/>
              <a:sym typeface="Arial"/>
              <a:rtl val="0"/>
            </a:endParaRPr>
          </a:p>
          <a:p>
            <a:r>
              <a:rPr lang="en-US" dirty="0" smtClean="0">
                <a:solidFill>
                  <a:prstClr val="black"/>
                </a:solidFill>
                <a:cs typeface="Arial"/>
                <a:sym typeface="Arial"/>
                <a:rtl val="0"/>
              </a:rPr>
              <a:t>a </a:t>
            </a:r>
            <a:r>
              <a:rPr lang="en-US" dirty="0">
                <a:solidFill>
                  <a:prstClr val="black"/>
                </a:solidFill>
                <a:cs typeface="Arial"/>
                <a:sym typeface="Arial"/>
                <a:rtl val="0"/>
              </a:rPr>
              <a:t>great mountain and filled the whole earth. </a:t>
            </a:r>
          </a:p>
        </p:txBody>
      </p:sp>
      <p:sp>
        <p:nvSpPr>
          <p:cNvPr id="15" name="TextBox 14"/>
          <p:cNvSpPr txBox="1"/>
          <p:nvPr/>
        </p:nvSpPr>
        <p:spPr>
          <a:xfrm>
            <a:off x="1209675" y="4359451"/>
            <a:ext cx="4672486" cy="2308324"/>
          </a:xfrm>
          <a:prstGeom prst="rect">
            <a:avLst/>
          </a:prstGeom>
          <a:noFill/>
        </p:spPr>
        <p:txBody>
          <a:bodyPr wrap="square" rtlCol="0">
            <a:spAutoFit/>
          </a:bodyPr>
          <a:lstStyle/>
          <a:p>
            <a:r>
              <a:rPr lang="en-US" b="1" dirty="0" smtClean="0">
                <a:solidFill>
                  <a:prstClr val="black"/>
                </a:solidFill>
                <a:cs typeface="Arial"/>
                <a:sym typeface="Arial"/>
                <a:rtl val="0"/>
              </a:rPr>
              <a:t>Daniel </a:t>
            </a:r>
            <a:r>
              <a:rPr lang="en-US" b="1" dirty="0">
                <a:solidFill>
                  <a:prstClr val="black"/>
                </a:solidFill>
                <a:cs typeface="Arial"/>
                <a:sym typeface="Arial"/>
                <a:rtl val="0"/>
              </a:rPr>
              <a:t>2:44-45(NKJV) </a:t>
            </a:r>
            <a:r>
              <a:rPr lang="en-US" dirty="0">
                <a:solidFill>
                  <a:prstClr val="black"/>
                </a:solidFill>
                <a:cs typeface="Arial"/>
                <a:sym typeface="Arial"/>
                <a:rtl val="0"/>
              </a:rPr>
              <a:t/>
            </a:r>
            <a:br>
              <a:rPr lang="en-US" dirty="0">
                <a:solidFill>
                  <a:prstClr val="black"/>
                </a:solidFill>
                <a:cs typeface="Arial"/>
                <a:sym typeface="Arial"/>
                <a:rtl val="0"/>
              </a:rPr>
            </a:br>
            <a:r>
              <a:rPr lang="en-US" baseline="30000" dirty="0">
                <a:solidFill>
                  <a:prstClr val="black"/>
                </a:solidFill>
                <a:cs typeface="Arial"/>
                <a:sym typeface="Arial"/>
                <a:rtl val="0"/>
              </a:rPr>
              <a:t>44</a:t>
            </a:r>
            <a:r>
              <a:rPr lang="en-US" dirty="0">
                <a:solidFill>
                  <a:prstClr val="black"/>
                </a:solidFill>
                <a:cs typeface="Arial"/>
                <a:sym typeface="Arial"/>
                <a:rtl val="0"/>
              </a:rPr>
              <a:t>And in the days of these kings the God of heaven will set up a kingdom which shall never be destroyed; and the kingdom shall not be left to other people; it shall break in pieces and consume all these kingdoms, and it shall stand forever.  </a:t>
            </a:r>
            <a:br>
              <a:rPr lang="en-US" dirty="0">
                <a:solidFill>
                  <a:prstClr val="black"/>
                </a:solidFill>
                <a:cs typeface="Arial"/>
                <a:sym typeface="Arial"/>
                <a:rtl val="0"/>
              </a:rPr>
            </a:br>
            <a:endParaRPr lang="en-US" dirty="0">
              <a:solidFill>
                <a:prstClr val="black"/>
              </a:solidFill>
              <a:cs typeface="Arial"/>
              <a:sym typeface="Arial"/>
              <a:rtl val="0"/>
            </a:endParaRPr>
          </a:p>
        </p:txBody>
      </p:sp>
    </p:spTree>
    <p:extLst>
      <p:ext uri="{BB962C8B-B14F-4D97-AF65-F5344CB8AC3E}">
        <p14:creationId xmlns:p14="http://schemas.microsoft.com/office/powerpoint/2010/main" val="135047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Up an Eternal Kingdom</a:t>
            </a:r>
            <a:endParaRPr lang="en-US" dirty="0"/>
          </a:p>
        </p:txBody>
      </p:sp>
      <p:sp>
        <p:nvSpPr>
          <p:cNvPr id="6" name="Rectangle 5"/>
          <p:cNvSpPr/>
          <p:nvPr/>
        </p:nvSpPr>
        <p:spPr>
          <a:xfrm>
            <a:off x="691337" y="5255896"/>
            <a:ext cx="8176438" cy="923330"/>
          </a:xfrm>
          <a:prstGeom prst="rect">
            <a:avLst/>
          </a:prstGeom>
        </p:spPr>
        <p:txBody>
          <a:bodyPr wrap="square">
            <a:spAutoFit/>
          </a:bodyPr>
          <a:lstStyle/>
          <a:p>
            <a:r>
              <a:rPr lang="en-US" b="1" dirty="0" smtClean="0">
                <a:solidFill>
                  <a:prstClr val="black"/>
                </a:solidFill>
                <a:cs typeface="Arial"/>
                <a:sym typeface="Arial"/>
                <a:rtl val="0"/>
              </a:rPr>
              <a:t>Mark </a:t>
            </a:r>
            <a:r>
              <a:rPr lang="en-US" b="1" dirty="0">
                <a:solidFill>
                  <a:prstClr val="black"/>
                </a:solidFill>
                <a:cs typeface="Arial"/>
                <a:sym typeface="Arial"/>
                <a:rtl val="0"/>
              </a:rPr>
              <a:t>9:1(NKJV) </a:t>
            </a:r>
            <a:r>
              <a:rPr lang="en-US" dirty="0">
                <a:solidFill>
                  <a:prstClr val="black"/>
                </a:solidFill>
                <a:cs typeface="Arial"/>
                <a:sym typeface="Arial"/>
                <a:rtl val="0"/>
              </a:rPr>
              <a:t/>
            </a:r>
            <a:br>
              <a:rPr lang="en-US" dirty="0">
                <a:solidFill>
                  <a:prstClr val="black"/>
                </a:solidFill>
                <a:cs typeface="Arial"/>
                <a:sym typeface="Arial"/>
                <a:rtl val="0"/>
              </a:rPr>
            </a:br>
            <a:r>
              <a:rPr lang="en-US" baseline="30000" dirty="0">
                <a:solidFill>
                  <a:prstClr val="black"/>
                </a:solidFill>
                <a:cs typeface="Arial"/>
                <a:sym typeface="Arial"/>
                <a:rtl val="0"/>
              </a:rPr>
              <a:t>1</a:t>
            </a:r>
            <a:r>
              <a:rPr lang="en-US" dirty="0">
                <a:solidFill>
                  <a:prstClr val="black"/>
                </a:solidFill>
                <a:cs typeface="Arial"/>
                <a:sym typeface="Arial"/>
                <a:rtl val="0"/>
              </a:rPr>
              <a:t>And He said to them, “Assuredly, I say to you that there are some standing here who will not taste death till they see the kingdom of God present with power.” </a:t>
            </a:r>
          </a:p>
        </p:txBody>
      </p:sp>
      <p:sp>
        <p:nvSpPr>
          <p:cNvPr id="7" name="TextBox 6"/>
          <p:cNvSpPr txBox="1"/>
          <p:nvPr/>
        </p:nvSpPr>
        <p:spPr>
          <a:xfrm>
            <a:off x="691337" y="3540531"/>
            <a:ext cx="8176438" cy="1200329"/>
          </a:xfrm>
          <a:prstGeom prst="rect">
            <a:avLst/>
          </a:prstGeom>
          <a:noFill/>
        </p:spPr>
        <p:txBody>
          <a:bodyPr wrap="square" rtlCol="0">
            <a:spAutoFit/>
          </a:bodyPr>
          <a:lstStyle/>
          <a:p>
            <a:r>
              <a:rPr lang="en-US" b="1" dirty="0" smtClean="0">
                <a:solidFill>
                  <a:prstClr val="black"/>
                </a:solidFill>
                <a:cs typeface="Arial"/>
                <a:sym typeface="Arial"/>
                <a:rtl val="0"/>
              </a:rPr>
              <a:t>Mark </a:t>
            </a:r>
            <a:r>
              <a:rPr lang="en-US" b="1" dirty="0">
                <a:solidFill>
                  <a:prstClr val="black"/>
                </a:solidFill>
                <a:cs typeface="Arial"/>
                <a:sym typeface="Arial"/>
                <a:rtl val="0"/>
              </a:rPr>
              <a:t>1:14-15(NKJV) </a:t>
            </a:r>
            <a:r>
              <a:rPr lang="en-US" dirty="0">
                <a:solidFill>
                  <a:prstClr val="black"/>
                </a:solidFill>
                <a:cs typeface="Arial"/>
                <a:sym typeface="Arial"/>
                <a:rtl val="0"/>
              </a:rPr>
              <a:t/>
            </a:r>
            <a:br>
              <a:rPr lang="en-US" dirty="0">
                <a:solidFill>
                  <a:prstClr val="black"/>
                </a:solidFill>
                <a:cs typeface="Arial"/>
                <a:sym typeface="Arial"/>
                <a:rtl val="0"/>
              </a:rPr>
            </a:br>
            <a:r>
              <a:rPr lang="en-US" baseline="30000" dirty="0">
                <a:solidFill>
                  <a:prstClr val="black"/>
                </a:solidFill>
                <a:cs typeface="Arial"/>
                <a:sym typeface="Arial"/>
                <a:rtl val="0"/>
              </a:rPr>
              <a:t>14</a:t>
            </a:r>
            <a:r>
              <a:rPr lang="en-US" dirty="0">
                <a:solidFill>
                  <a:prstClr val="black"/>
                </a:solidFill>
                <a:cs typeface="Arial"/>
                <a:sym typeface="Arial"/>
                <a:rtl val="0"/>
              </a:rPr>
              <a:t>Now after John was put in prison, Jesus came to Galilee, preaching the gospel </a:t>
            </a:r>
            <a:r>
              <a:rPr lang="en-US" baseline="30000" dirty="0">
                <a:solidFill>
                  <a:prstClr val="black"/>
                </a:solidFill>
                <a:cs typeface="Arial"/>
                <a:sym typeface="Arial"/>
                <a:rtl val="0"/>
              </a:rPr>
              <a:t>£</a:t>
            </a:r>
            <a:r>
              <a:rPr lang="en-US" dirty="0">
                <a:solidFill>
                  <a:prstClr val="black"/>
                </a:solidFill>
                <a:cs typeface="Arial"/>
                <a:sym typeface="Arial"/>
                <a:rtl val="0"/>
              </a:rPr>
              <a:t>of the kingdom of God,  </a:t>
            </a:r>
            <a:r>
              <a:rPr lang="en-US" baseline="30000" dirty="0" smtClean="0">
                <a:solidFill>
                  <a:prstClr val="black"/>
                </a:solidFill>
                <a:cs typeface="Arial"/>
                <a:sym typeface="Arial"/>
                <a:rtl val="0"/>
              </a:rPr>
              <a:t>15</a:t>
            </a:r>
            <a:r>
              <a:rPr lang="en-US" dirty="0" smtClean="0">
                <a:solidFill>
                  <a:prstClr val="black"/>
                </a:solidFill>
                <a:cs typeface="Arial"/>
                <a:sym typeface="Arial"/>
                <a:rtl val="0"/>
              </a:rPr>
              <a:t>and </a:t>
            </a:r>
            <a:r>
              <a:rPr lang="en-US" dirty="0">
                <a:solidFill>
                  <a:prstClr val="black"/>
                </a:solidFill>
                <a:cs typeface="Arial"/>
                <a:sym typeface="Arial"/>
                <a:rtl val="0"/>
              </a:rPr>
              <a:t>saying, “The time is fulfilled, and the kingdom of God is at hand. Repent, and believe in the gospel.” </a:t>
            </a:r>
          </a:p>
        </p:txBody>
      </p:sp>
      <p:sp>
        <p:nvSpPr>
          <p:cNvPr id="8" name="TextBox 7"/>
          <p:cNvSpPr txBox="1"/>
          <p:nvPr/>
        </p:nvSpPr>
        <p:spPr>
          <a:xfrm>
            <a:off x="914404" y="1698503"/>
            <a:ext cx="7953375" cy="1200329"/>
          </a:xfrm>
          <a:prstGeom prst="rect">
            <a:avLst/>
          </a:prstGeom>
          <a:noFill/>
        </p:spPr>
        <p:txBody>
          <a:bodyPr wrap="square" rtlCol="0">
            <a:spAutoFit/>
          </a:bodyPr>
          <a:lstStyle/>
          <a:p>
            <a:r>
              <a:rPr lang="en-US" b="1" dirty="0" smtClean="0">
                <a:solidFill>
                  <a:prstClr val="black"/>
                </a:solidFill>
                <a:cs typeface="Arial"/>
                <a:sym typeface="Arial"/>
                <a:rtl val="0"/>
              </a:rPr>
              <a:t>Daniel </a:t>
            </a:r>
            <a:r>
              <a:rPr lang="en-US" b="1" dirty="0">
                <a:solidFill>
                  <a:prstClr val="black"/>
                </a:solidFill>
                <a:cs typeface="Arial"/>
                <a:sym typeface="Arial"/>
                <a:rtl val="0"/>
              </a:rPr>
              <a:t>2:44(NKJV) </a:t>
            </a:r>
            <a:r>
              <a:rPr lang="en-US" dirty="0">
                <a:solidFill>
                  <a:prstClr val="black"/>
                </a:solidFill>
                <a:cs typeface="Arial"/>
                <a:sym typeface="Arial"/>
                <a:rtl val="0"/>
              </a:rPr>
              <a:t/>
            </a:r>
            <a:br>
              <a:rPr lang="en-US" dirty="0">
                <a:solidFill>
                  <a:prstClr val="black"/>
                </a:solidFill>
                <a:cs typeface="Arial"/>
                <a:sym typeface="Arial"/>
                <a:rtl val="0"/>
              </a:rPr>
            </a:br>
            <a:r>
              <a:rPr lang="en-US" baseline="30000" dirty="0">
                <a:solidFill>
                  <a:prstClr val="black"/>
                </a:solidFill>
                <a:cs typeface="Arial"/>
                <a:sym typeface="Arial"/>
                <a:rtl val="0"/>
              </a:rPr>
              <a:t>44</a:t>
            </a:r>
            <a:r>
              <a:rPr lang="en-US" dirty="0">
                <a:solidFill>
                  <a:prstClr val="black"/>
                </a:solidFill>
                <a:cs typeface="Arial"/>
                <a:sym typeface="Arial"/>
                <a:rtl val="0"/>
              </a:rPr>
              <a:t>And in the days of these kings the God of heaven will set up a kingdom which shall never be destroyed; and the kingdom shall not be left to other people; it shall break in pieces and consume all these kingdoms, and it shall stand forever.  </a:t>
            </a:r>
          </a:p>
        </p:txBody>
      </p:sp>
    </p:spTree>
    <p:extLst>
      <p:ext uri="{BB962C8B-B14F-4D97-AF65-F5344CB8AC3E}">
        <p14:creationId xmlns:p14="http://schemas.microsoft.com/office/powerpoint/2010/main" val="40732715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417637"/>
          </a:xfrm>
        </p:spPr>
        <p:txBody>
          <a:bodyPr>
            <a:normAutofit/>
          </a:bodyPr>
          <a:lstStyle/>
          <a:p>
            <a:pPr lvl="1" algn="ctr" defTabSz="913448" rtl="0">
              <a:spcBef>
                <a:spcPct val="0"/>
              </a:spcBef>
            </a:pPr>
            <a:r>
              <a:rPr lang="en-US" sz="3200" dirty="0" smtClean="0">
                <a:solidFill>
                  <a:srgbClr val="FFFF00"/>
                </a:solidFill>
                <a:latin typeface="Arial" panose="020B0604020202020204" pitchFamily="34" charset="0"/>
                <a:cs typeface="Arial" panose="020B0604020202020204" pitchFamily="34" charset="0"/>
              </a:rPr>
              <a:t>Daniel’s Prayer</a:t>
            </a:r>
            <a:br>
              <a:rPr lang="en-US" sz="3200" dirty="0" smtClean="0">
                <a:solidFill>
                  <a:srgbClr val="FFFF00"/>
                </a:solidFill>
                <a:latin typeface="Arial" panose="020B0604020202020204" pitchFamily="34" charset="0"/>
                <a:cs typeface="Arial" panose="020B0604020202020204" pitchFamily="34" charset="0"/>
              </a:rPr>
            </a:br>
            <a:r>
              <a:rPr lang="en-US" sz="3200" b="1" i="1" dirty="0" smtClean="0">
                <a:solidFill>
                  <a:srgbClr val="FFFF00"/>
                </a:solidFill>
                <a:latin typeface="Arial" panose="020B0604020202020204" pitchFamily="34" charset="0"/>
                <a:cs typeface="Arial" panose="020B0604020202020204" pitchFamily="34" charset="0"/>
              </a:rPr>
              <a:t>What 3 things Daniel asked from God?</a:t>
            </a:r>
            <a:endParaRPr lang="en-US" sz="3200" dirty="0">
              <a:solidFill>
                <a:srgbClr val="FFFF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5437" y="3217195"/>
            <a:ext cx="5872702" cy="3417912"/>
          </a:xfrm>
          <a:prstGeom prst="rect">
            <a:avLst/>
          </a:prstGeom>
        </p:spPr>
      </p:pic>
      <p:sp>
        <p:nvSpPr>
          <p:cNvPr id="6" name="Rectangle 5"/>
          <p:cNvSpPr/>
          <p:nvPr/>
        </p:nvSpPr>
        <p:spPr>
          <a:xfrm>
            <a:off x="4293704" y="3654420"/>
            <a:ext cx="1105232" cy="1851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sym typeface="Arial"/>
              <a:rtl val="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3704" y="4430908"/>
            <a:ext cx="1105232" cy="12341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293723" y="1502045"/>
            <a:ext cx="4432853" cy="1477328"/>
          </a:xfrm>
          <a:prstGeom prst="rect">
            <a:avLst/>
          </a:prstGeom>
          <a:solidFill>
            <a:schemeClr val="bg1"/>
          </a:solidFill>
        </p:spPr>
        <p:txBody>
          <a:bodyPr wrap="square" rtlCol="0">
            <a:spAutoFit/>
          </a:bodyPr>
          <a:lstStyle/>
          <a:p>
            <a:pPr defTabSz="913448"/>
            <a:r>
              <a:rPr lang="en-US" b="1" dirty="0" smtClean="0">
                <a:solidFill>
                  <a:prstClr val="black"/>
                </a:solidFill>
                <a:cs typeface="Arial"/>
                <a:sym typeface="Arial"/>
                <a:rtl val="0"/>
              </a:rPr>
              <a:t>Daniel 9:19(NKJV</a:t>
            </a:r>
            <a:r>
              <a:rPr lang="en-US" b="1" dirty="0">
                <a:solidFill>
                  <a:prstClr val="black"/>
                </a:solidFill>
                <a:cs typeface="Arial"/>
                <a:sym typeface="Arial"/>
                <a:rtl val="0"/>
              </a:rPr>
              <a:t>) </a:t>
            </a:r>
            <a:r>
              <a:rPr lang="en-US" dirty="0">
                <a:solidFill>
                  <a:prstClr val="black"/>
                </a:solidFill>
                <a:cs typeface="Arial"/>
                <a:sym typeface="Arial"/>
                <a:rtl val="0"/>
              </a:rPr>
              <a:t/>
            </a:r>
            <a:br>
              <a:rPr lang="en-US" dirty="0">
                <a:solidFill>
                  <a:prstClr val="black"/>
                </a:solidFill>
                <a:cs typeface="Arial"/>
                <a:sym typeface="Arial"/>
                <a:rtl val="0"/>
              </a:rPr>
            </a:br>
            <a:r>
              <a:rPr lang="en-US" u="sng" baseline="30000" dirty="0" smtClean="0">
                <a:solidFill>
                  <a:srgbClr val="0000CC"/>
                </a:solidFill>
                <a:cs typeface="Arial"/>
                <a:sym typeface="Arial"/>
                <a:rtl val="0"/>
              </a:rPr>
              <a:t>19</a:t>
            </a:r>
            <a:r>
              <a:rPr lang="en-US" u="sng" dirty="0" smtClean="0">
                <a:solidFill>
                  <a:srgbClr val="0000CC"/>
                </a:solidFill>
                <a:cs typeface="Arial"/>
                <a:sym typeface="Arial"/>
                <a:rtl val="0"/>
              </a:rPr>
              <a:t>O </a:t>
            </a:r>
            <a:r>
              <a:rPr lang="en-US" u="sng" dirty="0">
                <a:solidFill>
                  <a:srgbClr val="0000CC"/>
                </a:solidFill>
                <a:cs typeface="Arial"/>
                <a:sym typeface="Arial"/>
                <a:rtl val="0"/>
              </a:rPr>
              <a:t>Lord, hear! </a:t>
            </a:r>
            <a:r>
              <a:rPr lang="en-US" u="sng" dirty="0">
                <a:solidFill>
                  <a:prstClr val="black"/>
                </a:solidFill>
                <a:cs typeface="Arial"/>
                <a:sym typeface="Arial"/>
                <a:rtl val="0"/>
              </a:rPr>
              <a:t>O Lord, forgive!</a:t>
            </a:r>
            <a:r>
              <a:rPr lang="en-US" dirty="0">
                <a:solidFill>
                  <a:prstClr val="black"/>
                </a:solidFill>
                <a:cs typeface="Arial"/>
                <a:sym typeface="Arial"/>
                <a:rtl val="0"/>
              </a:rPr>
              <a:t> </a:t>
            </a:r>
            <a:r>
              <a:rPr lang="en-US" dirty="0" smtClean="0">
                <a:solidFill>
                  <a:prstClr val="black"/>
                </a:solidFill>
                <a:cs typeface="Arial"/>
                <a:sym typeface="Arial"/>
                <a:rtl val="0"/>
              </a:rPr>
              <a:t> </a:t>
            </a:r>
            <a:r>
              <a:rPr lang="en-US" u="sng" dirty="0" smtClean="0">
                <a:solidFill>
                  <a:srgbClr val="0000CC"/>
                </a:solidFill>
                <a:cs typeface="Arial"/>
                <a:sym typeface="Arial"/>
                <a:rtl val="0"/>
              </a:rPr>
              <a:t>O </a:t>
            </a:r>
            <a:r>
              <a:rPr lang="en-US" u="sng" dirty="0">
                <a:solidFill>
                  <a:srgbClr val="0000CC"/>
                </a:solidFill>
                <a:cs typeface="Arial"/>
                <a:sym typeface="Arial"/>
                <a:rtl val="0"/>
              </a:rPr>
              <a:t>Lord, listen and act!</a:t>
            </a:r>
            <a:r>
              <a:rPr lang="en-US" dirty="0">
                <a:solidFill>
                  <a:srgbClr val="0000CC"/>
                </a:solidFill>
                <a:cs typeface="Arial"/>
                <a:sym typeface="Arial"/>
                <a:rtl val="0"/>
              </a:rPr>
              <a:t> </a:t>
            </a:r>
            <a:r>
              <a:rPr lang="en-US" dirty="0" smtClean="0">
                <a:solidFill>
                  <a:srgbClr val="0000CC"/>
                </a:solidFill>
                <a:cs typeface="Arial"/>
                <a:sym typeface="Arial"/>
                <a:rtl val="0"/>
              </a:rPr>
              <a:t> </a:t>
            </a:r>
            <a:r>
              <a:rPr lang="en-US" u="sng" dirty="0" smtClean="0">
                <a:solidFill>
                  <a:prstClr val="black"/>
                </a:solidFill>
                <a:cs typeface="Arial"/>
                <a:sym typeface="Arial"/>
                <a:rtl val="0"/>
              </a:rPr>
              <a:t>Do </a:t>
            </a:r>
            <a:r>
              <a:rPr lang="en-US" u="sng" dirty="0">
                <a:solidFill>
                  <a:prstClr val="black"/>
                </a:solidFill>
                <a:cs typeface="Arial"/>
                <a:sym typeface="Arial"/>
                <a:rtl val="0"/>
              </a:rPr>
              <a:t>not delay </a:t>
            </a:r>
            <a:r>
              <a:rPr lang="en-US" dirty="0">
                <a:solidFill>
                  <a:prstClr val="black"/>
                </a:solidFill>
                <a:cs typeface="Arial"/>
                <a:sym typeface="Arial"/>
                <a:rtl val="0"/>
              </a:rPr>
              <a:t>for Your own sake, my God, for Your city and Your people are called by Your name.” </a:t>
            </a:r>
            <a:r>
              <a:rPr lang="en-US" dirty="0" smtClean="0">
                <a:solidFill>
                  <a:prstClr val="black"/>
                </a:solidFill>
                <a:cs typeface="Arial"/>
                <a:sym typeface="Arial"/>
                <a:rtl val="0"/>
              </a:rPr>
              <a:t> </a:t>
            </a:r>
            <a:endParaRPr lang="en-US" dirty="0">
              <a:solidFill>
                <a:prstClr val="black"/>
              </a:solidFill>
              <a:cs typeface="Arial"/>
              <a:sym typeface="Arial"/>
              <a:rtl val="0"/>
            </a:endParaRPr>
          </a:p>
        </p:txBody>
      </p:sp>
      <p:sp>
        <p:nvSpPr>
          <p:cNvPr id="4" name="TextBox 3"/>
          <p:cNvSpPr txBox="1"/>
          <p:nvPr/>
        </p:nvSpPr>
        <p:spPr>
          <a:xfrm>
            <a:off x="206733" y="3654420"/>
            <a:ext cx="4086972" cy="2308324"/>
          </a:xfrm>
          <a:prstGeom prst="rect">
            <a:avLst/>
          </a:prstGeom>
          <a:solidFill>
            <a:schemeClr val="bg1"/>
          </a:solidFill>
        </p:spPr>
        <p:txBody>
          <a:bodyPr wrap="square" rtlCol="0">
            <a:spAutoFit/>
          </a:bodyPr>
          <a:lstStyle/>
          <a:p>
            <a:pPr defTabSz="913448"/>
            <a:r>
              <a:rPr lang="en-US" b="1" dirty="0" smtClean="0">
                <a:solidFill>
                  <a:prstClr val="black"/>
                </a:solidFill>
                <a:cs typeface="Arial"/>
                <a:sym typeface="Arial"/>
                <a:rtl val="0"/>
              </a:rPr>
              <a:t>Daniel 9:18(NKJV</a:t>
            </a:r>
            <a:r>
              <a:rPr lang="en-US" b="1" dirty="0">
                <a:solidFill>
                  <a:prstClr val="black"/>
                </a:solidFill>
                <a:cs typeface="Arial"/>
                <a:sym typeface="Arial"/>
                <a:rtl val="0"/>
              </a:rPr>
              <a:t>) </a:t>
            </a:r>
            <a:r>
              <a:rPr lang="en-US" dirty="0">
                <a:solidFill>
                  <a:prstClr val="black"/>
                </a:solidFill>
                <a:cs typeface="Arial"/>
                <a:sym typeface="Arial"/>
                <a:rtl val="0"/>
              </a:rPr>
              <a:t/>
            </a:r>
            <a:br>
              <a:rPr lang="en-US" dirty="0">
                <a:solidFill>
                  <a:prstClr val="black"/>
                </a:solidFill>
                <a:cs typeface="Arial"/>
                <a:sym typeface="Arial"/>
                <a:rtl val="0"/>
              </a:rPr>
            </a:br>
            <a:r>
              <a:rPr lang="en-US" baseline="30000" dirty="0">
                <a:solidFill>
                  <a:prstClr val="black"/>
                </a:solidFill>
                <a:cs typeface="Arial"/>
                <a:sym typeface="Arial"/>
                <a:rtl val="0"/>
              </a:rPr>
              <a:t>18</a:t>
            </a:r>
            <a:r>
              <a:rPr lang="en-US" dirty="0">
                <a:solidFill>
                  <a:prstClr val="black"/>
                </a:solidFill>
                <a:cs typeface="Arial"/>
                <a:sym typeface="Arial"/>
                <a:rtl val="0"/>
              </a:rPr>
              <a:t>O my God, </a:t>
            </a:r>
            <a:r>
              <a:rPr lang="en-US" u="sng" dirty="0">
                <a:solidFill>
                  <a:prstClr val="black"/>
                </a:solidFill>
                <a:cs typeface="Arial"/>
                <a:sym typeface="Arial"/>
                <a:rtl val="0"/>
              </a:rPr>
              <a:t>incline Your ear and hear; open Your eyes and see our desolations, and the city which is called by Your name</a:t>
            </a:r>
            <a:r>
              <a:rPr lang="en-US" dirty="0">
                <a:solidFill>
                  <a:prstClr val="black"/>
                </a:solidFill>
                <a:cs typeface="Arial"/>
                <a:sym typeface="Arial"/>
                <a:rtl val="0"/>
              </a:rPr>
              <a:t>; for we do not present our supplications before You because of our righteous deeds, but because of Your great mercies.  </a:t>
            </a:r>
          </a:p>
        </p:txBody>
      </p:sp>
      <p:sp>
        <p:nvSpPr>
          <p:cNvPr id="3" name="TextBox 2"/>
          <p:cNvSpPr txBox="1"/>
          <p:nvPr/>
        </p:nvSpPr>
        <p:spPr>
          <a:xfrm>
            <a:off x="207228" y="1435254"/>
            <a:ext cx="4086971" cy="1754326"/>
          </a:xfrm>
          <a:prstGeom prst="rect">
            <a:avLst/>
          </a:prstGeom>
          <a:solidFill>
            <a:schemeClr val="bg1"/>
          </a:solidFill>
        </p:spPr>
        <p:txBody>
          <a:bodyPr wrap="square" rtlCol="0">
            <a:spAutoFit/>
          </a:bodyPr>
          <a:lstStyle/>
          <a:p>
            <a:pPr defTabSz="913448"/>
            <a:r>
              <a:rPr lang="en-US" b="1" dirty="0" smtClean="0">
                <a:solidFill>
                  <a:prstClr val="black"/>
                </a:solidFill>
                <a:cs typeface="Arial"/>
                <a:sym typeface="Arial"/>
                <a:rtl val="0"/>
              </a:rPr>
              <a:t>Daniel </a:t>
            </a:r>
            <a:r>
              <a:rPr lang="en-US" b="1" dirty="0">
                <a:solidFill>
                  <a:prstClr val="black"/>
                </a:solidFill>
                <a:cs typeface="Arial"/>
                <a:sym typeface="Arial"/>
                <a:rtl val="0"/>
              </a:rPr>
              <a:t>9:17(NKJV) </a:t>
            </a:r>
            <a:r>
              <a:rPr lang="en-US" dirty="0">
                <a:solidFill>
                  <a:prstClr val="black"/>
                </a:solidFill>
                <a:cs typeface="Arial"/>
                <a:sym typeface="Arial"/>
                <a:rtl val="0"/>
              </a:rPr>
              <a:t/>
            </a:r>
            <a:br>
              <a:rPr lang="en-US" dirty="0">
                <a:solidFill>
                  <a:prstClr val="black"/>
                </a:solidFill>
                <a:cs typeface="Arial"/>
                <a:sym typeface="Arial"/>
                <a:rtl val="0"/>
              </a:rPr>
            </a:br>
            <a:r>
              <a:rPr lang="en-US" baseline="30000" dirty="0">
                <a:solidFill>
                  <a:prstClr val="black"/>
                </a:solidFill>
                <a:cs typeface="Arial"/>
                <a:sym typeface="Arial"/>
                <a:rtl val="0"/>
              </a:rPr>
              <a:t>17</a:t>
            </a:r>
            <a:r>
              <a:rPr lang="en-US" dirty="0">
                <a:solidFill>
                  <a:prstClr val="black"/>
                </a:solidFill>
                <a:cs typeface="Arial"/>
                <a:sym typeface="Arial"/>
                <a:rtl val="0"/>
              </a:rPr>
              <a:t>Now therefore, our God, hear the prayer of Your servant, and his supplications, and for the Lord’s sake </a:t>
            </a:r>
            <a:r>
              <a:rPr lang="en-US" u="sng" dirty="0">
                <a:solidFill>
                  <a:prstClr val="black"/>
                </a:solidFill>
                <a:cs typeface="Arial"/>
                <a:sym typeface="Arial"/>
                <a:rtl val="0"/>
              </a:rPr>
              <a:t>cause Your face to shine on Your sanctuary, which is desolate</a:t>
            </a:r>
            <a:r>
              <a:rPr lang="en-US" dirty="0">
                <a:solidFill>
                  <a:prstClr val="black"/>
                </a:solidFill>
                <a:cs typeface="Arial"/>
                <a:sym typeface="Arial"/>
                <a:rtl val="0"/>
              </a:rPr>
              <a:t>.  </a:t>
            </a:r>
          </a:p>
        </p:txBody>
      </p:sp>
    </p:spTree>
    <p:extLst>
      <p:ext uri="{BB962C8B-B14F-4D97-AF65-F5344CB8AC3E}">
        <p14:creationId xmlns:p14="http://schemas.microsoft.com/office/powerpoint/2010/main" val="11765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a:t>Three Returns</a:t>
            </a:r>
          </a:p>
        </p:txBody>
      </p:sp>
      <p:pic>
        <p:nvPicPr>
          <p:cNvPr id="2867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175" y="1376363"/>
            <a:ext cx="7804150" cy="497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2"/>
          <p:cNvSpPr txBox="1">
            <a:spLocks noChangeArrowheads="1"/>
          </p:cNvSpPr>
          <p:nvPr/>
        </p:nvSpPr>
        <p:spPr bwMode="auto">
          <a:xfrm>
            <a:off x="4126005" y="2328930"/>
            <a:ext cx="871537"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prstClr val="black"/>
                </a:solidFill>
                <a:latin typeface="Arial Narrow" pitchFamily="34" charset="0"/>
              </a:rPr>
              <a:t>rebuilt</a:t>
            </a:r>
          </a:p>
        </p:txBody>
      </p:sp>
    </p:spTree>
    <p:extLst>
      <p:ext uri="{BB962C8B-B14F-4D97-AF65-F5344CB8AC3E}">
        <p14:creationId xmlns:p14="http://schemas.microsoft.com/office/powerpoint/2010/main" val="1395252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936657" y="1520825"/>
            <a:ext cx="8131175" cy="4867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9155" name="Title 1"/>
          <p:cNvSpPr>
            <a:spLocks noGrp="1"/>
          </p:cNvSpPr>
          <p:nvPr>
            <p:ph type="title"/>
          </p:nvPr>
        </p:nvSpPr>
        <p:spPr/>
        <p:txBody>
          <a:bodyPr/>
          <a:lstStyle/>
          <a:p>
            <a:r>
              <a:rPr lang="en-US" altLang="en-US" b="1" smtClean="0"/>
              <a:t>Promise of Return after Seventy Years Captivity</a:t>
            </a:r>
          </a:p>
        </p:txBody>
      </p:sp>
      <p:grpSp>
        <p:nvGrpSpPr>
          <p:cNvPr id="49161" name="Group 35"/>
          <p:cNvGrpSpPr>
            <a:grpSpLocks/>
          </p:cNvGrpSpPr>
          <p:nvPr/>
        </p:nvGrpSpPr>
        <p:grpSpPr bwMode="auto">
          <a:xfrm>
            <a:off x="1244721" y="5940466"/>
            <a:ext cx="6199021" cy="238086"/>
            <a:chOff x="536575" y="5187315"/>
            <a:chExt cx="5752479" cy="187960"/>
          </a:xfrm>
        </p:grpSpPr>
        <p:sp>
          <p:nvSpPr>
            <p:cNvPr id="37" name="Rectangle 36"/>
            <p:cNvSpPr/>
            <p:nvPr/>
          </p:nvSpPr>
          <p:spPr>
            <a:xfrm>
              <a:off x="537050" y="5192297"/>
              <a:ext cx="456675"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8" name="Rectangle 37"/>
            <p:cNvSpPr/>
            <p:nvPr/>
          </p:nvSpPr>
          <p:spPr>
            <a:xfrm>
              <a:off x="1012877" y="5192297"/>
              <a:ext cx="458148"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9" name="Rectangle 38"/>
            <p:cNvSpPr/>
            <p:nvPr/>
          </p:nvSpPr>
          <p:spPr>
            <a:xfrm>
              <a:off x="1499015" y="5192297"/>
              <a:ext cx="456675"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0" name="Rectangle 39"/>
            <p:cNvSpPr/>
            <p:nvPr/>
          </p:nvSpPr>
          <p:spPr>
            <a:xfrm>
              <a:off x="1974840" y="5192297"/>
              <a:ext cx="458149"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1" name="Rectangle 40"/>
            <p:cNvSpPr/>
            <p:nvPr/>
          </p:nvSpPr>
          <p:spPr>
            <a:xfrm>
              <a:off x="2455086" y="5192297"/>
              <a:ext cx="458149"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2" name="Rectangle 41"/>
            <p:cNvSpPr/>
            <p:nvPr/>
          </p:nvSpPr>
          <p:spPr>
            <a:xfrm>
              <a:off x="2930912" y="5192297"/>
              <a:ext cx="458148"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3" name="Rectangle 42"/>
            <p:cNvSpPr/>
            <p:nvPr/>
          </p:nvSpPr>
          <p:spPr>
            <a:xfrm>
              <a:off x="3442093" y="5189791"/>
              <a:ext cx="456675"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4" name="Rectangle 43"/>
            <p:cNvSpPr/>
            <p:nvPr/>
          </p:nvSpPr>
          <p:spPr>
            <a:xfrm>
              <a:off x="3917920" y="5189791"/>
              <a:ext cx="458148"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5" name="Rectangle 44"/>
            <p:cNvSpPr/>
            <p:nvPr/>
          </p:nvSpPr>
          <p:spPr>
            <a:xfrm>
              <a:off x="4387853" y="5187284"/>
              <a:ext cx="458149"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6" name="Rectangle 45"/>
            <p:cNvSpPr/>
            <p:nvPr/>
          </p:nvSpPr>
          <p:spPr>
            <a:xfrm>
              <a:off x="4865152" y="5187284"/>
              <a:ext cx="456675"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7" name="Rectangle 46"/>
            <p:cNvSpPr/>
            <p:nvPr/>
          </p:nvSpPr>
          <p:spPr>
            <a:xfrm>
              <a:off x="5355710" y="5192297"/>
              <a:ext cx="458148"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8" name="Rectangle 47"/>
            <p:cNvSpPr/>
            <p:nvPr/>
          </p:nvSpPr>
          <p:spPr>
            <a:xfrm>
              <a:off x="5833009" y="5192297"/>
              <a:ext cx="456675"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49162" name="TextBox 48"/>
          <p:cNvSpPr txBox="1">
            <a:spLocks noChangeArrowheads="1"/>
          </p:cNvSpPr>
          <p:nvPr/>
        </p:nvSpPr>
        <p:spPr bwMode="auto">
          <a:xfrm>
            <a:off x="945583" y="4205640"/>
            <a:ext cx="6351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dirty="0">
                <a:solidFill>
                  <a:prstClr val="black"/>
                </a:solidFill>
                <a:latin typeface="Bauhaus 93" pitchFamily="82" charset="0"/>
              </a:rPr>
              <a:t>609 </a:t>
            </a:r>
            <a:r>
              <a:rPr lang="en-US" altLang="en-US" sz="1000" dirty="0" smtClean="0">
                <a:solidFill>
                  <a:prstClr val="black"/>
                </a:solidFill>
                <a:latin typeface="Bauhaus 93" pitchFamily="82" charset="0"/>
              </a:rPr>
              <a:t>BC </a:t>
            </a:r>
          </a:p>
          <a:p>
            <a:pPr eaLnBrk="1" fontAlgn="base" hangingPunct="1">
              <a:spcBef>
                <a:spcPct val="0"/>
              </a:spcBef>
              <a:spcAft>
                <a:spcPct val="0"/>
              </a:spcAft>
            </a:pPr>
            <a:r>
              <a:rPr lang="en-US" altLang="en-US" sz="1000" dirty="0" err="1" smtClean="0">
                <a:solidFill>
                  <a:prstClr val="black"/>
                </a:solidFill>
                <a:latin typeface="Bauhaus 93" pitchFamily="82" charset="0"/>
              </a:rPr>
              <a:t>Necho</a:t>
            </a:r>
            <a:endParaRPr lang="en-US" altLang="en-US" sz="1000" dirty="0">
              <a:solidFill>
                <a:prstClr val="black"/>
              </a:solidFill>
              <a:latin typeface="Bauhaus 93" pitchFamily="82" charset="0"/>
            </a:endParaRPr>
          </a:p>
        </p:txBody>
      </p:sp>
      <p:cxnSp>
        <p:nvCxnSpPr>
          <p:cNvPr id="50" name="Straight Connector 49"/>
          <p:cNvCxnSpPr/>
          <p:nvPr/>
        </p:nvCxnSpPr>
        <p:spPr bwMode="auto">
          <a:xfrm flipV="1">
            <a:off x="1305463" y="5559483"/>
            <a:ext cx="0" cy="5397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164" name="TextBox 50"/>
          <p:cNvSpPr txBox="1">
            <a:spLocks noChangeArrowheads="1"/>
          </p:cNvSpPr>
          <p:nvPr/>
        </p:nvSpPr>
        <p:spPr bwMode="auto">
          <a:xfrm>
            <a:off x="1725491" y="4972034"/>
            <a:ext cx="8835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a:solidFill>
                  <a:prstClr val="black"/>
                </a:solidFill>
                <a:latin typeface="Bauhaus 93" pitchFamily="82" charset="0"/>
              </a:rPr>
              <a:t>597 BC</a:t>
            </a:r>
          </a:p>
          <a:p>
            <a:pPr eaLnBrk="1" fontAlgn="base" hangingPunct="1">
              <a:spcBef>
                <a:spcPct val="0"/>
              </a:spcBef>
              <a:spcAft>
                <a:spcPct val="0"/>
              </a:spcAft>
            </a:pPr>
            <a:r>
              <a:rPr lang="en-US" altLang="en-US" sz="1000">
                <a:solidFill>
                  <a:prstClr val="black"/>
                </a:solidFill>
              </a:rPr>
              <a:t>2</a:t>
            </a:r>
            <a:r>
              <a:rPr lang="en-US" altLang="en-US" sz="1000" baseline="30000">
                <a:solidFill>
                  <a:prstClr val="black"/>
                </a:solidFill>
              </a:rPr>
              <a:t>nd</a:t>
            </a:r>
            <a:r>
              <a:rPr lang="en-US" altLang="en-US" sz="1000">
                <a:solidFill>
                  <a:prstClr val="black"/>
                </a:solidFill>
              </a:rPr>
              <a:t> Captives</a:t>
            </a:r>
          </a:p>
        </p:txBody>
      </p:sp>
      <p:cxnSp>
        <p:nvCxnSpPr>
          <p:cNvPr id="52" name="Straight Connector 51"/>
          <p:cNvCxnSpPr/>
          <p:nvPr/>
        </p:nvCxnSpPr>
        <p:spPr bwMode="auto">
          <a:xfrm flipV="1">
            <a:off x="1988088" y="5478463"/>
            <a:ext cx="0" cy="5937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166" name="TextBox 52"/>
          <p:cNvSpPr txBox="1">
            <a:spLocks noChangeArrowheads="1"/>
          </p:cNvSpPr>
          <p:nvPr/>
        </p:nvSpPr>
        <p:spPr bwMode="auto">
          <a:xfrm>
            <a:off x="2426235" y="4680151"/>
            <a:ext cx="7745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dirty="0">
                <a:solidFill>
                  <a:prstClr val="black"/>
                </a:solidFill>
                <a:latin typeface="Bauhaus 93" pitchFamily="82" charset="0"/>
              </a:rPr>
              <a:t>586 BC</a:t>
            </a:r>
          </a:p>
          <a:p>
            <a:pPr eaLnBrk="1" fontAlgn="base" hangingPunct="1">
              <a:spcBef>
                <a:spcPct val="0"/>
              </a:spcBef>
              <a:spcAft>
                <a:spcPct val="0"/>
              </a:spcAft>
            </a:pPr>
            <a:r>
              <a:rPr lang="en-US" altLang="en-US" sz="1000" dirty="0">
                <a:solidFill>
                  <a:prstClr val="black"/>
                </a:solidFill>
              </a:rPr>
              <a:t>Jerusalem</a:t>
            </a:r>
          </a:p>
          <a:p>
            <a:pPr eaLnBrk="1" fontAlgn="base" hangingPunct="1">
              <a:spcBef>
                <a:spcPct val="0"/>
              </a:spcBef>
              <a:spcAft>
                <a:spcPct val="0"/>
              </a:spcAft>
            </a:pPr>
            <a:r>
              <a:rPr lang="en-US" altLang="en-US" sz="1000" dirty="0">
                <a:solidFill>
                  <a:prstClr val="black"/>
                </a:solidFill>
              </a:rPr>
              <a:t>Temple </a:t>
            </a:r>
          </a:p>
          <a:p>
            <a:pPr eaLnBrk="1" fontAlgn="base" hangingPunct="1">
              <a:spcBef>
                <a:spcPct val="0"/>
              </a:spcBef>
              <a:spcAft>
                <a:spcPct val="0"/>
              </a:spcAft>
            </a:pPr>
            <a:r>
              <a:rPr lang="en-US" altLang="en-US" sz="1000" dirty="0">
                <a:solidFill>
                  <a:prstClr val="black"/>
                </a:solidFill>
              </a:rPr>
              <a:t>Destroyed</a:t>
            </a:r>
          </a:p>
        </p:txBody>
      </p:sp>
      <p:cxnSp>
        <p:nvCxnSpPr>
          <p:cNvPr id="54" name="Straight Connector 53"/>
          <p:cNvCxnSpPr/>
          <p:nvPr/>
        </p:nvCxnSpPr>
        <p:spPr bwMode="auto">
          <a:xfrm flipH="1" flipV="1">
            <a:off x="2640551" y="5532438"/>
            <a:ext cx="0" cy="5238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168" name="TextBox 54"/>
          <p:cNvSpPr txBox="1">
            <a:spLocks noChangeArrowheads="1"/>
          </p:cNvSpPr>
          <p:nvPr/>
        </p:nvSpPr>
        <p:spPr bwMode="auto">
          <a:xfrm>
            <a:off x="4101547" y="4742182"/>
            <a:ext cx="16033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a:solidFill>
                  <a:prstClr val="black"/>
                </a:solidFill>
                <a:latin typeface="Bauhaus 93" pitchFamily="82" charset="0"/>
              </a:rPr>
              <a:t>539 BC</a:t>
            </a:r>
          </a:p>
          <a:p>
            <a:pPr eaLnBrk="1" fontAlgn="base" hangingPunct="1">
              <a:spcBef>
                <a:spcPct val="0"/>
              </a:spcBef>
              <a:spcAft>
                <a:spcPct val="0"/>
              </a:spcAft>
            </a:pPr>
            <a:r>
              <a:rPr lang="en-US" altLang="en-US" sz="1000">
                <a:solidFill>
                  <a:prstClr val="black"/>
                </a:solidFill>
              </a:rPr>
              <a:t>Cyrus Conquers Babylon</a:t>
            </a:r>
          </a:p>
        </p:txBody>
      </p:sp>
      <p:cxnSp>
        <p:nvCxnSpPr>
          <p:cNvPr id="56" name="Straight Connector 55"/>
          <p:cNvCxnSpPr/>
          <p:nvPr/>
        </p:nvCxnSpPr>
        <p:spPr bwMode="auto">
          <a:xfrm flipH="1" flipV="1">
            <a:off x="4975763" y="5546728"/>
            <a:ext cx="0" cy="5254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170" name="TextBox 56"/>
          <p:cNvSpPr txBox="1">
            <a:spLocks noChangeArrowheads="1"/>
          </p:cNvSpPr>
          <p:nvPr/>
        </p:nvSpPr>
        <p:spPr bwMode="auto">
          <a:xfrm>
            <a:off x="4191192" y="5116526"/>
            <a:ext cx="15697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a:solidFill>
                  <a:prstClr val="black"/>
                </a:solidFill>
                <a:latin typeface="Bauhaus 93" pitchFamily="82" charset="0"/>
              </a:rPr>
              <a:t>538 BC </a:t>
            </a:r>
            <a:r>
              <a:rPr lang="en-US" altLang="en-US" sz="1000">
                <a:solidFill>
                  <a:prstClr val="black"/>
                </a:solidFill>
              </a:rPr>
              <a:t>Edict Go Home</a:t>
            </a:r>
          </a:p>
          <a:p>
            <a:pPr eaLnBrk="1" fontAlgn="base" hangingPunct="1">
              <a:spcBef>
                <a:spcPct val="0"/>
              </a:spcBef>
              <a:spcAft>
                <a:spcPct val="0"/>
              </a:spcAft>
            </a:pPr>
            <a:r>
              <a:rPr lang="en-US" altLang="en-US" sz="1000">
                <a:solidFill>
                  <a:prstClr val="black"/>
                </a:solidFill>
                <a:latin typeface="Bauhaus 93" pitchFamily="82" charset="0"/>
              </a:rPr>
              <a:t>537 BC  </a:t>
            </a:r>
            <a:r>
              <a:rPr lang="en-US" altLang="en-US" sz="1000">
                <a:solidFill>
                  <a:prstClr val="black"/>
                </a:solidFill>
              </a:rPr>
              <a:t>Rebuild altar &amp; foundation</a:t>
            </a:r>
          </a:p>
        </p:txBody>
      </p:sp>
      <p:cxnSp>
        <p:nvCxnSpPr>
          <p:cNvPr id="58" name="Straight Connector 57"/>
          <p:cNvCxnSpPr/>
          <p:nvPr/>
        </p:nvCxnSpPr>
        <p:spPr bwMode="auto">
          <a:xfrm flipH="1" flipV="1">
            <a:off x="5785388" y="5467352"/>
            <a:ext cx="0" cy="6334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172" name="TextBox 58"/>
          <p:cNvSpPr txBox="1">
            <a:spLocks noChangeArrowheads="1"/>
          </p:cNvSpPr>
          <p:nvPr/>
        </p:nvSpPr>
        <p:spPr bwMode="auto">
          <a:xfrm>
            <a:off x="6198002" y="5478847"/>
            <a:ext cx="1771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a:solidFill>
                  <a:prstClr val="black"/>
                </a:solidFill>
                <a:latin typeface="Bauhaus 93" pitchFamily="82" charset="0"/>
              </a:rPr>
              <a:t>516 BC</a:t>
            </a:r>
          </a:p>
          <a:p>
            <a:pPr eaLnBrk="1" fontAlgn="base" hangingPunct="1">
              <a:spcBef>
                <a:spcPct val="0"/>
              </a:spcBef>
              <a:spcAft>
                <a:spcPct val="0"/>
              </a:spcAft>
            </a:pPr>
            <a:r>
              <a:rPr lang="en-US" altLang="en-US" sz="1000">
                <a:solidFill>
                  <a:prstClr val="black"/>
                </a:solidFill>
              </a:rPr>
              <a:t>Temple finish</a:t>
            </a:r>
          </a:p>
        </p:txBody>
      </p:sp>
      <p:sp>
        <p:nvSpPr>
          <p:cNvPr id="60" name="Freeform 59"/>
          <p:cNvSpPr/>
          <p:nvPr/>
        </p:nvSpPr>
        <p:spPr bwMode="auto">
          <a:xfrm>
            <a:off x="1263138" y="4221205"/>
            <a:ext cx="2905124" cy="773112"/>
          </a:xfrm>
          <a:custGeom>
            <a:avLst/>
            <a:gdLst>
              <a:gd name="connsiteX0" fmla="*/ 0 w 2695575"/>
              <a:gd name="connsiteY0" fmla="*/ 610364 h 610364"/>
              <a:gd name="connsiteX1" fmla="*/ 390525 w 2695575"/>
              <a:gd name="connsiteY1" fmla="*/ 305564 h 610364"/>
              <a:gd name="connsiteX2" fmla="*/ 1181100 w 2695575"/>
              <a:gd name="connsiteY2" fmla="*/ 38864 h 610364"/>
              <a:gd name="connsiteX3" fmla="*/ 1543050 w 2695575"/>
              <a:gd name="connsiteY3" fmla="*/ 10289 h 610364"/>
              <a:gd name="connsiteX4" fmla="*/ 2200275 w 2695575"/>
              <a:gd name="connsiteY4" fmla="*/ 124589 h 610364"/>
              <a:gd name="connsiteX5" fmla="*/ 2695575 w 2695575"/>
              <a:gd name="connsiteY5" fmla="*/ 324614 h 61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5575" h="610364">
                <a:moveTo>
                  <a:pt x="0" y="610364"/>
                </a:moveTo>
                <a:cubicBezTo>
                  <a:pt x="96837" y="505589"/>
                  <a:pt x="193675" y="400814"/>
                  <a:pt x="390525" y="305564"/>
                </a:cubicBezTo>
                <a:cubicBezTo>
                  <a:pt x="587375" y="210314"/>
                  <a:pt x="989013" y="88076"/>
                  <a:pt x="1181100" y="38864"/>
                </a:cubicBezTo>
                <a:cubicBezTo>
                  <a:pt x="1373188" y="-10349"/>
                  <a:pt x="1373188" y="-3998"/>
                  <a:pt x="1543050" y="10289"/>
                </a:cubicBezTo>
                <a:cubicBezTo>
                  <a:pt x="1712912" y="24576"/>
                  <a:pt x="2008188" y="72202"/>
                  <a:pt x="2200275" y="124589"/>
                </a:cubicBezTo>
                <a:cubicBezTo>
                  <a:pt x="2392362" y="176976"/>
                  <a:pt x="2543968" y="250795"/>
                  <a:pt x="2695575" y="324614"/>
                </a:cubicBezTo>
              </a:path>
            </a:pathLst>
          </a:custGeom>
          <a:noFill/>
          <a:ln w="38100">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9174" name="TextBox 60"/>
          <p:cNvSpPr txBox="1">
            <a:spLocks noChangeArrowheads="1"/>
          </p:cNvSpPr>
          <p:nvPr/>
        </p:nvSpPr>
        <p:spPr bwMode="auto">
          <a:xfrm>
            <a:off x="2142008" y="3873244"/>
            <a:ext cx="17717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200" dirty="0" smtClean="0">
                <a:solidFill>
                  <a:prstClr val="black"/>
                </a:solidFill>
                <a:latin typeface="Bauhaus 93" pitchFamily="82" charset="0"/>
              </a:rPr>
              <a:t>~70 </a:t>
            </a:r>
            <a:r>
              <a:rPr lang="en-US" altLang="en-US" sz="1200" dirty="0">
                <a:solidFill>
                  <a:prstClr val="black"/>
                </a:solidFill>
                <a:latin typeface="Bauhaus 93" pitchFamily="82" charset="0"/>
              </a:rPr>
              <a:t>years</a:t>
            </a:r>
            <a:endParaRPr lang="en-US" altLang="en-US" sz="1200" dirty="0">
              <a:solidFill>
                <a:prstClr val="black"/>
              </a:solidFill>
            </a:endParaRPr>
          </a:p>
        </p:txBody>
      </p:sp>
      <p:sp>
        <p:nvSpPr>
          <p:cNvPr id="62" name="Freeform 61"/>
          <p:cNvSpPr/>
          <p:nvPr/>
        </p:nvSpPr>
        <p:spPr bwMode="auto">
          <a:xfrm>
            <a:off x="3027901" y="4230689"/>
            <a:ext cx="2749550" cy="822324"/>
          </a:xfrm>
          <a:custGeom>
            <a:avLst/>
            <a:gdLst>
              <a:gd name="connsiteX0" fmla="*/ 0 w 2552700"/>
              <a:gd name="connsiteY0" fmla="*/ 439214 h 648764"/>
              <a:gd name="connsiteX1" fmla="*/ 304800 w 2552700"/>
              <a:gd name="connsiteY1" fmla="*/ 172514 h 648764"/>
              <a:gd name="connsiteX2" fmla="*/ 952500 w 2552700"/>
              <a:gd name="connsiteY2" fmla="*/ 10589 h 648764"/>
              <a:gd name="connsiteX3" fmla="*/ 1733550 w 2552700"/>
              <a:gd name="connsiteY3" fmla="*/ 58214 h 648764"/>
              <a:gd name="connsiteX4" fmla="*/ 2333625 w 2552700"/>
              <a:gd name="connsiteY4" fmla="*/ 401114 h 648764"/>
              <a:gd name="connsiteX5" fmla="*/ 2552700 w 2552700"/>
              <a:gd name="connsiteY5" fmla="*/ 648764 h 64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2700" h="648764">
                <a:moveTo>
                  <a:pt x="0" y="439214"/>
                </a:moveTo>
                <a:cubicBezTo>
                  <a:pt x="73025" y="341583"/>
                  <a:pt x="146050" y="243952"/>
                  <a:pt x="304800" y="172514"/>
                </a:cubicBezTo>
                <a:cubicBezTo>
                  <a:pt x="463550" y="101076"/>
                  <a:pt x="714375" y="29639"/>
                  <a:pt x="952500" y="10589"/>
                </a:cubicBezTo>
                <a:cubicBezTo>
                  <a:pt x="1190625" y="-8461"/>
                  <a:pt x="1503362" y="-6874"/>
                  <a:pt x="1733550" y="58214"/>
                </a:cubicBezTo>
                <a:cubicBezTo>
                  <a:pt x="1963738" y="123302"/>
                  <a:pt x="2197100" y="302689"/>
                  <a:pt x="2333625" y="401114"/>
                </a:cubicBezTo>
                <a:cubicBezTo>
                  <a:pt x="2470150" y="499539"/>
                  <a:pt x="2511425" y="574151"/>
                  <a:pt x="2552700" y="64876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3" name="Freeform 62"/>
          <p:cNvSpPr/>
          <p:nvPr/>
        </p:nvSpPr>
        <p:spPr bwMode="auto">
          <a:xfrm rot="458515">
            <a:off x="5809201" y="5124451"/>
            <a:ext cx="512762" cy="608011"/>
          </a:xfrm>
          <a:custGeom>
            <a:avLst/>
            <a:gdLst>
              <a:gd name="connsiteX0" fmla="*/ 0 w 333375"/>
              <a:gd name="connsiteY0" fmla="*/ 0 h 381000"/>
              <a:gd name="connsiteX1" fmla="*/ 333375 w 333375"/>
              <a:gd name="connsiteY1" fmla="*/ 381000 h 381000"/>
            </a:gdLst>
            <a:ahLst/>
            <a:cxnLst>
              <a:cxn ang="0">
                <a:pos x="connsiteX0" y="connsiteY0"/>
              </a:cxn>
              <a:cxn ang="0">
                <a:pos x="connsiteX1" y="connsiteY1"/>
              </a:cxn>
            </a:cxnLst>
            <a:rect l="l" t="t" r="r" b="b"/>
            <a:pathLst>
              <a:path w="333375" h="381000">
                <a:moveTo>
                  <a:pt x="0" y="0"/>
                </a:moveTo>
                <a:lnTo>
                  <a:pt x="333375" y="381000"/>
                </a:lnTo>
              </a:path>
            </a:pathLst>
          </a:custGeom>
          <a:noFill/>
          <a:ln w="38100">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9177" name="TextBox 63"/>
          <p:cNvSpPr txBox="1">
            <a:spLocks noChangeArrowheads="1"/>
          </p:cNvSpPr>
          <p:nvPr/>
        </p:nvSpPr>
        <p:spPr bwMode="auto">
          <a:xfrm>
            <a:off x="5661767" y="5028797"/>
            <a:ext cx="1771786"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a:solidFill>
                  <a:prstClr val="black"/>
                </a:solidFill>
                <a:latin typeface="Bauhaus 93" pitchFamily="82" charset="0"/>
              </a:rPr>
              <a:t>522 BC</a:t>
            </a:r>
          </a:p>
          <a:p>
            <a:pPr eaLnBrk="1" fontAlgn="base" hangingPunct="1">
              <a:spcBef>
                <a:spcPct val="0"/>
              </a:spcBef>
              <a:spcAft>
                <a:spcPct val="0"/>
              </a:spcAft>
            </a:pPr>
            <a:r>
              <a:rPr lang="en-US" altLang="en-US" sz="1000">
                <a:solidFill>
                  <a:prstClr val="black"/>
                </a:solidFill>
              </a:rPr>
              <a:t>Darius becomes emperor</a:t>
            </a:r>
          </a:p>
        </p:txBody>
      </p:sp>
      <p:sp>
        <p:nvSpPr>
          <p:cNvPr id="49178" name="TextBox 64"/>
          <p:cNvSpPr txBox="1">
            <a:spLocks noChangeArrowheads="1"/>
          </p:cNvSpPr>
          <p:nvPr/>
        </p:nvSpPr>
        <p:spPr bwMode="auto">
          <a:xfrm>
            <a:off x="5727713" y="4607761"/>
            <a:ext cx="1771786"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a:solidFill>
                  <a:prstClr val="black"/>
                </a:solidFill>
                <a:latin typeface="Bauhaus 93" pitchFamily="82" charset="0"/>
              </a:rPr>
              <a:t>520 BC</a:t>
            </a:r>
          </a:p>
          <a:p>
            <a:pPr eaLnBrk="1" fontAlgn="base" hangingPunct="1">
              <a:spcBef>
                <a:spcPct val="0"/>
              </a:spcBef>
              <a:spcAft>
                <a:spcPct val="0"/>
              </a:spcAft>
            </a:pPr>
            <a:r>
              <a:rPr lang="en-US" altLang="en-US" sz="1000">
                <a:solidFill>
                  <a:prstClr val="black"/>
                </a:solidFill>
              </a:rPr>
              <a:t>Haggai-rebuild Temple</a:t>
            </a:r>
          </a:p>
        </p:txBody>
      </p:sp>
      <p:sp>
        <p:nvSpPr>
          <p:cNvPr id="49179" name="TextBox 65"/>
          <p:cNvSpPr txBox="1">
            <a:spLocks noChangeArrowheads="1"/>
          </p:cNvSpPr>
          <p:nvPr/>
        </p:nvSpPr>
        <p:spPr bwMode="auto">
          <a:xfrm>
            <a:off x="5268531" y="4302479"/>
            <a:ext cx="17717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200">
                <a:solidFill>
                  <a:prstClr val="black"/>
                </a:solidFill>
                <a:latin typeface="Bauhaus 93" pitchFamily="82" charset="0"/>
              </a:rPr>
              <a:t>70 years</a:t>
            </a:r>
            <a:endParaRPr lang="en-US" altLang="en-US" sz="1200">
              <a:solidFill>
                <a:prstClr val="black"/>
              </a:solidFill>
            </a:endParaRPr>
          </a:p>
        </p:txBody>
      </p:sp>
      <p:sp>
        <p:nvSpPr>
          <p:cNvPr id="49157" name="TextBox 67"/>
          <p:cNvSpPr txBox="1">
            <a:spLocks noChangeArrowheads="1"/>
          </p:cNvSpPr>
          <p:nvPr/>
        </p:nvSpPr>
        <p:spPr bwMode="auto">
          <a:xfrm>
            <a:off x="1022350" y="1520868"/>
            <a:ext cx="3957638" cy="12772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100" b="1">
                <a:solidFill>
                  <a:prstClr val="black"/>
                </a:solidFill>
              </a:rPr>
              <a:t>Jeremiah 25:11-12(ESV) </a:t>
            </a:r>
            <a:r>
              <a:rPr lang="en-US" altLang="en-US" sz="1100">
                <a:solidFill>
                  <a:prstClr val="black"/>
                </a:solidFill>
              </a:rPr>
              <a:t/>
            </a:r>
            <a:br>
              <a:rPr lang="en-US" altLang="en-US" sz="1100">
                <a:solidFill>
                  <a:prstClr val="black"/>
                </a:solidFill>
              </a:rPr>
            </a:br>
            <a:r>
              <a:rPr lang="en-US" altLang="en-US" sz="1100" baseline="30000">
                <a:solidFill>
                  <a:prstClr val="black"/>
                </a:solidFill>
              </a:rPr>
              <a:t>11</a:t>
            </a:r>
            <a:r>
              <a:rPr lang="en-US" altLang="en-US" sz="1100">
                <a:solidFill>
                  <a:prstClr val="black"/>
                </a:solidFill>
              </a:rPr>
              <a:t>This whole land shall become a ruin and a waste, and these nations shall serve the king of Babylon seventy years.  </a:t>
            </a:r>
            <a:r>
              <a:rPr lang="en-US" altLang="en-US" sz="1100" baseline="30000">
                <a:solidFill>
                  <a:prstClr val="black"/>
                </a:solidFill>
              </a:rPr>
              <a:t>12</a:t>
            </a:r>
            <a:r>
              <a:rPr lang="en-US" altLang="en-US" sz="1100">
                <a:solidFill>
                  <a:prstClr val="black"/>
                </a:solidFill>
              </a:rPr>
              <a:t>Then after seventy years are completed, I will punish the king of Babylon and that nation, the land of the Chaldeans, for their iniquity, declares the Lord, making the land an everlasting waste. </a:t>
            </a:r>
          </a:p>
        </p:txBody>
      </p:sp>
      <p:sp>
        <p:nvSpPr>
          <p:cNvPr id="49158" name="TextBox 68"/>
          <p:cNvSpPr txBox="1">
            <a:spLocks noChangeArrowheads="1"/>
          </p:cNvSpPr>
          <p:nvPr/>
        </p:nvSpPr>
        <p:spPr bwMode="auto">
          <a:xfrm>
            <a:off x="5094288" y="1614490"/>
            <a:ext cx="3956050" cy="1107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100" b="1" dirty="0">
                <a:solidFill>
                  <a:prstClr val="black"/>
                </a:solidFill>
              </a:rPr>
              <a:t>Jeremiah 29:10-14(ESV) – Letter to Exiles in Babylon</a:t>
            </a:r>
            <a:r>
              <a:rPr lang="en-US" altLang="en-US" sz="1100" dirty="0">
                <a:solidFill>
                  <a:prstClr val="black"/>
                </a:solidFill>
              </a:rPr>
              <a:t/>
            </a:r>
            <a:br>
              <a:rPr lang="en-US" altLang="en-US" sz="1100" dirty="0">
                <a:solidFill>
                  <a:prstClr val="black"/>
                </a:solidFill>
              </a:rPr>
            </a:br>
            <a:r>
              <a:rPr lang="en-US" altLang="en-US" sz="1100" baseline="30000" dirty="0">
                <a:solidFill>
                  <a:prstClr val="black"/>
                </a:solidFill>
              </a:rPr>
              <a:t>10</a:t>
            </a:r>
            <a:r>
              <a:rPr lang="en-US" altLang="en-US" sz="1100" dirty="0">
                <a:solidFill>
                  <a:prstClr val="black"/>
                </a:solidFill>
              </a:rPr>
              <a:t>“For thus says the Lord: When seventy years are completed for Babylon, I will visit you, and I will fulfill to you my promise and bring you back to this place.  </a:t>
            </a:r>
            <a:r>
              <a:rPr lang="en-US" altLang="en-US" sz="1100" baseline="30000" dirty="0">
                <a:solidFill>
                  <a:prstClr val="black"/>
                </a:solidFill>
              </a:rPr>
              <a:t>11</a:t>
            </a:r>
            <a:r>
              <a:rPr lang="en-US" altLang="en-US" sz="1100" dirty="0">
                <a:solidFill>
                  <a:prstClr val="black"/>
                </a:solidFill>
              </a:rPr>
              <a:t>For I know the plans I have for you, declares the Lord, plans for wholeness and not for evil, to give you a future and a hope. </a:t>
            </a:r>
          </a:p>
        </p:txBody>
      </p:sp>
      <p:sp>
        <p:nvSpPr>
          <p:cNvPr id="49" name="TextBox 48"/>
          <p:cNvSpPr txBox="1">
            <a:spLocks noChangeArrowheads="1"/>
          </p:cNvSpPr>
          <p:nvPr/>
        </p:nvSpPr>
        <p:spPr bwMode="auto">
          <a:xfrm>
            <a:off x="911783" y="4998715"/>
            <a:ext cx="8547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dirty="0" smtClean="0">
                <a:solidFill>
                  <a:prstClr val="black"/>
                </a:solidFill>
                <a:latin typeface="Bauhaus 93" pitchFamily="82" charset="0"/>
              </a:rPr>
              <a:t>605 BC</a:t>
            </a:r>
          </a:p>
          <a:p>
            <a:pPr eaLnBrk="1" fontAlgn="base" hangingPunct="1">
              <a:spcBef>
                <a:spcPct val="0"/>
              </a:spcBef>
              <a:spcAft>
                <a:spcPct val="0"/>
              </a:spcAft>
            </a:pPr>
            <a:r>
              <a:rPr lang="en-US" altLang="en-US" sz="1000" dirty="0" smtClean="0">
                <a:solidFill>
                  <a:prstClr val="black"/>
                </a:solidFill>
              </a:rPr>
              <a:t>1</a:t>
            </a:r>
            <a:r>
              <a:rPr lang="en-US" altLang="en-US" sz="1000" baseline="30000" dirty="0" smtClean="0">
                <a:solidFill>
                  <a:prstClr val="black"/>
                </a:solidFill>
              </a:rPr>
              <a:t>st</a:t>
            </a:r>
            <a:r>
              <a:rPr lang="en-US" altLang="en-US" sz="1000" dirty="0" smtClean="0">
                <a:solidFill>
                  <a:prstClr val="black"/>
                </a:solidFill>
              </a:rPr>
              <a:t> </a:t>
            </a:r>
            <a:r>
              <a:rPr lang="en-US" altLang="en-US" sz="1000" dirty="0">
                <a:solidFill>
                  <a:prstClr val="black"/>
                </a:solidFill>
              </a:rPr>
              <a:t>Captives</a:t>
            </a:r>
          </a:p>
        </p:txBody>
      </p:sp>
    </p:spTree>
    <p:extLst>
      <p:ext uri="{BB962C8B-B14F-4D97-AF65-F5344CB8AC3E}">
        <p14:creationId xmlns:p14="http://schemas.microsoft.com/office/powerpoint/2010/main" val="301872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3" y="1600200"/>
            <a:ext cx="8472115" cy="4525963"/>
          </a:xfrm>
        </p:spPr>
        <p:txBody>
          <a:bodyPr/>
          <a:lstStyle/>
          <a:p>
            <a:pPr marL="0" indent="0">
              <a:buNone/>
            </a:pPr>
            <a:r>
              <a:rPr lang="en-US" b="1" dirty="0"/>
              <a:t>Daniel 9:1-2 (ESV) </a:t>
            </a:r>
            <a:r>
              <a:rPr lang="en-US" baseline="30000" dirty="0"/>
              <a:t>1 </a:t>
            </a:r>
            <a:r>
              <a:rPr lang="en-US" dirty="0"/>
              <a:t> In the first year of Darius the son of Ahasuerus, by descent a Mede, who was made king over the realm of the Chaldeans— </a:t>
            </a:r>
            <a:br>
              <a:rPr lang="en-US" dirty="0"/>
            </a:br>
            <a:r>
              <a:rPr lang="en-US" baseline="30000" dirty="0"/>
              <a:t>2 </a:t>
            </a:r>
            <a:r>
              <a:rPr lang="en-US" dirty="0"/>
              <a:t> in the first year of his reign, I, Daniel, perceived in the books the number of years that, according to the word of the </a:t>
            </a:r>
            <a:r>
              <a:rPr lang="en-US" cap="small" dirty="0"/>
              <a:t>LORD</a:t>
            </a:r>
            <a:r>
              <a:rPr lang="en-US" dirty="0"/>
              <a:t> to Jeremiah the prophet, must pass before the end of the desolations of Jerusalem, namely, seventy years. </a:t>
            </a:r>
          </a:p>
          <a:p>
            <a:pPr marL="0" indent="0">
              <a:buNone/>
            </a:pPr>
            <a:endParaRPr lang="en-US" dirty="0"/>
          </a:p>
        </p:txBody>
      </p:sp>
    </p:spTree>
    <p:extLst>
      <p:ext uri="{BB962C8B-B14F-4D97-AF65-F5344CB8AC3E}">
        <p14:creationId xmlns:p14="http://schemas.microsoft.com/office/powerpoint/2010/main" val="5071891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Prayer Answered</a:t>
            </a:r>
            <a:endParaRPr lang="en-US" dirty="0"/>
          </a:p>
        </p:txBody>
      </p:sp>
      <p:sp>
        <p:nvSpPr>
          <p:cNvPr id="4" name="TextBox 3"/>
          <p:cNvSpPr txBox="1"/>
          <p:nvPr/>
        </p:nvSpPr>
        <p:spPr>
          <a:xfrm>
            <a:off x="318056" y="1447811"/>
            <a:ext cx="8635117" cy="5262979"/>
          </a:xfrm>
          <a:prstGeom prst="rect">
            <a:avLst/>
          </a:prstGeom>
          <a:noFill/>
        </p:spPr>
        <p:txBody>
          <a:bodyPr wrap="square" rtlCol="0">
            <a:spAutoFit/>
          </a:bodyPr>
          <a:lstStyle/>
          <a:p>
            <a:pPr defTabSz="913448"/>
            <a:r>
              <a:rPr lang="en-US" sz="2400" b="1" dirty="0" smtClean="0">
                <a:solidFill>
                  <a:prstClr val="black"/>
                </a:solidFill>
                <a:cs typeface="Arial"/>
                <a:sym typeface="Arial"/>
                <a:rtl val="0"/>
              </a:rPr>
              <a:t>Daniel </a:t>
            </a:r>
            <a:r>
              <a:rPr lang="en-US" sz="2400" b="1" dirty="0">
                <a:solidFill>
                  <a:prstClr val="black"/>
                </a:solidFill>
                <a:cs typeface="Arial"/>
                <a:sym typeface="Arial"/>
                <a:rtl val="0"/>
              </a:rPr>
              <a:t>9:20-21(NKJV) </a:t>
            </a:r>
            <a:r>
              <a:rPr lang="en-US" sz="2400" dirty="0">
                <a:solidFill>
                  <a:prstClr val="black"/>
                </a:solidFill>
                <a:cs typeface="Arial"/>
                <a:sym typeface="Arial"/>
                <a:rtl val="0"/>
              </a:rPr>
              <a:t/>
            </a:r>
            <a:br>
              <a:rPr lang="en-US" sz="2400" dirty="0">
                <a:solidFill>
                  <a:prstClr val="black"/>
                </a:solidFill>
                <a:cs typeface="Arial"/>
                <a:sym typeface="Arial"/>
                <a:rtl val="0"/>
              </a:rPr>
            </a:br>
            <a:r>
              <a:rPr lang="en-US" sz="2400" baseline="30000" dirty="0">
                <a:solidFill>
                  <a:prstClr val="black"/>
                </a:solidFill>
                <a:cs typeface="Arial"/>
                <a:sym typeface="Arial"/>
                <a:rtl val="0"/>
              </a:rPr>
              <a:t>20</a:t>
            </a:r>
            <a:r>
              <a:rPr lang="en-US" sz="2400" dirty="0">
                <a:solidFill>
                  <a:prstClr val="black"/>
                </a:solidFill>
                <a:cs typeface="Arial"/>
                <a:sym typeface="Arial"/>
                <a:rtl val="0"/>
              </a:rPr>
              <a:t>Now while I </a:t>
            </a:r>
            <a:r>
              <a:rPr lang="en-US" sz="2400" i="1" dirty="0">
                <a:solidFill>
                  <a:prstClr val="black"/>
                </a:solidFill>
                <a:cs typeface="Arial"/>
                <a:sym typeface="Arial"/>
                <a:rtl val="0"/>
              </a:rPr>
              <a:t>was</a:t>
            </a:r>
            <a:r>
              <a:rPr lang="en-US" sz="2400" dirty="0">
                <a:solidFill>
                  <a:prstClr val="black"/>
                </a:solidFill>
                <a:cs typeface="Arial"/>
                <a:sym typeface="Arial"/>
                <a:rtl val="0"/>
              </a:rPr>
              <a:t> speaking, praying, and confessing my sin and the sin of my people Israel, and presenting my supplication before the Lord my God for the holy mountain of my God,  </a:t>
            </a:r>
            <a:br>
              <a:rPr lang="en-US" sz="2400" dirty="0">
                <a:solidFill>
                  <a:prstClr val="black"/>
                </a:solidFill>
                <a:cs typeface="Arial"/>
                <a:sym typeface="Arial"/>
                <a:rtl val="0"/>
              </a:rPr>
            </a:br>
            <a:r>
              <a:rPr lang="en-US" sz="2400" baseline="30000" dirty="0">
                <a:solidFill>
                  <a:prstClr val="black"/>
                </a:solidFill>
                <a:cs typeface="Arial"/>
                <a:sym typeface="Arial"/>
                <a:rtl val="0"/>
              </a:rPr>
              <a:t>21</a:t>
            </a:r>
            <a:r>
              <a:rPr lang="en-US" sz="2400" dirty="0">
                <a:solidFill>
                  <a:prstClr val="black"/>
                </a:solidFill>
                <a:cs typeface="Arial"/>
                <a:sym typeface="Arial"/>
                <a:rtl val="0"/>
              </a:rPr>
              <a:t>yes, while I </a:t>
            </a:r>
            <a:r>
              <a:rPr lang="en-US" sz="2400" i="1" dirty="0">
                <a:solidFill>
                  <a:prstClr val="black"/>
                </a:solidFill>
                <a:cs typeface="Arial"/>
                <a:sym typeface="Arial"/>
                <a:rtl val="0"/>
              </a:rPr>
              <a:t>was</a:t>
            </a:r>
            <a:r>
              <a:rPr lang="en-US" sz="2400" dirty="0">
                <a:solidFill>
                  <a:prstClr val="black"/>
                </a:solidFill>
                <a:cs typeface="Arial"/>
                <a:sym typeface="Arial"/>
                <a:rtl val="0"/>
              </a:rPr>
              <a:t> speaking in prayer, </a:t>
            </a:r>
            <a:r>
              <a:rPr lang="en-US" sz="2400" b="1" u="sng" dirty="0">
                <a:solidFill>
                  <a:prstClr val="black"/>
                </a:solidFill>
                <a:cs typeface="Arial"/>
                <a:sym typeface="Arial"/>
                <a:rtl val="0"/>
              </a:rPr>
              <a:t>the man Gabriel</a:t>
            </a:r>
            <a:r>
              <a:rPr lang="en-US" sz="2400" dirty="0">
                <a:solidFill>
                  <a:prstClr val="black"/>
                </a:solidFill>
                <a:cs typeface="Arial"/>
                <a:sym typeface="Arial"/>
                <a:rtl val="0"/>
              </a:rPr>
              <a:t>, whom I had seen in the vision at the beginning, being caused to fly swiftly, reached me about the time of the evening offering.  </a:t>
            </a:r>
            <a:endParaRPr lang="en-US" sz="2400" dirty="0" smtClean="0">
              <a:solidFill>
                <a:prstClr val="black"/>
              </a:solidFill>
              <a:cs typeface="Arial"/>
              <a:sym typeface="Arial"/>
              <a:rtl val="0"/>
            </a:endParaRPr>
          </a:p>
          <a:p>
            <a:pPr defTabSz="913448"/>
            <a:endParaRPr lang="en-US" sz="2400" dirty="0">
              <a:solidFill>
                <a:prstClr val="black"/>
              </a:solidFill>
              <a:cs typeface="Arial"/>
              <a:sym typeface="Arial"/>
              <a:rtl val="0"/>
            </a:endParaRPr>
          </a:p>
          <a:p>
            <a:pPr defTabSz="913448"/>
            <a:r>
              <a:rPr lang="en-US" sz="2400" kern="0" baseline="30000" dirty="0" smtClean="0">
                <a:solidFill>
                  <a:srgbClr val="000000"/>
                </a:solidFill>
                <a:latin typeface="Arial"/>
                <a:cs typeface="Arial"/>
                <a:sym typeface="Arial"/>
                <a:rtl val="0"/>
              </a:rPr>
              <a:t>22 </a:t>
            </a:r>
            <a:r>
              <a:rPr lang="en-US" sz="2400" kern="0" dirty="0">
                <a:solidFill>
                  <a:srgbClr val="000000"/>
                </a:solidFill>
                <a:latin typeface="Arial"/>
                <a:cs typeface="Arial"/>
                <a:sym typeface="Arial"/>
                <a:rtl val="0"/>
              </a:rPr>
              <a:t> He made me understand, speaking with me and saying, </a:t>
            </a:r>
            <a:endParaRPr lang="en-US" sz="2400" kern="0" dirty="0" smtClean="0">
              <a:solidFill>
                <a:srgbClr val="000000"/>
              </a:solidFill>
              <a:latin typeface="Arial"/>
              <a:cs typeface="Arial"/>
              <a:sym typeface="Arial"/>
              <a:rtl val="0"/>
            </a:endParaRPr>
          </a:p>
          <a:p>
            <a:pPr defTabSz="913448"/>
            <a:r>
              <a:rPr lang="en-US" sz="2400" kern="0" dirty="0" smtClean="0">
                <a:solidFill>
                  <a:srgbClr val="000000"/>
                </a:solidFill>
                <a:latin typeface="Arial"/>
                <a:cs typeface="Arial"/>
                <a:sym typeface="Arial"/>
                <a:rtl val="0"/>
              </a:rPr>
              <a:t>“</a:t>
            </a:r>
            <a:r>
              <a:rPr lang="en-US" sz="2400" kern="0" dirty="0">
                <a:solidFill>
                  <a:srgbClr val="000000"/>
                </a:solidFill>
                <a:latin typeface="Arial"/>
                <a:cs typeface="Arial"/>
                <a:sym typeface="Arial"/>
                <a:rtl val="0"/>
              </a:rPr>
              <a:t>O Daniel, I have now come out to give you insight and understanding. </a:t>
            </a:r>
            <a:br>
              <a:rPr lang="en-US" sz="2400" kern="0" dirty="0">
                <a:solidFill>
                  <a:srgbClr val="000000"/>
                </a:solidFill>
                <a:latin typeface="Arial"/>
                <a:cs typeface="Arial"/>
                <a:sym typeface="Arial"/>
                <a:rtl val="0"/>
              </a:rPr>
            </a:br>
            <a:r>
              <a:rPr lang="en-US" sz="2400" u="sng" kern="0" baseline="30000" dirty="0">
                <a:solidFill>
                  <a:srgbClr val="000000"/>
                </a:solidFill>
                <a:latin typeface="Arial"/>
                <a:cs typeface="Arial"/>
                <a:sym typeface="Arial"/>
                <a:rtl val="0"/>
              </a:rPr>
              <a:t>23 </a:t>
            </a:r>
            <a:r>
              <a:rPr lang="en-US" sz="2400" u="sng" kern="0" dirty="0">
                <a:solidFill>
                  <a:srgbClr val="000000"/>
                </a:solidFill>
                <a:latin typeface="Arial"/>
                <a:cs typeface="Arial"/>
                <a:sym typeface="Arial"/>
                <a:rtl val="0"/>
              </a:rPr>
              <a:t> At the beginning of your pleas for mercy a word went out, and I have come to tell it to you, for you are greatly loved. </a:t>
            </a:r>
            <a:r>
              <a:rPr lang="en-US" sz="2400" kern="0" dirty="0">
                <a:solidFill>
                  <a:srgbClr val="000000"/>
                </a:solidFill>
                <a:latin typeface="Arial"/>
                <a:cs typeface="Arial"/>
                <a:sym typeface="Arial"/>
                <a:rtl val="0"/>
              </a:rPr>
              <a:t>Therefore consider the word and understand the vision. </a:t>
            </a:r>
            <a:endParaRPr lang="en-US" sz="2400" dirty="0">
              <a:solidFill>
                <a:prstClr val="black"/>
              </a:solidFill>
              <a:cs typeface="Arial"/>
              <a:sym typeface="Arial"/>
              <a:rtl val="0"/>
            </a:endParaRPr>
          </a:p>
        </p:txBody>
      </p:sp>
    </p:spTree>
    <p:extLst>
      <p:ext uri="{BB962C8B-B14F-4D97-AF65-F5344CB8AC3E}">
        <p14:creationId xmlns:p14="http://schemas.microsoft.com/office/powerpoint/2010/main" val="10824989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36"/>
          <a:stretch/>
        </p:blipFill>
        <p:spPr bwMode="auto">
          <a:xfrm>
            <a:off x="13"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6258" y="4564564"/>
            <a:ext cx="1107996" cy="523220"/>
          </a:xfrm>
          <a:prstGeom prst="rect">
            <a:avLst/>
          </a:prstGeom>
          <a:solidFill>
            <a:schemeClr val="tx1"/>
          </a:solidFill>
        </p:spPr>
        <p:txBody>
          <a:bodyPr wrap="none" rtlCol="0">
            <a:spAutoFit/>
          </a:bodyPr>
          <a:lstStyle/>
          <a:p>
            <a:pPr defTabSz="913448"/>
            <a:r>
              <a:rPr lang="en-US" sz="2800" dirty="0">
                <a:solidFill>
                  <a:srgbClr val="FFFF00"/>
                </a:solidFill>
                <a:cs typeface="Arial"/>
                <a:sym typeface="Arial"/>
                <a:rtl val="0"/>
              </a:rPr>
              <a:t>Daniel</a:t>
            </a:r>
          </a:p>
        </p:txBody>
      </p:sp>
      <p:sp>
        <p:nvSpPr>
          <p:cNvPr id="11" name="TextBox 10"/>
          <p:cNvSpPr txBox="1"/>
          <p:nvPr/>
        </p:nvSpPr>
        <p:spPr>
          <a:xfrm rot="20661328">
            <a:off x="4870185" y="3168580"/>
            <a:ext cx="2151871" cy="369332"/>
          </a:xfrm>
          <a:prstGeom prst="rect">
            <a:avLst/>
          </a:prstGeom>
          <a:noFill/>
        </p:spPr>
        <p:txBody>
          <a:bodyPr wrap="none" rtlCol="0">
            <a:spAutoFit/>
          </a:bodyPr>
          <a:lstStyle/>
          <a:p>
            <a:pPr defTabSz="913448"/>
            <a:r>
              <a:rPr lang="en-US" dirty="0">
                <a:solidFill>
                  <a:prstClr val="black"/>
                </a:solidFill>
                <a:cs typeface="Arial"/>
                <a:sym typeface="Arial"/>
                <a:rtl val="0"/>
              </a:rPr>
              <a:t>400+ Years of Silence</a:t>
            </a:r>
          </a:p>
        </p:txBody>
      </p:sp>
      <p:pic>
        <p:nvPicPr>
          <p:cNvPr id="14"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258" y="4143269"/>
            <a:ext cx="1219048" cy="44926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16858" y="4162190"/>
            <a:ext cx="881781" cy="261511"/>
          </a:xfrm>
          <a:prstGeom prst="rect">
            <a:avLst/>
          </a:prstGeom>
          <a:noFill/>
        </p:spPr>
        <p:txBody>
          <a:bodyPr wrap="none" lIns="91345" tIns="45671" rIns="91345" bIns="45671" rtlCol="0">
            <a:spAutoFit/>
          </a:bodyPr>
          <a:lstStyle/>
          <a:p>
            <a:pPr defTabSz="913448"/>
            <a:r>
              <a:rPr lang="en-US" sz="1100" dirty="0">
                <a:solidFill>
                  <a:prstClr val="black"/>
                </a:solidFill>
                <a:latin typeface="Arial" panose="020B0604020202020204" pitchFamily="34" charset="0"/>
                <a:cs typeface="Arial" panose="020B0604020202020204" pitchFamily="34" charset="0"/>
                <a:sym typeface="Arial"/>
                <a:rtl val="0"/>
              </a:rPr>
              <a:t>Chapter </a:t>
            </a:r>
            <a:r>
              <a:rPr lang="en-US" sz="1100" dirty="0" smtClean="0">
                <a:solidFill>
                  <a:prstClr val="black"/>
                </a:solidFill>
                <a:latin typeface="Arial" panose="020B0604020202020204" pitchFamily="34" charset="0"/>
                <a:cs typeface="Arial" panose="020B0604020202020204" pitchFamily="34" charset="0"/>
                <a:sym typeface="Arial"/>
                <a:rtl val="0"/>
              </a:rPr>
              <a:t>11</a:t>
            </a:r>
            <a:endParaRPr lang="en-US" sz="1100" dirty="0">
              <a:solidFill>
                <a:prstClr val="black"/>
              </a:solidFill>
              <a:latin typeface="Arial" panose="020B0604020202020204" pitchFamily="34" charset="0"/>
              <a:cs typeface="Arial" panose="020B0604020202020204" pitchFamily="34" charset="0"/>
              <a:sym typeface="Arial"/>
              <a:rtl val="0"/>
            </a:endParaRPr>
          </a:p>
        </p:txBody>
      </p:sp>
      <p:cxnSp>
        <p:nvCxnSpPr>
          <p:cNvPr id="4" name="Straight Connector 3"/>
          <p:cNvCxnSpPr/>
          <p:nvPr/>
        </p:nvCxnSpPr>
        <p:spPr>
          <a:xfrm>
            <a:off x="2494611" y="6583680"/>
            <a:ext cx="493776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442200" y="2156460"/>
            <a:ext cx="6350" cy="442722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279" y="4564564"/>
            <a:ext cx="463101" cy="968856"/>
          </a:xfrm>
          <a:prstGeom prst="rect">
            <a:avLst/>
          </a:prstGeom>
        </p:spPr>
      </p:pic>
      <p:sp>
        <p:nvSpPr>
          <p:cNvPr id="27" name="TextBox 26"/>
          <p:cNvSpPr txBox="1"/>
          <p:nvPr/>
        </p:nvSpPr>
        <p:spPr>
          <a:xfrm>
            <a:off x="1574362" y="5533421"/>
            <a:ext cx="620683" cy="276999"/>
          </a:xfrm>
          <a:prstGeom prst="rect">
            <a:avLst/>
          </a:prstGeom>
          <a:solidFill>
            <a:schemeClr val="tx1"/>
          </a:solidFill>
        </p:spPr>
        <p:txBody>
          <a:bodyPr wrap="none" rtlCol="0">
            <a:spAutoFit/>
          </a:bodyPr>
          <a:lstStyle/>
          <a:p>
            <a:pPr defTabSz="913448"/>
            <a:r>
              <a:rPr lang="en-US" sz="1200" dirty="0" smtClean="0">
                <a:solidFill>
                  <a:prstClr val="white"/>
                </a:solidFill>
                <a:cs typeface="Arial"/>
                <a:sym typeface="Arial"/>
                <a:rtl val="0"/>
              </a:rPr>
              <a:t>536 BC</a:t>
            </a:r>
            <a:endParaRPr lang="en-US" sz="1200" dirty="0">
              <a:solidFill>
                <a:prstClr val="white"/>
              </a:solidFill>
              <a:cs typeface="Arial"/>
              <a:sym typeface="Arial"/>
              <a:rtl val="0"/>
            </a:endParaRPr>
          </a:p>
        </p:txBody>
      </p:sp>
      <p:cxnSp>
        <p:nvCxnSpPr>
          <p:cNvPr id="30" name="Straight Connector 29"/>
          <p:cNvCxnSpPr/>
          <p:nvPr/>
        </p:nvCxnSpPr>
        <p:spPr>
          <a:xfrm>
            <a:off x="2494611" y="6583680"/>
            <a:ext cx="5120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rot="16200000">
            <a:off x="1802916" y="4589730"/>
            <a:ext cx="2124877" cy="276999"/>
          </a:xfrm>
          <a:prstGeom prst="rect">
            <a:avLst/>
          </a:prstGeom>
          <a:solidFill>
            <a:schemeClr val="tx1"/>
          </a:solidFill>
        </p:spPr>
        <p:txBody>
          <a:bodyPr wrap="none" rtlCol="0">
            <a:spAutoFit/>
          </a:bodyPr>
          <a:lstStyle/>
          <a:p>
            <a:pPr defTabSz="913448"/>
            <a:r>
              <a:rPr lang="en-US" sz="1200" dirty="0">
                <a:solidFill>
                  <a:prstClr val="white"/>
                </a:solidFill>
                <a:cs typeface="Arial"/>
                <a:sym typeface="Arial"/>
                <a:rtl val="0"/>
              </a:rPr>
              <a:t>Xerxes I invades Greece 480 BC</a:t>
            </a:r>
          </a:p>
        </p:txBody>
      </p:sp>
      <p:sp>
        <p:nvSpPr>
          <p:cNvPr id="35" name="TextBox 34"/>
          <p:cNvSpPr txBox="1"/>
          <p:nvPr/>
        </p:nvSpPr>
        <p:spPr>
          <a:xfrm>
            <a:off x="2440776" y="6251285"/>
            <a:ext cx="557140" cy="276999"/>
          </a:xfrm>
          <a:prstGeom prst="rect">
            <a:avLst/>
          </a:prstGeom>
          <a:solidFill>
            <a:schemeClr val="tx1"/>
          </a:solidFill>
        </p:spPr>
        <p:txBody>
          <a:bodyPr wrap="none" rtlCol="0">
            <a:spAutoFit/>
          </a:bodyPr>
          <a:lstStyle/>
          <a:p>
            <a:pPr defTabSz="913448"/>
            <a:r>
              <a:rPr lang="en-US" sz="1200" dirty="0" smtClean="0">
                <a:solidFill>
                  <a:srgbClr val="FFFF00"/>
                </a:solidFill>
                <a:cs typeface="Arial"/>
                <a:sym typeface="Arial"/>
                <a:rtl val="0"/>
              </a:rPr>
              <a:t>56 </a:t>
            </a:r>
            <a:r>
              <a:rPr lang="en-US" sz="1200" dirty="0" err="1" smtClean="0">
                <a:solidFill>
                  <a:srgbClr val="FFFF00"/>
                </a:solidFill>
                <a:cs typeface="Arial"/>
                <a:sym typeface="Arial"/>
                <a:rtl val="0"/>
              </a:rPr>
              <a:t>yrs</a:t>
            </a:r>
            <a:endParaRPr lang="en-US" sz="1200" dirty="0">
              <a:solidFill>
                <a:srgbClr val="FFFF00"/>
              </a:solidFill>
              <a:cs typeface="Arial"/>
              <a:sym typeface="Arial"/>
              <a:rtl val="0"/>
            </a:endParaRPr>
          </a:p>
        </p:txBody>
      </p:sp>
      <p:sp>
        <p:nvSpPr>
          <p:cNvPr id="36" name="Rectangle 35"/>
          <p:cNvSpPr/>
          <p:nvPr/>
        </p:nvSpPr>
        <p:spPr>
          <a:xfrm rot="16200000">
            <a:off x="2834453" y="4195421"/>
            <a:ext cx="2744149" cy="276999"/>
          </a:xfrm>
          <a:prstGeom prst="rect">
            <a:avLst/>
          </a:prstGeom>
          <a:solidFill>
            <a:schemeClr val="tx1"/>
          </a:solidFill>
        </p:spPr>
        <p:txBody>
          <a:bodyPr wrap="none" rtlCol="0">
            <a:spAutoFit/>
          </a:bodyPr>
          <a:lstStyle/>
          <a:p>
            <a:pPr defTabSz="913448"/>
            <a:r>
              <a:rPr lang="en-US" sz="1200" dirty="0">
                <a:solidFill>
                  <a:prstClr val="white"/>
                </a:solidFill>
                <a:cs typeface="Arial"/>
                <a:sym typeface="Arial"/>
                <a:rtl val="0"/>
              </a:rPr>
              <a:t>Alexander the Great 336-323 </a:t>
            </a:r>
            <a:r>
              <a:rPr lang="en-US" sz="1200" dirty="0" smtClean="0">
                <a:solidFill>
                  <a:prstClr val="white"/>
                </a:solidFill>
                <a:cs typeface="Arial"/>
                <a:sym typeface="Arial"/>
                <a:rtl val="0"/>
              </a:rPr>
              <a:t>BC – 11:3-4</a:t>
            </a:r>
            <a:endParaRPr lang="en-US" sz="1200" dirty="0">
              <a:solidFill>
                <a:prstClr val="white"/>
              </a:solidFill>
              <a:cs typeface="Arial"/>
              <a:sym typeface="Arial"/>
              <a:rtl val="0"/>
            </a:endParaRPr>
          </a:p>
        </p:txBody>
      </p:sp>
      <p:cxnSp>
        <p:nvCxnSpPr>
          <p:cNvPr id="38" name="Straight Connector 37"/>
          <p:cNvCxnSpPr/>
          <p:nvPr/>
        </p:nvCxnSpPr>
        <p:spPr>
          <a:xfrm>
            <a:off x="2503893" y="6613901"/>
            <a:ext cx="330098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91566" y="3749836"/>
            <a:ext cx="6350" cy="283384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344567" y="3780057"/>
            <a:ext cx="6350" cy="283384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709534" y="6241739"/>
            <a:ext cx="635687" cy="276999"/>
          </a:xfrm>
          <a:prstGeom prst="rect">
            <a:avLst/>
          </a:prstGeom>
          <a:solidFill>
            <a:schemeClr val="tx1"/>
          </a:solidFill>
        </p:spPr>
        <p:txBody>
          <a:bodyPr wrap="none" rtlCol="0">
            <a:spAutoFit/>
          </a:bodyPr>
          <a:lstStyle/>
          <a:p>
            <a:pPr defTabSz="913448"/>
            <a:r>
              <a:rPr lang="en-US" sz="1200" dirty="0" smtClean="0">
                <a:solidFill>
                  <a:srgbClr val="FFFF00"/>
                </a:solidFill>
                <a:cs typeface="Arial"/>
                <a:sym typeface="Arial"/>
                <a:rtl val="0"/>
              </a:rPr>
              <a:t>200 </a:t>
            </a:r>
            <a:r>
              <a:rPr lang="en-US" sz="1200" dirty="0" err="1" smtClean="0">
                <a:solidFill>
                  <a:srgbClr val="FFFF00"/>
                </a:solidFill>
                <a:cs typeface="Arial"/>
                <a:sym typeface="Arial"/>
                <a:rtl val="0"/>
              </a:rPr>
              <a:t>yrs</a:t>
            </a:r>
            <a:endParaRPr lang="en-US" sz="1200" dirty="0">
              <a:solidFill>
                <a:srgbClr val="FFFF00"/>
              </a:solidFill>
              <a:cs typeface="Arial"/>
              <a:sym typeface="Arial"/>
              <a:rtl val="0"/>
            </a:endParaRPr>
          </a:p>
        </p:txBody>
      </p:sp>
      <p:sp>
        <p:nvSpPr>
          <p:cNvPr id="20" name="Rectangle 19"/>
          <p:cNvSpPr/>
          <p:nvPr/>
        </p:nvSpPr>
        <p:spPr>
          <a:xfrm rot="16200000">
            <a:off x="3054106" y="4204941"/>
            <a:ext cx="3312022" cy="276999"/>
          </a:xfrm>
          <a:prstGeom prst="rect">
            <a:avLst/>
          </a:prstGeom>
          <a:solidFill>
            <a:schemeClr val="tx1"/>
          </a:solidFill>
        </p:spPr>
        <p:txBody>
          <a:bodyPr wrap="square" rtlCol="0">
            <a:spAutoFit/>
          </a:bodyPr>
          <a:lstStyle/>
          <a:p>
            <a:pPr defTabSz="913448"/>
            <a:r>
              <a:rPr lang="en-US" sz="1200" dirty="0">
                <a:solidFill>
                  <a:prstClr val="white"/>
                </a:solidFill>
                <a:cs typeface="Arial"/>
                <a:sym typeface="Arial"/>
                <a:rtl val="0"/>
              </a:rPr>
              <a:t>Seleucus </a:t>
            </a:r>
            <a:r>
              <a:rPr lang="en-US" sz="1200" dirty="0" err="1">
                <a:solidFill>
                  <a:prstClr val="white"/>
                </a:solidFill>
                <a:cs typeface="Arial"/>
                <a:sym typeface="Arial"/>
                <a:rtl val="0"/>
              </a:rPr>
              <a:t>Nicator</a:t>
            </a:r>
            <a:r>
              <a:rPr lang="en-US" sz="1200" dirty="0">
                <a:solidFill>
                  <a:prstClr val="white"/>
                </a:solidFill>
                <a:cs typeface="Arial"/>
                <a:sym typeface="Arial"/>
                <a:rtl val="0"/>
              </a:rPr>
              <a:t> </a:t>
            </a:r>
            <a:r>
              <a:rPr lang="en-US" sz="1200" dirty="0" smtClean="0">
                <a:solidFill>
                  <a:prstClr val="white"/>
                </a:solidFill>
                <a:cs typeface="Arial"/>
                <a:sym typeface="Arial"/>
                <a:rtl val="0"/>
              </a:rPr>
              <a:t>I 311-280 BC – 11:5</a:t>
            </a:r>
            <a:endParaRPr lang="en-US" sz="1200" dirty="0">
              <a:solidFill>
                <a:prstClr val="white"/>
              </a:solidFill>
              <a:cs typeface="Arial"/>
              <a:sym typeface="Arial"/>
              <a:rtl val="0"/>
            </a:endParaRPr>
          </a:p>
        </p:txBody>
      </p:sp>
      <p:cxnSp>
        <p:nvCxnSpPr>
          <p:cNvPr id="22" name="Straight Connector 21"/>
          <p:cNvCxnSpPr/>
          <p:nvPr/>
        </p:nvCxnSpPr>
        <p:spPr>
          <a:xfrm>
            <a:off x="4851815" y="3782787"/>
            <a:ext cx="6350" cy="283384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922327" y="3777321"/>
            <a:ext cx="6350" cy="283384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rot="16200000">
            <a:off x="3418220" y="4208645"/>
            <a:ext cx="3312022" cy="276999"/>
          </a:xfrm>
          <a:prstGeom prst="rect">
            <a:avLst/>
          </a:prstGeom>
          <a:solidFill>
            <a:schemeClr val="tx1"/>
          </a:solidFill>
        </p:spPr>
        <p:txBody>
          <a:bodyPr wrap="square" rtlCol="0">
            <a:spAutoFit/>
          </a:bodyPr>
          <a:lstStyle/>
          <a:p>
            <a:pPr defTabSz="913448"/>
            <a:r>
              <a:rPr lang="en-US" sz="1200" dirty="0" smtClean="0">
                <a:solidFill>
                  <a:prstClr val="white"/>
                </a:solidFill>
                <a:cs typeface="Arial"/>
                <a:sym typeface="Arial"/>
                <a:rtl val="0"/>
              </a:rPr>
              <a:t>3</a:t>
            </a:r>
            <a:r>
              <a:rPr lang="en-US" sz="1200" baseline="30000" dirty="0" smtClean="0">
                <a:solidFill>
                  <a:prstClr val="white"/>
                </a:solidFill>
                <a:cs typeface="Arial"/>
                <a:sym typeface="Arial"/>
                <a:rtl val="0"/>
              </a:rPr>
              <a:t>rd</a:t>
            </a:r>
            <a:r>
              <a:rPr lang="en-US" sz="1200" dirty="0" smtClean="0">
                <a:solidFill>
                  <a:prstClr val="white"/>
                </a:solidFill>
                <a:cs typeface="Arial"/>
                <a:sym typeface="Arial"/>
                <a:rtl val="0"/>
              </a:rPr>
              <a:t> Syrian War   246-241 BC – 11:7-9</a:t>
            </a:r>
            <a:endParaRPr lang="en-US" sz="1200" dirty="0">
              <a:solidFill>
                <a:prstClr val="white"/>
              </a:solidFill>
              <a:cs typeface="Arial"/>
              <a:sym typeface="Arial"/>
              <a:rtl val="0"/>
            </a:endParaRPr>
          </a:p>
        </p:txBody>
      </p:sp>
      <p:cxnSp>
        <p:nvCxnSpPr>
          <p:cNvPr id="31" name="Straight Connector 30"/>
          <p:cNvCxnSpPr/>
          <p:nvPr/>
        </p:nvCxnSpPr>
        <p:spPr>
          <a:xfrm>
            <a:off x="5204383" y="3788236"/>
            <a:ext cx="6350" cy="283384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415303" y="3778000"/>
            <a:ext cx="6350" cy="283384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rot="16200000">
            <a:off x="3789182" y="4235228"/>
            <a:ext cx="3312022" cy="276999"/>
          </a:xfrm>
          <a:prstGeom prst="rect">
            <a:avLst/>
          </a:prstGeom>
          <a:solidFill>
            <a:schemeClr val="tx1"/>
          </a:solidFill>
        </p:spPr>
        <p:txBody>
          <a:bodyPr wrap="square" rtlCol="0">
            <a:spAutoFit/>
          </a:bodyPr>
          <a:lstStyle/>
          <a:p>
            <a:pPr defTabSz="913448"/>
            <a:r>
              <a:rPr lang="en-US" sz="1200" dirty="0" smtClean="0">
                <a:solidFill>
                  <a:prstClr val="white"/>
                </a:solidFill>
                <a:cs typeface="Arial"/>
                <a:sym typeface="Arial"/>
                <a:rtl val="0"/>
              </a:rPr>
              <a:t>Battle of </a:t>
            </a:r>
            <a:r>
              <a:rPr lang="en-US" sz="1200" dirty="0" err="1" smtClean="0">
                <a:solidFill>
                  <a:prstClr val="white"/>
                </a:solidFill>
                <a:cs typeface="Arial"/>
                <a:sym typeface="Arial"/>
                <a:rtl val="0"/>
              </a:rPr>
              <a:t>Raphia</a:t>
            </a:r>
            <a:r>
              <a:rPr lang="en-US" sz="1200" dirty="0" smtClean="0">
                <a:solidFill>
                  <a:prstClr val="white"/>
                </a:solidFill>
                <a:cs typeface="Arial"/>
                <a:sym typeface="Arial"/>
                <a:rtl val="0"/>
              </a:rPr>
              <a:t>  217 BC – 11:10-14</a:t>
            </a:r>
            <a:endParaRPr lang="en-US" sz="1200" dirty="0">
              <a:solidFill>
                <a:prstClr val="white"/>
              </a:solidFill>
              <a:cs typeface="Arial"/>
              <a:sym typeface="Arial"/>
              <a:rtl val="0"/>
            </a:endParaRPr>
          </a:p>
        </p:txBody>
      </p:sp>
      <p:sp>
        <p:nvSpPr>
          <p:cNvPr id="32" name="Rectangle 31"/>
          <p:cNvSpPr/>
          <p:nvPr/>
        </p:nvSpPr>
        <p:spPr>
          <a:xfrm rot="16200000">
            <a:off x="4111888" y="1625686"/>
            <a:ext cx="3312022" cy="276999"/>
          </a:xfrm>
          <a:prstGeom prst="rect">
            <a:avLst/>
          </a:prstGeom>
          <a:solidFill>
            <a:schemeClr val="tx1"/>
          </a:solidFill>
        </p:spPr>
        <p:txBody>
          <a:bodyPr wrap="square" rtlCol="0">
            <a:spAutoFit/>
          </a:bodyPr>
          <a:lstStyle/>
          <a:p>
            <a:pPr defTabSz="913448"/>
            <a:r>
              <a:rPr lang="en-US" sz="1200" dirty="0" smtClean="0">
                <a:solidFill>
                  <a:prstClr val="white"/>
                </a:solidFill>
                <a:cs typeface="Arial"/>
                <a:sym typeface="Arial"/>
                <a:rtl val="0"/>
              </a:rPr>
              <a:t>5</a:t>
            </a:r>
            <a:r>
              <a:rPr lang="en-US" sz="1200" baseline="30000" dirty="0" smtClean="0">
                <a:solidFill>
                  <a:prstClr val="white"/>
                </a:solidFill>
                <a:cs typeface="Arial"/>
                <a:sym typeface="Arial"/>
                <a:rtl val="0"/>
              </a:rPr>
              <a:t>th</a:t>
            </a:r>
            <a:r>
              <a:rPr lang="en-US" sz="1200" dirty="0" smtClean="0">
                <a:solidFill>
                  <a:prstClr val="white"/>
                </a:solidFill>
                <a:cs typeface="Arial"/>
                <a:sym typeface="Arial"/>
                <a:rtl val="0"/>
              </a:rPr>
              <a:t> Syrian War  202-195  BC – 11:15-17</a:t>
            </a:r>
            <a:endParaRPr lang="en-US" sz="1200" dirty="0">
              <a:solidFill>
                <a:prstClr val="white"/>
              </a:solidFill>
              <a:cs typeface="Arial"/>
              <a:sym typeface="Arial"/>
              <a:rtl val="0"/>
            </a:endParaRPr>
          </a:p>
        </p:txBody>
      </p:sp>
      <p:sp>
        <p:nvSpPr>
          <p:cNvPr id="42" name="TextBox 41"/>
          <p:cNvSpPr txBox="1"/>
          <p:nvPr/>
        </p:nvSpPr>
        <p:spPr>
          <a:xfrm>
            <a:off x="5833686" y="6387359"/>
            <a:ext cx="420308" cy="276999"/>
          </a:xfrm>
          <a:prstGeom prst="rect">
            <a:avLst/>
          </a:prstGeom>
          <a:solidFill>
            <a:schemeClr val="tx1"/>
          </a:solidFill>
        </p:spPr>
        <p:txBody>
          <a:bodyPr wrap="none" rtlCol="0">
            <a:spAutoFit/>
          </a:bodyPr>
          <a:lstStyle/>
          <a:p>
            <a:pPr defTabSz="913448"/>
            <a:r>
              <a:rPr lang="en-US" sz="1200" dirty="0" smtClean="0">
                <a:solidFill>
                  <a:srgbClr val="FFFF00"/>
                </a:solidFill>
                <a:cs typeface="Arial"/>
                <a:sym typeface="Arial"/>
                <a:rtl val="0"/>
              </a:rPr>
              <a:t>361</a:t>
            </a:r>
            <a:endParaRPr lang="en-US" sz="1200" dirty="0">
              <a:solidFill>
                <a:srgbClr val="FFFF00"/>
              </a:solidFill>
              <a:cs typeface="Arial"/>
              <a:sym typeface="Arial"/>
              <a:rtl val="0"/>
            </a:endParaRPr>
          </a:p>
        </p:txBody>
      </p:sp>
      <p:cxnSp>
        <p:nvCxnSpPr>
          <p:cNvPr id="43" name="Straight Connector 42"/>
          <p:cNvCxnSpPr/>
          <p:nvPr/>
        </p:nvCxnSpPr>
        <p:spPr>
          <a:xfrm>
            <a:off x="5626223" y="2231612"/>
            <a:ext cx="6350" cy="438912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804877" y="3761692"/>
            <a:ext cx="6350" cy="283384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rot="16200000">
            <a:off x="4031999" y="4189101"/>
            <a:ext cx="4105244" cy="276999"/>
          </a:xfrm>
          <a:prstGeom prst="rect">
            <a:avLst/>
          </a:prstGeom>
          <a:solidFill>
            <a:schemeClr val="tx1"/>
          </a:solidFill>
        </p:spPr>
        <p:txBody>
          <a:bodyPr wrap="square" rtlCol="0">
            <a:spAutoFit/>
          </a:bodyPr>
          <a:lstStyle/>
          <a:p>
            <a:pPr defTabSz="913448"/>
            <a:r>
              <a:rPr lang="en-US" sz="1200" dirty="0">
                <a:solidFill>
                  <a:prstClr val="white"/>
                </a:solidFill>
                <a:cs typeface="Arial"/>
                <a:sym typeface="Arial"/>
                <a:rtl val="0"/>
              </a:rPr>
              <a:t>Antiochus III &amp; Seleucus </a:t>
            </a:r>
            <a:r>
              <a:rPr lang="en-US" sz="1200" dirty="0" smtClean="0">
                <a:solidFill>
                  <a:prstClr val="white"/>
                </a:solidFill>
                <a:cs typeface="Arial"/>
                <a:sym typeface="Arial"/>
                <a:rtl val="0"/>
              </a:rPr>
              <a:t>IV  187- 175 BC – 11:18-20</a:t>
            </a:r>
            <a:endParaRPr lang="en-US" sz="1200" dirty="0">
              <a:solidFill>
                <a:prstClr val="white"/>
              </a:solidFill>
              <a:cs typeface="Arial"/>
              <a:sym typeface="Arial"/>
              <a:rtl val="0"/>
            </a:endParaRPr>
          </a:p>
        </p:txBody>
      </p:sp>
      <p:sp>
        <p:nvSpPr>
          <p:cNvPr id="45" name="TextBox 44"/>
          <p:cNvSpPr txBox="1"/>
          <p:nvPr/>
        </p:nvSpPr>
        <p:spPr>
          <a:xfrm>
            <a:off x="5918202" y="133757"/>
            <a:ext cx="420308" cy="276999"/>
          </a:xfrm>
          <a:prstGeom prst="rect">
            <a:avLst/>
          </a:prstGeom>
          <a:solidFill>
            <a:schemeClr val="tx1"/>
          </a:solidFill>
        </p:spPr>
        <p:txBody>
          <a:bodyPr wrap="none" rtlCol="0">
            <a:spAutoFit/>
          </a:bodyPr>
          <a:lstStyle/>
          <a:p>
            <a:pPr defTabSz="913448"/>
            <a:r>
              <a:rPr lang="en-US" sz="1200" dirty="0" smtClean="0">
                <a:solidFill>
                  <a:srgbClr val="FFFF00"/>
                </a:solidFill>
                <a:cs typeface="Arial"/>
                <a:sym typeface="Arial"/>
                <a:rtl val="0"/>
              </a:rPr>
              <a:t>341</a:t>
            </a:r>
            <a:endParaRPr lang="en-US" sz="1200" dirty="0">
              <a:solidFill>
                <a:srgbClr val="FFFF00"/>
              </a:solidFill>
              <a:cs typeface="Arial"/>
              <a:sym typeface="Arial"/>
              <a:rtl val="0"/>
            </a:endParaRPr>
          </a:p>
        </p:txBody>
      </p:sp>
      <p:sp>
        <p:nvSpPr>
          <p:cNvPr id="46" name="TextBox 45"/>
          <p:cNvSpPr txBox="1"/>
          <p:nvPr/>
        </p:nvSpPr>
        <p:spPr>
          <a:xfrm>
            <a:off x="4461402" y="6234461"/>
            <a:ext cx="420308" cy="276999"/>
          </a:xfrm>
          <a:prstGeom prst="rect">
            <a:avLst/>
          </a:prstGeom>
          <a:solidFill>
            <a:schemeClr val="tx1"/>
          </a:solidFill>
        </p:spPr>
        <p:txBody>
          <a:bodyPr wrap="none" rtlCol="0">
            <a:spAutoFit/>
          </a:bodyPr>
          <a:lstStyle/>
          <a:p>
            <a:pPr defTabSz="913448"/>
            <a:r>
              <a:rPr lang="en-US" sz="1200" dirty="0" smtClean="0">
                <a:solidFill>
                  <a:srgbClr val="FFFF00"/>
                </a:solidFill>
                <a:cs typeface="Arial"/>
                <a:sym typeface="Arial"/>
                <a:rtl val="0"/>
              </a:rPr>
              <a:t>256</a:t>
            </a:r>
            <a:endParaRPr lang="en-US" sz="1200" dirty="0">
              <a:solidFill>
                <a:srgbClr val="FFFF00"/>
              </a:solidFill>
              <a:cs typeface="Arial"/>
              <a:sym typeface="Arial"/>
              <a:rtl val="0"/>
            </a:endParaRPr>
          </a:p>
        </p:txBody>
      </p:sp>
      <p:sp>
        <p:nvSpPr>
          <p:cNvPr id="47" name="TextBox 46"/>
          <p:cNvSpPr txBox="1"/>
          <p:nvPr/>
        </p:nvSpPr>
        <p:spPr>
          <a:xfrm>
            <a:off x="5240659" y="6218075"/>
            <a:ext cx="420308" cy="276999"/>
          </a:xfrm>
          <a:prstGeom prst="rect">
            <a:avLst/>
          </a:prstGeom>
          <a:solidFill>
            <a:schemeClr val="tx1"/>
          </a:solidFill>
        </p:spPr>
        <p:txBody>
          <a:bodyPr wrap="none" rtlCol="0">
            <a:spAutoFit/>
          </a:bodyPr>
          <a:lstStyle/>
          <a:p>
            <a:pPr defTabSz="913448"/>
            <a:r>
              <a:rPr lang="en-US" sz="1200" dirty="0" smtClean="0">
                <a:solidFill>
                  <a:srgbClr val="FFFF00"/>
                </a:solidFill>
                <a:cs typeface="Arial"/>
                <a:sym typeface="Arial"/>
                <a:rtl val="0"/>
              </a:rPr>
              <a:t>319</a:t>
            </a:r>
            <a:endParaRPr lang="en-US" sz="1200" dirty="0">
              <a:solidFill>
                <a:srgbClr val="FFFF00"/>
              </a:solidFill>
              <a:cs typeface="Arial"/>
              <a:sym typeface="Arial"/>
              <a:rtl val="0"/>
            </a:endParaRPr>
          </a:p>
        </p:txBody>
      </p:sp>
      <p:sp>
        <p:nvSpPr>
          <p:cNvPr id="48" name="TextBox 47"/>
          <p:cNvSpPr txBox="1"/>
          <p:nvPr/>
        </p:nvSpPr>
        <p:spPr>
          <a:xfrm>
            <a:off x="4971442" y="6477899"/>
            <a:ext cx="420308" cy="276999"/>
          </a:xfrm>
          <a:prstGeom prst="rect">
            <a:avLst/>
          </a:prstGeom>
          <a:solidFill>
            <a:schemeClr val="tx1"/>
          </a:solidFill>
        </p:spPr>
        <p:txBody>
          <a:bodyPr wrap="none" rtlCol="0">
            <a:spAutoFit/>
          </a:bodyPr>
          <a:lstStyle/>
          <a:p>
            <a:pPr defTabSz="913448"/>
            <a:r>
              <a:rPr lang="en-US" sz="1200" dirty="0" smtClean="0">
                <a:solidFill>
                  <a:srgbClr val="FFFF00"/>
                </a:solidFill>
                <a:cs typeface="Arial"/>
                <a:sym typeface="Arial"/>
                <a:rtl val="0"/>
              </a:rPr>
              <a:t>296</a:t>
            </a:r>
            <a:endParaRPr lang="en-US" sz="1200" dirty="0">
              <a:solidFill>
                <a:srgbClr val="FFFF00"/>
              </a:solidFill>
              <a:cs typeface="Arial"/>
              <a:sym typeface="Arial"/>
              <a:rtl val="0"/>
            </a:endParaRPr>
          </a:p>
        </p:txBody>
      </p:sp>
      <p:sp>
        <p:nvSpPr>
          <p:cNvPr id="49" name="TextBox 48"/>
          <p:cNvSpPr txBox="1"/>
          <p:nvPr/>
        </p:nvSpPr>
        <p:spPr>
          <a:xfrm>
            <a:off x="6330228" y="6380129"/>
            <a:ext cx="420308" cy="276999"/>
          </a:xfrm>
          <a:prstGeom prst="rect">
            <a:avLst/>
          </a:prstGeom>
          <a:solidFill>
            <a:schemeClr val="tx1"/>
          </a:solidFill>
        </p:spPr>
        <p:txBody>
          <a:bodyPr wrap="none" rtlCol="0">
            <a:spAutoFit/>
          </a:bodyPr>
          <a:lstStyle/>
          <a:p>
            <a:pPr defTabSz="913448"/>
            <a:r>
              <a:rPr lang="en-US" sz="1200" dirty="0" smtClean="0">
                <a:solidFill>
                  <a:srgbClr val="FFFF00"/>
                </a:solidFill>
                <a:cs typeface="Arial"/>
                <a:sym typeface="Arial"/>
                <a:rtl val="0"/>
              </a:rPr>
              <a:t>372</a:t>
            </a:r>
            <a:endParaRPr lang="en-US" sz="1200" dirty="0">
              <a:solidFill>
                <a:srgbClr val="FFFF00"/>
              </a:solidFill>
              <a:cs typeface="Arial"/>
              <a:sym typeface="Arial"/>
              <a:rtl val="0"/>
            </a:endParaRPr>
          </a:p>
        </p:txBody>
      </p:sp>
      <p:sp>
        <p:nvSpPr>
          <p:cNvPr id="50" name="Rectangle 49"/>
          <p:cNvSpPr/>
          <p:nvPr/>
        </p:nvSpPr>
        <p:spPr>
          <a:xfrm rot="16200000">
            <a:off x="4828273" y="4581089"/>
            <a:ext cx="3312022" cy="276999"/>
          </a:xfrm>
          <a:prstGeom prst="rect">
            <a:avLst/>
          </a:prstGeom>
          <a:solidFill>
            <a:schemeClr val="tx1"/>
          </a:solidFill>
        </p:spPr>
        <p:txBody>
          <a:bodyPr wrap="square" rtlCol="0">
            <a:spAutoFit/>
          </a:bodyPr>
          <a:lstStyle/>
          <a:p>
            <a:pPr defTabSz="913448"/>
            <a:r>
              <a:rPr lang="en-US" sz="1200" dirty="0">
                <a:solidFill>
                  <a:prstClr val="white"/>
                </a:solidFill>
                <a:cs typeface="Arial"/>
                <a:sym typeface="Arial"/>
                <a:rtl val="0"/>
              </a:rPr>
              <a:t>Antiochus IV </a:t>
            </a:r>
            <a:r>
              <a:rPr lang="en-US" sz="1200" dirty="0" smtClean="0">
                <a:solidFill>
                  <a:prstClr val="white"/>
                </a:solidFill>
                <a:cs typeface="Arial"/>
                <a:sym typeface="Arial"/>
                <a:rtl val="0"/>
              </a:rPr>
              <a:t>Epiphanes 175-164 BC – 11:21-35</a:t>
            </a:r>
            <a:endParaRPr lang="en-US" sz="1200" dirty="0">
              <a:solidFill>
                <a:prstClr val="white"/>
              </a:solidFill>
              <a:cs typeface="Arial"/>
              <a:sym typeface="Arial"/>
              <a:rtl val="0"/>
            </a:endParaRPr>
          </a:p>
        </p:txBody>
      </p:sp>
      <p:sp>
        <p:nvSpPr>
          <p:cNvPr id="51" name="Rectangle 50"/>
          <p:cNvSpPr/>
          <p:nvPr/>
        </p:nvSpPr>
        <p:spPr>
          <a:xfrm rot="16200000">
            <a:off x="5654040" y="4759139"/>
            <a:ext cx="3312022" cy="276999"/>
          </a:xfrm>
          <a:prstGeom prst="rect">
            <a:avLst/>
          </a:prstGeom>
          <a:solidFill>
            <a:schemeClr val="tx1"/>
          </a:solidFill>
        </p:spPr>
        <p:txBody>
          <a:bodyPr wrap="square" rtlCol="0">
            <a:spAutoFit/>
          </a:bodyPr>
          <a:lstStyle/>
          <a:p>
            <a:pPr defTabSz="913448"/>
            <a:r>
              <a:rPr lang="en-US" sz="1200" dirty="0" smtClean="0">
                <a:solidFill>
                  <a:prstClr val="white"/>
                </a:solidFill>
                <a:cs typeface="Arial"/>
                <a:sym typeface="Arial"/>
                <a:rtl val="0"/>
              </a:rPr>
              <a:t>Roman Empire Augustus –4 BC/14 AD  11:45</a:t>
            </a:r>
            <a:endParaRPr lang="en-US" sz="1200" dirty="0">
              <a:solidFill>
                <a:prstClr val="white"/>
              </a:solidFill>
              <a:cs typeface="Arial"/>
              <a:sym typeface="Arial"/>
              <a:rtl val="0"/>
            </a:endParaRPr>
          </a:p>
        </p:txBody>
      </p:sp>
      <p:sp>
        <p:nvSpPr>
          <p:cNvPr id="52" name="TextBox 51"/>
          <p:cNvSpPr txBox="1"/>
          <p:nvPr/>
        </p:nvSpPr>
        <p:spPr>
          <a:xfrm>
            <a:off x="7532203" y="6263141"/>
            <a:ext cx="930639" cy="276999"/>
          </a:xfrm>
          <a:prstGeom prst="rect">
            <a:avLst/>
          </a:prstGeom>
          <a:solidFill>
            <a:schemeClr val="tx1"/>
          </a:solidFill>
        </p:spPr>
        <p:txBody>
          <a:bodyPr wrap="none" rtlCol="0">
            <a:spAutoFit/>
          </a:bodyPr>
          <a:lstStyle/>
          <a:p>
            <a:pPr defTabSz="913448"/>
            <a:r>
              <a:rPr lang="en-US" sz="1200" dirty="0" smtClean="0">
                <a:solidFill>
                  <a:srgbClr val="FFFF00"/>
                </a:solidFill>
                <a:cs typeface="Arial"/>
                <a:sym typeface="Arial"/>
                <a:rtl val="0"/>
              </a:rPr>
              <a:t>532/550 </a:t>
            </a:r>
            <a:r>
              <a:rPr lang="en-US" sz="1200" dirty="0" err="1" smtClean="0">
                <a:solidFill>
                  <a:srgbClr val="FFFF00"/>
                </a:solidFill>
                <a:cs typeface="Arial"/>
                <a:sym typeface="Arial"/>
                <a:rtl val="0"/>
              </a:rPr>
              <a:t>yrs</a:t>
            </a:r>
            <a:endParaRPr lang="en-US" sz="1200" dirty="0">
              <a:solidFill>
                <a:srgbClr val="FFFF00"/>
              </a:solidFill>
              <a:cs typeface="Arial"/>
              <a:sym typeface="Arial"/>
              <a:rtl val="0"/>
            </a:endParaRPr>
          </a:p>
        </p:txBody>
      </p:sp>
    </p:spTree>
    <p:extLst>
      <p:ext uri="{BB962C8B-B14F-4D97-AF65-F5344CB8AC3E}">
        <p14:creationId xmlns:p14="http://schemas.microsoft.com/office/powerpoint/2010/main" val="6706842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C:\Users\Danny Haynes\Documents\Haynes Docs\Documents\Bible Maps-Clipart\BibleMaps &amp; Clipart\Footsteps of Abraham\Caravan in Desert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68680"/>
            <a:ext cx="9220200" cy="88521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71800" y="-685795"/>
            <a:ext cx="5943600" cy="2031325"/>
          </a:xfrm>
          <a:prstGeom prst="rect">
            <a:avLst/>
          </a:prstGeom>
          <a:noFill/>
        </p:spPr>
        <p:txBody>
          <a:bodyPr wrap="square" rtlCol="0">
            <a:spAutoFit/>
          </a:bodyPr>
          <a:lstStyle/>
          <a:p>
            <a:r>
              <a:rPr lang="en-US" b="1" dirty="0">
                <a:solidFill>
                  <a:prstClr val="black"/>
                </a:solidFill>
                <a:ea typeface="SimSun"/>
                <a:cs typeface="Times New Roman"/>
                <a:sym typeface="Arial"/>
                <a:rtl val="0"/>
              </a:rPr>
              <a:t>Matthew 2:7-12(ESV) </a:t>
            </a:r>
            <a:r>
              <a:rPr lang="en-US" dirty="0">
                <a:solidFill>
                  <a:prstClr val="black"/>
                </a:solidFill>
                <a:ea typeface="SimSun"/>
                <a:cs typeface="Times New Roman"/>
                <a:sym typeface="Arial"/>
                <a:rtl val="0"/>
              </a:rPr>
              <a:t/>
            </a:r>
            <a:br>
              <a:rPr lang="en-US" dirty="0">
                <a:solidFill>
                  <a:prstClr val="black"/>
                </a:solidFill>
                <a:ea typeface="SimSun"/>
                <a:cs typeface="Times New Roman"/>
                <a:sym typeface="Arial"/>
                <a:rtl val="0"/>
              </a:rPr>
            </a:br>
            <a:r>
              <a:rPr lang="en-US" baseline="30000" dirty="0">
                <a:solidFill>
                  <a:prstClr val="black"/>
                </a:solidFill>
                <a:ea typeface="SimSun"/>
                <a:cs typeface="Times New Roman"/>
                <a:sym typeface="Arial"/>
                <a:rtl val="0"/>
              </a:rPr>
              <a:t>1</a:t>
            </a:r>
            <a:r>
              <a:rPr lang="en-US" dirty="0">
                <a:solidFill>
                  <a:prstClr val="black"/>
                </a:solidFill>
                <a:ea typeface="SimSun"/>
                <a:cs typeface="Times New Roman"/>
                <a:sym typeface="Arial"/>
                <a:rtl val="0"/>
              </a:rPr>
              <a:t>Now after Jesus was born in Bethlehem of Judea in the days of Herod the king, behold, wise men</a:t>
            </a:r>
            <a:r>
              <a:rPr lang="en-US" baseline="30000" dirty="0">
                <a:solidFill>
                  <a:prstClr val="black"/>
                </a:solidFill>
                <a:ea typeface="SimSun"/>
                <a:cs typeface="Times New Roman"/>
                <a:sym typeface="Arial"/>
                <a:rtl val="0"/>
              </a:rPr>
              <a:t>£</a:t>
            </a:r>
            <a:r>
              <a:rPr lang="en-US" dirty="0">
                <a:solidFill>
                  <a:prstClr val="black"/>
                </a:solidFill>
                <a:ea typeface="SimSun"/>
                <a:cs typeface="Times New Roman"/>
                <a:sym typeface="Arial"/>
                <a:rtl val="0"/>
              </a:rPr>
              <a:t> from the east came to Jerusalem, </a:t>
            </a:r>
            <a:r>
              <a:rPr lang="en-US" baseline="30000" dirty="0">
                <a:solidFill>
                  <a:prstClr val="black"/>
                </a:solidFill>
                <a:ea typeface="SimSun"/>
                <a:cs typeface="Times New Roman"/>
                <a:sym typeface="Arial"/>
                <a:rtl val="0"/>
              </a:rPr>
              <a:t>2</a:t>
            </a:r>
            <a:r>
              <a:rPr lang="en-US" dirty="0">
                <a:solidFill>
                  <a:prstClr val="black"/>
                </a:solidFill>
                <a:ea typeface="SimSun"/>
                <a:cs typeface="Times New Roman"/>
                <a:sym typeface="Arial"/>
                <a:rtl val="0"/>
              </a:rPr>
              <a:t>saying, “Where is he who has been born king of the Jews? For we saw his star when it rose and have come to worship him.” </a:t>
            </a:r>
            <a:br>
              <a:rPr lang="en-US" dirty="0">
                <a:solidFill>
                  <a:prstClr val="black"/>
                </a:solidFill>
                <a:ea typeface="SimSun"/>
                <a:cs typeface="Times New Roman"/>
                <a:sym typeface="Arial"/>
                <a:rtl val="0"/>
              </a:rPr>
            </a:br>
            <a:r>
              <a:rPr lang="en-US" dirty="0">
                <a:solidFill>
                  <a:prstClr val="black"/>
                </a:solidFill>
                <a:ea typeface="SimSun"/>
                <a:cs typeface="Times New Roman"/>
                <a:sym typeface="Arial"/>
                <a:rtl val="0"/>
              </a:rPr>
              <a:t> </a:t>
            </a:r>
            <a:endParaRPr lang="en-US" dirty="0">
              <a:solidFill>
                <a:prstClr val="black"/>
              </a:solidFill>
              <a:cs typeface="Arial"/>
              <a:sym typeface="Arial"/>
              <a:rtl val="0"/>
            </a:endParaRPr>
          </a:p>
        </p:txBody>
      </p:sp>
    </p:spTree>
    <p:extLst>
      <p:ext uri="{BB962C8B-B14F-4D97-AF65-F5344CB8AC3E}">
        <p14:creationId xmlns:p14="http://schemas.microsoft.com/office/powerpoint/2010/main" val="827194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Angel’s Final Message</a:t>
            </a:r>
          </a:p>
        </p:txBody>
      </p:sp>
      <p:sp>
        <p:nvSpPr>
          <p:cNvPr id="4" name="TextBox 3"/>
          <p:cNvSpPr txBox="1"/>
          <p:nvPr/>
        </p:nvSpPr>
        <p:spPr>
          <a:xfrm>
            <a:off x="190047" y="1695803"/>
            <a:ext cx="3044487" cy="2554545"/>
          </a:xfrm>
          <a:prstGeom prst="rect">
            <a:avLst/>
          </a:prstGeom>
          <a:noFill/>
        </p:spPr>
        <p:txBody>
          <a:bodyPr wrap="square" rtlCol="0">
            <a:spAutoFit/>
          </a:bodyPr>
          <a:lstStyle/>
          <a:p>
            <a:pPr defTabSz="913448"/>
            <a:r>
              <a:rPr lang="en-US" sz="2000" dirty="0">
                <a:solidFill>
                  <a:prstClr val="black"/>
                </a:solidFill>
                <a:cs typeface="Arial"/>
                <a:sym typeface="Arial"/>
                <a:rtl val="0"/>
              </a:rPr>
              <a:t/>
            </a:r>
            <a:br>
              <a:rPr lang="en-US" sz="2000" dirty="0">
                <a:solidFill>
                  <a:prstClr val="black"/>
                </a:solidFill>
                <a:cs typeface="Arial"/>
                <a:sym typeface="Arial"/>
                <a:rtl val="0"/>
              </a:rPr>
            </a:br>
            <a:r>
              <a:rPr lang="en-US" sz="2000" b="1" dirty="0">
                <a:solidFill>
                  <a:prstClr val="black"/>
                </a:solidFill>
                <a:cs typeface="Arial"/>
                <a:sym typeface="Arial"/>
                <a:rtl val="0"/>
              </a:rPr>
              <a:t>Daniel 12:4(NKJV) </a:t>
            </a:r>
            <a:r>
              <a:rPr lang="en-US" sz="2000" dirty="0">
                <a:solidFill>
                  <a:prstClr val="black"/>
                </a:solidFill>
                <a:cs typeface="Arial"/>
                <a:sym typeface="Arial"/>
                <a:rtl val="0"/>
              </a:rPr>
              <a:t/>
            </a:r>
            <a:br>
              <a:rPr lang="en-US" sz="2000" dirty="0">
                <a:solidFill>
                  <a:prstClr val="black"/>
                </a:solidFill>
                <a:cs typeface="Arial"/>
                <a:sym typeface="Arial"/>
                <a:rtl val="0"/>
              </a:rPr>
            </a:br>
            <a:r>
              <a:rPr lang="en-US" sz="2000" baseline="30000" dirty="0">
                <a:solidFill>
                  <a:prstClr val="black"/>
                </a:solidFill>
                <a:cs typeface="Arial"/>
                <a:sym typeface="Arial"/>
                <a:rtl val="0"/>
              </a:rPr>
              <a:t>4</a:t>
            </a:r>
            <a:r>
              <a:rPr lang="en-US" sz="2000" dirty="0">
                <a:solidFill>
                  <a:prstClr val="black"/>
                </a:solidFill>
                <a:cs typeface="Arial"/>
                <a:sym typeface="Arial"/>
                <a:rtl val="0"/>
              </a:rPr>
              <a:t>“But you, Daniel, shut up the words, and seal the book until the time of the end; many shall run to and fro, and knowledge shall increase.” </a:t>
            </a:r>
            <a:endParaRPr lang="en-US" sz="1900" dirty="0">
              <a:solidFill>
                <a:prstClr val="black"/>
              </a:solidFill>
              <a:cs typeface="Arial"/>
              <a:sym typeface="Arial"/>
              <a:rtl val="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532" y="1566172"/>
            <a:ext cx="5909481" cy="5318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927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ctrTitle"/>
          </p:nvPr>
        </p:nvSpPr>
        <p:spPr>
          <a:xfrm>
            <a:off x="685800" y="2130505"/>
            <a:ext cx="7772400" cy="1470025"/>
          </a:xfrm>
        </p:spPr>
        <p:txBody>
          <a:bodyPr/>
          <a:lstStyle/>
          <a:p>
            <a:endParaRPr lang="en-US" altLang="en-US"/>
          </a:p>
        </p:txBody>
      </p:sp>
      <p:sp>
        <p:nvSpPr>
          <p:cNvPr id="3" name="Subtitle 2"/>
          <p:cNvSpPr>
            <a:spLocks noGrp="1"/>
          </p:cNvSpPr>
          <p:nvPr>
            <p:ph type="subTitle" idx="1"/>
          </p:nvPr>
        </p:nvSpPr>
        <p:spPr/>
        <p:txBody>
          <a:bodyPr rtlCol="0">
            <a:normAutofit/>
          </a:bodyPr>
          <a:lstStyle/>
          <a:p>
            <a:pPr fontAlgn="auto">
              <a:spcAft>
                <a:spcPts val="0"/>
              </a:spcAft>
              <a:defRPr/>
            </a:pPr>
            <a:endParaRPr lang="en-US"/>
          </a:p>
        </p:txBody>
      </p:sp>
      <p:pic>
        <p:nvPicPr>
          <p:cNvPr id="87044" name="Picture 4" descr="C:\ProgramData\WORDsearch\Library\StandardAtlas\Linked\images\StandardAtlas-10-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 y="72"/>
            <a:ext cx="9109075"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Box 5"/>
          <p:cNvSpPr txBox="1">
            <a:spLocks noChangeArrowheads="1"/>
          </p:cNvSpPr>
          <p:nvPr/>
        </p:nvSpPr>
        <p:spPr bwMode="auto">
          <a:xfrm>
            <a:off x="2957541" y="1073246"/>
            <a:ext cx="8130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Man of God</a:t>
            </a:r>
          </a:p>
        </p:txBody>
      </p:sp>
      <p:grpSp>
        <p:nvGrpSpPr>
          <p:cNvPr id="87046" name="Group 8"/>
          <p:cNvGrpSpPr>
            <a:grpSpLocks/>
          </p:cNvGrpSpPr>
          <p:nvPr/>
        </p:nvGrpSpPr>
        <p:grpSpPr bwMode="auto">
          <a:xfrm flipH="1" flipV="1">
            <a:off x="2955925" y="942977"/>
            <a:ext cx="46038" cy="295276"/>
            <a:chOff x="4032250" y="731281"/>
            <a:chExt cx="45720" cy="316469"/>
          </a:xfrm>
        </p:grpSpPr>
        <p:sp>
          <p:nvSpPr>
            <p:cNvPr id="5" name="Oval 4"/>
            <p:cNvSpPr/>
            <p:nvPr/>
          </p:nvSpPr>
          <p:spPr>
            <a:xfrm>
              <a:off x="4032250" y="731281"/>
              <a:ext cx="45720" cy="459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8" name="Straight Arrow Connector 7"/>
            <p:cNvCxnSpPr/>
            <p:nvPr/>
          </p:nvCxnSpPr>
          <p:spPr>
            <a:xfrm>
              <a:off x="4051168" y="756802"/>
              <a:ext cx="6306" cy="290948"/>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2884488" y="414389"/>
            <a:ext cx="950912" cy="212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err="1">
                <a:solidFill>
                  <a:prstClr val="white"/>
                </a:solidFill>
                <a:latin typeface="Times New Roman" pitchFamily="18" charset="0"/>
                <a:cs typeface="Times New Roman" pitchFamily="18" charset="0"/>
              </a:rPr>
              <a:t>Ahijah</a:t>
            </a:r>
            <a:endParaRPr lang="en-US" sz="1000" dirty="0">
              <a:solidFill>
                <a:prstClr val="white"/>
              </a:solidFill>
              <a:latin typeface="Times New Roman" pitchFamily="18" charset="0"/>
              <a:cs typeface="Times New Roman" pitchFamily="18" charset="0"/>
            </a:endParaRPr>
          </a:p>
        </p:txBody>
      </p:sp>
      <p:sp>
        <p:nvSpPr>
          <p:cNvPr id="87048" name="TextBox 14"/>
          <p:cNvSpPr txBox="1">
            <a:spLocks noChangeArrowheads="1"/>
          </p:cNvSpPr>
          <p:nvPr/>
        </p:nvSpPr>
        <p:spPr bwMode="auto">
          <a:xfrm>
            <a:off x="4005263" y="501746"/>
            <a:ext cx="4203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Jehu</a:t>
            </a:r>
          </a:p>
        </p:txBody>
      </p:sp>
      <p:grpSp>
        <p:nvGrpSpPr>
          <p:cNvPr id="87049" name="Group 15"/>
          <p:cNvGrpSpPr>
            <a:grpSpLocks/>
          </p:cNvGrpSpPr>
          <p:nvPr/>
        </p:nvGrpSpPr>
        <p:grpSpPr bwMode="auto">
          <a:xfrm flipH="1">
            <a:off x="4168775" y="695327"/>
            <a:ext cx="46038" cy="295276"/>
            <a:chOff x="4032250" y="731281"/>
            <a:chExt cx="45720" cy="316469"/>
          </a:xfrm>
        </p:grpSpPr>
        <p:sp>
          <p:nvSpPr>
            <p:cNvPr id="17" name="Oval 16"/>
            <p:cNvSpPr/>
            <p:nvPr/>
          </p:nvSpPr>
          <p:spPr>
            <a:xfrm>
              <a:off x="4032250" y="731281"/>
              <a:ext cx="45720" cy="459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8" name="Straight Arrow Connector 17"/>
            <p:cNvCxnSpPr/>
            <p:nvPr/>
          </p:nvCxnSpPr>
          <p:spPr>
            <a:xfrm>
              <a:off x="4051168" y="756803"/>
              <a:ext cx="6306" cy="290947"/>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0" name="TextBox 22"/>
          <p:cNvSpPr txBox="1">
            <a:spLocks noChangeArrowheads="1"/>
          </p:cNvSpPr>
          <p:nvPr/>
        </p:nvSpPr>
        <p:spPr bwMode="auto">
          <a:xfrm>
            <a:off x="5357819" y="493806"/>
            <a:ext cx="8130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Man of God</a:t>
            </a:r>
          </a:p>
        </p:txBody>
      </p:sp>
      <p:grpSp>
        <p:nvGrpSpPr>
          <p:cNvPr id="87051" name="Group 23"/>
          <p:cNvGrpSpPr>
            <a:grpSpLocks/>
          </p:cNvGrpSpPr>
          <p:nvPr/>
        </p:nvGrpSpPr>
        <p:grpSpPr bwMode="auto">
          <a:xfrm flipH="1">
            <a:off x="5927725" y="695327"/>
            <a:ext cx="46038" cy="295276"/>
            <a:chOff x="4032250" y="731281"/>
            <a:chExt cx="45720" cy="316469"/>
          </a:xfrm>
        </p:grpSpPr>
        <p:sp>
          <p:nvSpPr>
            <p:cNvPr id="25" name="Oval 24"/>
            <p:cNvSpPr/>
            <p:nvPr/>
          </p:nvSpPr>
          <p:spPr>
            <a:xfrm>
              <a:off x="4032250" y="731281"/>
              <a:ext cx="45720" cy="459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6" name="Straight Arrow Connector 25"/>
            <p:cNvCxnSpPr/>
            <p:nvPr/>
          </p:nvCxnSpPr>
          <p:spPr>
            <a:xfrm>
              <a:off x="4051168" y="756803"/>
              <a:ext cx="6306" cy="290947"/>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grpSp>
        <p:nvGrpSpPr>
          <p:cNvPr id="87052" name="Group 26"/>
          <p:cNvGrpSpPr>
            <a:grpSpLocks/>
          </p:cNvGrpSpPr>
          <p:nvPr/>
        </p:nvGrpSpPr>
        <p:grpSpPr bwMode="auto">
          <a:xfrm flipH="1">
            <a:off x="6719912" y="855667"/>
            <a:ext cx="46037" cy="198437"/>
            <a:chOff x="4032250" y="731281"/>
            <a:chExt cx="45720" cy="316469"/>
          </a:xfrm>
        </p:grpSpPr>
        <p:sp>
          <p:nvSpPr>
            <p:cNvPr id="28" name="Oval 27"/>
            <p:cNvSpPr/>
            <p:nvPr/>
          </p:nvSpPr>
          <p:spPr>
            <a:xfrm>
              <a:off x="4032250" y="731281"/>
              <a:ext cx="45720" cy="455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9" name="Straight Arrow Connector 28"/>
            <p:cNvCxnSpPr/>
            <p:nvPr/>
          </p:nvCxnSpPr>
          <p:spPr>
            <a:xfrm>
              <a:off x="4051169" y="756599"/>
              <a:ext cx="6306" cy="291151"/>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3" name="TextBox 29"/>
          <p:cNvSpPr txBox="1">
            <a:spLocks noChangeArrowheads="1"/>
          </p:cNvSpPr>
          <p:nvPr/>
        </p:nvSpPr>
        <p:spPr bwMode="auto">
          <a:xfrm>
            <a:off x="6430964" y="662086"/>
            <a:ext cx="6062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Micaiah</a:t>
            </a:r>
          </a:p>
        </p:txBody>
      </p:sp>
      <p:sp>
        <p:nvSpPr>
          <p:cNvPr id="31" name="Rectangle 30"/>
          <p:cNvSpPr/>
          <p:nvPr/>
        </p:nvSpPr>
        <p:spPr>
          <a:xfrm>
            <a:off x="2925772" y="1817699"/>
            <a:ext cx="719137" cy="212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err="1">
                <a:solidFill>
                  <a:prstClr val="white"/>
                </a:solidFill>
                <a:latin typeface="Times New Roman" pitchFamily="18" charset="0"/>
                <a:cs typeface="Times New Roman" pitchFamily="18" charset="0"/>
              </a:rPr>
              <a:t>Shemaiah</a:t>
            </a:r>
            <a:endParaRPr lang="en-US" sz="1000" dirty="0">
              <a:solidFill>
                <a:prstClr val="white"/>
              </a:solidFill>
              <a:latin typeface="Times New Roman" pitchFamily="18" charset="0"/>
              <a:cs typeface="Times New Roman" pitchFamily="18" charset="0"/>
            </a:endParaRPr>
          </a:p>
        </p:txBody>
      </p:sp>
      <p:sp>
        <p:nvSpPr>
          <p:cNvPr id="87055" name="TextBox 33"/>
          <p:cNvSpPr txBox="1">
            <a:spLocks noChangeArrowheads="1"/>
          </p:cNvSpPr>
          <p:nvPr/>
        </p:nvSpPr>
        <p:spPr bwMode="auto">
          <a:xfrm>
            <a:off x="4070351" y="1736816"/>
            <a:ext cx="59343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Azariah</a:t>
            </a:r>
          </a:p>
        </p:txBody>
      </p:sp>
      <p:grpSp>
        <p:nvGrpSpPr>
          <p:cNvPr id="87056" name="Group 34"/>
          <p:cNvGrpSpPr>
            <a:grpSpLocks/>
          </p:cNvGrpSpPr>
          <p:nvPr/>
        </p:nvGrpSpPr>
        <p:grpSpPr bwMode="auto">
          <a:xfrm flipH="1" flipV="1">
            <a:off x="4579942" y="1563688"/>
            <a:ext cx="46037" cy="296862"/>
            <a:chOff x="4032250" y="731281"/>
            <a:chExt cx="45720" cy="316469"/>
          </a:xfrm>
        </p:grpSpPr>
        <p:sp>
          <p:nvSpPr>
            <p:cNvPr id="36" name="Oval 35"/>
            <p:cNvSpPr/>
            <p:nvPr/>
          </p:nvSpPr>
          <p:spPr>
            <a:xfrm>
              <a:off x="4032250" y="731281"/>
              <a:ext cx="45720" cy="45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37" name="Straight Arrow Connector 36"/>
            <p:cNvCxnSpPr/>
            <p:nvPr/>
          </p:nvCxnSpPr>
          <p:spPr>
            <a:xfrm>
              <a:off x="4051169" y="756666"/>
              <a:ext cx="6306" cy="291084"/>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7" name="TextBox 37"/>
          <p:cNvSpPr txBox="1">
            <a:spLocks noChangeArrowheads="1"/>
          </p:cNvSpPr>
          <p:nvPr/>
        </p:nvSpPr>
        <p:spPr bwMode="auto">
          <a:xfrm>
            <a:off x="5213356" y="1724116"/>
            <a:ext cx="5565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Hanani</a:t>
            </a:r>
          </a:p>
        </p:txBody>
      </p:sp>
      <p:grpSp>
        <p:nvGrpSpPr>
          <p:cNvPr id="87058" name="Group 38"/>
          <p:cNvGrpSpPr>
            <a:grpSpLocks/>
          </p:cNvGrpSpPr>
          <p:nvPr/>
        </p:nvGrpSpPr>
        <p:grpSpPr bwMode="auto">
          <a:xfrm flipH="1" flipV="1">
            <a:off x="5680075" y="1565279"/>
            <a:ext cx="46038" cy="295276"/>
            <a:chOff x="4032250" y="731281"/>
            <a:chExt cx="45720" cy="316469"/>
          </a:xfrm>
        </p:grpSpPr>
        <p:sp>
          <p:nvSpPr>
            <p:cNvPr id="40" name="Oval 39"/>
            <p:cNvSpPr/>
            <p:nvPr/>
          </p:nvSpPr>
          <p:spPr>
            <a:xfrm>
              <a:off x="4032250" y="731281"/>
              <a:ext cx="45720" cy="459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41" name="Straight Arrow Connector 40"/>
            <p:cNvCxnSpPr/>
            <p:nvPr/>
          </p:nvCxnSpPr>
          <p:spPr>
            <a:xfrm>
              <a:off x="4051168" y="756802"/>
              <a:ext cx="6306" cy="290948"/>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9" name="TextBox 3"/>
          <p:cNvSpPr txBox="1">
            <a:spLocks noChangeArrowheads="1"/>
          </p:cNvSpPr>
          <p:nvPr/>
        </p:nvSpPr>
        <p:spPr bwMode="auto">
          <a:xfrm rot="-5400000">
            <a:off x="8441532" y="1575594"/>
            <a:ext cx="881062" cy="368300"/>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800">
                <a:solidFill>
                  <a:srgbClr val="FFFFFF"/>
                </a:solidFill>
                <a:latin typeface="Calibri" pitchFamily="34" charset="0"/>
              </a:rPr>
              <a:t>Syria</a:t>
            </a:r>
          </a:p>
        </p:txBody>
      </p:sp>
      <p:sp>
        <p:nvSpPr>
          <p:cNvPr id="87060" name="TextBox 32"/>
          <p:cNvSpPr txBox="1">
            <a:spLocks noChangeArrowheads="1"/>
          </p:cNvSpPr>
          <p:nvPr/>
        </p:nvSpPr>
        <p:spPr bwMode="auto">
          <a:xfrm rot="-5400000">
            <a:off x="7962107" y="5219184"/>
            <a:ext cx="1835150" cy="369332"/>
          </a:xfrm>
          <a:prstGeom prst="rect">
            <a:avLst/>
          </a:prstGeom>
          <a:solidFill>
            <a:srgbClr val="996633"/>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800">
                <a:solidFill>
                  <a:srgbClr val="FFFFFF"/>
                </a:solidFill>
                <a:latin typeface="Calibri" pitchFamily="34" charset="0"/>
              </a:rPr>
              <a:t>Babylon/Persia</a:t>
            </a:r>
          </a:p>
        </p:txBody>
      </p:sp>
      <p:sp>
        <p:nvSpPr>
          <p:cNvPr id="87061" name="TextBox 41"/>
          <p:cNvSpPr txBox="1">
            <a:spLocks noChangeArrowheads="1"/>
          </p:cNvSpPr>
          <p:nvPr/>
        </p:nvSpPr>
        <p:spPr bwMode="auto">
          <a:xfrm rot="-5400000">
            <a:off x="7884385" y="3296514"/>
            <a:ext cx="2009776" cy="369887"/>
          </a:xfrm>
          <a:prstGeom prst="rect">
            <a:avLst/>
          </a:prstGeom>
          <a:solidFill>
            <a:srgbClr val="996633"/>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800">
                <a:solidFill>
                  <a:srgbClr val="FFFFFF"/>
                </a:solidFill>
                <a:latin typeface="Calibri" pitchFamily="34" charset="0"/>
              </a:rPr>
              <a:t>Assyria</a:t>
            </a:r>
          </a:p>
        </p:txBody>
      </p:sp>
    </p:spTree>
    <p:extLst>
      <p:ext uri="{BB962C8B-B14F-4D97-AF65-F5344CB8AC3E}">
        <p14:creationId xmlns:p14="http://schemas.microsoft.com/office/powerpoint/2010/main" val="3845497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23369" y="863080"/>
            <a:ext cx="6878072" cy="5181600"/>
          </a:xfrm>
          <a:prstGeom prst="rect">
            <a:avLst/>
          </a:prstGeom>
          <a:solidFill>
            <a:srgbClr val="FFFFCC"/>
          </a:solidFill>
          <a:ln>
            <a:noFill/>
          </a:ln>
          <a:effectLst/>
          <a:extLst/>
        </p:spPr>
      </p:pic>
    </p:spTree>
    <p:extLst>
      <p:ext uri="{BB962C8B-B14F-4D97-AF65-F5344CB8AC3E}">
        <p14:creationId xmlns:p14="http://schemas.microsoft.com/office/powerpoint/2010/main" val="1365181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71" y="294736"/>
            <a:ext cx="3382508" cy="848264"/>
          </a:xfrm>
          <a:prstGeom prst="rect">
            <a:avLst/>
          </a:prstGeom>
        </p:spPr>
      </p:pic>
      <p:sp>
        <p:nvSpPr>
          <p:cNvPr id="21" name="Rectangle 20"/>
          <p:cNvSpPr/>
          <p:nvPr/>
        </p:nvSpPr>
        <p:spPr>
          <a:xfrm>
            <a:off x="0" y="5867400"/>
            <a:ext cx="9144000" cy="990600"/>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7818098" y="179540"/>
            <a:ext cx="1171575" cy="646331"/>
          </a:xfrm>
          <a:prstGeom prst="rect">
            <a:avLst/>
          </a:prstGeom>
        </p:spPr>
        <p:txBody>
          <a:bodyPr wrap="square">
            <a:spAutoFit/>
          </a:bodyPr>
          <a:lstStyle/>
          <a:p>
            <a:pPr algn="ctr"/>
            <a:r>
              <a:rPr lang="en-US" dirty="0">
                <a:solidFill>
                  <a:prstClr val="white"/>
                </a:solidFill>
              </a:rPr>
              <a:t>The</a:t>
            </a:r>
          </a:p>
          <a:p>
            <a:pPr algn="ctr"/>
            <a:r>
              <a:rPr lang="en-US" dirty="0">
                <a:solidFill>
                  <a:prstClr val="white"/>
                </a:solidFill>
              </a:rPr>
              <a:t> </a:t>
            </a:r>
            <a:r>
              <a:rPr lang="en-US" dirty="0" smtClean="0">
                <a:solidFill>
                  <a:prstClr val="white"/>
                </a:solidFill>
              </a:rPr>
              <a:t>Judges</a:t>
            </a:r>
            <a:endParaRPr lang="en-US" dirty="0">
              <a:solidFill>
                <a:prstClr val="white"/>
              </a:solidFill>
            </a:endParaRPr>
          </a:p>
        </p:txBody>
      </p:sp>
      <p:sp>
        <p:nvSpPr>
          <p:cNvPr id="14" name="Rectangle 13"/>
          <p:cNvSpPr/>
          <p:nvPr/>
        </p:nvSpPr>
        <p:spPr>
          <a:xfrm>
            <a:off x="7867287" y="50033"/>
            <a:ext cx="1278147" cy="680798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7867287" y="1930071"/>
            <a:ext cx="1171575" cy="646331"/>
          </a:xfrm>
          <a:prstGeom prst="rect">
            <a:avLst/>
          </a:prstGeom>
        </p:spPr>
        <p:txBody>
          <a:bodyPr wrap="square">
            <a:spAutoFit/>
          </a:bodyPr>
          <a:lstStyle/>
          <a:p>
            <a:pPr algn="ctr"/>
            <a:r>
              <a:rPr lang="en-US" dirty="0" smtClean="0">
                <a:solidFill>
                  <a:prstClr val="white"/>
                </a:solidFill>
              </a:rPr>
              <a:t>Kings &amp; Prophets</a:t>
            </a:r>
            <a:endParaRPr lang="en-US" dirty="0">
              <a:solidFill>
                <a:prstClr val="white"/>
              </a:solidFill>
            </a:endParaRPr>
          </a:p>
        </p:txBody>
      </p:sp>
      <p:sp>
        <p:nvSpPr>
          <p:cNvPr id="18" name="Rectangle 17"/>
          <p:cNvSpPr/>
          <p:nvPr/>
        </p:nvSpPr>
        <p:spPr>
          <a:xfrm>
            <a:off x="7867287" y="3004724"/>
            <a:ext cx="1171575" cy="1477328"/>
          </a:xfrm>
          <a:prstGeom prst="rect">
            <a:avLst/>
          </a:prstGeom>
        </p:spPr>
        <p:txBody>
          <a:bodyPr wrap="square">
            <a:spAutoFit/>
          </a:bodyPr>
          <a:lstStyle/>
          <a:p>
            <a:pPr algn="ctr"/>
            <a:r>
              <a:rPr lang="en-US" dirty="0" smtClean="0">
                <a:solidFill>
                  <a:prstClr val="white"/>
                </a:solidFill>
              </a:rPr>
              <a:t>Divided Kingdom</a:t>
            </a:r>
          </a:p>
          <a:p>
            <a:pPr algn="ctr"/>
            <a:endParaRPr lang="en-US" dirty="0">
              <a:solidFill>
                <a:prstClr val="white"/>
              </a:solidFill>
            </a:endParaRPr>
          </a:p>
          <a:p>
            <a:pPr algn="ctr"/>
            <a:r>
              <a:rPr lang="en-US" dirty="0" smtClean="0">
                <a:solidFill>
                  <a:prstClr val="white"/>
                </a:solidFill>
              </a:rPr>
              <a:t>Israel &amp; Judah</a:t>
            </a:r>
            <a:endParaRPr lang="en-US" dirty="0">
              <a:solidFill>
                <a:prstClr val="white"/>
              </a:solidFill>
            </a:endParaRPr>
          </a:p>
        </p:txBody>
      </p:sp>
      <p:sp>
        <p:nvSpPr>
          <p:cNvPr id="23" name="Rectangle 22"/>
          <p:cNvSpPr/>
          <p:nvPr/>
        </p:nvSpPr>
        <p:spPr>
          <a:xfrm>
            <a:off x="3368402" y="1143099"/>
            <a:ext cx="4330487" cy="646331"/>
          </a:xfrm>
          <a:prstGeom prst="rect">
            <a:avLst/>
          </a:prstGeom>
          <a:ln>
            <a:solidFill>
              <a:schemeClr val="accent1"/>
            </a:solidFill>
          </a:ln>
        </p:spPr>
        <p:txBody>
          <a:bodyPr wrap="square">
            <a:spAutoFit/>
          </a:bodyPr>
          <a:lstStyle/>
          <a:p>
            <a:r>
              <a:rPr lang="en-US" dirty="0">
                <a:solidFill>
                  <a:prstClr val="black"/>
                </a:solidFill>
              </a:rPr>
              <a:t>Judah </a:t>
            </a:r>
            <a:r>
              <a:rPr lang="en-US" dirty="0" smtClean="0">
                <a:solidFill>
                  <a:prstClr val="black"/>
                </a:solidFill>
              </a:rPr>
              <a:t>see </a:t>
            </a:r>
            <a:r>
              <a:rPr lang="en-US" dirty="0">
                <a:solidFill>
                  <a:prstClr val="black"/>
                </a:solidFill>
              </a:rPr>
              <a:t>severe locust plague as a </a:t>
            </a:r>
            <a:r>
              <a:rPr lang="en-US" dirty="0" smtClean="0">
                <a:solidFill>
                  <a:prstClr val="black"/>
                </a:solidFill>
              </a:rPr>
              <a:t>coming</a:t>
            </a:r>
          </a:p>
          <a:p>
            <a:r>
              <a:rPr lang="en-US" dirty="0" smtClean="0">
                <a:solidFill>
                  <a:prstClr val="black"/>
                </a:solidFill>
              </a:rPr>
              <a:t>Day </a:t>
            </a:r>
            <a:r>
              <a:rPr lang="en-US" dirty="0">
                <a:solidFill>
                  <a:prstClr val="black"/>
                </a:solidFill>
              </a:rPr>
              <a:t>of the LORD</a:t>
            </a:r>
            <a:endParaRPr lang="en-US" b="1" dirty="0" smtClean="0">
              <a:solidFill>
                <a:prstClr val="black"/>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79" y="1143079"/>
            <a:ext cx="3409368" cy="807061"/>
          </a:xfrm>
          <a:prstGeom prst="rect">
            <a:avLst/>
          </a:prstGeom>
        </p:spPr>
      </p:pic>
      <p:sp>
        <p:nvSpPr>
          <p:cNvPr id="7" name="TextBox 6"/>
          <p:cNvSpPr txBox="1"/>
          <p:nvPr/>
        </p:nvSpPr>
        <p:spPr>
          <a:xfrm>
            <a:off x="746089" y="1182557"/>
            <a:ext cx="1061509"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JOEL</a:t>
            </a:r>
            <a:endParaRPr lang="en-US" sz="3200" i="1" dirty="0">
              <a:solidFill>
                <a:prstClr val="black"/>
              </a:solidFill>
              <a:latin typeface="AvantGarde Md BT" pitchFamily="34" charset="0"/>
              <a:cs typeface="Aharoni" pitchFamily="2" charset="-79"/>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03" y="1961616"/>
            <a:ext cx="3355646" cy="839038"/>
          </a:xfrm>
          <a:prstGeom prst="rect">
            <a:avLst/>
          </a:prstGeom>
        </p:spPr>
      </p:pic>
      <p:sp>
        <p:nvSpPr>
          <p:cNvPr id="20" name="TextBox 19"/>
          <p:cNvSpPr txBox="1"/>
          <p:nvPr/>
        </p:nvSpPr>
        <p:spPr>
          <a:xfrm>
            <a:off x="576510" y="2001173"/>
            <a:ext cx="1483098"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JONAH</a:t>
            </a:r>
            <a:endParaRPr lang="en-US" sz="3200" i="1" dirty="0">
              <a:solidFill>
                <a:prstClr val="black"/>
              </a:solidFill>
              <a:latin typeface="AvantGarde Md BT" pitchFamily="34" charset="0"/>
              <a:cs typeface="Aharoni" pitchFamily="2" charset="-79"/>
            </a:endParaRPr>
          </a:p>
        </p:txBody>
      </p:sp>
      <p:sp>
        <p:nvSpPr>
          <p:cNvPr id="25" name="Rectangle 24"/>
          <p:cNvSpPr/>
          <p:nvPr/>
        </p:nvSpPr>
        <p:spPr>
          <a:xfrm>
            <a:off x="3368402" y="1859010"/>
            <a:ext cx="4330487" cy="646331"/>
          </a:xfrm>
          <a:prstGeom prst="rect">
            <a:avLst/>
          </a:prstGeom>
          <a:ln>
            <a:solidFill>
              <a:schemeClr val="accent1"/>
            </a:solidFill>
          </a:ln>
        </p:spPr>
        <p:txBody>
          <a:bodyPr wrap="square">
            <a:spAutoFit/>
          </a:bodyPr>
          <a:lstStyle/>
          <a:p>
            <a:r>
              <a:rPr lang="en-US" dirty="0" smtClean="0">
                <a:solidFill>
                  <a:prstClr val="black"/>
                </a:solidFill>
              </a:rPr>
              <a:t>Told to preach </a:t>
            </a:r>
            <a:r>
              <a:rPr lang="en-US" dirty="0">
                <a:solidFill>
                  <a:prstClr val="black"/>
                </a:solidFill>
              </a:rPr>
              <a:t>in Nineveh resulted in his being swallowed by a </a:t>
            </a:r>
            <a:r>
              <a:rPr lang="en-US" dirty="0" smtClean="0">
                <a:solidFill>
                  <a:prstClr val="black"/>
                </a:solidFill>
              </a:rPr>
              <a:t>fish &amp; city repenting</a:t>
            </a:r>
            <a:endParaRPr lang="en-US" b="1" dirty="0" smtClean="0">
              <a:solidFill>
                <a:prstClr val="black"/>
              </a:solidFill>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32" y="2824252"/>
            <a:ext cx="3355646" cy="848264"/>
          </a:xfrm>
          <a:prstGeom prst="rect">
            <a:avLst/>
          </a:prstGeom>
        </p:spPr>
      </p:pic>
      <p:sp>
        <p:nvSpPr>
          <p:cNvPr id="27" name="TextBox 26"/>
          <p:cNvSpPr txBox="1"/>
          <p:nvPr/>
        </p:nvSpPr>
        <p:spPr>
          <a:xfrm>
            <a:off x="508475" y="2863811"/>
            <a:ext cx="1316386"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AMOS</a:t>
            </a:r>
            <a:endParaRPr lang="en-US" sz="3200" i="1" dirty="0">
              <a:solidFill>
                <a:prstClr val="black"/>
              </a:solidFill>
              <a:latin typeface="AvantGarde Md BT" pitchFamily="34" charset="0"/>
              <a:cs typeface="Aharoni" pitchFamily="2" charset="-79"/>
            </a:endParaRPr>
          </a:p>
        </p:txBody>
      </p:sp>
      <p:sp>
        <p:nvSpPr>
          <p:cNvPr id="28" name="Rectangle 27"/>
          <p:cNvSpPr/>
          <p:nvPr/>
        </p:nvSpPr>
        <p:spPr>
          <a:xfrm>
            <a:off x="3368402" y="2721648"/>
            <a:ext cx="4330487" cy="646331"/>
          </a:xfrm>
          <a:prstGeom prst="rect">
            <a:avLst/>
          </a:prstGeom>
          <a:ln>
            <a:solidFill>
              <a:schemeClr val="accent1"/>
            </a:solidFill>
          </a:ln>
        </p:spPr>
        <p:txBody>
          <a:bodyPr wrap="square">
            <a:spAutoFit/>
          </a:bodyPr>
          <a:lstStyle/>
          <a:p>
            <a:r>
              <a:rPr lang="en-US" dirty="0" smtClean="0">
                <a:solidFill>
                  <a:prstClr val="black"/>
                </a:solidFill>
              </a:rPr>
              <a:t>Israel, </a:t>
            </a:r>
            <a:r>
              <a:rPr lang="en-US" dirty="0">
                <a:solidFill>
                  <a:prstClr val="black"/>
                </a:solidFill>
              </a:rPr>
              <a:t>repent of injustice and idolatry or else go into exile</a:t>
            </a:r>
            <a:r>
              <a:rPr lang="en-US" dirty="0" smtClean="0">
                <a:solidFill>
                  <a:prstClr val="black"/>
                </a:solidFill>
              </a:rPr>
              <a:t> </a:t>
            </a:r>
            <a:endParaRPr lang="en-US" b="1" dirty="0" smtClean="0">
              <a:solidFill>
                <a:prstClr val="black"/>
              </a:solidFill>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21" y="3669063"/>
            <a:ext cx="3355646" cy="848264"/>
          </a:xfrm>
          <a:prstGeom prst="rect">
            <a:avLst/>
          </a:prstGeom>
        </p:spPr>
      </p:pic>
      <p:sp>
        <p:nvSpPr>
          <p:cNvPr id="30" name="TextBox 29"/>
          <p:cNvSpPr txBox="1"/>
          <p:nvPr/>
        </p:nvSpPr>
        <p:spPr>
          <a:xfrm>
            <a:off x="533286" y="3708617"/>
            <a:ext cx="1414170"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HOSEA</a:t>
            </a:r>
            <a:endParaRPr lang="en-US" sz="3200" i="1" dirty="0">
              <a:solidFill>
                <a:prstClr val="black"/>
              </a:solidFill>
              <a:latin typeface="AvantGarde Md BT" pitchFamily="34" charset="0"/>
              <a:cs typeface="Aharoni" pitchFamily="2" charset="-79"/>
            </a:endParaRPr>
          </a:p>
        </p:txBody>
      </p:sp>
      <p:sp>
        <p:nvSpPr>
          <p:cNvPr id="31" name="Rectangle 30"/>
          <p:cNvSpPr/>
          <p:nvPr/>
        </p:nvSpPr>
        <p:spPr>
          <a:xfrm>
            <a:off x="3368402" y="3636335"/>
            <a:ext cx="4330487" cy="369332"/>
          </a:xfrm>
          <a:prstGeom prst="rect">
            <a:avLst/>
          </a:prstGeom>
          <a:ln>
            <a:solidFill>
              <a:schemeClr val="accent1"/>
            </a:solidFill>
          </a:ln>
        </p:spPr>
        <p:txBody>
          <a:bodyPr wrap="square">
            <a:spAutoFit/>
          </a:bodyPr>
          <a:lstStyle/>
          <a:p>
            <a:r>
              <a:rPr lang="en-US" dirty="0" smtClean="0">
                <a:solidFill>
                  <a:prstClr val="black"/>
                </a:solidFill>
              </a:rPr>
              <a:t>His life with adulterous wife like God &amp; Israel</a:t>
            </a:r>
            <a:endParaRPr lang="en-US" b="1" dirty="0" smtClean="0">
              <a:solidFill>
                <a:prstClr val="black"/>
              </a:solidFill>
            </a:endParaRP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3" y="4478120"/>
            <a:ext cx="3355646" cy="848264"/>
          </a:xfrm>
          <a:prstGeom prst="rect">
            <a:avLst/>
          </a:prstGeom>
        </p:spPr>
      </p:pic>
      <p:sp>
        <p:nvSpPr>
          <p:cNvPr id="33" name="TextBox 32"/>
          <p:cNvSpPr txBox="1"/>
          <p:nvPr/>
        </p:nvSpPr>
        <p:spPr>
          <a:xfrm>
            <a:off x="423414" y="4517675"/>
            <a:ext cx="1449436"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MICAH</a:t>
            </a:r>
            <a:endParaRPr lang="en-US" sz="3200" i="1" dirty="0">
              <a:solidFill>
                <a:prstClr val="black"/>
              </a:solidFill>
              <a:latin typeface="AvantGarde Md BT" pitchFamily="34" charset="0"/>
              <a:cs typeface="Aharoni" pitchFamily="2" charset="-79"/>
            </a:endParaRPr>
          </a:p>
        </p:txBody>
      </p:sp>
      <p:sp>
        <p:nvSpPr>
          <p:cNvPr id="35" name="Rectangle 34"/>
          <p:cNvSpPr/>
          <p:nvPr/>
        </p:nvSpPr>
        <p:spPr>
          <a:xfrm>
            <a:off x="3368402" y="4456210"/>
            <a:ext cx="4330487" cy="646331"/>
          </a:xfrm>
          <a:prstGeom prst="rect">
            <a:avLst/>
          </a:prstGeom>
          <a:ln>
            <a:solidFill>
              <a:schemeClr val="accent1"/>
            </a:solidFill>
          </a:ln>
        </p:spPr>
        <p:txBody>
          <a:bodyPr wrap="square">
            <a:spAutoFit/>
          </a:bodyPr>
          <a:lstStyle/>
          <a:p>
            <a:r>
              <a:rPr lang="en-US" dirty="0" smtClean="0">
                <a:solidFill>
                  <a:prstClr val="black"/>
                </a:solidFill>
              </a:rPr>
              <a:t>Judah, </a:t>
            </a:r>
            <a:r>
              <a:rPr lang="en-US" dirty="0">
                <a:solidFill>
                  <a:prstClr val="black"/>
                </a:solidFill>
              </a:rPr>
              <a:t>repent of injustice and idolatry or else go into exile</a:t>
            </a:r>
            <a:r>
              <a:rPr lang="en-US" dirty="0" smtClean="0">
                <a:solidFill>
                  <a:prstClr val="black"/>
                </a:solidFill>
              </a:rPr>
              <a:t> </a:t>
            </a:r>
            <a:endParaRPr lang="en-US" b="1" dirty="0" smtClean="0">
              <a:solidFill>
                <a:prstClr val="black"/>
              </a:solidFill>
            </a:endParaRPr>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3" y="5326385"/>
            <a:ext cx="3355646" cy="1391080"/>
          </a:xfrm>
          <a:prstGeom prst="rect">
            <a:avLst/>
          </a:prstGeom>
        </p:spPr>
      </p:pic>
      <p:sp>
        <p:nvSpPr>
          <p:cNvPr id="37" name="TextBox 36"/>
          <p:cNvSpPr txBox="1"/>
          <p:nvPr/>
        </p:nvSpPr>
        <p:spPr>
          <a:xfrm>
            <a:off x="423546" y="5365937"/>
            <a:ext cx="1334211"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ISAIAH</a:t>
            </a:r>
            <a:endParaRPr lang="en-US" sz="3200" i="1" dirty="0">
              <a:solidFill>
                <a:prstClr val="black"/>
              </a:solidFill>
              <a:latin typeface="AvantGarde Md BT" pitchFamily="34" charset="0"/>
              <a:cs typeface="Aharoni" pitchFamily="2" charset="-79"/>
            </a:endParaRPr>
          </a:p>
        </p:txBody>
      </p:sp>
      <p:sp>
        <p:nvSpPr>
          <p:cNvPr id="38" name="Rectangle 37"/>
          <p:cNvSpPr/>
          <p:nvPr/>
        </p:nvSpPr>
        <p:spPr>
          <a:xfrm>
            <a:off x="3368407" y="5240132"/>
            <a:ext cx="4449573" cy="1477328"/>
          </a:xfrm>
          <a:prstGeom prst="rect">
            <a:avLst/>
          </a:prstGeom>
          <a:ln>
            <a:solidFill>
              <a:schemeClr val="accent1"/>
            </a:solidFill>
          </a:ln>
        </p:spPr>
        <p:txBody>
          <a:bodyPr wrap="square">
            <a:spAutoFit/>
          </a:bodyPr>
          <a:lstStyle/>
          <a:p>
            <a:pPr marL="1031875" indent="-1031875"/>
            <a:r>
              <a:rPr lang="en-US" dirty="0" smtClean="0">
                <a:solidFill>
                  <a:prstClr val="black"/>
                </a:solidFill>
              </a:rPr>
              <a:t>Isaiah 1-6   Reason for God’s Actions &amp;   </a:t>
            </a:r>
          </a:p>
          <a:p>
            <a:pPr marL="1031875" indent="-1031875"/>
            <a:r>
              <a:rPr lang="en-US" dirty="0">
                <a:solidFill>
                  <a:prstClr val="black"/>
                </a:solidFill>
              </a:rPr>
              <a:t>	</a:t>
            </a:r>
            <a:r>
              <a:rPr lang="en-US" dirty="0" smtClean="0">
                <a:solidFill>
                  <a:prstClr val="black"/>
                </a:solidFill>
              </a:rPr>
              <a:t> Isaiah’s Call</a:t>
            </a:r>
          </a:p>
          <a:p>
            <a:pPr marL="1031875" indent="-1031875"/>
            <a:r>
              <a:rPr lang="en-US" dirty="0" smtClean="0">
                <a:solidFill>
                  <a:prstClr val="black"/>
                </a:solidFill>
              </a:rPr>
              <a:t>Isaiah 7-35 Immediate threat &amp; Judgments</a:t>
            </a:r>
          </a:p>
          <a:p>
            <a:pPr marL="1031875" indent="-1031875"/>
            <a:r>
              <a:rPr lang="en-US" dirty="0" smtClean="0">
                <a:solidFill>
                  <a:prstClr val="black"/>
                </a:solidFill>
              </a:rPr>
              <a:t>Isaiah 36-39 Historical account of siege</a:t>
            </a:r>
          </a:p>
          <a:p>
            <a:pPr marL="1031875" indent="-1031875"/>
            <a:r>
              <a:rPr lang="en-US" dirty="0" smtClean="0">
                <a:solidFill>
                  <a:prstClr val="black"/>
                </a:solidFill>
              </a:rPr>
              <a:t>Isaiah 40-66 Cyrus, Future Threats &amp; Hopes</a:t>
            </a:r>
          </a:p>
        </p:txBody>
      </p:sp>
      <p:sp>
        <p:nvSpPr>
          <p:cNvPr id="2" name="TextBox 1"/>
          <p:cNvSpPr txBox="1"/>
          <p:nvPr/>
        </p:nvSpPr>
        <p:spPr>
          <a:xfrm>
            <a:off x="1143197" y="1642044"/>
            <a:ext cx="458780" cy="307777"/>
          </a:xfrm>
          <a:prstGeom prst="rect">
            <a:avLst/>
          </a:prstGeom>
          <a:noFill/>
        </p:spPr>
        <p:txBody>
          <a:bodyPr wrap="none" rtlCol="0">
            <a:spAutoFit/>
          </a:bodyPr>
          <a:lstStyle/>
          <a:p>
            <a:r>
              <a:rPr lang="en-US" sz="1400" dirty="0" smtClean="0">
                <a:solidFill>
                  <a:prstClr val="black"/>
                </a:solidFill>
              </a:rPr>
              <a:t>830</a:t>
            </a:r>
            <a:endParaRPr lang="en-US" sz="1400" dirty="0">
              <a:solidFill>
                <a:prstClr val="black"/>
              </a:solidFill>
            </a:endParaRPr>
          </a:p>
        </p:txBody>
      </p:sp>
      <p:sp>
        <p:nvSpPr>
          <p:cNvPr id="41" name="TextBox 40"/>
          <p:cNvSpPr txBox="1"/>
          <p:nvPr/>
        </p:nvSpPr>
        <p:spPr>
          <a:xfrm>
            <a:off x="220141" y="2502811"/>
            <a:ext cx="1103764" cy="307777"/>
          </a:xfrm>
          <a:prstGeom prst="rect">
            <a:avLst/>
          </a:prstGeom>
          <a:noFill/>
        </p:spPr>
        <p:txBody>
          <a:bodyPr wrap="none" rtlCol="0">
            <a:spAutoFit/>
          </a:bodyPr>
          <a:lstStyle/>
          <a:p>
            <a:r>
              <a:rPr lang="en-US" sz="1400" dirty="0" smtClean="0">
                <a:solidFill>
                  <a:prstClr val="black"/>
                </a:solidFill>
              </a:rPr>
              <a:t>780 Nineveh</a:t>
            </a:r>
            <a:endParaRPr lang="en-US" sz="1400" dirty="0">
              <a:solidFill>
                <a:prstClr val="black"/>
              </a:solidFill>
            </a:endParaRPr>
          </a:p>
        </p:txBody>
      </p:sp>
      <p:sp>
        <p:nvSpPr>
          <p:cNvPr id="42" name="TextBox 41"/>
          <p:cNvSpPr txBox="1"/>
          <p:nvPr/>
        </p:nvSpPr>
        <p:spPr>
          <a:xfrm>
            <a:off x="139588" y="3367959"/>
            <a:ext cx="458780" cy="307777"/>
          </a:xfrm>
          <a:prstGeom prst="rect">
            <a:avLst/>
          </a:prstGeom>
          <a:noFill/>
        </p:spPr>
        <p:txBody>
          <a:bodyPr wrap="none" rtlCol="0">
            <a:spAutoFit/>
          </a:bodyPr>
          <a:lstStyle/>
          <a:p>
            <a:r>
              <a:rPr lang="en-US" sz="1400" dirty="0" smtClean="0">
                <a:solidFill>
                  <a:prstClr val="black"/>
                </a:solidFill>
              </a:rPr>
              <a:t>755</a:t>
            </a:r>
            <a:endParaRPr lang="en-US" sz="1400" dirty="0">
              <a:solidFill>
                <a:prstClr val="black"/>
              </a:solidFill>
            </a:endParaRPr>
          </a:p>
        </p:txBody>
      </p:sp>
      <p:sp>
        <p:nvSpPr>
          <p:cNvPr id="43" name="TextBox 42"/>
          <p:cNvSpPr txBox="1"/>
          <p:nvPr/>
        </p:nvSpPr>
        <p:spPr>
          <a:xfrm>
            <a:off x="182816" y="4204525"/>
            <a:ext cx="787395" cy="307777"/>
          </a:xfrm>
          <a:prstGeom prst="rect">
            <a:avLst/>
          </a:prstGeom>
          <a:noFill/>
        </p:spPr>
        <p:txBody>
          <a:bodyPr wrap="none" rtlCol="0">
            <a:spAutoFit/>
          </a:bodyPr>
          <a:lstStyle/>
          <a:p>
            <a:r>
              <a:rPr lang="en-US" sz="1400" dirty="0" smtClean="0">
                <a:solidFill>
                  <a:prstClr val="black"/>
                </a:solidFill>
              </a:rPr>
              <a:t>750-725</a:t>
            </a:r>
            <a:endParaRPr lang="en-US" sz="1400" dirty="0">
              <a:solidFill>
                <a:prstClr val="black"/>
              </a:solidFill>
            </a:endParaRPr>
          </a:p>
        </p:txBody>
      </p:sp>
      <p:sp>
        <p:nvSpPr>
          <p:cNvPr id="44" name="TextBox 43"/>
          <p:cNvSpPr txBox="1"/>
          <p:nvPr/>
        </p:nvSpPr>
        <p:spPr>
          <a:xfrm>
            <a:off x="1433793" y="5036413"/>
            <a:ext cx="787395" cy="307777"/>
          </a:xfrm>
          <a:prstGeom prst="rect">
            <a:avLst/>
          </a:prstGeom>
          <a:noFill/>
        </p:spPr>
        <p:txBody>
          <a:bodyPr wrap="none" rtlCol="0">
            <a:spAutoFit/>
          </a:bodyPr>
          <a:lstStyle/>
          <a:p>
            <a:r>
              <a:rPr lang="en-US" sz="1400" dirty="0" smtClean="0">
                <a:solidFill>
                  <a:prstClr val="black"/>
                </a:solidFill>
              </a:rPr>
              <a:t>735-700</a:t>
            </a:r>
            <a:endParaRPr lang="en-US" sz="1400" dirty="0">
              <a:solidFill>
                <a:prstClr val="black"/>
              </a:solidFill>
            </a:endParaRPr>
          </a:p>
        </p:txBody>
      </p:sp>
      <p:sp>
        <p:nvSpPr>
          <p:cNvPr id="45" name="TextBox 44"/>
          <p:cNvSpPr txBox="1"/>
          <p:nvPr/>
        </p:nvSpPr>
        <p:spPr>
          <a:xfrm>
            <a:off x="767208" y="6302916"/>
            <a:ext cx="787395" cy="307777"/>
          </a:xfrm>
          <a:prstGeom prst="rect">
            <a:avLst/>
          </a:prstGeom>
          <a:noFill/>
        </p:spPr>
        <p:txBody>
          <a:bodyPr wrap="none" rtlCol="0">
            <a:spAutoFit/>
          </a:bodyPr>
          <a:lstStyle/>
          <a:p>
            <a:r>
              <a:rPr lang="en-US" sz="1400" dirty="0" smtClean="0">
                <a:solidFill>
                  <a:prstClr val="black"/>
                </a:solidFill>
              </a:rPr>
              <a:t>740-690</a:t>
            </a:r>
            <a:endParaRPr lang="en-US" sz="1400" dirty="0">
              <a:solidFill>
                <a:prstClr val="black"/>
              </a:solidFill>
            </a:endParaRPr>
          </a:p>
        </p:txBody>
      </p:sp>
      <p:sp>
        <p:nvSpPr>
          <p:cNvPr id="47" name="TextBox 46"/>
          <p:cNvSpPr txBox="1"/>
          <p:nvPr/>
        </p:nvSpPr>
        <p:spPr>
          <a:xfrm>
            <a:off x="623592" y="405827"/>
            <a:ext cx="1835759"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OBADIAH</a:t>
            </a:r>
            <a:endParaRPr lang="en-US" sz="3200" i="1" dirty="0">
              <a:solidFill>
                <a:prstClr val="black"/>
              </a:solidFill>
              <a:latin typeface="AvantGarde Md BT" pitchFamily="34" charset="0"/>
              <a:cs typeface="Aharoni" pitchFamily="2" charset="-79"/>
            </a:endParaRPr>
          </a:p>
        </p:txBody>
      </p:sp>
      <p:sp>
        <p:nvSpPr>
          <p:cNvPr id="48" name="Rectangle 47"/>
          <p:cNvSpPr/>
          <p:nvPr/>
        </p:nvSpPr>
        <p:spPr>
          <a:xfrm>
            <a:off x="3277419" y="226622"/>
            <a:ext cx="4478974" cy="646331"/>
          </a:xfrm>
          <a:prstGeom prst="rect">
            <a:avLst/>
          </a:prstGeom>
          <a:ln>
            <a:solidFill>
              <a:schemeClr val="accent1"/>
            </a:solidFill>
          </a:ln>
        </p:spPr>
        <p:txBody>
          <a:bodyPr wrap="square">
            <a:spAutoFit/>
          </a:bodyPr>
          <a:lstStyle/>
          <a:p>
            <a:r>
              <a:rPr lang="en-US" dirty="0" err="1">
                <a:solidFill>
                  <a:prstClr val="black"/>
                </a:solidFill>
              </a:rPr>
              <a:t>Edomites</a:t>
            </a:r>
            <a:r>
              <a:rPr lang="en-US" dirty="0">
                <a:solidFill>
                  <a:prstClr val="black"/>
                </a:solidFill>
              </a:rPr>
              <a:t> invaded Judah just as Judah was being </a:t>
            </a:r>
            <a:r>
              <a:rPr lang="en-US" dirty="0" smtClean="0">
                <a:solidFill>
                  <a:prstClr val="black"/>
                </a:solidFill>
              </a:rPr>
              <a:t>ransacked - prophesies </a:t>
            </a:r>
            <a:r>
              <a:rPr lang="en-US" dirty="0">
                <a:solidFill>
                  <a:prstClr val="black"/>
                </a:solidFill>
              </a:rPr>
              <a:t>Edom's downfall</a:t>
            </a:r>
            <a:endParaRPr lang="en-US" b="1" dirty="0" smtClean="0">
              <a:solidFill>
                <a:prstClr val="black"/>
              </a:solidFill>
            </a:endParaRPr>
          </a:p>
        </p:txBody>
      </p:sp>
      <p:sp>
        <p:nvSpPr>
          <p:cNvPr id="50" name="TextBox 49"/>
          <p:cNvSpPr txBox="1"/>
          <p:nvPr/>
        </p:nvSpPr>
        <p:spPr>
          <a:xfrm>
            <a:off x="405810" y="836790"/>
            <a:ext cx="916213" cy="307777"/>
          </a:xfrm>
          <a:prstGeom prst="rect">
            <a:avLst/>
          </a:prstGeom>
          <a:noFill/>
        </p:spPr>
        <p:txBody>
          <a:bodyPr wrap="none" rtlCol="0">
            <a:spAutoFit/>
          </a:bodyPr>
          <a:lstStyle/>
          <a:p>
            <a:r>
              <a:rPr lang="en-US" sz="1400" dirty="0" smtClean="0">
                <a:solidFill>
                  <a:prstClr val="black"/>
                </a:solidFill>
              </a:rPr>
              <a:t>845 Edom</a:t>
            </a:r>
            <a:endParaRPr lang="en-US" sz="1400" dirty="0">
              <a:solidFill>
                <a:prstClr val="black"/>
              </a:solidFill>
            </a:endParaRPr>
          </a:p>
        </p:txBody>
      </p:sp>
    </p:spTree>
    <p:extLst>
      <p:ext uri="{BB962C8B-B14F-4D97-AF65-F5344CB8AC3E}">
        <p14:creationId xmlns:p14="http://schemas.microsoft.com/office/powerpoint/2010/main" val="35158095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835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7867287" y="50033"/>
            <a:ext cx="1278147" cy="6807985"/>
          </a:xfrm>
          <a:prstGeom prst="rect">
            <a:avLst/>
          </a:prstGeom>
          <a:solidFill>
            <a:srgbClr val="FFFFFF"/>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3165218" y="1282110"/>
            <a:ext cx="4478974" cy="369332"/>
          </a:xfrm>
          <a:prstGeom prst="rect">
            <a:avLst/>
          </a:prstGeom>
          <a:ln>
            <a:solidFill>
              <a:schemeClr val="accent1"/>
            </a:solidFill>
          </a:ln>
        </p:spPr>
        <p:txBody>
          <a:bodyPr wrap="square">
            <a:spAutoFit/>
          </a:bodyPr>
          <a:lstStyle/>
          <a:p>
            <a:r>
              <a:rPr lang="en-US" dirty="0" smtClean="0">
                <a:solidFill>
                  <a:prstClr val="black"/>
                </a:solidFill>
              </a:rPr>
              <a:t>The </a:t>
            </a:r>
            <a:r>
              <a:rPr lang="en-US" dirty="0">
                <a:solidFill>
                  <a:prstClr val="black"/>
                </a:solidFill>
              </a:rPr>
              <a:t>prophet predicts the </a:t>
            </a:r>
            <a:r>
              <a:rPr lang="en-US" u="sng" dirty="0">
                <a:solidFill>
                  <a:prstClr val="black"/>
                </a:solidFill>
              </a:rPr>
              <a:t>fall of Nineveh</a:t>
            </a:r>
            <a:endParaRPr lang="en-US" b="1" dirty="0" smtClean="0">
              <a:solidFill>
                <a:prstClr val="black"/>
              </a:solidFill>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40" y="1041289"/>
            <a:ext cx="3409368" cy="807061"/>
          </a:xfrm>
          <a:prstGeom prst="rect">
            <a:avLst/>
          </a:prstGeom>
        </p:spPr>
      </p:pic>
      <p:sp>
        <p:nvSpPr>
          <p:cNvPr id="26" name="TextBox 25"/>
          <p:cNvSpPr txBox="1"/>
          <p:nvPr/>
        </p:nvSpPr>
        <p:spPr>
          <a:xfrm>
            <a:off x="656062" y="1080767"/>
            <a:ext cx="1571264"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NAHUM</a:t>
            </a:r>
            <a:endParaRPr lang="en-US" sz="3200" i="1" dirty="0">
              <a:solidFill>
                <a:prstClr val="black"/>
              </a:solidFill>
              <a:latin typeface="AvantGarde Md BT" pitchFamily="34" charset="0"/>
              <a:cs typeface="Aharoni" pitchFamily="2" charset="-79"/>
            </a:endParaRP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16" y="1910187"/>
            <a:ext cx="3355646" cy="839038"/>
          </a:xfrm>
          <a:prstGeom prst="rect">
            <a:avLst/>
          </a:prstGeom>
        </p:spPr>
      </p:pic>
      <p:sp>
        <p:nvSpPr>
          <p:cNvPr id="28" name="TextBox 27"/>
          <p:cNvSpPr txBox="1"/>
          <p:nvPr/>
        </p:nvSpPr>
        <p:spPr>
          <a:xfrm>
            <a:off x="351166" y="1949747"/>
            <a:ext cx="2207656"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ZEPHANIAH</a:t>
            </a:r>
            <a:endParaRPr lang="en-US" sz="3200" i="1" dirty="0">
              <a:solidFill>
                <a:prstClr val="black"/>
              </a:solidFill>
              <a:latin typeface="AvantGarde Md BT" pitchFamily="34" charset="0"/>
              <a:cs typeface="Aharoni" pitchFamily="2" charset="-79"/>
            </a:endParaRPr>
          </a:p>
        </p:txBody>
      </p:sp>
      <p:sp>
        <p:nvSpPr>
          <p:cNvPr id="29" name="Rectangle 28"/>
          <p:cNvSpPr/>
          <p:nvPr/>
        </p:nvSpPr>
        <p:spPr>
          <a:xfrm>
            <a:off x="3122719" y="1853613"/>
            <a:ext cx="4534253" cy="646331"/>
          </a:xfrm>
          <a:prstGeom prst="rect">
            <a:avLst/>
          </a:prstGeom>
          <a:ln>
            <a:solidFill>
              <a:schemeClr val="accent1"/>
            </a:solidFill>
          </a:ln>
        </p:spPr>
        <p:txBody>
          <a:bodyPr wrap="square">
            <a:spAutoFit/>
          </a:bodyPr>
          <a:lstStyle/>
          <a:p>
            <a:r>
              <a:rPr lang="en-US" dirty="0" smtClean="0">
                <a:solidFill>
                  <a:prstClr val="black"/>
                </a:solidFill>
              </a:rPr>
              <a:t>Prophet </a:t>
            </a:r>
            <a:r>
              <a:rPr lang="en-US" dirty="0">
                <a:solidFill>
                  <a:prstClr val="black"/>
                </a:solidFill>
              </a:rPr>
              <a:t>emphasizes the need for the </a:t>
            </a:r>
            <a:r>
              <a:rPr lang="en-US" u="sng" dirty="0">
                <a:solidFill>
                  <a:prstClr val="black"/>
                </a:solidFill>
              </a:rPr>
              <a:t>people of Judah</a:t>
            </a:r>
            <a:r>
              <a:rPr lang="en-US" dirty="0">
                <a:solidFill>
                  <a:prstClr val="black"/>
                </a:solidFill>
              </a:rPr>
              <a:t> to turn away from idolatry</a:t>
            </a:r>
            <a:endParaRPr lang="en-US" b="1" dirty="0" smtClean="0">
              <a:solidFill>
                <a:prstClr val="black"/>
              </a:solidFill>
            </a:endParaRP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561" y="2806209"/>
            <a:ext cx="3382508" cy="848264"/>
          </a:xfrm>
          <a:prstGeom prst="rect">
            <a:avLst/>
          </a:prstGeom>
        </p:spPr>
      </p:pic>
      <p:sp>
        <p:nvSpPr>
          <p:cNvPr id="39" name="TextBox 38"/>
          <p:cNvSpPr txBox="1"/>
          <p:nvPr/>
        </p:nvSpPr>
        <p:spPr>
          <a:xfrm>
            <a:off x="325224" y="2845769"/>
            <a:ext cx="1994457"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HABAKKUK</a:t>
            </a:r>
            <a:endParaRPr lang="en-US" sz="3200" i="1" dirty="0">
              <a:solidFill>
                <a:prstClr val="black"/>
              </a:solidFill>
              <a:latin typeface="AvantGarde Md BT" pitchFamily="34" charset="0"/>
              <a:cs typeface="Aharoni" pitchFamily="2" charset="-79"/>
            </a:endParaRPr>
          </a:p>
        </p:txBody>
      </p:sp>
      <p:sp>
        <p:nvSpPr>
          <p:cNvPr id="40" name="Rectangle 39"/>
          <p:cNvSpPr/>
          <p:nvPr/>
        </p:nvSpPr>
        <p:spPr>
          <a:xfrm>
            <a:off x="3122695" y="2779643"/>
            <a:ext cx="4478974" cy="923330"/>
          </a:xfrm>
          <a:prstGeom prst="rect">
            <a:avLst/>
          </a:prstGeom>
          <a:ln>
            <a:solidFill>
              <a:schemeClr val="accent1"/>
            </a:solidFill>
          </a:ln>
        </p:spPr>
        <p:txBody>
          <a:bodyPr wrap="square">
            <a:spAutoFit/>
          </a:bodyPr>
          <a:lstStyle/>
          <a:p>
            <a:r>
              <a:rPr lang="en-US" dirty="0">
                <a:solidFill>
                  <a:prstClr val="black"/>
                </a:solidFill>
              </a:rPr>
              <a:t>"Why do the wicked and cruel Babylonians go unpunished?" </a:t>
            </a:r>
            <a:r>
              <a:rPr lang="en-US" dirty="0" smtClean="0">
                <a:solidFill>
                  <a:prstClr val="black"/>
                </a:solidFill>
              </a:rPr>
              <a:t>Prophet </a:t>
            </a:r>
            <a:r>
              <a:rPr lang="en-US" dirty="0">
                <a:solidFill>
                  <a:prstClr val="black"/>
                </a:solidFill>
              </a:rPr>
              <a:t>finds his answer in God's goodness and wisdom</a:t>
            </a:r>
            <a:endParaRPr lang="en-US" b="1" dirty="0" smtClean="0">
              <a:solidFill>
                <a:prstClr val="black"/>
              </a:solidFill>
            </a:endParaRPr>
          </a:p>
        </p:txBody>
      </p:sp>
      <p:sp>
        <p:nvSpPr>
          <p:cNvPr id="31" name="Rectangle 30"/>
          <p:cNvSpPr/>
          <p:nvPr/>
        </p:nvSpPr>
        <p:spPr>
          <a:xfrm>
            <a:off x="7867287" y="50033"/>
            <a:ext cx="1278147" cy="680798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7920572" y="202804"/>
            <a:ext cx="1171575" cy="646331"/>
          </a:xfrm>
          <a:prstGeom prst="rect">
            <a:avLst/>
          </a:prstGeom>
        </p:spPr>
        <p:txBody>
          <a:bodyPr wrap="square">
            <a:spAutoFit/>
          </a:bodyPr>
          <a:lstStyle/>
          <a:p>
            <a:pPr algn="ctr"/>
            <a:r>
              <a:rPr lang="en-US" dirty="0" smtClean="0">
                <a:solidFill>
                  <a:prstClr val="white"/>
                </a:solidFill>
              </a:rPr>
              <a:t>Kings &amp; Prophets</a:t>
            </a:r>
            <a:endParaRPr lang="en-US" dirty="0">
              <a:solidFill>
                <a:prstClr val="white"/>
              </a:solidFill>
            </a:endParaRPr>
          </a:p>
        </p:txBody>
      </p:sp>
      <p:sp>
        <p:nvSpPr>
          <p:cNvPr id="18" name="Rectangle 17"/>
          <p:cNvSpPr/>
          <p:nvPr/>
        </p:nvSpPr>
        <p:spPr>
          <a:xfrm>
            <a:off x="7920571" y="971903"/>
            <a:ext cx="1171575" cy="2585323"/>
          </a:xfrm>
          <a:prstGeom prst="rect">
            <a:avLst/>
          </a:prstGeom>
        </p:spPr>
        <p:txBody>
          <a:bodyPr wrap="square">
            <a:spAutoFit/>
          </a:bodyPr>
          <a:lstStyle/>
          <a:p>
            <a:pPr algn="ctr"/>
            <a:r>
              <a:rPr lang="en-US" dirty="0" smtClean="0">
                <a:solidFill>
                  <a:prstClr val="white"/>
                </a:solidFill>
              </a:rPr>
              <a:t>Divided Kingdom</a:t>
            </a:r>
          </a:p>
          <a:p>
            <a:pPr algn="ctr"/>
            <a:endParaRPr lang="en-US" dirty="0" smtClean="0">
              <a:solidFill>
                <a:prstClr val="white"/>
              </a:solidFill>
            </a:endParaRPr>
          </a:p>
          <a:p>
            <a:pPr algn="ctr"/>
            <a:endParaRPr lang="en-US" dirty="0">
              <a:solidFill>
                <a:prstClr val="white"/>
              </a:solidFill>
            </a:endParaRPr>
          </a:p>
          <a:p>
            <a:pPr algn="ctr"/>
            <a:r>
              <a:rPr lang="en-US" dirty="0" smtClean="0">
                <a:solidFill>
                  <a:prstClr val="white"/>
                </a:solidFill>
              </a:rPr>
              <a:t>Judah Alone</a:t>
            </a:r>
          </a:p>
          <a:p>
            <a:pPr algn="ctr"/>
            <a:endParaRPr lang="en-US" dirty="0">
              <a:solidFill>
                <a:prstClr val="white"/>
              </a:solidFill>
            </a:endParaRPr>
          </a:p>
          <a:p>
            <a:pPr algn="ctr"/>
            <a:r>
              <a:rPr lang="en-US" dirty="0" smtClean="0">
                <a:solidFill>
                  <a:prstClr val="white"/>
                </a:solidFill>
              </a:rPr>
              <a:t>&amp; Fall of Judah</a:t>
            </a:r>
            <a:endParaRPr lang="en-US" dirty="0">
              <a:solidFill>
                <a:prstClr val="white"/>
              </a:solidFill>
            </a:endParaRPr>
          </a:p>
        </p:txBody>
      </p:sp>
      <p:sp>
        <p:nvSpPr>
          <p:cNvPr id="35" name="TextBox 34"/>
          <p:cNvSpPr txBox="1"/>
          <p:nvPr/>
        </p:nvSpPr>
        <p:spPr>
          <a:xfrm>
            <a:off x="234931" y="1535762"/>
            <a:ext cx="1432380" cy="307777"/>
          </a:xfrm>
          <a:prstGeom prst="rect">
            <a:avLst/>
          </a:prstGeom>
          <a:noFill/>
        </p:spPr>
        <p:txBody>
          <a:bodyPr wrap="none" rtlCol="0">
            <a:spAutoFit/>
          </a:bodyPr>
          <a:lstStyle/>
          <a:p>
            <a:r>
              <a:rPr lang="en-US" sz="1400" dirty="0" smtClean="0">
                <a:solidFill>
                  <a:prstClr val="black"/>
                </a:solidFill>
              </a:rPr>
              <a:t>630-612 Nineveh</a:t>
            </a:r>
            <a:endParaRPr lang="en-US" sz="1400" dirty="0">
              <a:solidFill>
                <a:prstClr val="black"/>
              </a:solidFill>
            </a:endParaRPr>
          </a:p>
        </p:txBody>
      </p:sp>
      <p:sp>
        <p:nvSpPr>
          <p:cNvPr id="41" name="TextBox 40"/>
          <p:cNvSpPr txBox="1"/>
          <p:nvPr/>
        </p:nvSpPr>
        <p:spPr>
          <a:xfrm>
            <a:off x="1461163" y="2459019"/>
            <a:ext cx="787395" cy="307777"/>
          </a:xfrm>
          <a:prstGeom prst="rect">
            <a:avLst/>
          </a:prstGeom>
          <a:noFill/>
        </p:spPr>
        <p:txBody>
          <a:bodyPr wrap="none" rtlCol="0">
            <a:spAutoFit/>
          </a:bodyPr>
          <a:lstStyle/>
          <a:p>
            <a:r>
              <a:rPr lang="en-US" sz="1400" dirty="0" smtClean="0">
                <a:solidFill>
                  <a:prstClr val="black"/>
                </a:solidFill>
              </a:rPr>
              <a:t>630-625</a:t>
            </a:r>
            <a:endParaRPr lang="en-US" sz="1400" dirty="0">
              <a:solidFill>
                <a:prstClr val="black"/>
              </a:solidFill>
            </a:endParaRPr>
          </a:p>
        </p:txBody>
      </p:sp>
      <p:sp>
        <p:nvSpPr>
          <p:cNvPr id="42" name="TextBox 41"/>
          <p:cNvSpPr txBox="1"/>
          <p:nvPr/>
        </p:nvSpPr>
        <p:spPr>
          <a:xfrm>
            <a:off x="1358846" y="3313123"/>
            <a:ext cx="787395" cy="307777"/>
          </a:xfrm>
          <a:prstGeom prst="rect">
            <a:avLst/>
          </a:prstGeom>
          <a:noFill/>
        </p:spPr>
        <p:txBody>
          <a:bodyPr wrap="none" rtlCol="0">
            <a:spAutoFit/>
          </a:bodyPr>
          <a:lstStyle/>
          <a:p>
            <a:r>
              <a:rPr lang="en-US" sz="1400" dirty="0" smtClean="0">
                <a:solidFill>
                  <a:prstClr val="black"/>
                </a:solidFill>
              </a:rPr>
              <a:t>612-606</a:t>
            </a:r>
            <a:endParaRPr lang="en-US" sz="1400" dirty="0">
              <a:solidFill>
                <a:prstClr val="black"/>
              </a:solidFill>
            </a:endParaRPr>
          </a:p>
        </p:txBody>
      </p:sp>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47" y="4133936"/>
            <a:ext cx="3355646" cy="848264"/>
          </a:xfrm>
          <a:prstGeom prst="rect">
            <a:avLst/>
          </a:prstGeom>
        </p:spPr>
      </p:pic>
      <p:sp>
        <p:nvSpPr>
          <p:cNvPr id="47" name="TextBox 46"/>
          <p:cNvSpPr txBox="1"/>
          <p:nvPr/>
        </p:nvSpPr>
        <p:spPr>
          <a:xfrm>
            <a:off x="268544" y="4173491"/>
            <a:ext cx="1980029"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JEREMIAH</a:t>
            </a:r>
            <a:endParaRPr lang="en-US" sz="3200" i="1" dirty="0">
              <a:solidFill>
                <a:prstClr val="black"/>
              </a:solidFill>
              <a:latin typeface="AvantGarde Md BT" pitchFamily="34" charset="0"/>
              <a:cs typeface="Aharoni" pitchFamily="2" charset="-79"/>
            </a:endParaRPr>
          </a:p>
        </p:txBody>
      </p:sp>
      <p:sp>
        <p:nvSpPr>
          <p:cNvPr id="48" name="Rectangle 47"/>
          <p:cNvSpPr/>
          <p:nvPr/>
        </p:nvSpPr>
        <p:spPr>
          <a:xfrm>
            <a:off x="3153910" y="3858956"/>
            <a:ext cx="4534253" cy="1477328"/>
          </a:xfrm>
          <a:prstGeom prst="rect">
            <a:avLst/>
          </a:prstGeom>
          <a:ln>
            <a:solidFill>
              <a:schemeClr val="accent1"/>
            </a:solidFill>
          </a:ln>
        </p:spPr>
        <p:txBody>
          <a:bodyPr wrap="square">
            <a:spAutoFit/>
          </a:bodyPr>
          <a:lstStyle/>
          <a:p>
            <a:r>
              <a:rPr lang="en-US" dirty="0" err="1" smtClean="0">
                <a:solidFill>
                  <a:prstClr val="black"/>
                </a:solidFill>
              </a:rPr>
              <a:t>Jer</a:t>
            </a:r>
            <a:r>
              <a:rPr lang="en-US" dirty="0" smtClean="0">
                <a:solidFill>
                  <a:prstClr val="black"/>
                </a:solidFill>
              </a:rPr>
              <a:t> 1-20 	Sermons &amp; prophecies during Josiah</a:t>
            </a:r>
          </a:p>
          <a:p>
            <a:r>
              <a:rPr lang="en-US" dirty="0" err="1" smtClean="0">
                <a:solidFill>
                  <a:prstClr val="black"/>
                </a:solidFill>
              </a:rPr>
              <a:t>Jer</a:t>
            </a:r>
            <a:r>
              <a:rPr lang="en-US" dirty="0" smtClean="0">
                <a:solidFill>
                  <a:prstClr val="black"/>
                </a:solidFill>
              </a:rPr>
              <a:t> 21-39 Prophecies of Specific Events</a:t>
            </a:r>
          </a:p>
          <a:p>
            <a:r>
              <a:rPr lang="en-US" dirty="0" err="1" smtClean="0">
                <a:solidFill>
                  <a:prstClr val="black"/>
                </a:solidFill>
              </a:rPr>
              <a:t>Jer</a:t>
            </a:r>
            <a:r>
              <a:rPr lang="en-US" dirty="0" smtClean="0">
                <a:solidFill>
                  <a:prstClr val="black"/>
                </a:solidFill>
              </a:rPr>
              <a:t> 40-45 Sermons after fall of Israel</a:t>
            </a:r>
          </a:p>
          <a:p>
            <a:r>
              <a:rPr lang="en-US" dirty="0" err="1" smtClean="0">
                <a:solidFill>
                  <a:prstClr val="black"/>
                </a:solidFill>
              </a:rPr>
              <a:t>Jer</a:t>
            </a:r>
            <a:r>
              <a:rPr lang="en-US" dirty="0" smtClean="0">
                <a:solidFill>
                  <a:prstClr val="black"/>
                </a:solidFill>
              </a:rPr>
              <a:t> 46-51 God’s Judgment on Foreign Nations</a:t>
            </a:r>
          </a:p>
          <a:p>
            <a:r>
              <a:rPr lang="en-US" dirty="0" err="1" smtClean="0">
                <a:solidFill>
                  <a:prstClr val="black"/>
                </a:solidFill>
              </a:rPr>
              <a:t>Jer</a:t>
            </a:r>
            <a:r>
              <a:rPr lang="en-US" dirty="0" smtClean="0">
                <a:solidFill>
                  <a:prstClr val="black"/>
                </a:solidFill>
              </a:rPr>
              <a:t> 52       Fall of Jerusalem</a:t>
            </a:r>
          </a:p>
        </p:txBody>
      </p:sp>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435" y="5267350"/>
            <a:ext cx="3382508" cy="848264"/>
          </a:xfrm>
          <a:prstGeom prst="rect">
            <a:avLst/>
          </a:prstGeom>
        </p:spPr>
      </p:pic>
      <p:sp>
        <p:nvSpPr>
          <p:cNvPr id="50" name="TextBox 49"/>
          <p:cNvSpPr txBox="1"/>
          <p:nvPr/>
        </p:nvSpPr>
        <p:spPr>
          <a:xfrm>
            <a:off x="243395" y="5306983"/>
            <a:ext cx="2232984" cy="461665"/>
          </a:xfrm>
          <a:prstGeom prst="rect">
            <a:avLst/>
          </a:prstGeom>
          <a:noFill/>
        </p:spPr>
        <p:txBody>
          <a:bodyPr wrap="none" rtlCol="0">
            <a:spAutoFit/>
          </a:bodyPr>
          <a:lstStyle/>
          <a:p>
            <a:r>
              <a:rPr lang="en-US" sz="2400" i="1" dirty="0" smtClean="0">
                <a:solidFill>
                  <a:prstClr val="black"/>
                </a:solidFill>
                <a:latin typeface="AvantGarde Md BT" pitchFamily="34" charset="0"/>
                <a:cs typeface="Aharoni" pitchFamily="2" charset="-79"/>
              </a:rPr>
              <a:t>LAMENTATIONS</a:t>
            </a:r>
            <a:endParaRPr lang="en-US" sz="2400" i="1" dirty="0">
              <a:solidFill>
                <a:prstClr val="black"/>
              </a:solidFill>
              <a:latin typeface="AvantGarde Md BT" pitchFamily="34" charset="0"/>
              <a:cs typeface="Aharoni" pitchFamily="2" charset="-79"/>
            </a:endParaRPr>
          </a:p>
        </p:txBody>
      </p:sp>
      <p:sp>
        <p:nvSpPr>
          <p:cNvPr id="51" name="Rectangle 50"/>
          <p:cNvSpPr/>
          <p:nvPr/>
        </p:nvSpPr>
        <p:spPr>
          <a:xfrm>
            <a:off x="3153908" y="5368416"/>
            <a:ext cx="4547009" cy="646331"/>
          </a:xfrm>
          <a:prstGeom prst="rect">
            <a:avLst/>
          </a:prstGeom>
          <a:ln>
            <a:solidFill>
              <a:schemeClr val="accent1"/>
            </a:solidFill>
          </a:ln>
        </p:spPr>
        <p:txBody>
          <a:bodyPr wrap="square">
            <a:spAutoFit/>
          </a:bodyPr>
          <a:lstStyle/>
          <a:p>
            <a:r>
              <a:rPr lang="en-US" dirty="0">
                <a:solidFill>
                  <a:prstClr val="black"/>
                </a:solidFill>
              </a:rPr>
              <a:t>Jeremiah cries from the depths of his heart over the destruction of Jerusalem</a:t>
            </a:r>
            <a:endParaRPr lang="en-US" b="1" dirty="0" smtClean="0">
              <a:solidFill>
                <a:prstClr val="black"/>
              </a:solidFill>
            </a:endParaRPr>
          </a:p>
        </p:txBody>
      </p:sp>
      <p:sp>
        <p:nvSpPr>
          <p:cNvPr id="52" name="TextBox 51"/>
          <p:cNvSpPr txBox="1"/>
          <p:nvPr/>
        </p:nvSpPr>
        <p:spPr>
          <a:xfrm>
            <a:off x="1407443" y="4681507"/>
            <a:ext cx="787395" cy="307777"/>
          </a:xfrm>
          <a:prstGeom prst="rect">
            <a:avLst/>
          </a:prstGeom>
          <a:noFill/>
        </p:spPr>
        <p:txBody>
          <a:bodyPr wrap="none" rtlCol="0">
            <a:spAutoFit/>
          </a:bodyPr>
          <a:lstStyle/>
          <a:p>
            <a:r>
              <a:rPr lang="en-US" sz="1400" dirty="0" smtClean="0">
                <a:solidFill>
                  <a:prstClr val="black"/>
                </a:solidFill>
              </a:rPr>
              <a:t>627-586</a:t>
            </a:r>
            <a:endParaRPr lang="en-US" sz="1400" dirty="0">
              <a:solidFill>
                <a:prstClr val="black"/>
              </a:solidFill>
            </a:endParaRPr>
          </a:p>
        </p:txBody>
      </p:sp>
      <p:sp>
        <p:nvSpPr>
          <p:cNvPr id="53" name="TextBox 52"/>
          <p:cNvSpPr txBox="1"/>
          <p:nvPr/>
        </p:nvSpPr>
        <p:spPr>
          <a:xfrm>
            <a:off x="1650244" y="5807917"/>
            <a:ext cx="458780" cy="307777"/>
          </a:xfrm>
          <a:prstGeom prst="rect">
            <a:avLst/>
          </a:prstGeom>
          <a:noFill/>
        </p:spPr>
        <p:txBody>
          <a:bodyPr wrap="none" rtlCol="0">
            <a:spAutoFit/>
          </a:bodyPr>
          <a:lstStyle/>
          <a:p>
            <a:r>
              <a:rPr lang="en-US" sz="1400" dirty="0" smtClean="0">
                <a:solidFill>
                  <a:prstClr val="black"/>
                </a:solidFill>
              </a:rPr>
              <a:t>586</a:t>
            </a:r>
            <a:endParaRPr lang="en-US" sz="1400" dirty="0">
              <a:solidFill>
                <a:prstClr val="black"/>
              </a:solidFill>
            </a:endParaRPr>
          </a:p>
        </p:txBody>
      </p:sp>
    </p:spTree>
    <p:extLst>
      <p:ext uri="{BB962C8B-B14F-4D97-AF65-F5344CB8AC3E}">
        <p14:creationId xmlns:p14="http://schemas.microsoft.com/office/powerpoint/2010/main" val="81276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7747597" y="24"/>
            <a:ext cx="1396495" cy="685799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21" name="Rectangle 20"/>
          <p:cNvSpPr/>
          <p:nvPr/>
        </p:nvSpPr>
        <p:spPr>
          <a:xfrm>
            <a:off x="0" y="0"/>
            <a:ext cx="9144000" cy="68835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7867247" y="50033"/>
            <a:ext cx="1278147" cy="6807985"/>
          </a:xfrm>
          <a:prstGeom prst="rect">
            <a:avLst/>
          </a:prstGeom>
          <a:solidFill>
            <a:srgbClr val="FFFFFF"/>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22" name="Rectangle 21"/>
          <p:cNvSpPr/>
          <p:nvPr/>
        </p:nvSpPr>
        <p:spPr>
          <a:xfrm>
            <a:off x="2862214" y="2950819"/>
            <a:ext cx="4957249" cy="1477328"/>
          </a:xfrm>
          <a:prstGeom prst="rect">
            <a:avLst/>
          </a:prstGeom>
          <a:ln>
            <a:solidFill>
              <a:schemeClr val="accent1"/>
            </a:solidFill>
          </a:ln>
        </p:spPr>
        <p:txBody>
          <a:bodyPr wrap="square">
            <a:spAutoFit/>
          </a:bodyPr>
          <a:lstStyle/>
          <a:p>
            <a:r>
              <a:rPr lang="en-US" b="1" dirty="0" smtClean="0">
                <a:solidFill>
                  <a:prstClr val="black"/>
                </a:solidFill>
              </a:rPr>
              <a:t>2 </a:t>
            </a:r>
            <a:r>
              <a:rPr lang="en-US" b="1" dirty="0" err="1" smtClean="0">
                <a:solidFill>
                  <a:prstClr val="black"/>
                </a:solidFill>
              </a:rPr>
              <a:t>Chron</a:t>
            </a:r>
            <a:r>
              <a:rPr lang="en-US" b="1" dirty="0" smtClean="0">
                <a:solidFill>
                  <a:prstClr val="black"/>
                </a:solidFill>
              </a:rPr>
              <a:t> 29-32  Hezekiah observes </a:t>
            </a:r>
            <a:r>
              <a:rPr lang="en-US" b="1" dirty="0" err="1" smtClean="0">
                <a:solidFill>
                  <a:prstClr val="black"/>
                </a:solidFill>
              </a:rPr>
              <a:t>passover</a:t>
            </a:r>
            <a:endParaRPr lang="en-US" b="1" dirty="0" smtClean="0">
              <a:solidFill>
                <a:prstClr val="black"/>
              </a:solidFill>
            </a:endParaRPr>
          </a:p>
          <a:p>
            <a:r>
              <a:rPr lang="en-US" b="1" dirty="0" smtClean="0">
                <a:solidFill>
                  <a:prstClr val="black"/>
                </a:solidFill>
              </a:rPr>
              <a:t>2 </a:t>
            </a:r>
            <a:r>
              <a:rPr lang="en-US" b="1" dirty="0" err="1" smtClean="0">
                <a:solidFill>
                  <a:prstClr val="black"/>
                </a:solidFill>
              </a:rPr>
              <a:t>Chron</a:t>
            </a:r>
            <a:r>
              <a:rPr lang="en-US" b="1" dirty="0" smtClean="0">
                <a:solidFill>
                  <a:prstClr val="black"/>
                </a:solidFill>
              </a:rPr>
              <a:t> 33        Manasseh &amp; </a:t>
            </a:r>
            <a:r>
              <a:rPr lang="en-US" b="1" dirty="0" err="1" smtClean="0">
                <a:solidFill>
                  <a:prstClr val="black"/>
                </a:solidFill>
              </a:rPr>
              <a:t>Amon</a:t>
            </a:r>
            <a:endParaRPr lang="en-US" b="1" dirty="0" smtClean="0">
              <a:solidFill>
                <a:prstClr val="black"/>
              </a:solidFill>
            </a:endParaRPr>
          </a:p>
          <a:p>
            <a:r>
              <a:rPr lang="en-US" b="1" dirty="0" smtClean="0">
                <a:solidFill>
                  <a:prstClr val="black"/>
                </a:solidFill>
              </a:rPr>
              <a:t>2 </a:t>
            </a:r>
            <a:r>
              <a:rPr lang="en-US" b="1" dirty="0" err="1" smtClean="0">
                <a:solidFill>
                  <a:prstClr val="black"/>
                </a:solidFill>
              </a:rPr>
              <a:t>Chron</a:t>
            </a:r>
            <a:r>
              <a:rPr lang="en-US" b="1" dirty="0" smtClean="0">
                <a:solidFill>
                  <a:prstClr val="black"/>
                </a:solidFill>
              </a:rPr>
              <a:t> 34-35  Josiah – cleanses the land</a:t>
            </a:r>
          </a:p>
          <a:p>
            <a:r>
              <a:rPr lang="en-US" b="1" dirty="0" smtClean="0">
                <a:solidFill>
                  <a:prstClr val="black"/>
                </a:solidFill>
              </a:rPr>
              <a:t>2 </a:t>
            </a:r>
            <a:r>
              <a:rPr lang="en-US" b="1" dirty="0" err="1" smtClean="0">
                <a:solidFill>
                  <a:prstClr val="black"/>
                </a:solidFill>
              </a:rPr>
              <a:t>Chron</a:t>
            </a:r>
            <a:r>
              <a:rPr lang="en-US" b="1" dirty="0" smtClean="0">
                <a:solidFill>
                  <a:prstClr val="black"/>
                </a:solidFill>
              </a:rPr>
              <a:t> 36       </a:t>
            </a:r>
            <a:r>
              <a:rPr lang="en-US" b="1" dirty="0" err="1" smtClean="0">
                <a:solidFill>
                  <a:prstClr val="black"/>
                </a:solidFill>
              </a:rPr>
              <a:t>Jehoahaz</a:t>
            </a:r>
            <a:r>
              <a:rPr lang="en-US" b="1" dirty="0">
                <a:solidFill>
                  <a:prstClr val="black"/>
                </a:solidFill>
              </a:rPr>
              <a:t>, </a:t>
            </a:r>
            <a:r>
              <a:rPr lang="en-US" b="1" dirty="0" err="1">
                <a:solidFill>
                  <a:prstClr val="black"/>
                </a:solidFill>
              </a:rPr>
              <a:t>Jehoiakim</a:t>
            </a:r>
            <a:r>
              <a:rPr lang="en-US" b="1" dirty="0">
                <a:solidFill>
                  <a:prstClr val="black"/>
                </a:solidFill>
              </a:rPr>
              <a:t>, </a:t>
            </a:r>
            <a:r>
              <a:rPr lang="en-US" b="1" dirty="0" err="1">
                <a:solidFill>
                  <a:prstClr val="black"/>
                </a:solidFill>
              </a:rPr>
              <a:t>Jehoiachin</a:t>
            </a:r>
            <a:r>
              <a:rPr lang="en-US" b="1" dirty="0">
                <a:solidFill>
                  <a:prstClr val="black"/>
                </a:solidFill>
              </a:rPr>
              <a:t> </a:t>
            </a:r>
            <a:endParaRPr lang="en-US" b="1" dirty="0" smtClean="0">
              <a:solidFill>
                <a:prstClr val="black"/>
              </a:solidFill>
            </a:endParaRPr>
          </a:p>
          <a:p>
            <a:r>
              <a:rPr lang="en-US" b="1" dirty="0" smtClean="0">
                <a:solidFill>
                  <a:prstClr val="black"/>
                </a:solidFill>
              </a:rPr>
              <a:t>                           &amp; Zedekiah &amp; Fall of Jerusalem</a:t>
            </a:r>
            <a:endParaRPr lang="en-US" b="1" dirty="0">
              <a:solidFill>
                <a:prstClr val="black"/>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37" y="179443"/>
            <a:ext cx="2764823" cy="2214550"/>
          </a:xfrm>
          <a:prstGeom prst="rect">
            <a:avLst/>
          </a:prstGeom>
        </p:spPr>
      </p:pic>
      <p:sp>
        <p:nvSpPr>
          <p:cNvPr id="20" name="Rectangle 19"/>
          <p:cNvSpPr/>
          <p:nvPr/>
        </p:nvSpPr>
        <p:spPr>
          <a:xfrm>
            <a:off x="3354943" y="4546693"/>
            <a:ext cx="4478974" cy="369332"/>
          </a:xfrm>
          <a:prstGeom prst="rect">
            <a:avLst/>
          </a:prstGeom>
          <a:ln>
            <a:solidFill>
              <a:schemeClr val="accent1"/>
            </a:solidFill>
          </a:ln>
        </p:spPr>
        <p:txBody>
          <a:bodyPr wrap="square">
            <a:spAutoFit/>
          </a:bodyPr>
          <a:lstStyle/>
          <a:p>
            <a:r>
              <a:rPr lang="en-US" dirty="0" smtClean="0">
                <a:solidFill>
                  <a:prstClr val="black"/>
                </a:solidFill>
              </a:rPr>
              <a:t>The </a:t>
            </a:r>
            <a:r>
              <a:rPr lang="en-US" dirty="0">
                <a:solidFill>
                  <a:prstClr val="black"/>
                </a:solidFill>
              </a:rPr>
              <a:t>prophet predicts the </a:t>
            </a:r>
            <a:r>
              <a:rPr lang="en-US" u="sng" dirty="0">
                <a:solidFill>
                  <a:prstClr val="black"/>
                </a:solidFill>
              </a:rPr>
              <a:t>fall of Nineveh</a:t>
            </a:r>
            <a:endParaRPr lang="en-US" b="1" dirty="0" smtClean="0">
              <a:solidFill>
                <a:prstClr val="black"/>
              </a:solidFill>
            </a:endParaRP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03" y="4305849"/>
            <a:ext cx="3409368" cy="807061"/>
          </a:xfrm>
          <a:prstGeom prst="rect">
            <a:avLst/>
          </a:prstGeom>
        </p:spPr>
      </p:pic>
      <p:sp>
        <p:nvSpPr>
          <p:cNvPr id="26" name="TextBox 25"/>
          <p:cNvSpPr txBox="1"/>
          <p:nvPr/>
        </p:nvSpPr>
        <p:spPr>
          <a:xfrm>
            <a:off x="652099" y="4345349"/>
            <a:ext cx="1571264"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NAHUM</a:t>
            </a:r>
            <a:endParaRPr lang="en-US" sz="3200" i="1" dirty="0">
              <a:solidFill>
                <a:prstClr val="black"/>
              </a:solidFill>
              <a:latin typeface="AvantGarde Md BT" pitchFamily="34" charset="0"/>
              <a:cs typeface="Aharoni" pitchFamily="2" charset="-79"/>
            </a:endParaRPr>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26" y="5174773"/>
            <a:ext cx="3355646" cy="839038"/>
          </a:xfrm>
          <a:prstGeom prst="rect">
            <a:avLst/>
          </a:prstGeom>
        </p:spPr>
      </p:pic>
      <p:sp>
        <p:nvSpPr>
          <p:cNvPr id="28" name="TextBox 27"/>
          <p:cNvSpPr txBox="1"/>
          <p:nvPr/>
        </p:nvSpPr>
        <p:spPr>
          <a:xfrm>
            <a:off x="424656" y="5214329"/>
            <a:ext cx="2207656"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ZEPHANIAH</a:t>
            </a:r>
            <a:endParaRPr lang="en-US" sz="3200" i="1" dirty="0">
              <a:solidFill>
                <a:prstClr val="black"/>
              </a:solidFill>
              <a:latin typeface="AvantGarde Md BT" pitchFamily="34" charset="0"/>
              <a:cs typeface="Aharoni" pitchFamily="2" charset="-79"/>
            </a:endParaRPr>
          </a:p>
        </p:txBody>
      </p:sp>
      <p:sp>
        <p:nvSpPr>
          <p:cNvPr id="29" name="Rectangle 28"/>
          <p:cNvSpPr/>
          <p:nvPr/>
        </p:nvSpPr>
        <p:spPr>
          <a:xfrm>
            <a:off x="3312423" y="5118171"/>
            <a:ext cx="4534253" cy="646331"/>
          </a:xfrm>
          <a:prstGeom prst="rect">
            <a:avLst/>
          </a:prstGeom>
          <a:ln>
            <a:solidFill>
              <a:schemeClr val="accent1"/>
            </a:solidFill>
          </a:ln>
        </p:spPr>
        <p:txBody>
          <a:bodyPr wrap="square">
            <a:spAutoFit/>
          </a:bodyPr>
          <a:lstStyle/>
          <a:p>
            <a:r>
              <a:rPr lang="en-US" dirty="0" smtClean="0">
                <a:solidFill>
                  <a:prstClr val="black"/>
                </a:solidFill>
              </a:rPr>
              <a:t>Prophet </a:t>
            </a:r>
            <a:r>
              <a:rPr lang="en-US" dirty="0">
                <a:solidFill>
                  <a:prstClr val="black"/>
                </a:solidFill>
              </a:rPr>
              <a:t>emphasizes the need for the </a:t>
            </a:r>
            <a:r>
              <a:rPr lang="en-US" u="sng" dirty="0">
                <a:solidFill>
                  <a:prstClr val="black"/>
                </a:solidFill>
              </a:rPr>
              <a:t>people of Judah</a:t>
            </a:r>
            <a:r>
              <a:rPr lang="en-US" dirty="0">
                <a:solidFill>
                  <a:prstClr val="black"/>
                </a:solidFill>
              </a:rPr>
              <a:t> to turn away from idolatry</a:t>
            </a:r>
            <a:endParaRPr lang="en-US" b="1" dirty="0" smtClean="0">
              <a:solidFill>
                <a:prstClr val="black"/>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351" y="1828855"/>
            <a:ext cx="2463987" cy="1866289"/>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39" y="5306806"/>
            <a:ext cx="3382508" cy="848264"/>
          </a:xfrm>
          <a:prstGeom prst="rect">
            <a:avLst/>
          </a:prstGeom>
        </p:spPr>
      </p:pic>
      <p:sp>
        <p:nvSpPr>
          <p:cNvPr id="36" name="TextBox 35"/>
          <p:cNvSpPr txBox="1"/>
          <p:nvPr/>
        </p:nvSpPr>
        <p:spPr>
          <a:xfrm>
            <a:off x="639522" y="6040709"/>
            <a:ext cx="1835759"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OBADIAH</a:t>
            </a:r>
            <a:endParaRPr lang="en-US" sz="3200" i="1" dirty="0">
              <a:solidFill>
                <a:prstClr val="black"/>
              </a:solidFill>
              <a:latin typeface="AvantGarde Md BT" pitchFamily="34" charset="0"/>
              <a:cs typeface="Aharoni" pitchFamily="2" charset="-79"/>
            </a:endParaRPr>
          </a:p>
        </p:txBody>
      </p:sp>
      <p:sp>
        <p:nvSpPr>
          <p:cNvPr id="37" name="Rectangle 36"/>
          <p:cNvSpPr/>
          <p:nvPr/>
        </p:nvSpPr>
        <p:spPr>
          <a:xfrm>
            <a:off x="3293370" y="5861480"/>
            <a:ext cx="4478974" cy="646331"/>
          </a:xfrm>
          <a:prstGeom prst="rect">
            <a:avLst/>
          </a:prstGeom>
          <a:ln>
            <a:solidFill>
              <a:schemeClr val="accent1"/>
            </a:solidFill>
          </a:ln>
        </p:spPr>
        <p:txBody>
          <a:bodyPr wrap="square">
            <a:spAutoFit/>
          </a:bodyPr>
          <a:lstStyle/>
          <a:p>
            <a:r>
              <a:rPr lang="en-US" dirty="0" err="1">
                <a:solidFill>
                  <a:prstClr val="black"/>
                </a:solidFill>
              </a:rPr>
              <a:t>Edomites</a:t>
            </a:r>
            <a:r>
              <a:rPr lang="en-US" dirty="0">
                <a:solidFill>
                  <a:prstClr val="black"/>
                </a:solidFill>
              </a:rPr>
              <a:t> invaded Judah just as Judah was being </a:t>
            </a:r>
            <a:r>
              <a:rPr lang="en-US" dirty="0" smtClean="0">
                <a:solidFill>
                  <a:prstClr val="black"/>
                </a:solidFill>
              </a:rPr>
              <a:t>ransacked - prophesies </a:t>
            </a:r>
            <a:r>
              <a:rPr lang="en-US" dirty="0">
                <a:solidFill>
                  <a:prstClr val="black"/>
                </a:solidFill>
              </a:rPr>
              <a:t>Edom's downfall</a:t>
            </a:r>
            <a:endParaRPr lang="en-US" b="1" dirty="0" smtClean="0">
              <a:solidFill>
                <a:prstClr val="black"/>
              </a:solidFill>
            </a:endParaRPr>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4" y="6037437"/>
            <a:ext cx="3382508" cy="848264"/>
          </a:xfrm>
          <a:prstGeom prst="rect">
            <a:avLst/>
          </a:prstGeom>
        </p:spPr>
      </p:pic>
      <p:sp>
        <p:nvSpPr>
          <p:cNvPr id="39" name="TextBox 38"/>
          <p:cNvSpPr txBox="1"/>
          <p:nvPr/>
        </p:nvSpPr>
        <p:spPr>
          <a:xfrm>
            <a:off x="457210" y="6076991"/>
            <a:ext cx="1994457"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HABAKKUK</a:t>
            </a:r>
            <a:endParaRPr lang="en-US" sz="3200" i="1" dirty="0">
              <a:solidFill>
                <a:prstClr val="black"/>
              </a:solidFill>
              <a:latin typeface="AvantGarde Md BT" pitchFamily="34" charset="0"/>
              <a:cs typeface="Aharoni" pitchFamily="2" charset="-79"/>
            </a:endParaRPr>
          </a:p>
        </p:txBody>
      </p:sp>
      <p:sp>
        <p:nvSpPr>
          <p:cNvPr id="40" name="Rectangle 39"/>
          <p:cNvSpPr/>
          <p:nvPr/>
        </p:nvSpPr>
        <p:spPr>
          <a:xfrm>
            <a:off x="3254692" y="6010870"/>
            <a:ext cx="4478974" cy="923330"/>
          </a:xfrm>
          <a:prstGeom prst="rect">
            <a:avLst/>
          </a:prstGeom>
          <a:ln>
            <a:solidFill>
              <a:schemeClr val="accent1"/>
            </a:solidFill>
          </a:ln>
        </p:spPr>
        <p:txBody>
          <a:bodyPr wrap="square">
            <a:spAutoFit/>
          </a:bodyPr>
          <a:lstStyle/>
          <a:p>
            <a:r>
              <a:rPr lang="en-US" dirty="0">
                <a:solidFill>
                  <a:prstClr val="black"/>
                </a:solidFill>
              </a:rPr>
              <a:t>"Why do the wicked and cruel Babylonians go unpunished?" </a:t>
            </a:r>
            <a:r>
              <a:rPr lang="en-US" dirty="0" smtClean="0">
                <a:solidFill>
                  <a:prstClr val="black"/>
                </a:solidFill>
              </a:rPr>
              <a:t>Prophet </a:t>
            </a:r>
            <a:r>
              <a:rPr lang="en-US" dirty="0">
                <a:solidFill>
                  <a:prstClr val="black"/>
                </a:solidFill>
              </a:rPr>
              <a:t>finds his answer in God's goodness and wisdom</a:t>
            </a:r>
            <a:endParaRPr lang="en-US" b="1" dirty="0" smtClean="0">
              <a:solidFill>
                <a:prstClr val="black"/>
              </a:solidFill>
            </a:endParaRPr>
          </a:p>
        </p:txBody>
      </p:sp>
      <p:sp>
        <p:nvSpPr>
          <p:cNvPr id="31" name="Rectangle 30"/>
          <p:cNvSpPr/>
          <p:nvPr/>
        </p:nvSpPr>
        <p:spPr>
          <a:xfrm>
            <a:off x="7867247" y="50033"/>
            <a:ext cx="1278147" cy="680798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7920532" y="202774"/>
            <a:ext cx="1171575" cy="646331"/>
          </a:xfrm>
          <a:prstGeom prst="rect">
            <a:avLst/>
          </a:prstGeom>
        </p:spPr>
        <p:txBody>
          <a:bodyPr wrap="square">
            <a:spAutoFit/>
          </a:bodyPr>
          <a:lstStyle/>
          <a:p>
            <a:pPr algn="ctr"/>
            <a:r>
              <a:rPr lang="en-US" dirty="0" smtClean="0">
                <a:solidFill>
                  <a:prstClr val="white"/>
                </a:solidFill>
              </a:rPr>
              <a:t>Kings &amp; Prophets</a:t>
            </a:r>
            <a:endParaRPr lang="en-US" dirty="0">
              <a:solidFill>
                <a:prstClr val="white"/>
              </a:solidFill>
            </a:endParaRPr>
          </a:p>
        </p:txBody>
      </p:sp>
      <p:sp>
        <p:nvSpPr>
          <p:cNvPr id="18" name="Rectangle 17"/>
          <p:cNvSpPr/>
          <p:nvPr/>
        </p:nvSpPr>
        <p:spPr>
          <a:xfrm>
            <a:off x="7873341" y="971959"/>
            <a:ext cx="1218674" cy="3693319"/>
          </a:xfrm>
          <a:prstGeom prst="rect">
            <a:avLst/>
          </a:prstGeom>
        </p:spPr>
        <p:txBody>
          <a:bodyPr wrap="square">
            <a:spAutoFit/>
          </a:bodyPr>
          <a:lstStyle/>
          <a:p>
            <a:pPr algn="ctr"/>
            <a:r>
              <a:rPr lang="en-US" dirty="0" smtClean="0">
                <a:solidFill>
                  <a:prstClr val="white"/>
                </a:solidFill>
              </a:rPr>
              <a:t>Divided Kingdom</a:t>
            </a:r>
          </a:p>
          <a:p>
            <a:pPr algn="ctr"/>
            <a:endParaRPr lang="en-US" dirty="0" smtClean="0">
              <a:solidFill>
                <a:prstClr val="white"/>
              </a:solidFill>
            </a:endParaRPr>
          </a:p>
          <a:p>
            <a:pPr algn="ctr"/>
            <a:endParaRPr lang="en-US" dirty="0">
              <a:solidFill>
                <a:prstClr val="white"/>
              </a:solidFill>
            </a:endParaRPr>
          </a:p>
          <a:p>
            <a:pPr algn="ctr"/>
            <a:r>
              <a:rPr lang="en-US" dirty="0" smtClean="0">
                <a:solidFill>
                  <a:prstClr val="white"/>
                </a:solidFill>
              </a:rPr>
              <a:t>Judah Alone</a:t>
            </a:r>
          </a:p>
          <a:p>
            <a:pPr algn="ctr"/>
            <a:endParaRPr lang="en-US" dirty="0">
              <a:solidFill>
                <a:prstClr val="white"/>
              </a:solidFill>
            </a:endParaRPr>
          </a:p>
          <a:p>
            <a:pPr algn="ctr"/>
            <a:r>
              <a:rPr lang="en-US" dirty="0" smtClean="0">
                <a:solidFill>
                  <a:prstClr val="white"/>
                </a:solidFill>
              </a:rPr>
              <a:t>&amp; Fall of </a:t>
            </a:r>
            <a:r>
              <a:rPr lang="en-US" dirty="0" smtClean="0">
                <a:solidFill>
                  <a:prstClr val="white"/>
                </a:solidFill>
              </a:rPr>
              <a:t>Judah</a:t>
            </a:r>
          </a:p>
          <a:p>
            <a:pPr algn="ctr"/>
            <a:endParaRPr lang="en-US" dirty="0">
              <a:solidFill>
                <a:prstClr val="white"/>
              </a:solidFill>
            </a:endParaRPr>
          </a:p>
          <a:p>
            <a:pPr algn="ctr"/>
            <a:endParaRPr lang="en-US" dirty="0" smtClean="0">
              <a:solidFill>
                <a:prstClr val="white"/>
              </a:solidFill>
            </a:endParaRPr>
          </a:p>
          <a:p>
            <a:pPr algn="ctr"/>
            <a:r>
              <a:rPr lang="en-US" dirty="0" smtClean="0">
                <a:solidFill>
                  <a:prstClr val="white"/>
                </a:solidFill>
              </a:rPr>
              <a:t>Babylonian Captivity</a:t>
            </a:r>
            <a:endParaRPr lang="en-US" dirty="0">
              <a:solidFill>
                <a:prstClr val="white"/>
              </a:solidFill>
            </a:endParaRPr>
          </a:p>
        </p:txBody>
      </p:sp>
      <p:sp>
        <p:nvSpPr>
          <p:cNvPr id="30" name="Rectangle 29"/>
          <p:cNvSpPr/>
          <p:nvPr/>
        </p:nvSpPr>
        <p:spPr>
          <a:xfrm>
            <a:off x="0" y="0"/>
            <a:ext cx="7873340" cy="68835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p:nvSpPr>
        <p:spPr>
          <a:xfrm>
            <a:off x="3396274" y="3760014"/>
            <a:ext cx="4478974" cy="923330"/>
          </a:xfrm>
          <a:prstGeom prst="rect">
            <a:avLst/>
          </a:prstGeom>
          <a:ln>
            <a:solidFill>
              <a:schemeClr val="accent1"/>
            </a:solidFill>
          </a:ln>
        </p:spPr>
        <p:txBody>
          <a:bodyPr wrap="square">
            <a:spAutoFit/>
          </a:bodyPr>
          <a:lstStyle/>
          <a:p>
            <a:r>
              <a:rPr lang="en-US" dirty="0" smtClean="0">
                <a:solidFill>
                  <a:prstClr val="black"/>
                </a:solidFill>
              </a:rPr>
              <a:t>Daniel 1-6   Daniel &amp; Friends at Babylonian  </a:t>
            </a:r>
          </a:p>
          <a:p>
            <a:r>
              <a:rPr lang="en-US" dirty="0">
                <a:solidFill>
                  <a:prstClr val="black"/>
                </a:solidFill>
              </a:rPr>
              <a:t> </a:t>
            </a:r>
            <a:r>
              <a:rPr lang="en-US" dirty="0" smtClean="0">
                <a:solidFill>
                  <a:prstClr val="black"/>
                </a:solidFill>
              </a:rPr>
              <a:t>                    Court</a:t>
            </a:r>
          </a:p>
          <a:p>
            <a:r>
              <a:rPr lang="en-US" dirty="0" smtClean="0">
                <a:solidFill>
                  <a:prstClr val="black"/>
                </a:solidFill>
              </a:rPr>
              <a:t>Daniel 7-12 </a:t>
            </a:r>
            <a:r>
              <a:rPr lang="en-US" dirty="0">
                <a:solidFill>
                  <a:prstClr val="black"/>
                </a:solidFill>
              </a:rPr>
              <a:t>The Visions of Daniel </a:t>
            </a:r>
            <a:r>
              <a:rPr lang="en-US" dirty="0" smtClean="0">
                <a:solidFill>
                  <a:prstClr val="black"/>
                </a:solidFill>
              </a:rPr>
              <a:t> </a:t>
            </a:r>
            <a:endParaRPr lang="en-US" dirty="0">
              <a:solidFill>
                <a:prstClr val="black"/>
              </a:solidFill>
            </a:endParaRPr>
          </a:p>
        </p:txBody>
      </p:sp>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26" y="3802584"/>
            <a:ext cx="3409368" cy="807061"/>
          </a:xfrm>
          <a:prstGeom prst="rect">
            <a:avLst/>
          </a:prstGeom>
        </p:spPr>
      </p:pic>
      <p:sp>
        <p:nvSpPr>
          <p:cNvPr id="43" name="TextBox 42"/>
          <p:cNvSpPr txBox="1"/>
          <p:nvPr/>
        </p:nvSpPr>
        <p:spPr>
          <a:xfrm>
            <a:off x="755028" y="3842087"/>
            <a:ext cx="1445396"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DANIEL</a:t>
            </a:r>
            <a:endParaRPr lang="en-US" sz="3200" i="1" dirty="0">
              <a:solidFill>
                <a:prstClr val="black"/>
              </a:solidFill>
              <a:latin typeface="AvantGarde Md BT" pitchFamily="34" charset="0"/>
              <a:cs typeface="Aharoni" pitchFamily="2" charset="-79"/>
            </a:endParaRPr>
          </a:p>
        </p:txBody>
      </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07" y="4770843"/>
            <a:ext cx="3355646" cy="839038"/>
          </a:xfrm>
          <a:prstGeom prst="rect">
            <a:avLst/>
          </a:prstGeom>
        </p:spPr>
      </p:pic>
      <p:sp>
        <p:nvSpPr>
          <p:cNvPr id="45" name="TextBox 44"/>
          <p:cNvSpPr txBox="1"/>
          <p:nvPr/>
        </p:nvSpPr>
        <p:spPr>
          <a:xfrm>
            <a:off x="480189" y="4810403"/>
            <a:ext cx="1465466"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EZEKIEL</a:t>
            </a:r>
            <a:endParaRPr lang="en-US" sz="3200" i="1" dirty="0">
              <a:solidFill>
                <a:prstClr val="black"/>
              </a:solidFill>
              <a:latin typeface="AvantGarde Md BT" pitchFamily="34" charset="0"/>
              <a:cs typeface="Aharoni" pitchFamily="2" charset="-79"/>
            </a:endParaRPr>
          </a:p>
        </p:txBody>
      </p:sp>
      <p:sp>
        <p:nvSpPr>
          <p:cNvPr id="46" name="Rectangle 45"/>
          <p:cNvSpPr/>
          <p:nvPr/>
        </p:nvSpPr>
        <p:spPr>
          <a:xfrm>
            <a:off x="3396274" y="4779619"/>
            <a:ext cx="4486832" cy="1477328"/>
          </a:xfrm>
          <a:prstGeom prst="rect">
            <a:avLst/>
          </a:prstGeom>
          <a:ln>
            <a:solidFill>
              <a:schemeClr val="accent1"/>
            </a:solidFill>
          </a:ln>
        </p:spPr>
        <p:txBody>
          <a:bodyPr wrap="square">
            <a:spAutoFit/>
          </a:bodyPr>
          <a:lstStyle/>
          <a:p>
            <a:r>
              <a:rPr lang="en-US" dirty="0" smtClean="0">
                <a:solidFill>
                  <a:prstClr val="black"/>
                </a:solidFill>
              </a:rPr>
              <a:t>Ezekiel 1-3</a:t>
            </a:r>
            <a:r>
              <a:rPr lang="en-US" dirty="0">
                <a:solidFill>
                  <a:prstClr val="black"/>
                </a:solidFill>
              </a:rPr>
              <a:t> </a:t>
            </a:r>
            <a:r>
              <a:rPr lang="en-US" dirty="0" smtClean="0">
                <a:solidFill>
                  <a:prstClr val="black"/>
                </a:solidFill>
              </a:rPr>
              <a:t>    Inaugural Vision</a:t>
            </a:r>
            <a:endParaRPr lang="en-US" dirty="0">
              <a:solidFill>
                <a:prstClr val="black"/>
              </a:solidFill>
            </a:endParaRPr>
          </a:p>
          <a:p>
            <a:r>
              <a:rPr lang="en-US" dirty="0" smtClean="0">
                <a:solidFill>
                  <a:prstClr val="black"/>
                </a:solidFill>
              </a:rPr>
              <a:t>Ezekiel 4-24</a:t>
            </a:r>
            <a:r>
              <a:rPr lang="en-US" dirty="0">
                <a:solidFill>
                  <a:prstClr val="black"/>
                </a:solidFill>
              </a:rPr>
              <a:t>   </a:t>
            </a:r>
            <a:r>
              <a:rPr lang="en-US" dirty="0" smtClean="0">
                <a:solidFill>
                  <a:prstClr val="black"/>
                </a:solidFill>
              </a:rPr>
              <a:t>Judgment </a:t>
            </a:r>
            <a:r>
              <a:rPr lang="en-US" dirty="0">
                <a:solidFill>
                  <a:prstClr val="black"/>
                </a:solidFill>
              </a:rPr>
              <a:t>on Jerusalem </a:t>
            </a:r>
            <a:r>
              <a:rPr lang="en-US" dirty="0" smtClean="0">
                <a:solidFill>
                  <a:prstClr val="black"/>
                </a:solidFill>
              </a:rPr>
              <a:t>&amp; Judah</a:t>
            </a:r>
            <a:endParaRPr lang="en-US" dirty="0">
              <a:solidFill>
                <a:prstClr val="black"/>
              </a:solidFill>
            </a:endParaRPr>
          </a:p>
          <a:p>
            <a:r>
              <a:rPr lang="en-US" dirty="0" smtClean="0">
                <a:solidFill>
                  <a:prstClr val="black"/>
                </a:solidFill>
              </a:rPr>
              <a:t>Ezekiel 25-32</a:t>
            </a:r>
            <a:r>
              <a:rPr lang="en-US" dirty="0">
                <a:solidFill>
                  <a:prstClr val="black"/>
                </a:solidFill>
              </a:rPr>
              <a:t> </a:t>
            </a:r>
            <a:r>
              <a:rPr lang="en-US" dirty="0" smtClean="0">
                <a:solidFill>
                  <a:prstClr val="black"/>
                </a:solidFill>
              </a:rPr>
              <a:t>Oracles </a:t>
            </a:r>
            <a:r>
              <a:rPr lang="en-US" dirty="0">
                <a:solidFill>
                  <a:prstClr val="black"/>
                </a:solidFill>
              </a:rPr>
              <a:t>against Foreign Nations </a:t>
            </a:r>
          </a:p>
          <a:p>
            <a:r>
              <a:rPr lang="en-US" dirty="0" smtClean="0">
                <a:solidFill>
                  <a:prstClr val="black"/>
                </a:solidFill>
              </a:rPr>
              <a:t>Ezekiel 33-39</a:t>
            </a:r>
            <a:r>
              <a:rPr lang="en-US" dirty="0">
                <a:solidFill>
                  <a:prstClr val="black"/>
                </a:solidFill>
              </a:rPr>
              <a:t> </a:t>
            </a:r>
            <a:r>
              <a:rPr lang="en-US" dirty="0" smtClean="0">
                <a:solidFill>
                  <a:prstClr val="black"/>
                </a:solidFill>
              </a:rPr>
              <a:t>After </a:t>
            </a:r>
            <a:r>
              <a:rPr lang="en-US" dirty="0">
                <a:solidFill>
                  <a:prstClr val="black"/>
                </a:solidFill>
              </a:rPr>
              <a:t>the Fall of </a:t>
            </a:r>
            <a:r>
              <a:rPr lang="en-US" dirty="0" smtClean="0">
                <a:solidFill>
                  <a:prstClr val="black"/>
                </a:solidFill>
              </a:rPr>
              <a:t>Jerusalem</a:t>
            </a:r>
            <a:endParaRPr lang="en-US" dirty="0">
              <a:solidFill>
                <a:prstClr val="black"/>
              </a:solidFill>
            </a:endParaRPr>
          </a:p>
          <a:p>
            <a:r>
              <a:rPr lang="en-US" dirty="0" smtClean="0">
                <a:solidFill>
                  <a:prstClr val="black"/>
                </a:solidFill>
              </a:rPr>
              <a:t>Ezekiel 40-48</a:t>
            </a:r>
            <a:r>
              <a:rPr lang="en-US" dirty="0">
                <a:solidFill>
                  <a:prstClr val="black"/>
                </a:solidFill>
              </a:rPr>
              <a:t> </a:t>
            </a:r>
            <a:r>
              <a:rPr lang="en-US" dirty="0" smtClean="0">
                <a:solidFill>
                  <a:prstClr val="black"/>
                </a:solidFill>
              </a:rPr>
              <a:t>Vision </a:t>
            </a:r>
            <a:r>
              <a:rPr lang="en-US" dirty="0">
                <a:solidFill>
                  <a:prstClr val="black"/>
                </a:solidFill>
              </a:rPr>
              <a:t>of Restoration </a:t>
            </a:r>
          </a:p>
        </p:txBody>
      </p:sp>
      <p:sp>
        <p:nvSpPr>
          <p:cNvPr id="3" name="TextBox 2"/>
          <p:cNvSpPr txBox="1"/>
          <p:nvPr/>
        </p:nvSpPr>
        <p:spPr>
          <a:xfrm>
            <a:off x="3396279" y="3390682"/>
            <a:ext cx="1132041" cy="369332"/>
          </a:xfrm>
          <a:prstGeom prst="rect">
            <a:avLst/>
          </a:prstGeom>
          <a:noFill/>
        </p:spPr>
        <p:txBody>
          <a:bodyPr wrap="none" rtlCol="0">
            <a:spAutoFit/>
          </a:bodyPr>
          <a:lstStyle/>
          <a:p>
            <a:r>
              <a:rPr lang="en-US" dirty="0" smtClean="0"/>
              <a:t>God Rules</a:t>
            </a:r>
            <a:endParaRPr lang="en-US" dirty="0"/>
          </a:p>
        </p:txBody>
      </p:sp>
      <p:sp>
        <p:nvSpPr>
          <p:cNvPr id="54" name="TextBox 53"/>
          <p:cNvSpPr txBox="1"/>
          <p:nvPr/>
        </p:nvSpPr>
        <p:spPr>
          <a:xfrm>
            <a:off x="3396366" y="6256947"/>
            <a:ext cx="2104935" cy="369332"/>
          </a:xfrm>
          <a:prstGeom prst="rect">
            <a:avLst/>
          </a:prstGeom>
          <a:noFill/>
        </p:spPr>
        <p:txBody>
          <a:bodyPr wrap="none" rtlCol="0">
            <a:spAutoFit/>
          </a:bodyPr>
          <a:lstStyle/>
          <a:p>
            <a:r>
              <a:rPr lang="en-US" dirty="0" smtClean="0"/>
              <a:t>Settle in for 70 years</a:t>
            </a:r>
            <a:endParaRPr lang="en-US" dirty="0"/>
          </a:p>
        </p:txBody>
      </p:sp>
    </p:spTree>
    <p:extLst>
      <p:ext uri="{BB962C8B-B14F-4D97-AF65-F5344CB8AC3E}">
        <p14:creationId xmlns:p14="http://schemas.microsoft.com/office/powerpoint/2010/main" val="2923477769"/>
      </p:ext>
    </p:extLst>
  </p:cSld>
  <p:clrMapOvr>
    <a:masterClrMapping/>
  </p:clrMapOvr>
  <p:timing>
    <p:tnLst>
      <p:par>
        <p:cTn id="1" dur="indefinite" restart="never" nodeType="tmRoot"/>
      </p:par>
    </p:tnLst>
  </p:timing>
</p:sld>
</file>

<file path=ppt/theme/_rels/them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image" Target="../media/image28.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9_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3924</TotalTime>
  <Words>2103</Words>
  <Application>Microsoft Office PowerPoint</Application>
  <PresentationFormat>On-screen Show (4:3)</PresentationFormat>
  <Paragraphs>736</Paragraphs>
  <Slides>49</Slides>
  <Notes>7</Notes>
  <HiddenSlides>3</HiddenSlides>
  <MMClips>0</MMClips>
  <ScaleCrop>false</ScaleCrop>
  <HeadingPairs>
    <vt:vector size="4" baseType="variant">
      <vt:variant>
        <vt:lpstr>Theme</vt:lpstr>
      </vt:variant>
      <vt:variant>
        <vt:i4>29</vt:i4>
      </vt:variant>
      <vt:variant>
        <vt:lpstr>Slide Titles</vt:lpstr>
      </vt:variant>
      <vt:variant>
        <vt:i4>49</vt:i4>
      </vt:variant>
    </vt:vector>
  </HeadingPairs>
  <TitlesOfParts>
    <vt:vector size="78" baseType="lpstr">
      <vt:lpstr>Office Theme</vt:lpstr>
      <vt:lpstr>2_Office Theme</vt:lpstr>
      <vt:lpstr>5_Office Theme</vt:lpstr>
      <vt:lpstr>1_Expedition</vt:lpstr>
      <vt:lpstr>9_Office Theme</vt:lpstr>
      <vt:lpstr>11_Office Theme</vt:lpstr>
      <vt:lpstr>1_Office Theme</vt:lpstr>
      <vt:lpstr>3_Default Design</vt:lpstr>
      <vt:lpstr>12_Office Theme</vt:lpstr>
      <vt:lpstr>21_Office Theme</vt:lpstr>
      <vt:lpstr>3_Office Theme</vt:lpstr>
      <vt:lpstr>13_Office Theme</vt:lpstr>
      <vt:lpstr>10_Office Theme</vt:lpstr>
      <vt:lpstr>16_Office Theme</vt:lpstr>
      <vt:lpstr>4_Office Theme</vt:lpstr>
      <vt:lpstr>14_Office Theme</vt:lpstr>
      <vt:lpstr>1_Civic</vt:lpstr>
      <vt:lpstr>15_Office Theme</vt:lpstr>
      <vt:lpstr>6_Office Theme</vt:lpstr>
      <vt:lpstr>7_Office Theme</vt:lpstr>
      <vt:lpstr>9_Default</vt:lpstr>
      <vt:lpstr>17_Office Theme</vt:lpstr>
      <vt:lpstr>19_Office Theme</vt:lpstr>
      <vt:lpstr>20_Office Theme</vt:lpstr>
      <vt:lpstr>8_Office Theme</vt:lpstr>
      <vt:lpstr>18_Office Theme</vt:lpstr>
      <vt:lpstr>22_Office Theme</vt:lpstr>
      <vt:lpstr>23_Office Theme</vt:lpstr>
      <vt:lpstr>18_Default Design</vt:lpstr>
      <vt:lpstr>PowerPoint Presentation</vt:lpstr>
      <vt:lpstr>PowerPoint Presentation</vt:lpstr>
      <vt:lpstr>Kings of United &amp; Divided Kingdom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Role of the Prophets </vt:lpstr>
      <vt:lpstr>God’s Test for a Prophet</vt:lpstr>
      <vt:lpstr>PowerPoint Presentation</vt:lpstr>
      <vt:lpstr>PowerPoint Presentation</vt:lpstr>
      <vt:lpstr>PowerPoint Presentation</vt:lpstr>
      <vt:lpstr>Prophecy Against Tyre-Ezekiel 26</vt:lpstr>
      <vt:lpstr>Keeping Captivities Straight</vt:lpstr>
      <vt:lpstr>PowerPoint Presentation</vt:lpstr>
      <vt:lpstr>PowerPoint Presentation</vt:lpstr>
      <vt:lpstr>Book of Law Found – 2yrs before Daniel</vt:lpstr>
      <vt:lpstr>609 BC Death of Josiah - Daniel 11 yrs old</vt:lpstr>
      <vt:lpstr>4 Hebrew Youth in Babylon – 605 BC Daniel 15 yrs old</vt:lpstr>
      <vt:lpstr>Daniel 2 – Metallic Man Vision 602 BC -Daniel 18 yrs </vt:lpstr>
      <vt:lpstr>Background</vt:lpstr>
      <vt:lpstr>Jerusalem Destroyed – 586 BC Daniel 34 yrs old</vt:lpstr>
      <vt:lpstr>Madness of Nebucahdnessar Daniel 4 ~ 565 BC?  Daniel 55 yrs old</vt:lpstr>
      <vt:lpstr>Writing on  the Wall – 539 BC Daniel 81 yrs old</vt:lpstr>
      <vt:lpstr>Theme of Daniel</vt:lpstr>
      <vt:lpstr>Precursor Prophecies</vt:lpstr>
      <vt:lpstr>God’s Prophets</vt:lpstr>
      <vt:lpstr>Overview</vt:lpstr>
      <vt:lpstr>Characters from Daniel</vt:lpstr>
      <vt:lpstr>Nebuchadnezzar’s Dream Daniel 2</vt:lpstr>
      <vt:lpstr>PowerPoint Presentation</vt:lpstr>
      <vt:lpstr>Nebuchadnezzar’s Dream Daniel 2</vt:lpstr>
      <vt:lpstr>Setting Up an Eternal Kingdom</vt:lpstr>
      <vt:lpstr>Daniel’s Prayer What 3 things Daniel asked from God?</vt:lpstr>
      <vt:lpstr>Three Returns</vt:lpstr>
      <vt:lpstr>Promise of Return after Seventy Years Captivity</vt:lpstr>
      <vt:lpstr>PowerPoint Presentation</vt:lpstr>
      <vt:lpstr>Prayer Answered</vt:lpstr>
      <vt:lpstr>PowerPoint Presentation</vt:lpstr>
      <vt:lpstr>PowerPoint Presentation</vt:lpstr>
      <vt:lpstr>Angel’s Final Message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 Haynes</dc:creator>
  <cp:lastModifiedBy>Danny Haynes</cp:lastModifiedBy>
  <cp:revision>92</cp:revision>
  <dcterms:created xsi:type="dcterms:W3CDTF">2018-09-05T14:20:18Z</dcterms:created>
  <dcterms:modified xsi:type="dcterms:W3CDTF">2018-10-14T12:21:37Z</dcterms:modified>
</cp:coreProperties>
</file>