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3"/>
  </p:notesMasterIdLst>
  <p:sldIdLst>
    <p:sldId id="256" r:id="rId2"/>
    <p:sldId id="369" r:id="rId3"/>
    <p:sldId id="348" r:id="rId4"/>
    <p:sldId id="349" r:id="rId5"/>
    <p:sldId id="350" r:id="rId6"/>
    <p:sldId id="351" r:id="rId7"/>
    <p:sldId id="344" r:id="rId8"/>
    <p:sldId id="370" r:id="rId9"/>
    <p:sldId id="356" r:id="rId10"/>
    <p:sldId id="357" r:id="rId11"/>
    <p:sldId id="358" r:id="rId12"/>
    <p:sldId id="359" r:id="rId13"/>
    <p:sldId id="361" r:id="rId14"/>
    <p:sldId id="360" r:id="rId15"/>
    <p:sldId id="363" r:id="rId16"/>
    <p:sldId id="364" r:id="rId17"/>
    <p:sldId id="365" r:id="rId18"/>
    <p:sldId id="366" r:id="rId19"/>
    <p:sldId id="362" r:id="rId20"/>
    <p:sldId id="367" r:id="rId21"/>
    <p:sldId id="368" r:id="rId22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7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6" autoAdjust="0"/>
    <p:restoredTop sz="94624" autoAdjust="0"/>
  </p:normalViewPr>
  <p:slideViewPr>
    <p:cSldViewPr snapToGrid="0">
      <p:cViewPr varScale="1">
        <p:scale>
          <a:sx n="89" d="100"/>
          <a:sy n="89" d="100"/>
        </p:scale>
        <p:origin x="-120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960E9-A33D-4B93-94AE-7016B88785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EFE4C0A-6D75-48E1-A7DE-0A49D4B90AE8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David Think?</a:t>
          </a:r>
          <a:endParaRPr lang="en-CA" dirty="0">
            <a:solidFill>
              <a:schemeClr val="bg1"/>
            </a:solidFill>
          </a:endParaRPr>
        </a:p>
      </dgm:t>
    </dgm:pt>
    <dgm:pt modelId="{5177F79A-82B2-4BC7-A0C4-A71CD8FBD154}" type="parTrans" cxnId="{100D0185-3BA3-4EA2-9050-861A04343E3E}">
      <dgm:prSet/>
      <dgm:spPr/>
      <dgm:t>
        <a:bodyPr/>
        <a:lstStyle/>
        <a:p>
          <a:endParaRPr lang="en-CA"/>
        </a:p>
      </dgm:t>
    </dgm:pt>
    <dgm:pt modelId="{EC3B3E57-7EB9-4A75-8275-248F6DAEC645}" type="sibTrans" cxnId="{100D0185-3BA3-4EA2-9050-861A04343E3E}">
      <dgm:prSet/>
      <dgm:spPr/>
      <dgm:t>
        <a:bodyPr/>
        <a:lstStyle/>
        <a:p>
          <a:endParaRPr lang="en-CA"/>
        </a:p>
      </dgm:t>
    </dgm:pt>
    <dgm:pt modelId="{FA2296D3-4618-446D-A965-E4971A809453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“I dwell in a house of cedar, but the ark of God dwells in tent curtains.”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FD83D3EE-161D-49A5-8344-8C1E9E9E67C2}" type="parTrans" cxnId="{B2CAD042-63CE-46D1-A135-401B05FC3E06}">
      <dgm:prSet/>
      <dgm:spPr/>
      <dgm:t>
        <a:bodyPr/>
        <a:lstStyle/>
        <a:p>
          <a:endParaRPr lang="en-CA"/>
        </a:p>
      </dgm:t>
    </dgm:pt>
    <dgm:pt modelId="{9AEA3EAF-DDEA-4D75-BEC7-302F80D1FEB6}" type="sibTrans" cxnId="{B2CAD042-63CE-46D1-A135-401B05FC3E06}">
      <dgm:prSet/>
      <dgm:spPr/>
      <dgm:t>
        <a:bodyPr/>
        <a:lstStyle/>
        <a:p>
          <a:endParaRPr lang="en-CA"/>
        </a:p>
      </dgm:t>
    </dgm:pt>
    <dgm:pt modelId="{781419A0-75C0-4981-94A1-90C37BF0A101}">
      <dgm:prSet phldrT="[Text]"/>
      <dgm:spPr/>
      <dgm:t>
        <a:bodyPr/>
        <a:lstStyle/>
        <a:p>
          <a:r>
            <a:rPr lang="en-CA" dirty="0" smtClean="0">
              <a:solidFill>
                <a:schemeClr val="accent3"/>
              </a:solidFill>
            </a:rPr>
            <a:t>What Did Nathan Think?</a:t>
          </a:r>
          <a:endParaRPr lang="en-CA" dirty="0">
            <a:solidFill>
              <a:schemeClr val="accent3"/>
            </a:solidFill>
          </a:endParaRPr>
        </a:p>
      </dgm:t>
    </dgm:pt>
    <dgm:pt modelId="{B9009909-9045-433B-A80E-D6042D766B7A}" type="parTrans" cxnId="{8C8426A2-4F9D-4408-B96D-736AFBF1A26A}">
      <dgm:prSet/>
      <dgm:spPr/>
      <dgm:t>
        <a:bodyPr/>
        <a:lstStyle/>
        <a:p>
          <a:endParaRPr lang="en-CA"/>
        </a:p>
      </dgm:t>
    </dgm:pt>
    <dgm:pt modelId="{75C1C37D-CBD1-4F50-997D-104E52F4F8B4}" type="sibTrans" cxnId="{8C8426A2-4F9D-4408-B96D-736AFBF1A26A}">
      <dgm:prSet/>
      <dgm:spPr/>
      <dgm:t>
        <a:bodyPr/>
        <a:lstStyle/>
        <a:p>
          <a:endParaRPr lang="en-CA"/>
        </a:p>
      </dgm:t>
    </dgm:pt>
    <dgm:pt modelId="{7D7344D1-D6AE-4DE1-B491-CF465BFB21F0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B5D977F4-CA56-4949-8474-38873C767318}" type="parTrans" cxnId="{9517FA03-2739-49AC-ABC8-4AADC84917DE}">
      <dgm:prSet/>
      <dgm:spPr/>
      <dgm:t>
        <a:bodyPr/>
        <a:lstStyle/>
        <a:p>
          <a:endParaRPr lang="en-CA"/>
        </a:p>
      </dgm:t>
    </dgm:pt>
    <dgm:pt modelId="{9C8A4D70-6F63-4675-8F5F-3E32402DE19D}" type="sibTrans" cxnId="{9517FA03-2739-49AC-ABC8-4AADC84917DE}">
      <dgm:prSet/>
      <dgm:spPr/>
      <dgm:t>
        <a:bodyPr/>
        <a:lstStyle/>
        <a:p>
          <a:endParaRPr lang="en-CA"/>
        </a:p>
      </dgm:t>
    </dgm:pt>
    <dgm:pt modelId="{6D017756-2694-4E12-95E9-C92F4FC6EA3B}">
      <dgm:prSet phldrT="[Text]"/>
      <dgm:spPr/>
      <dgm:t>
        <a:bodyPr/>
        <a:lstStyle/>
        <a:p>
          <a:r>
            <a:rPr lang="en-CA" dirty="0" smtClean="0">
              <a:solidFill>
                <a:schemeClr val="accent4"/>
              </a:solidFill>
            </a:rPr>
            <a:t>What Did  God Think?</a:t>
          </a:r>
          <a:endParaRPr lang="en-CA" dirty="0">
            <a:solidFill>
              <a:schemeClr val="accent4"/>
            </a:solidFill>
          </a:endParaRPr>
        </a:p>
      </dgm:t>
    </dgm:pt>
    <dgm:pt modelId="{4E6F6CF9-824A-41D0-9C12-B2AC69102A35}" type="parTrans" cxnId="{23252CC4-3B63-4C0A-AEAE-F9F10BF8FC00}">
      <dgm:prSet/>
      <dgm:spPr/>
      <dgm:t>
        <a:bodyPr/>
        <a:lstStyle/>
        <a:p>
          <a:endParaRPr lang="en-CA"/>
        </a:p>
      </dgm:t>
    </dgm:pt>
    <dgm:pt modelId="{C0C6EB58-ED15-45DD-9B20-51717AC4A04D}" type="sibTrans" cxnId="{23252CC4-3B63-4C0A-AEAE-F9F10BF8FC00}">
      <dgm:prSet/>
      <dgm:spPr/>
      <dgm:t>
        <a:bodyPr/>
        <a:lstStyle/>
        <a:p>
          <a:endParaRPr lang="en-CA"/>
        </a:p>
      </dgm:t>
    </dgm:pt>
    <dgm:pt modelId="{309AAE58-2CFA-453A-AA59-37645059282D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7A746107-6F14-4316-9DD0-53497F2C5B8C}" type="parTrans" cxnId="{82B52BDF-B861-4B13-B1DE-014C5B37BEAF}">
      <dgm:prSet/>
      <dgm:spPr/>
      <dgm:t>
        <a:bodyPr/>
        <a:lstStyle/>
        <a:p>
          <a:endParaRPr lang="en-CA"/>
        </a:p>
      </dgm:t>
    </dgm:pt>
    <dgm:pt modelId="{EAEB2EA0-75F7-4316-9B56-C212BDE0EFE3}" type="sibTrans" cxnId="{82B52BDF-B861-4B13-B1DE-014C5B37BEAF}">
      <dgm:prSet/>
      <dgm:spPr/>
      <dgm:t>
        <a:bodyPr/>
        <a:lstStyle/>
        <a:p>
          <a:endParaRPr lang="en-CA"/>
        </a:p>
      </dgm:t>
    </dgm:pt>
    <dgm:pt modelId="{2A580ED1-F8E9-4208-A10D-4A1FE7A6D7E0}" type="pres">
      <dgm:prSet presAssocID="{B39960E9-A33D-4B93-94AE-7016B887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BCEA77-6CAA-4998-BB9F-11BA4DFA0693}" type="pres">
      <dgm:prSet presAssocID="{7EFE4C0A-6D75-48E1-A7DE-0A49D4B90AE8}" presName="composite" presStyleCnt="0"/>
      <dgm:spPr/>
    </dgm:pt>
    <dgm:pt modelId="{4D377F7F-B55D-40CE-A798-9AE37A1068CB}" type="pres">
      <dgm:prSet presAssocID="{7EFE4C0A-6D75-48E1-A7DE-0A49D4B90A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600B358-32FC-4BBA-97FD-0FE5B4C63CC2}" type="pres">
      <dgm:prSet presAssocID="{7EFE4C0A-6D75-48E1-A7DE-0A49D4B90A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7564D0-F36E-4A42-B9EC-BF63342DC60F}" type="pres">
      <dgm:prSet presAssocID="{EC3B3E57-7EB9-4A75-8275-248F6DAEC645}" presName="space" presStyleCnt="0"/>
      <dgm:spPr/>
    </dgm:pt>
    <dgm:pt modelId="{B3F8F322-7F27-4AD0-B10C-2241DD465C17}" type="pres">
      <dgm:prSet presAssocID="{781419A0-75C0-4981-94A1-90C37BF0A101}" presName="composite" presStyleCnt="0"/>
      <dgm:spPr/>
    </dgm:pt>
    <dgm:pt modelId="{8262AD82-6575-428F-BD2F-A2498EBB4664}" type="pres">
      <dgm:prSet presAssocID="{781419A0-75C0-4981-94A1-90C37BF0A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6ADE7E-A85D-4FD6-840B-88223CCCCFD3}" type="pres">
      <dgm:prSet presAssocID="{781419A0-75C0-4981-94A1-90C37BF0A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CC0B4A-89F1-4457-9D41-2B216E64BB98}" type="pres">
      <dgm:prSet presAssocID="{75C1C37D-CBD1-4F50-997D-104E52F4F8B4}" presName="space" presStyleCnt="0"/>
      <dgm:spPr/>
    </dgm:pt>
    <dgm:pt modelId="{5EDA50AC-272E-41C8-A38E-BAAD30FB2983}" type="pres">
      <dgm:prSet presAssocID="{6D017756-2694-4E12-95E9-C92F4FC6EA3B}" presName="composite" presStyleCnt="0"/>
      <dgm:spPr/>
    </dgm:pt>
    <dgm:pt modelId="{ABEF42B2-D5FB-425C-94EA-847720096FA7}" type="pres">
      <dgm:prSet presAssocID="{6D017756-2694-4E12-95E9-C92F4FC6EA3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5FCA7C-1466-4314-85F8-77D647225C97}" type="pres">
      <dgm:prSet presAssocID="{6D017756-2694-4E12-95E9-C92F4FC6EA3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2CAD042-63CE-46D1-A135-401B05FC3E06}" srcId="{7EFE4C0A-6D75-48E1-A7DE-0A49D4B90AE8}" destId="{FA2296D3-4618-446D-A965-E4971A809453}" srcOrd="0" destOrd="0" parTransId="{FD83D3EE-161D-49A5-8344-8C1E9E9E67C2}" sibTransId="{9AEA3EAF-DDEA-4D75-BEC7-302F80D1FEB6}"/>
    <dgm:cxn modelId="{8C8426A2-4F9D-4408-B96D-736AFBF1A26A}" srcId="{B39960E9-A33D-4B93-94AE-7016B8878533}" destId="{781419A0-75C0-4981-94A1-90C37BF0A101}" srcOrd="1" destOrd="0" parTransId="{B9009909-9045-433B-A80E-D6042D766B7A}" sibTransId="{75C1C37D-CBD1-4F50-997D-104E52F4F8B4}"/>
    <dgm:cxn modelId="{83986C57-A6BB-43C9-A926-5B4F11A16174}" type="presOf" srcId="{FA2296D3-4618-446D-A965-E4971A809453}" destId="{E600B358-32FC-4BBA-97FD-0FE5B4C63CC2}" srcOrd="0" destOrd="0" presId="urn:microsoft.com/office/officeart/2005/8/layout/hList1"/>
    <dgm:cxn modelId="{D68D9777-76BD-40A2-B723-3FEBA34E0E41}" type="presOf" srcId="{309AAE58-2CFA-453A-AA59-37645059282D}" destId="{575FCA7C-1466-4314-85F8-77D647225C97}" srcOrd="0" destOrd="0" presId="urn:microsoft.com/office/officeart/2005/8/layout/hList1"/>
    <dgm:cxn modelId="{CC9FD6E4-A9A0-41A0-B734-223D4F509CB4}" type="presOf" srcId="{B39960E9-A33D-4B93-94AE-7016B8878533}" destId="{2A580ED1-F8E9-4208-A10D-4A1FE7A6D7E0}" srcOrd="0" destOrd="0" presId="urn:microsoft.com/office/officeart/2005/8/layout/hList1"/>
    <dgm:cxn modelId="{16DA6044-0F1E-450D-AA4E-B17A70989655}" type="presOf" srcId="{781419A0-75C0-4981-94A1-90C37BF0A101}" destId="{8262AD82-6575-428F-BD2F-A2498EBB4664}" srcOrd="0" destOrd="0" presId="urn:microsoft.com/office/officeart/2005/8/layout/hList1"/>
    <dgm:cxn modelId="{9517FA03-2739-49AC-ABC8-4AADC84917DE}" srcId="{781419A0-75C0-4981-94A1-90C37BF0A101}" destId="{7D7344D1-D6AE-4DE1-B491-CF465BFB21F0}" srcOrd="0" destOrd="0" parTransId="{B5D977F4-CA56-4949-8474-38873C767318}" sibTransId="{9C8A4D70-6F63-4675-8F5F-3E32402DE19D}"/>
    <dgm:cxn modelId="{2AF5F4C8-5C09-4266-898F-9880C7AD4E93}" type="presOf" srcId="{7D7344D1-D6AE-4DE1-B491-CF465BFB21F0}" destId="{9E6ADE7E-A85D-4FD6-840B-88223CCCCFD3}" srcOrd="0" destOrd="0" presId="urn:microsoft.com/office/officeart/2005/8/layout/hList1"/>
    <dgm:cxn modelId="{82B52BDF-B861-4B13-B1DE-014C5B37BEAF}" srcId="{6D017756-2694-4E12-95E9-C92F4FC6EA3B}" destId="{309AAE58-2CFA-453A-AA59-37645059282D}" srcOrd="0" destOrd="0" parTransId="{7A746107-6F14-4316-9DD0-53497F2C5B8C}" sibTransId="{EAEB2EA0-75F7-4316-9B56-C212BDE0EFE3}"/>
    <dgm:cxn modelId="{17D20BA4-232C-45E1-BA91-7AA9BB4820B1}" type="presOf" srcId="{6D017756-2694-4E12-95E9-C92F4FC6EA3B}" destId="{ABEF42B2-D5FB-425C-94EA-847720096FA7}" srcOrd="0" destOrd="0" presId="urn:microsoft.com/office/officeart/2005/8/layout/hList1"/>
    <dgm:cxn modelId="{100D0185-3BA3-4EA2-9050-861A04343E3E}" srcId="{B39960E9-A33D-4B93-94AE-7016B8878533}" destId="{7EFE4C0A-6D75-48E1-A7DE-0A49D4B90AE8}" srcOrd="0" destOrd="0" parTransId="{5177F79A-82B2-4BC7-A0C4-A71CD8FBD154}" sibTransId="{EC3B3E57-7EB9-4A75-8275-248F6DAEC645}"/>
    <dgm:cxn modelId="{27068E1A-07C6-4CE9-975A-76F2FCEE4C26}" type="presOf" srcId="{7EFE4C0A-6D75-48E1-A7DE-0A49D4B90AE8}" destId="{4D377F7F-B55D-40CE-A798-9AE37A1068CB}" srcOrd="0" destOrd="0" presId="urn:microsoft.com/office/officeart/2005/8/layout/hList1"/>
    <dgm:cxn modelId="{23252CC4-3B63-4C0A-AEAE-F9F10BF8FC00}" srcId="{B39960E9-A33D-4B93-94AE-7016B8878533}" destId="{6D017756-2694-4E12-95E9-C92F4FC6EA3B}" srcOrd="2" destOrd="0" parTransId="{4E6F6CF9-824A-41D0-9C12-B2AC69102A35}" sibTransId="{C0C6EB58-ED15-45DD-9B20-51717AC4A04D}"/>
    <dgm:cxn modelId="{C4963167-1FA9-4567-99DE-AB0D30350EBF}" type="presParOf" srcId="{2A580ED1-F8E9-4208-A10D-4A1FE7A6D7E0}" destId="{06BCEA77-6CAA-4998-BB9F-11BA4DFA0693}" srcOrd="0" destOrd="0" presId="urn:microsoft.com/office/officeart/2005/8/layout/hList1"/>
    <dgm:cxn modelId="{50357C8F-FA0E-4A4F-8F7D-B24AC10A96CA}" type="presParOf" srcId="{06BCEA77-6CAA-4998-BB9F-11BA4DFA0693}" destId="{4D377F7F-B55D-40CE-A798-9AE37A1068CB}" srcOrd="0" destOrd="0" presId="urn:microsoft.com/office/officeart/2005/8/layout/hList1"/>
    <dgm:cxn modelId="{F832BD6A-8D82-4A15-BC1B-D549DEE59FC5}" type="presParOf" srcId="{06BCEA77-6CAA-4998-BB9F-11BA4DFA0693}" destId="{E600B358-32FC-4BBA-97FD-0FE5B4C63CC2}" srcOrd="1" destOrd="0" presId="urn:microsoft.com/office/officeart/2005/8/layout/hList1"/>
    <dgm:cxn modelId="{433CD7BE-8D77-4633-8C20-F89D640D344F}" type="presParOf" srcId="{2A580ED1-F8E9-4208-A10D-4A1FE7A6D7E0}" destId="{F07564D0-F36E-4A42-B9EC-BF63342DC60F}" srcOrd="1" destOrd="0" presId="urn:microsoft.com/office/officeart/2005/8/layout/hList1"/>
    <dgm:cxn modelId="{B7E7ECD6-2453-4BCC-826F-08754C0EDC6F}" type="presParOf" srcId="{2A580ED1-F8E9-4208-A10D-4A1FE7A6D7E0}" destId="{B3F8F322-7F27-4AD0-B10C-2241DD465C17}" srcOrd="2" destOrd="0" presId="urn:microsoft.com/office/officeart/2005/8/layout/hList1"/>
    <dgm:cxn modelId="{7840E6D1-8E25-4911-AD62-46878A962799}" type="presParOf" srcId="{B3F8F322-7F27-4AD0-B10C-2241DD465C17}" destId="{8262AD82-6575-428F-BD2F-A2498EBB4664}" srcOrd="0" destOrd="0" presId="urn:microsoft.com/office/officeart/2005/8/layout/hList1"/>
    <dgm:cxn modelId="{96ADC0B3-8CCC-4BA1-A8B0-86DA93C77860}" type="presParOf" srcId="{B3F8F322-7F27-4AD0-B10C-2241DD465C17}" destId="{9E6ADE7E-A85D-4FD6-840B-88223CCCCFD3}" srcOrd="1" destOrd="0" presId="urn:microsoft.com/office/officeart/2005/8/layout/hList1"/>
    <dgm:cxn modelId="{418D1B07-6601-4B69-B5E3-79D5A7DC570F}" type="presParOf" srcId="{2A580ED1-F8E9-4208-A10D-4A1FE7A6D7E0}" destId="{0ECC0B4A-89F1-4457-9D41-2B216E64BB98}" srcOrd="3" destOrd="0" presId="urn:microsoft.com/office/officeart/2005/8/layout/hList1"/>
    <dgm:cxn modelId="{2FE20B92-124C-4003-95A1-D42D2BC2573D}" type="presParOf" srcId="{2A580ED1-F8E9-4208-A10D-4A1FE7A6D7E0}" destId="{5EDA50AC-272E-41C8-A38E-BAAD30FB2983}" srcOrd="4" destOrd="0" presId="urn:microsoft.com/office/officeart/2005/8/layout/hList1"/>
    <dgm:cxn modelId="{700EEF5B-677C-4A39-8BC1-7932E46405F4}" type="presParOf" srcId="{5EDA50AC-272E-41C8-A38E-BAAD30FB2983}" destId="{ABEF42B2-D5FB-425C-94EA-847720096FA7}" srcOrd="0" destOrd="0" presId="urn:microsoft.com/office/officeart/2005/8/layout/hList1"/>
    <dgm:cxn modelId="{C10EEB65-0DF1-4F88-80DA-8E37649BE5BB}" type="presParOf" srcId="{5EDA50AC-272E-41C8-A38E-BAAD30FB2983}" destId="{575FCA7C-1466-4314-85F8-77D647225C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960E9-A33D-4B93-94AE-7016B88785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EFE4C0A-6D75-48E1-A7DE-0A49D4B90AE8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David Think?</a:t>
          </a:r>
          <a:endParaRPr lang="en-CA" dirty="0">
            <a:solidFill>
              <a:schemeClr val="bg1"/>
            </a:solidFill>
          </a:endParaRPr>
        </a:p>
      </dgm:t>
    </dgm:pt>
    <dgm:pt modelId="{5177F79A-82B2-4BC7-A0C4-A71CD8FBD154}" type="parTrans" cxnId="{100D0185-3BA3-4EA2-9050-861A04343E3E}">
      <dgm:prSet/>
      <dgm:spPr/>
      <dgm:t>
        <a:bodyPr/>
        <a:lstStyle/>
        <a:p>
          <a:endParaRPr lang="en-CA"/>
        </a:p>
      </dgm:t>
    </dgm:pt>
    <dgm:pt modelId="{EC3B3E57-7EB9-4A75-8275-248F6DAEC645}" type="sibTrans" cxnId="{100D0185-3BA3-4EA2-9050-861A04343E3E}">
      <dgm:prSet/>
      <dgm:spPr/>
      <dgm:t>
        <a:bodyPr/>
        <a:lstStyle/>
        <a:p>
          <a:endParaRPr lang="en-CA"/>
        </a:p>
      </dgm:t>
    </dgm:pt>
    <dgm:pt modelId="{FA2296D3-4618-446D-A965-E4971A809453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“I dwell in a house of cedar, but the ark of God dwells in tent curtains.”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FD83D3EE-161D-49A5-8344-8C1E9E9E67C2}" type="parTrans" cxnId="{B2CAD042-63CE-46D1-A135-401B05FC3E06}">
      <dgm:prSet/>
      <dgm:spPr/>
      <dgm:t>
        <a:bodyPr/>
        <a:lstStyle/>
        <a:p>
          <a:endParaRPr lang="en-CA"/>
        </a:p>
      </dgm:t>
    </dgm:pt>
    <dgm:pt modelId="{9AEA3EAF-DDEA-4D75-BEC7-302F80D1FEB6}" type="sibTrans" cxnId="{B2CAD042-63CE-46D1-A135-401B05FC3E06}">
      <dgm:prSet/>
      <dgm:spPr/>
      <dgm:t>
        <a:bodyPr/>
        <a:lstStyle/>
        <a:p>
          <a:endParaRPr lang="en-CA"/>
        </a:p>
      </dgm:t>
    </dgm:pt>
    <dgm:pt modelId="{781419A0-75C0-4981-94A1-90C37BF0A101}">
      <dgm:prSet phldrT="[Text]"/>
      <dgm:spPr/>
      <dgm:t>
        <a:bodyPr/>
        <a:lstStyle/>
        <a:p>
          <a:r>
            <a:rPr lang="en-CA" dirty="0" smtClean="0">
              <a:solidFill>
                <a:schemeClr val="accent3"/>
              </a:solidFill>
            </a:rPr>
            <a:t>What Did Nathan Think?</a:t>
          </a:r>
          <a:endParaRPr lang="en-CA" dirty="0">
            <a:solidFill>
              <a:schemeClr val="accent3"/>
            </a:solidFill>
          </a:endParaRPr>
        </a:p>
      </dgm:t>
    </dgm:pt>
    <dgm:pt modelId="{B9009909-9045-433B-A80E-D6042D766B7A}" type="parTrans" cxnId="{8C8426A2-4F9D-4408-B96D-736AFBF1A26A}">
      <dgm:prSet/>
      <dgm:spPr/>
      <dgm:t>
        <a:bodyPr/>
        <a:lstStyle/>
        <a:p>
          <a:endParaRPr lang="en-CA"/>
        </a:p>
      </dgm:t>
    </dgm:pt>
    <dgm:pt modelId="{75C1C37D-CBD1-4F50-997D-104E52F4F8B4}" type="sibTrans" cxnId="{8C8426A2-4F9D-4408-B96D-736AFBF1A26A}">
      <dgm:prSet/>
      <dgm:spPr/>
      <dgm:t>
        <a:bodyPr/>
        <a:lstStyle/>
        <a:p>
          <a:endParaRPr lang="en-CA"/>
        </a:p>
      </dgm:t>
    </dgm:pt>
    <dgm:pt modelId="{7D7344D1-D6AE-4DE1-B491-CF465BFB21F0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B5D977F4-CA56-4949-8474-38873C767318}" type="parTrans" cxnId="{9517FA03-2739-49AC-ABC8-4AADC84917DE}">
      <dgm:prSet/>
      <dgm:spPr/>
      <dgm:t>
        <a:bodyPr/>
        <a:lstStyle/>
        <a:p>
          <a:endParaRPr lang="en-CA"/>
        </a:p>
      </dgm:t>
    </dgm:pt>
    <dgm:pt modelId="{9C8A4D70-6F63-4675-8F5F-3E32402DE19D}" type="sibTrans" cxnId="{9517FA03-2739-49AC-ABC8-4AADC84917DE}">
      <dgm:prSet/>
      <dgm:spPr/>
      <dgm:t>
        <a:bodyPr/>
        <a:lstStyle/>
        <a:p>
          <a:endParaRPr lang="en-CA"/>
        </a:p>
      </dgm:t>
    </dgm:pt>
    <dgm:pt modelId="{6D017756-2694-4E12-95E9-C92F4FC6EA3B}">
      <dgm:prSet phldrT="[Text]"/>
      <dgm:spPr/>
      <dgm:t>
        <a:bodyPr/>
        <a:lstStyle/>
        <a:p>
          <a:r>
            <a:rPr lang="en-CA" dirty="0" smtClean="0">
              <a:solidFill>
                <a:schemeClr val="accent4"/>
              </a:solidFill>
            </a:rPr>
            <a:t>What Did  God Think?</a:t>
          </a:r>
          <a:endParaRPr lang="en-CA" dirty="0">
            <a:solidFill>
              <a:schemeClr val="accent4"/>
            </a:solidFill>
          </a:endParaRPr>
        </a:p>
      </dgm:t>
    </dgm:pt>
    <dgm:pt modelId="{4E6F6CF9-824A-41D0-9C12-B2AC69102A35}" type="parTrans" cxnId="{23252CC4-3B63-4C0A-AEAE-F9F10BF8FC00}">
      <dgm:prSet/>
      <dgm:spPr/>
      <dgm:t>
        <a:bodyPr/>
        <a:lstStyle/>
        <a:p>
          <a:endParaRPr lang="en-CA"/>
        </a:p>
      </dgm:t>
    </dgm:pt>
    <dgm:pt modelId="{C0C6EB58-ED15-45DD-9B20-51717AC4A04D}" type="sibTrans" cxnId="{23252CC4-3B63-4C0A-AEAE-F9F10BF8FC00}">
      <dgm:prSet/>
      <dgm:spPr/>
      <dgm:t>
        <a:bodyPr/>
        <a:lstStyle/>
        <a:p>
          <a:endParaRPr lang="en-CA"/>
        </a:p>
      </dgm:t>
    </dgm:pt>
    <dgm:pt modelId="{309AAE58-2CFA-453A-AA59-37645059282D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7A746107-6F14-4316-9DD0-53497F2C5B8C}" type="parTrans" cxnId="{82B52BDF-B861-4B13-B1DE-014C5B37BEAF}">
      <dgm:prSet/>
      <dgm:spPr/>
      <dgm:t>
        <a:bodyPr/>
        <a:lstStyle/>
        <a:p>
          <a:endParaRPr lang="en-CA"/>
        </a:p>
      </dgm:t>
    </dgm:pt>
    <dgm:pt modelId="{EAEB2EA0-75F7-4316-9B56-C212BDE0EFE3}" type="sibTrans" cxnId="{82B52BDF-B861-4B13-B1DE-014C5B37BEAF}">
      <dgm:prSet/>
      <dgm:spPr/>
      <dgm:t>
        <a:bodyPr/>
        <a:lstStyle/>
        <a:p>
          <a:endParaRPr lang="en-CA"/>
        </a:p>
      </dgm:t>
    </dgm:pt>
    <dgm:pt modelId="{2A580ED1-F8E9-4208-A10D-4A1FE7A6D7E0}" type="pres">
      <dgm:prSet presAssocID="{B39960E9-A33D-4B93-94AE-7016B887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BCEA77-6CAA-4998-BB9F-11BA4DFA0693}" type="pres">
      <dgm:prSet presAssocID="{7EFE4C0A-6D75-48E1-A7DE-0A49D4B90AE8}" presName="composite" presStyleCnt="0"/>
      <dgm:spPr/>
    </dgm:pt>
    <dgm:pt modelId="{4D377F7F-B55D-40CE-A798-9AE37A1068CB}" type="pres">
      <dgm:prSet presAssocID="{7EFE4C0A-6D75-48E1-A7DE-0A49D4B90A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600B358-32FC-4BBA-97FD-0FE5B4C63CC2}" type="pres">
      <dgm:prSet presAssocID="{7EFE4C0A-6D75-48E1-A7DE-0A49D4B90A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7564D0-F36E-4A42-B9EC-BF63342DC60F}" type="pres">
      <dgm:prSet presAssocID="{EC3B3E57-7EB9-4A75-8275-248F6DAEC645}" presName="space" presStyleCnt="0"/>
      <dgm:spPr/>
    </dgm:pt>
    <dgm:pt modelId="{B3F8F322-7F27-4AD0-B10C-2241DD465C17}" type="pres">
      <dgm:prSet presAssocID="{781419A0-75C0-4981-94A1-90C37BF0A101}" presName="composite" presStyleCnt="0"/>
      <dgm:spPr/>
    </dgm:pt>
    <dgm:pt modelId="{8262AD82-6575-428F-BD2F-A2498EBB4664}" type="pres">
      <dgm:prSet presAssocID="{781419A0-75C0-4981-94A1-90C37BF0A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6ADE7E-A85D-4FD6-840B-88223CCCCFD3}" type="pres">
      <dgm:prSet presAssocID="{781419A0-75C0-4981-94A1-90C37BF0A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CC0B4A-89F1-4457-9D41-2B216E64BB98}" type="pres">
      <dgm:prSet presAssocID="{75C1C37D-CBD1-4F50-997D-104E52F4F8B4}" presName="space" presStyleCnt="0"/>
      <dgm:spPr/>
    </dgm:pt>
    <dgm:pt modelId="{5EDA50AC-272E-41C8-A38E-BAAD30FB2983}" type="pres">
      <dgm:prSet presAssocID="{6D017756-2694-4E12-95E9-C92F4FC6EA3B}" presName="composite" presStyleCnt="0"/>
      <dgm:spPr/>
    </dgm:pt>
    <dgm:pt modelId="{ABEF42B2-D5FB-425C-94EA-847720096FA7}" type="pres">
      <dgm:prSet presAssocID="{6D017756-2694-4E12-95E9-C92F4FC6EA3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5FCA7C-1466-4314-85F8-77D647225C97}" type="pres">
      <dgm:prSet presAssocID="{6D017756-2694-4E12-95E9-C92F4FC6EA3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2CAD042-63CE-46D1-A135-401B05FC3E06}" srcId="{7EFE4C0A-6D75-48E1-A7DE-0A49D4B90AE8}" destId="{FA2296D3-4618-446D-A965-E4971A809453}" srcOrd="0" destOrd="0" parTransId="{FD83D3EE-161D-49A5-8344-8C1E9E9E67C2}" sibTransId="{9AEA3EAF-DDEA-4D75-BEC7-302F80D1FEB6}"/>
    <dgm:cxn modelId="{8C8426A2-4F9D-4408-B96D-736AFBF1A26A}" srcId="{B39960E9-A33D-4B93-94AE-7016B8878533}" destId="{781419A0-75C0-4981-94A1-90C37BF0A101}" srcOrd="1" destOrd="0" parTransId="{B9009909-9045-433B-A80E-D6042D766B7A}" sibTransId="{75C1C37D-CBD1-4F50-997D-104E52F4F8B4}"/>
    <dgm:cxn modelId="{4D1C41ED-3B4E-4F5A-8B2D-14495831F7D9}" type="presOf" srcId="{FA2296D3-4618-446D-A965-E4971A809453}" destId="{E600B358-32FC-4BBA-97FD-0FE5B4C63CC2}" srcOrd="0" destOrd="0" presId="urn:microsoft.com/office/officeart/2005/8/layout/hList1"/>
    <dgm:cxn modelId="{E76FF684-76D3-4F27-8572-03A608410F37}" type="presOf" srcId="{7EFE4C0A-6D75-48E1-A7DE-0A49D4B90AE8}" destId="{4D377F7F-B55D-40CE-A798-9AE37A1068CB}" srcOrd="0" destOrd="0" presId="urn:microsoft.com/office/officeart/2005/8/layout/hList1"/>
    <dgm:cxn modelId="{709A2B05-620E-4E3C-B27A-6C66A4DDC525}" type="presOf" srcId="{7D7344D1-D6AE-4DE1-B491-CF465BFB21F0}" destId="{9E6ADE7E-A85D-4FD6-840B-88223CCCCFD3}" srcOrd="0" destOrd="0" presId="urn:microsoft.com/office/officeart/2005/8/layout/hList1"/>
    <dgm:cxn modelId="{0A07EAC6-79EA-4BCA-A728-799096D06095}" type="presOf" srcId="{B39960E9-A33D-4B93-94AE-7016B8878533}" destId="{2A580ED1-F8E9-4208-A10D-4A1FE7A6D7E0}" srcOrd="0" destOrd="0" presId="urn:microsoft.com/office/officeart/2005/8/layout/hList1"/>
    <dgm:cxn modelId="{9517FA03-2739-49AC-ABC8-4AADC84917DE}" srcId="{781419A0-75C0-4981-94A1-90C37BF0A101}" destId="{7D7344D1-D6AE-4DE1-B491-CF465BFB21F0}" srcOrd="0" destOrd="0" parTransId="{B5D977F4-CA56-4949-8474-38873C767318}" sibTransId="{9C8A4D70-6F63-4675-8F5F-3E32402DE19D}"/>
    <dgm:cxn modelId="{82B52BDF-B861-4B13-B1DE-014C5B37BEAF}" srcId="{6D017756-2694-4E12-95E9-C92F4FC6EA3B}" destId="{309AAE58-2CFA-453A-AA59-37645059282D}" srcOrd="0" destOrd="0" parTransId="{7A746107-6F14-4316-9DD0-53497F2C5B8C}" sibTransId="{EAEB2EA0-75F7-4316-9B56-C212BDE0EFE3}"/>
    <dgm:cxn modelId="{12D7D835-9A74-457E-A662-DC33FC7496C7}" type="presOf" srcId="{781419A0-75C0-4981-94A1-90C37BF0A101}" destId="{8262AD82-6575-428F-BD2F-A2498EBB4664}" srcOrd="0" destOrd="0" presId="urn:microsoft.com/office/officeart/2005/8/layout/hList1"/>
    <dgm:cxn modelId="{100D0185-3BA3-4EA2-9050-861A04343E3E}" srcId="{B39960E9-A33D-4B93-94AE-7016B8878533}" destId="{7EFE4C0A-6D75-48E1-A7DE-0A49D4B90AE8}" srcOrd="0" destOrd="0" parTransId="{5177F79A-82B2-4BC7-A0C4-A71CD8FBD154}" sibTransId="{EC3B3E57-7EB9-4A75-8275-248F6DAEC645}"/>
    <dgm:cxn modelId="{23252CC4-3B63-4C0A-AEAE-F9F10BF8FC00}" srcId="{B39960E9-A33D-4B93-94AE-7016B8878533}" destId="{6D017756-2694-4E12-95E9-C92F4FC6EA3B}" srcOrd="2" destOrd="0" parTransId="{4E6F6CF9-824A-41D0-9C12-B2AC69102A35}" sibTransId="{C0C6EB58-ED15-45DD-9B20-51717AC4A04D}"/>
    <dgm:cxn modelId="{C17D4399-83E5-4DD0-B208-C29CE376E839}" type="presOf" srcId="{6D017756-2694-4E12-95E9-C92F4FC6EA3B}" destId="{ABEF42B2-D5FB-425C-94EA-847720096FA7}" srcOrd="0" destOrd="0" presId="urn:microsoft.com/office/officeart/2005/8/layout/hList1"/>
    <dgm:cxn modelId="{2EB19D77-F7C7-43F3-9272-AA4550616903}" type="presOf" srcId="{309AAE58-2CFA-453A-AA59-37645059282D}" destId="{575FCA7C-1466-4314-85F8-77D647225C97}" srcOrd="0" destOrd="0" presId="urn:microsoft.com/office/officeart/2005/8/layout/hList1"/>
    <dgm:cxn modelId="{FE054DE0-F166-4C2E-89AE-3E523EE7B58B}" type="presParOf" srcId="{2A580ED1-F8E9-4208-A10D-4A1FE7A6D7E0}" destId="{06BCEA77-6CAA-4998-BB9F-11BA4DFA0693}" srcOrd="0" destOrd="0" presId="urn:microsoft.com/office/officeart/2005/8/layout/hList1"/>
    <dgm:cxn modelId="{8FB9AA53-4D52-42FE-BF72-74BAAC42A22A}" type="presParOf" srcId="{06BCEA77-6CAA-4998-BB9F-11BA4DFA0693}" destId="{4D377F7F-B55D-40CE-A798-9AE37A1068CB}" srcOrd="0" destOrd="0" presId="urn:microsoft.com/office/officeart/2005/8/layout/hList1"/>
    <dgm:cxn modelId="{46B7AA1C-A0E8-4C95-B0B4-89C197AD1C43}" type="presParOf" srcId="{06BCEA77-6CAA-4998-BB9F-11BA4DFA0693}" destId="{E600B358-32FC-4BBA-97FD-0FE5B4C63CC2}" srcOrd="1" destOrd="0" presId="urn:microsoft.com/office/officeart/2005/8/layout/hList1"/>
    <dgm:cxn modelId="{71F58038-0EAF-4D61-877D-51D461115718}" type="presParOf" srcId="{2A580ED1-F8E9-4208-A10D-4A1FE7A6D7E0}" destId="{F07564D0-F36E-4A42-B9EC-BF63342DC60F}" srcOrd="1" destOrd="0" presId="urn:microsoft.com/office/officeart/2005/8/layout/hList1"/>
    <dgm:cxn modelId="{9DAB8D9A-37E0-4E16-99DB-ABEAE79D24FD}" type="presParOf" srcId="{2A580ED1-F8E9-4208-A10D-4A1FE7A6D7E0}" destId="{B3F8F322-7F27-4AD0-B10C-2241DD465C17}" srcOrd="2" destOrd="0" presId="urn:microsoft.com/office/officeart/2005/8/layout/hList1"/>
    <dgm:cxn modelId="{79A8EF6F-C1F7-48BE-833F-86198402B14B}" type="presParOf" srcId="{B3F8F322-7F27-4AD0-B10C-2241DD465C17}" destId="{8262AD82-6575-428F-BD2F-A2498EBB4664}" srcOrd="0" destOrd="0" presId="urn:microsoft.com/office/officeart/2005/8/layout/hList1"/>
    <dgm:cxn modelId="{E7472B2C-AC87-44C9-A1B4-243F9D75386B}" type="presParOf" srcId="{B3F8F322-7F27-4AD0-B10C-2241DD465C17}" destId="{9E6ADE7E-A85D-4FD6-840B-88223CCCCFD3}" srcOrd="1" destOrd="0" presId="urn:microsoft.com/office/officeart/2005/8/layout/hList1"/>
    <dgm:cxn modelId="{C1212B08-2434-48EC-9D9C-D8CC37370311}" type="presParOf" srcId="{2A580ED1-F8E9-4208-A10D-4A1FE7A6D7E0}" destId="{0ECC0B4A-89F1-4457-9D41-2B216E64BB98}" srcOrd="3" destOrd="0" presId="urn:microsoft.com/office/officeart/2005/8/layout/hList1"/>
    <dgm:cxn modelId="{C43DA079-6B00-4BA4-AF33-C677FA516AA0}" type="presParOf" srcId="{2A580ED1-F8E9-4208-A10D-4A1FE7A6D7E0}" destId="{5EDA50AC-272E-41C8-A38E-BAAD30FB2983}" srcOrd="4" destOrd="0" presId="urn:microsoft.com/office/officeart/2005/8/layout/hList1"/>
    <dgm:cxn modelId="{B8272EA0-1EB7-4923-A00A-757624C70CA0}" type="presParOf" srcId="{5EDA50AC-272E-41C8-A38E-BAAD30FB2983}" destId="{ABEF42B2-D5FB-425C-94EA-847720096FA7}" srcOrd="0" destOrd="0" presId="urn:microsoft.com/office/officeart/2005/8/layout/hList1"/>
    <dgm:cxn modelId="{C81B5A64-9487-450F-9957-1059550782A4}" type="presParOf" srcId="{5EDA50AC-272E-41C8-A38E-BAAD30FB2983}" destId="{575FCA7C-1466-4314-85F8-77D647225C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960E9-A33D-4B93-94AE-7016B88785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EFE4C0A-6D75-48E1-A7DE-0A49D4B90AE8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 David Think?</a:t>
          </a:r>
          <a:endParaRPr lang="en-CA" dirty="0">
            <a:solidFill>
              <a:schemeClr val="bg1"/>
            </a:solidFill>
          </a:endParaRPr>
        </a:p>
      </dgm:t>
    </dgm:pt>
    <dgm:pt modelId="{5177F79A-82B2-4BC7-A0C4-A71CD8FBD154}" type="parTrans" cxnId="{100D0185-3BA3-4EA2-9050-861A04343E3E}">
      <dgm:prSet/>
      <dgm:spPr/>
      <dgm:t>
        <a:bodyPr/>
        <a:lstStyle/>
        <a:p>
          <a:endParaRPr lang="en-CA"/>
        </a:p>
      </dgm:t>
    </dgm:pt>
    <dgm:pt modelId="{EC3B3E57-7EB9-4A75-8275-248F6DAEC645}" type="sibTrans" cxnId="{100D0185-3BA3-4EA2-9050-861A04343E3E}">
      <dgm:prSet/>
      <dgm:spPr/>
      <dgm:t>
        <a:bodyPr/>
        <a:lstStyle/>
        <a:p>
          <a:endParaRPr lang="en-CA"/>
        </a:p>
      </dgm:t>
    </dgm:pt>
    <dgm:pt modelId="{FA2296D3-4618-446D-A965-E4971A809453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dirty="0">
            <a:solidFill>
              <a:schemeClr val="bg1"/>
            </a:solidFill>
          </a:endParaRPr>
        </a:p>
      </dgm:t>
    </dgm:pt>
    <dgm:pt modelId="{FD83D3EE-161D-49A5-8344-8C1E9E9E67C2}" type="parTrans" cxnId="{B2CAD042-63CE-46D1-A135-401B05FC3E06}">
      <dgm:prSet/>
      <dgm:spPr/>
      <dgm:t>
        <a:bodyPr/>
        <a:lstStyle/>
        <a:p>
          <a:endParaRPr lang="en-CA"/>
        </a:p>
      </dgm:t>
    </dgm:pt>
    <dgm:pt modelId="{9AEA3EAF-DDEA-4D75-BEC7-302F80D1FEB6}" type="sibTrans" cxnId="{B2CAD042-63CE-46D1-A135-401B05FC3E06}">
      <dgm:prSet/>
      <dgm:spPr/>
      <dgm:t>
        <a:bodyPr/>
        <a:lstStyle/>
        <a:p>
          <a:endParaRPr lang="en-CA"/>
        </a:p>
      </dgm:t>
    </dgm:pt>
    <dgm:pt modelId="{781419A0-75C0-4981-94A1-90C37BF0A101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Nathan Think?</a:t>
          </a:r>
          <a:endParaRPr lang="en-CA" dirty="0">
            <a:solidFill>
              <a:schemeClr val="accent3"/>
            </a:solidFill>
          </a:endParaRPr>
        </a:p>
      </dgm:t>
    </dgm:pt>
    <dgm:pt modelId="{B9009909-9045-433B-A80E-D6042D766B7A}" type="parTrans" cxnId="{8C8426A2-4F9D-4408-B96D-736AFBF1A26A}">
      <dgm:prSet/>
      <dgm:spPr/>
      <dgm:t>
        <a:bodyPr/>
        <a:lstStyle/>
        <a:p>
          <a:endParaRPr lang="en-CA"/>
        </a:p>
      </dgm:t>
    </dgm:pt>
    <dgm:pt modelId="{75C1C37D-CBD1-4F50-997D-104E52F4F8B4}" type="sibTrans" cxnId="{8C8426A2-4F9D-4408-B96D-736AFBF1A26A}">
      <dgm:prSet/>
      <dgm:spPr/>
      <dgm:t>
        <a:bodyPr/>
        <a:lstStyle/>
        <a:p>
          <a:endParaRPr lang="en-CA"/>
        </a:p>
      </dgm:t>
    </dgm:pt>
    <dgm:pt modelId="{7D7344D1-D6AE-4DE1-B491-CF465BFB21F0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B5D977F4-CA56-4949-8474-38873C767318}" type="parTrans" cxnId="{9517FA03-2739-49AC-ABC8-4AADC84917DE}">
      <dgm:prSet/>
      <dgm:spPr/>
      <dgm:t>
        <a:bodyPr/>
        <a:lstStyle/>
        <a:p>
          <a:endParaRPr lang="en-CA"/>
        </a:p>
      </dgm:t>
    </dgm:pt>
    <dgm:pt modelId="{9C8A4D70-6F63-4675-8F5F-3E32402DE19D}" type="sibTrans" cxnId="{9517FA03-2739-49AC-ABC8-4AADC84917DE}">
      <dgm:prSet/>
      <dgm:spPr/>
      <dgm:t>
        <a:bodyPr/>
        <a:lstStyle/>
        <a:p>
          <a:endParaRPr lang="en-CA"/>
        </a:p>
      </dgm:t>
    </dgm:pt>
    <dgm:pt modelId="{6D017756-2694-4E12-95E9-C92F4FC6EA3B}">
      <dgm:prSet phldrT="[Text]"/>
      <dgm:spPr/>
      <dgm:t>
        <a:bodyPr/>
        <a:lstStyle/>
        <a:p>
          <a:r>
            <a:rPr lang="en-CA" dirty="0" smtClean="0">
              <a:solidFill>
                <a:schemeClr val="accent4"/>
              </a:solidFill>
            </a:rPr>
            <a:t>What Did  God Think?</a:t>
          </a:r>
          <a:endParaRPr lang="en-CA" dirty="0">
            <a:solidFill>
              <a:schemeClr val="accent4"/>
            </a:solidFill>
          </a:endParaRPr>
        </a:p>
      </dgm:t>
    </dgm:pt>
    <dgm:pt modelId="{4E6F6CF9-824A-41D0-9C12-B2AC69102A35}" type="parTrans" cxnId="{23252CC4-3B63-4C0A-AEAE-F9F10BF8FC00}">
      <dgm:prSet/>
      <dgm:spPr/>
      <dgm:t>
        <a:bodyPr/>
        <a:lstStyle/>
        <a:p>
          <a:endParaRPr lang="en-CA"/>
        </a:p>
      </dgm:t>
    </dgm:pt>
    <dgm:pt modelId="{C0C6EB58-ED15-45DD-9B20-51717AC4A04D}" type="sibTrans" cxnId="{23252CC4-3B63-4C0A-AEAE-F9F10BF8FC00}">
      <dgm:prSet/>
      <dgm:spPr/>
      <dgm:t>
        <a:bodyPr/>
        <a:lstStyle/>
        <a:p>
          <a:endParaRPr lang="en-CA"/>
        </a:p>
      </dgm:t>
    </dgm:pt>
    <dgm:pt modelId="{309AAE58-2CFA-453A-AA59-37645059282D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7A746107-6F14-4316-9DD0-53497F2C5B8C}" type="parTrans" cxnId="{82B52BDF-B861-4B13-B1DE-014C5B37BEAF}">
      <dgm:prSet/>
      <dgm:spPr/>
      <dgm:t>
        <a:bodyPr/>
        <a:lstStyle/>
        <a:p>
          <a:endParaRPr lang="en-CA"/>
        </a:p>
      </dgm:t>
    </dgm:pt>
    <dgm:pt modelId="{EAEB2EA0-75F7-4316-9B56-C212BDE0EFE3}" type="sibTrans" cxnId="{82B52BDF-B861-4B13-B1DE-014C5B37BEAF}">
      <dgm:prSet/>
      <dgm:spPr/>
      <dgm:t>
        <a:bodyPr/>
        <a:lstStyle/>
        <a:p>
          <a:endParaRPr lang="en-CA"/>
        </a:p>
      </dgm:t>
    </dgm:pt>
    <dgm:pt modelId="{2A580ED1-F8E9-4208-A10D-4A1FE7A6D7E0}" type="pres">
      <dgm:prSet presAssocID="{B39960E9-A33D-4B93-94AE-7016B887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BCEA77-6CAA-4998-BB9F-11BA4DFA0693}" type="pres">
      <dgm:prSet presAssocID="{7EFE4C0A-6D75-48E1-A7DE-0A49D4B90AE8}" presName="composite" presStyleCnt="0"/>
      <dgm:spPr/>
    </dgm:pt>
    <dgm:pt modelId="{4D377F7F-B55D-40CE-A798-9AE37A1068CB}" type="pres">
      <dgm:prSet presAssocID="{7EFE4C0A-6D75-48E1-A7DE-0A49D4B90A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600B358-32FC-4BBA-97FD-0FE5B4C63CC2}" type="pres">
      <dgm:prSet presAssocID="{7EFE4C0A-6D75-48E1-A7DE-0A49D4B90A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7564D0-F36E-4A42-B9EC-BF63342DC60F}" type="pres">
      <dgm:prSet presAssocID="{EC3B3E57-7EB9-4A75-8275-248F6DAEC645}" presName="space" presStyleCnt="0"/>
      <dgm:spPr/>
    </dgm:pt>
    <dgm:pt modelId="{B3F8F322-7F27-4AD0-B10C-2241DD465C17}" type="pres">
      <dgm:prSet presAssocID="{781419A0-75C0-4981-94A1-90C37BF0A101}" presName="composite" presStyleCnt="0"/>
      <dgm:spPr/>
    </dgm:pt>
    <dgm:pt modelId="{8262AD82-6575-428F-BD2F-A2498EBB4664}" type="pres">
      <dgm:prSet presAssocID="{781419A0-75C0-4981-94A1-90C37BF0A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6ADE7E-A85D-4FD6-840B-88223CCCCFD3}" type="pres">
      <dgm:prSet presAssocID="{781419A0-75C0-4981-94A1-90C37BF0A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CC0B4A-89F1-4457-9D41-2B216E64BB98}" type="pres">
      <dgm:prSet presAssocID="{75C1C37D-CBD1-4F50-997D-104E52F4F8B4}" presName="space" presStyleCnt="0"/>
      <dgm:spPr/>
    </dgm:pt>
    <dgm:pt modelId="{5EDA50AC-272E-41C8-A38E-BAAD30FB2983}" type="pres">
      <dgm:prSet presAssocID="{6D017756-2694-4E12-95E9-C92F4FC6EA3B}" presName="composite" presStyleCnt="0"/>
      <dgm:spPr/>
    </dgm:pt>
    <dgm:pt modelId="{ABEF42B2-D5FB-425C-94EA-847720096FA7}" type="pres">
      <dgm:prSet presAssocID="{6D017756-2694-4E12-95E9-C92F4FC6EA3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5FCA7C-1466-4314-85F8-77D647225C97}" type="pres">
      <dgm:prSet presAssocID="{6D017756-2694-4E12-95E9-C92F4FC6EA3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2CAD042-63CE-46D1-A135-401B05FC3E06}" srcId="{7EFE4C0A-6D75-48E1-A7DE-0A49D4B90AE8}" destId="{FA2296D3-4618-446D-A965-E4971A809453}" srcOrd="0" destOrd="0" parTransId="{FD83D3EE-161D-49A5-8344-8C1E9E9E67C2}" sibTransId="{9AEA3EAF-DDEA-4D75-BEC7-302F80D1FEB6}"/>
    <dgm:cxn modelId="{8C8426A2-4F9D-4408-B96D-736AFBF1A26A}" srcId="{B39960E9-A33D-4B93-94AE-7016B8878533}" destId="{781419A0-75C0-4981-94A1-90C37BF0A101}" srcOrd="1" destOrd="0" parTransId="{B9009909-9045-433B-A80E-D6042D766B7A}" sibTransId="{75C1C37D-CBD1-4F50-997D-104E52F4F8B4}"/>
    <dgm:cxn modelId="{912C349E-A2A0-4536-A4C4-B9C61038DD6E}" type="presOf" srcId="{7EFE4C0A-6D75-48E1-A7DE-0A49D4B90AE8}" destId="{4D377F7F-B55D-40CE-A798-9AE37A1068CB}" srcOrd="0" destOrd="0" presId="urn:microsoft.com/office/officeart/2005/8/layout/hList1"/>
    <dgm:cxn modelId="{19789E1E-5206-4730-A94D-2BB6CF833CEB}" type="presOf" srcId="{6D017756-2694-4E12-95E9-C92F4FC6EA3B}" destId="{ABEF42B2-D5FB-425C-94EA-847720096FA7}" srcOrd="0" destOrd="0" presId="urn:microsoft.com/office/officeart/2005/8/layout/hList1"/>
    <dgm:cxn modelId="{05083143-802F-4290-B39B-70C7F9827D80}" type="presOf" srcId="{309AAE58-2CFA-453A-AA59-37645059282D}" destId="{575FCA7C-1466-4314-85F8-77D647225C97}" srcOrd="0" destOrd="0" presId="urn:microsoft.com/office/officeart/2005/8/layout/hList1"/>
    <dgm:cxn modelId="{8674CDBC-71C9-4D28-8694-8F10898D95FC}" type="presOf" srcId="{B39960E9-A33D-4B93-94AE-7016B8878533}" destId="{2A580ED1-F8E9-4208-A10D-4A1FE7A6D7E0}" srcOrd="0" destOrd="0" presId="urn:microsoft.com/office/officeart/2005/8/layout/hList1"/>
    <dgm:cxn modelId="{9517FA03-2739-49AC-ABC8-4AADC84917DE}" srcId="{781419A0-75C0-4981-94A1-90C37BF0A101}" destId="{7D7344D1-D6AE-4DE1-B491-CF465BFB21F0}" srcOrd="0" destOrd="0" parTransId="{B5D977F4-CA56-4949-8474-38873C767318}" sibTransId="{9C8A4D70-6F63-4675-8F5F-3E32402DE19D}"/>
    <dgm:cxn modelId="{82B52BDF-B861-4B13-B1DE-014C5B37BEAF}" srcId="{6D017756-2694-4E12-95E9-C92F4FC6EA3B}" destId="{309AAE58-2CFA-453A-AA59-37645059282D}" srcOrd="0" destOrd="0" parTransId="{7A746107-6F14-4316-9DD0-53497F2C5B8C}" sibTransId="{EAEB2EA0-75F7-4316-9B56-C212BDE0EFE3}"/>
    <dgm:cxn modelId="{100D0185-3BA3-4EA2-9050-861A04343E3E}" srcId="{B39960E9-A33D-4B93-94AE-7016B8878533}" destId="{7EFE4C0A-6D75-48E1-A7DE-0A49D4B90AE8}" srcOrd="0" destOrd="0" parTransId="{5177F79A-82B2-4BC7-A0C4-A71CD8FBD154}" sibTransId="{EC3B3E57-7EB9-4A75-8275-248F6DAEC645}"/>
    <dgm:cxn modelId="{23252CC4-3B63-4C0A-AEAE-F9F10BF8FC00}" srcId="{B39960E9-A33D-4B93-94AE-7016B8878533}" destId="{6D017756-2694-4E12-95E9-C92F4FC6EA3B}" srcOrd="2" destOrd="0" parTransId="{4E6F6CF9-824A-41D0-9C12-B2AC69102A35}" sibTransId="{C0C6EB58-ED15-45DD-9B20-51717AC4A04D}"/>
    <dgm:cxn modelId="{9240B04F-7470-42AC-86F7-41319DF2A74B}" type="presOf" srcId="{7D7344D1-D6AE-4DE1-B491-CF465BFB21F0}" destId="{9E6ADE7E-A85D-4FD6-840B-88223CCCCFD3}" srcOrd="0" destOrd="0" presId="urn:microsoft.com/office/officeart/2005/8/layout/hList1"/>
    <dgm:cxn modelId="{DD9F859F-8781-450F-9DE1-CD0EAD686F09}" type="presOf" srcId="{FA2296D3-4618-446D-A965-E4971A809453}" destId="{E600B358-32FC-4BBA-97FD-0FE5B4C63CC2}" srcOrd="0" destOrd="0" presId="urn:microsoft.com/office/officeart/2005/8/layout/hList1"/>
    <dgm:cxn modelId="{6D02ED1D-6D83-4D9A-87F7-D0BE8102A510}" type="presOf" srcId="{781419A0-75C0-4981-94A1-90C37BF0A101}" destId="{8262AD82-6575-428F-BD2F-A2498EBB4664}" srcOrd="0" destOrd="0" presId="urn:microsoft.com/office/officeart/2005/8/layout/hList1"/>
    <dgm:cxn modelId="{B3A598D2-514B-4C41-B5B0-A27319B2DCE8}" type="presParOf" srcId="{2A580ED1-F8E9-4208-A10D-4A1FE7A6D7E0}" destId="{06BCEA77-6CAA-4998-BB9F-11BA4DFA0693}" srcOrd="0" destOrd="0" presId="urn:microsoft.com/office/officeart/2005/8/layout/hList1"/>
    <dgm:cxn modelId="{E3167041-F5C9-478B-BAC3-BB8586C6E377}" type="presParOf" srcId="{06BCEA77-6CAA-4998-BB9F-11BA4DFA0693}" destId="{4D377F7F-B55D-40CE-A798-9AE37A1068CB}" srcOrd="0" destOrd="0" presId="urn:microsoft.com/office/officeart/2005/8/layout/hList1"/>
    <dgm:cxn modelId="{EDF354CF-2B1D-43BC-9D74-DE96FF57AB73}" type="presParOf" srcId="{06BCEA77-6CAA-4998-BB9F-11BA4DFA0693}" destId="{E600B358-32FC-4BBA-97FD-0FE5B4C63CC2}" srcOrd="1" destOrd="0" presId="urn:microsoft.com/office/officeart/2005/8/layout/hList1"/>
    <dgm:cxn modelId="{5FF847BD-1B2E-457C-A5A5-2905755CCBDC}" type="presParOf" srcId="{2A580ED1-F8E9-4208-A10D-4A1FE7A6D7E0}" destId="{F07564D0-F36E-4A42-B9EC-BF63342DC60F}" srcOrd="1" destOrd="0" presId="urn:microsoft.com/office/officeart/2005/8/layout/hList1"/>
    <dgm:cxn modelId="{5E42D009-9AB1-4F6C-835D-524904AC9535}" type="presParOf" srcId="{2A580ED1-F8E9-4208-A10D-4A1FE7A6D7E0}" destId="{B3F8F322-7F27-4AD0-B10C-2241DD465C17}" srcOrd="2" destOrd="0" presId="urn:microsoft.com/office/officeart/2005/8/layout/hList1"/>
    <dgm:cxn modelId="{8BBE9670-36D3-47B7-8266-A6A6DD15827C}" type="presParOf" srcId="{B3F8F322-7F27-4AD0-B10C-2241DD465C17}" destId="{8262AD82-6575-428F-BD2F-A2498EBB4664}" srcOrd="0" destOrd="0" presId="urn:microsoft.com/office/officeart/2005/8/layout/hList1"/>
    <dgm:cxn modelId="{BB081743-5452-45E6-9C13-C39E4AF2C649}" type="presParOf" srcId="{B3F8F322-7F27-4AD0-B10C-2241DD465C17}" destId="{9E6ADE7E-A85D-4FD6-840B-88223CCCCFD3}" srcOrd="1" destOrd="0" presId="urn:microsoft.com/office/officeart/2005/8/layout/hList1"/>
    <dgm:cxn modelId="{DDE9B79C-E173-4F26-8D93-757B43D3F406}" type="presParOf" srcId="{2A580ED1-F8E9-4208-A10D-4A1FE7A6D7E0}" destId="{0ECC0B4A-89F1-4457-9D41-2B216E64BB98}" srcOrd="3" destOrd="0" presId="urn:microsoft.com/office/officeart/2005/8/layout/hList1"/>
    <dgm:cxn modelId="{540FDEBB-3C3B-42AA-987A-433598721E9D}" type="presParOf" srcId="{2A580ED1-F8E9-4208-A10D-4A1FE7A6D7E0}" destId="{5EDA50AC-272E-41C8-A38E-BAAD30FB2983}" srcOrd="4" destOrd="0" presId="urn:microsoft.com/office/officeart/2005/8/layout/hList1"/>
    <dgm:cxn modelId="{9DB9B863-1C74-47F1-AEDF-DFF75EBCB145}" type="presParOf" srcId="{5EDA50AC-272E-41C8-A38E-BAAD30FB2983}" destId="{ABEF42B2-D5FB-425C-94EA-847720096FA7}" srcOrd="0" destOrd="0" presId="urn:microsoft.com/office/officeart/2005/8/layout/hList1"/>
    <dgm:cxn modelId="{61902617-F1F9-4895-98E8-74271D00DD86}" type="presParOf" srcId="{5EDA50AC-272E-41C8-A38E-BAAD30FB2983}" destId="{575FCA7C-1466-4314-85F8-77D647225C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9960E9-A33D-4B93-94AE-7016B88785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EFE4C0A-6D75-48E1-A7DE-0A49D4B90AE8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 David Think?</a:t>
          </a:r>
          <a:endParaRPr lang="en-CA" dirty="0">
            <a:solidFill>
              <a:schemeClr val="bg1"/>
            </a:solidFill>
          </a:endParaRPr>
        </a:p>
      </dgm:t>
    </dgm:pt>
    <dgm:pt modelId="{5177F79A-82B2-4BC7-A0C4-A71CD8FBD154}" type="parTrans" cxnId="{100D0185-3BA3-4EA2-9050-861A04343E3E}">
      <dgm:prSet/>
      <dgm:spPr/>
      <dgm:t>
        <a:bodyPr/>
        <a:lstStyle/>
        <a:p>
          <a:endParaRPr lang="en-CA"/>
        </a:p>
      </dgm:t>
    </dgm:pt>
    <dgm:pt modelId="{EC3B3E57-7EB9-4A75-8275-248F6DAEC645}" type="sibTrans" cxnId="{100D0185-3BA3-4EA2-9050-861A04343E3E}">
      <dgm:prSet/>
      <dgm:spPr/>
      <dgm:t>
        <a:bodyPr/>
        <a:lstStyle/>
        <a:p>
          <a:endParaRPr lang="en-CA"/>
        </a:p>
      </dgm:t>
    </dgm:pt>
    <dgm:pt modelId="{FA2296D3-4618-446D-A965-E4971A809453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dirty="0">
            <a:solidFill>
              <a:schemeClr val="bg1"/>
            </a:solidFill>
          </a:endParaRPr>
        </a:p>
      </dgm:t>
    </dgm:pt>
    <dgm:pt modelId="{FD83D3EE-161D-49A5-8344-8C1E9E9E67C2}" type="parTrans" cxnId="{B2CAD042-63CE-46D1-A135-401B05FC3E06}">
      <dgm:prSet/>
      <dgm:spPr/>
      <dgm:t>
        <a:bodyPr/>
        <a:lstStyle/>
        <a:p>
          <a:endParaRPr lang="en-CA"/>
        </a:p>
      </dgm:t>
    </dgm:pt>
    <dgm:pt modelId="{9AEA3EAF-DDEA-4D75-BEC7-302F80D1FEB6}" type="sibTrans" cxnId="{B2CAD042-63CE-46D1-A135-401B05FC3E06}">
      <dgm:prSet/>
      <dgm:spPr/>
      <dgm:t>
        <a:bodyPr/>
        <a:lstStyle/>
        <a:p>
          <a:endParaRPr lang="en-CA"/>
        </a:p>
      </dgm:t>
    </dgm:pt>
    <dgm:pt modelId="{781419A0-75C0-4981-94A1-90C37BF0A101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Nathan Think?</a:t>
          </a:r>
          <a:endParaRPr lang="en-CA" dirty="0">
            <a:solidFill>
              <a:schemeClr val="accent3"/>
            </a:solidFill>
          </a:endParaRPr>
        </a:p>
      </dgm:t>
    </dgm:pt>
    <dgm:pt modelId="{B9009909-9045-433B-A80E-D6042D766B7A}" type="parTrans" cxnId="{8C8426A2-4F9D-4408-B96D-736AFBF1A26A}">
      <dgm:prSet/>
      <dgm:spPr/>
      <dgm:t>
        <a:bodyPr/>
        <a:lstStyle/>
        <a:p>
          <a:endParaRPr lang="en-CA"/>
        </a:p>
      </dgm:t>
    </dgm:pt>
    <dgm:pt modelId="{75C1C37D-CBD1-4F50-997D-104E52F4F8B4}" type="sibTrans" cxnId="{8C8426A2-4F9D-4408-B96D-736AFBF1A26A}">
      <dgm:prSet/>
      <dgm:spPr/>
      <dgm:t>
        <a:bodyPr/>
        <a:lstStyle/>
        <a:p>
          <a:endParaRPr lang="en-CA"/>
        </a:p>
      </dgm:t>
    </dgm:pt>
    <dgm:pt modelId="{7D7344D1-D6AE-4DE1-B491-CF465BFB21F0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“Go, do all that is in your heart, for the LORD is with you.”</a:t>
          </a:r>
          <a:endParaRPr lang="en-CA" sz="1800" i="1" dirty="0">
            <a:solidFill>
              <a:schemeClr val="bg1"/>
            </a:solidFill>
          </a:endParaRPr>
        </a:p>
      </dgm:t>
    </dgm:pt>
    <dgm:pt modelId="{B5D977F4-CA56-4949-8474-38873C767318}" type="parTrans" cxnId="{9517FA03-2739-49AC-ABC8-4AADC84917DE}">
      <dgm:prSet/>
      <dgm:spPr/>
      <dgm:t>
        <a:bodyPr/>
        <a:lstStyle/>
        <a:p>
          <a:endParaRPr lang="en-CA"/>
        </a:p>
      </dgm:t>
    </dgm:pt>
    <dgm:pt modelId="{9C8A4D70-6F63-4675-8F5F-3E32402DE19D}" type="sibTrans" cxnId="{9517FA03-2739-49AC-ABC8-4AADC84917DE}">
      <dgm:prSet/>
      <dgm:spPr/>
      <dgm:t>
        <a:bodyPr/>
        <a:lstStyle/>
        <a:p>
          <a:endParaRPr lang="en-CA"/>
        </a:p>
      </dgm:t>
    </dgm:pt>
    <dgm:pt modelId="{6D017756-2694-4E12-95E9-C92F4FC6EA3B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 God Think?</a:t>
          </a:r>
          <a:endParaRPr lang="en-CA" dirty="0">
            <a:solidFill>
              <a:schemeClr val="bg1"/>
            </a:solidFill>
          </a:endParaRPr>
        </a:p>
      </dgm:t>
    </dgm:pt>
    <dgm:pt modelId="{4E6F6CF9-824A-41D0-9C12-B2AC69102A35}" type="parTrans" cxnId="{23252CC4-3B63-4C0A-AEAE-F9F10BF8FC00}">
      <dgm:prSet/>
      <dgm:spPr/>
      <dgm:t>
        <a:bodyPr/>
        <a:lstStyle/>
        <a:p>
          <a:endParaRPr lang="en-CA"/>
        </a:p>
      </dgm:t>
    </dgm:pt>
    <dgm:pt modelId="{C0C6EB58-ED15-45DD-9B20-51717AC4A04D}" type="sibTrans" cxnId="{23252CC4-3B63-4C0A-AEAE-F9F10BF8FC00}">
      <dgm:prSet/>
      <dgm:spPr/>
      <dgm:t>
        <a:bodyPr/>
        <a:lstStyle/>
        <a:p>
          <a:endParaRPr lang="en-CA"/>
        </a:p>
      </dgm:t>
    </dgm:pt>
    <dgm:pt modelId="{309AAE58-2CFA-453A-AA59-37645059282D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dirty="0">
            <a:solidFill>
              <a:schemeClr val="tx2">
                <a:lumMod val="90000"/>
              </a:schemeClr>
            </a:solidFill>
          </a:endParaRPr>
        </a:p>
      </dgm:t>
    </dgm:pt>
    <dgm:pt modelId="{7A746107-6F14-4316-9DD0-53497F2C5B8C}" type="parTrans" cxnId="{82B52BDF-B861-4B13-B1DE-014C5B37BEAF}">
      <dgm:prSet/>
      <dgm:spPr/>
      <dgm:t>
        <a:bodyPr/>
        <a:lstStyle/>
        <a:p>
          <a:endParaRPr lang="en-CA"/>
        </a:p>
      </dgm:t>
    </dgm:pt>
    <dgm:pt modelId="{EAEB2EA0-75F7-4316-9B56-C212BDE0EFE3}" type="sibTrans" cxnId="{82B52BDF-B861-4B13-B1DE-014C5B37BEAF}">
      <dgm:prSet/>
      <dgm:spPr/>
      <dgm:t>
        <a:bodyPr/>
        <a:lstStyle/>
        <a:p>
          <a:endParaRPr lang="en-CA"/>
        </a:p>
      </dgm:t>
    </dgm:pt>
    <dgm:pt modelId="{2A580ED1-F8E9-4208-A10D-4A1FE7A6D7E0}" type="pres">
      <dgm:prSet presAssocID="{B39960E9-A33D-4B93-94AE-7016B887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BCEA77-6CAA-4998-BB9F-11BA4DFA0693}" type="pres">
      <dgm:prSet presAssocID="{7EFE4C0A-6D75-48E1-A7DE-0A49D4B90AE8}" presName="composite" presStyleCnt="0"/>
      <dgm:spPr/>
    </dgm:pt>
    <dgm:pt modelId="{4D377F7F-B55D-40CE-A798-9AE37A1068CB}" type="pres">
      <dgm:prSet presAssocID="{7EFE4C0A-6D75-48E1-A7DE-0A49D4B90A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600B358-32FC-4BBA-97FD-0FE5B4C63CC2}" type="pres">
      <dgm:prSet presAssocID="{7EFE4C0A-6D75-48E1-A7DE-0A49D4B90A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7564D0-F36E-4A42-B9EC-BF63342DC60F}" type="pres">
      <dgm:prSet presAssocID="{EC3B3E57-7EB9-4A75-8275-248F6DAEC645}" presName="space" presStyleCnt="0"/>
      <dgm:spPr/>
    </dgm:pt>
    <dgm:pt modelId="{B3F8F322-7F27-4AD0-B10C-2241DD465C17}" type="pres">
      <dgm:prSet presAssocID="{781419A0-75C0-4981-94A1-90C37BF0A101}" presName="composite" presStyleCnt="0"/>
      <dgm:spPr/>
    </dgm:pt>
    <dgm:pt modelId="{8262AD82-6575-428F-BD2F-A2498EBB4664}" type="pres">
      <dgm:prSet presAssocID="{781419A0-75C0-4981-94A1-90C37BF0A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6ADE7E-A85D-4FD6-840B-88223CCCCFD3}" type="pres">
      <dgm:prSet presAssocID="{781419A0-75C0-4981-94A1-90C37BF0A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CC0B4A-89F1-4457-9D41-2B216E64BB98}" type="pres">
      <dgm:prSet presAssocID="{75C1C37D-CBD1-4F50-997D-104E52F4F8B4}" presName="space" presStyleCnt="0"/>
      <dgm:spPr/>
    </dgm:pt>
    <dgm:pt modelId="{5EDA50AC-272E-41C8-A38E-BAAD30FB2983}" type="pres">
      <dgm:prSet presAssocID="{6D017756-2694-4E12-95E9-C92F4FC6EA3B}" presName="composite" presStyleCnt="0"/>
      <dgm:spPr/>
    </dgm:pt>
    <dgm:pt modelId="{ABEF42B2-D5FB-425C-94EA-847720096FA7}" type="pres">
      <dgm:prSet presAssocID="{6D017756-2694-4E12-95E9-C92F4FC6EA3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5FCA7C-1466-4314-85F8-77D647225C97}" type="pres">
      <dgm:prSet presAssocID="{6D017756-2694-4E12-95E9-C92F4FC6EA3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2CAD042-63CE-46D1-A135-401B05FC3E06}" srcId="{7EFE4C0A-6D75-48E1-A7DE-0A49D4B90AE8}" destId="{FA2296D3-4618-446D-A965-E4971A809453}" srcOrd="0" destOrd="0" parTransId="{FD83D3EE-161D-49A5-8344-8C1E9E9E67C2}" sibTransId="{9AEA3EAF-DDEA-4D75-BEC7-302F80D1FEB6}"/>
    <dgm:cxn modelId="{8C8426A2-4F9D-4408-B96D-736AFBF1A26A}" srcId="{B39960E9-A33D-4B93-94AE-7016B8878533}" destId="{781419A0-75C0-4981-94A1-90C37BF0A101}" srcOrd="1" destOrd="0" parTransId="{B9009909-9045-433B-A80E-D6042D766B7A}" sibTransId="{75C1C37D-CBD1-4F50-997D-104E52F4F8B4}"/>
    <dgm:cxn modelId="{BC57E0BB-86B8-4CDF-BC08-F06A9267C90A}" type="presOf" srcId="{7D7344D1-D6AE-4DE1-B491-CF465BFB21F0}" destId="{9E6ADE7E-A85D-4FD6-840B-88223CCCCFD3}" srcOrd="0" destOrd="0" presId="urn:microsoft.com/office/officeart/2005/8/layout/hList1"/>
    <dgm:cxn modelId="{7A2EC255-A77E-4E57-8F48-EE166362A603}" type="presOf" srcId="{309AAE58-2CFA-453A-AA59-37645059282D}" destId="{575FCA7C-1466-4314-85F8-77D647225C97}" srcOrd="0" destOrd="0" presId="urn:microsoft.com/office/officeart/2005/8/layout/hList1"/>
    <dgm:cxn modelId="{C49CDBF5-C6EA-4A02-ACE5-97D726A6399F}" type="presOf" srcId="{6D017756-2694-4E12-95E9-C92F4FC6EA3B}" destId="{ABEF42B2-D5FB-425C-94EA-847720096FA7}" srcOrd="0" destOrd="0" presId="urn:microsoft.com/office/officeart/2005/8/layout/hList1"/>
    <dgm:cxn modelId="{9517FA03-2739-49AC-ABC8-4AADC84917DE}" srcId="{781419A0-75C0-4981-94A1-90C37BF0A101}" destId="{7D7344D1-D6AE-4DE1-B491-CF465BFB21F0}" srcOrd="0" destOrd="0" parTransId="{B5D977F4-CA56-4949-8474-38873C767318}" sibTransId="{9C8A4D70-6F63-4675-8F5F-3E32402DE19D}"/>
    <dgm:cxn modelId="{8BCC99F6-367B-4F9E-A0DC-40BC6198A6AF}" type="presOf" srcId="{7EFE4C0A-6D75-48E1-A7DE-0A49D4B90AE8}" destId="{4D377F7F-B55D-40CE-A798-9AE37A1068CB}" srcOrd="0" destOrd="0" presId="urn:microsoft.com/office/officeart/2005/8/layout/hList1"/>
    <dgm:cxn modelId="{82B52BDF-B861-4B13-B1DE-014C5B37BEAF}" srcId="{6D017756-2694-4E12-95E9-C92F4FC6EA3B}" destId="{309AAE58-2CFA-453A-AA59-37645059282D}" srcOrd="0" destOrd="0" parTransId="{7A746107-6F14-4316-9DD0-53497F2C5B8C}" sibTransId="{EAEB2EA0-75F7-4316-9B56-C212BDE0EFE3}"/>
    <dgm:cxn modelId="{100D0185-3BA3-4EA2-9050-861A04343E3E}" srcId="{B39960E9-A33D-4B93-94AE-7016B8878533}" destId="{7EFE4C0A-6D75-48E1-A7DE-0A49D4B90AE8}" srcOrd="0" destOrd="0" parTransId="{5177F79A-82B2-4BC7-A0C4-A71CD8FBD154}" sibTransId="{EC3B3E57-7EB9-4A75-8275-248F6DAEC645}"/>
    <dgm:cxn modelId="{08D02601-CC5F-4AB9-A346-33D575A31245}" type="presOf" srcId="{FA2296D3-4618-446D-A965-E4971A809453}" destId="{E600B358-32FC-4BBA-97FD-0FE5B4C63CC2}" srcOrd="0" destOrd="0" presId="urn:microsoft.com/office/officeart/2005/8/layout/hList1"/>
    <dgm:cxn modelId="{23252CC4-3B63-4C0A-AEAE-F9F10BF8FC00}" srcId="{B39960E9-A33D-4B93-94AE-7016B8878533}" destId="{6D017756-2694-4E12-95E9-C92F4FC6EA3B}" srcOrd="2" destOrd="0" parTransId="{4E6F6CF9-824A-41D0-9C12-B2AC69102A35}" sibTransId="{C0C6EB58-ED15-45DD-9B20-51717AC4A04D}"/>
    <dgm:cxn modelId="{C9F449CE-53A0-4714-96C3-16893544E34F}" type="presOf" srcId="{781419A0-75C0-4981-94A1-90C37BF0A101}" destId="{8262AD82-6575-428F-BD2F-A2498EBB4664}" srcOrd="0" destOrd="0" presId="urn:microsoft.com/office/officeart/2005/8/layout/hList1"/>
    <dgm:cxn modelId="{E12C221B-6222-4064-A417-4607BCB90849}" type="presOf" srcId="{B39960E9-A33D-4B93-94AE-7016B8878533}" destId="{2A580ED1-F8E9-4208-A10D-4A1FE7A6D7E0}" srcOrd="0" destOrd="0" presId="urn:microsoft.com/office/officeart/2005/8/layout/hList1"/>
    <dgm:cxn modelId="{8E2B97D5-EE38-4D21-8138-6793DB049743}" type="presParOf" srcId="{2A580ED1-F8E9-4208-A10D-4A1FE7A6D7E0}" destId="{06BCEA77-6CAA-4998-BB9F-11BA4DFA0693}" srcOrd="0" destOrd="0" presId="urn:microsoft.com/office/officeart/2005/8/layout/hList1"/>
    <dgm:cxn modelId="{51FCFD90-49B0-4E1C-9B45-7457655AF0D6}" type="presParOf" srcId="{06BCEA77-6CAA-4998-BB9F-11BA4DFA0693}" destId="{4D377F7F-B55D-40CE-A798-9AE37A1068CB}" srcOrd="0" destOrd="0" presId="urn:microsoft.com/office/officeart/2005/8/layout/hList1"/>
    <dgm:cxn modelId="{3FE151E4-9708-4F42-96EB-84138CA349A9}" type="presParOf" srcId="{06BCEA77-6CAA-4998-BB9F-11BA4DFA0693}" destId="{E600B358-32FC-4BBA-97FD-0FE5B4C63CC2}" srcOrd="1" destOrd="0" presId="urn:microsoft.com/office/officeart/2005/8/layout/hList1"/>
    <dgm:cxn modelId="{105ADAA5-8E86-416B-A30F-3EE156E2093D}" type="presParOf" srcId="{2A580ED1-F8E9-4208-A10D-4A1FE7A6D7E0}" destId="{F07564D0-F36E-4A42-B9EC-BF63342DC60F}" srcOrd="1" destOrd="0" presId="urn:microsoft.com/office/officeart/2005/8/layout/hList1"/>
    <dgm:cxn modelId="{D070ACDA-7CE3-4239-A972-CAB762775CD8}" type="presParOf" srcId="{2A580ED1-F8E9-4208-A10D-4A1FE7A6D7E0}" destId="{B3F8F322-7F27-4AD0-B10C-2241DD465C17}" srcOrd="2" destOrd="0" presId="urn:microsoft.com/office/officeart/2005/8/layout/hList1"/>
    <dgm:cxn modelId="{D9C59557-2728-49BB-B3C6-E6EAB2E53BF9}" type="presParOf" srcId="{B3F8F322-7F27-4AD0-B10C-2241DD465C17}" destId="{8262AD82-6575-428F-BD2F-A2498EBB4664}" srcOrd="0" destOrd="0" presId="urn:microsoft.com/office/officeart/2005/8/layout/hList1"/>
    <dgm:cxn modelId="{0D14C5B0-469C-4494-AEBC-040AB107620A}" type="presParOf" srcId="{B3F8F322-7F27-4AD0-B10C-2241DD465C17}" destId="{9E6ADE7E-A85D-4FD6-840B-88223CCCCFD3}" srcOrd="1" destOrd="0" presId="urn:microsoft.com/office/officeart/2005/8/layout/hList1"/>
    <dgm:cxn modelId="{648EA875-6D10-4AB5-AA9C-CB7B744B9879}" type="presParOf" srcId="{2A580ED1-F8E9-4208-A10D-4A1FE7A6D7E0}" destId="{0ECC0B4A-89F1-4457-9D41-2B216E64BB98}" srcOrd="3" destOrd="0" presId="urn:microsoft.com/office/officeart/2005/8/layout/hList1"/>
    <dgm:cxn modelId="{31617498-8634-49C7-99BC-9A24AF11502A}" type="presParOf" srcId="{2A580ED1-F8E9-4208-A10D-4A1FE7A6D7E0}" destId="{5EDA50AC-272E-41C8-A38E-BAAD30FB2983}" srcOrd="4" destOrd="0" presId="urn:microsoft.com/office/officeart/2005/8/layout/hList1"/>
    <dgm:cxn modelId="{14538C66-A970-4AF6-B21A-FEE2842A0F34}" type="presParOf" srcId="{5EDA50AC-272E-41C8-A38E-BAAD30FB2983}" destId="{ABEF42B2-D5FB-425C-94EA-847720096FA7}" srcOrd="0" destOrd="0" presId="urn:microsoft.com/office/officeart/2005/8/layout/hList1"/>
    <dgm:cxn modelId="{3E924136-2648-4DAD-9F99-DFE7E413ECCC}" type="presParOf" srcId="{5EDA50AC-272E-41C8-A38E-BAAD30FB2983}" destId="{575FCA7C-1466-4314-85F8-77D647225C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9960E9-A33D-4B93-94AE-7016B88785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EFE4C0A-6D75-48E1-A7DE-0A49D4B90AE8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 David Think?</a:t>
          </a:r>
          <a:endParaRPr lang="en-CA" dirty="0">
            <a:solidFill>
              <a:schemeClr val="bg1"/>
            </a:solidFill>
          </a:endParaRPr>
        </a:p>
      </dgm:t>
    </dgm:pt>
    <dgm:pt modelId="{5177F79A-82B2-4BC7-A0C4-A71CD8FBD154}" type="parTrans" cxnId="{100D0185-3BA3-4EA2-9050-861A04343E3E}">
      <dgm:prSet/>
      <dgm:spPr/>
      <dgm:t>
        <a:bodyPr/>
        <a:lstStyle/>
        <a:p>
          <a:endParaRPr lang="en-CA"/>
        </a:p>
      </dgm:t>
    </dgm:pt>
    <dgm:pt modelId="{EC3B3E57-7EB9-4A75-8275-248F6DAEC645}" type="sibTrans" cxnId="{100D0185-3BA3-4EA2-9050-861A04343E3E}">
      <dgm:prSet/>
      <dgm:spPr/>
      <dgm:t>
        <a:bodyPr/>
        <a:lstStyle/>
        <a:p>
          <a:endParaRPr lang="en-CA"/>
        </a:p>
      </dgm:t>
    </dgm:pt>
    <dgm:pt modelId="{FA2296D3-4618-446D-A965-E4971A809453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dirty="0">
            <a:solidFill>
              <a:schemeClr val="bg1"/>
            </a:solidFill>
          </a:endParaRPr>
        </a:p>
      </dgm:t>
    </dgm:pt>
    <dgm:pt modelId="{FD83D3EE-161D-49A5-8344-8C1E9E9E67C2}" type="parTrans" cxnId="{B2CAD042-63CE-46D1-A135-401B05FC3E06}">
      <dgm:prSet/>
      <dgm:spPr/>
      <dgm:t>
        <a:bodyPr/>
        <a:lstStyle/>
        <a:p>
          <a:endParaRPr lang="en-CA"/>
        </a:p>
      </dgm:t>
    </dgm:pt>
    <dgm:pt modelId="{9AEA3EAF-DDEA-4D75-BEC7-302F80D1FEB6}" type="sibTrans" cxnId="{B2CAD042-63CE-46D1-A135-401B05FC3E06}">
      <dgm:prSet/>
      <dgm:spPr/>
      <dgm:t>
        <a:bodyPr/>
        <a:lstStyle/>
        <a:p>
          <a:endParaRPr lang="en-CA"/>
        </a:p>
      </dgm:t>
    </dgm:pt>
    <dgm:pt modelId="{781419A0-75C0-4981-94A1-90C37BF0A101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Nathan Think?</a:t>
          </a:r>
          <a:endParaRPr lang="en-CA" dirty="0">
            <a:solidFill>
              <a:schemeClr val="accent3"/>
            </a:solidFill>
          </a:endParaRPr>
        </a:p>
      </dgm:t>
    </dgm:pt>
    <dgm:pt modelId="{B9009909-9045-433B-A80E-D6042D766B7A}" type="parTrans" cxnId="{8C8426A2-4F9D-4408-B96D-736AFBF1A26A}">
      <dgm:prSet/>
      <dgm:spPr/>
      <dgm:t>
        <a:bodyPr/>
        <a:lstStyle/>
        <a:p>
          <a:endParaRPr lang="en-CA"/>
        </a:p>
      </dgm:t>
    </dgm:pt>
    <dgm:pt modelId="{75C1C37D-CBD1-4F50-997D-104E52F4F8B4}" type="sibTrans" cxnId="{8C8426A2-4F9D-4408-B96D-736AFBF1A26A}">
      <dgm:prSet/>
      <dgm:spPr/>
      <dgm:t>
        <a:bodyPr/>
        <a:lstStyle/>
        <a:p>
          <a:endParaRPr lang="en-CA"/>
        </a:p>
      </dgm:t>
    </dgm:pt>
    <dgm:pt modelId="{7D7344D1-D6AE-4DE1-B491-CF465BFB21F0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“Go, do all that is in your heart, for the LORD is with you.”</a:t>
          </a:r>
          <a:endParaRPr lang="en-CA" sz="1800" i="1" dirty="0">
            <a:solidFill>
              <a:schemeClr val="bg1"/>
            </a:solidFill>
          </a:endParaRPr>
        </a:p>
      </dgm:t>
    </dgm:pt>
    <dgm:pt modelId="{B5D977F4-CA56-4949-8474-38873C767318}" type="parTrans" cxnId="{9517FA03-2739-49AC-ABC8-4AADC84917DE}">
      <dgm:prSet/>
      <dgm:spPr/>
      <dgm:t>
        <a:bodyPr/>
        <a:lstStyle/>
        <a:p>
          <a:endParaRPr lang="en-CA"/>
        </a:p>
      </dgm:t>
    </dgm:pt>
    <dgm:pt modelId="{9C8A4D70-6F63-4675-8F5F-3E32402DE19D}" type="sibTrans" cxnId="{9517FA03-2739-49AC-ABC8-4AADC84917DE}">
      <dgm:prSet/>
      <dgm:spPr/>
      <dgm:t>
        <a:bodyPr/>
        <a:lstStyle/>
        <a:p>
          <a:endParaRPr lang="en-CA"/>
        </a:p>
      </dgm:t>
    </dgm:pt>
    <dgm:pt modelId="{6D017756-2694-4E12-95E9-C92F4FC6EA3B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What Did  God Think?</a:t>
          </a:r>
          <a:endParaRPr lang="en-CA" dirty="0">
            <a:solidFill>
              <a:schemeClr val="bg1"/>
            </a:solidFill>
          </a:endParaRPr>
        </a:p>
      </dgm:t>
    </dgm:pt>
    <dgm:pt modelId="{4E6F6CF9-824A-41D0-9C12-B2AC69102A35}" type="parTrans" cxnId="{23252CC4-3B63-4C0A-AEAE-F9F10BF8FC00}">
      <dgm:prSet/>
      <dgm:spPr/>
      <dgm:t>
        <a:bodyPr/>
        <a:lstStyle/>
        <a:p>
          <a:endParaRPr lang="en-CA"/>
        </a:p>
      </dgm:t>
    </dgm:pt>
    <dgm:pt modelId="{C0C6EB58-ED15-45DD-9B20-51717AC4A04D}" type="sibTrans" cxnId="{23252CC4-3B63-4C0A-AEAE-F9F10BF8FC00}">
      <dgm:prSet/>
      <dgm:spPr/>
      <dgm:t>
        <a:bodyPr/>
        <a:lstStyle/>
        <a:p>
          <a:endParaRPr lang="en-CA"/>
        </a:p>
      </dgm:t>
    </dgm:pt>
    <dgm:pt modelId="{309AAE58-2CFA-453A-AA59-37645059282D}">
      <dgm:prSet phldrT="[Text]" custT="1"/>
      <dgm:spPr/>
      <dgm:t>
        <a:bodyPr/>
        <a:lstStyle/>
        <a:p>
          <a:r>
            <a:rPr lang="en-CA" sz="1800" i="1" dirty="0" smtClean="0">
              <a:solidFill>
                <a:schemeClr val="bg1"/>
              </a:solidFill>
            </a:rPr>
            <a:t>“You shall not build a house for me to dwell in.”</a:t>
          </a:r>
          <a:r>
            <a:rPr lang="en-CA" sz="1800" i="0" dirty="0" smtClean="0">
              <a:solidFill>
                <a:schemeClr val="bg1"/>
              </a:solidFill>
            </a:rPr>
            <a:t> (cf. 1 Chr. 17:4)</a:t>
          </a:r>
          <a:endParaRPr lang="en-CA" sz="1800" i="1" dirty="0">
            <a:solidFill>
              <a:schemeClr val="bg1"/>
            </a:solidFill>
          </a:endParaRPr>
        </a:p>
      </dgm:t>
    </dgm:pt>
    <dgm:pt modelId="{7A746107-6F14-4316-9DD0-53497F2C5B8C}" type="parTrans" cxnId="{82B52BDF-B861-4B13-B1DE-014C5B37BEAF}">
      <dgm:prSet/>
      <dgm:spPr/>
      <dgm:t>
        <a:bodyPr/>
        <a:lstStyle/>
        <a:p>
          <a:endParaRPr lang="en-CA"/>
        </a:p>
      </dgm:t>
    </dgm:pt>
    <dgm:pt modelId="{EAEB2EA0-75F7-4316-9B56-C212BDE0EFE3}" type="sibTrans" cxnId="{82B52BDF-B861-4B13-B1DE-014C5B37BEAF}">
      <dgm:prSet/>
      <dgm:spPr/>
      <dgm:t>
        <a:bodyPr/>
        <a:lstStyle/>
        <a:p>
          <a:endParaRPr lang="en-CA"/>
        </a:p>
      </dgm:t>
    </dgm:pt>
    <dgm:pt modelId="{2A580ED1-F8E9-4208-A10D-4A1FE7A6D7E0}" type="pres">
      <dgm:prSet presAssocID="{B39960E9-A33D-4B93-94AE-7016B88785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BCEA77-6CAA-4998-BB9F-11BA4DFA0693}" type="pres">
      <dgm:prSet presAssocID="{7EFE4C0A-6D75-48E1-A7DE-0A49D4B90AE8}" presName="composite" presStyleCnt="0"/>
      <dgm:spPr/>
    </dgm:pt>
    <dgm:pt modelId="{4D377F7F-B55D-40CE-A798-9AE37A1068CB}" type="pres">
      <dgm:prSet presAssocID="{7EFE4C0A-6D75-48E1-A7DE-0A49D4B90A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600B358-32FC-4BBA-97FD-0FE5B4C63CC2}" type="pres">
      <dgm:prSet presAssocID="{7EFE4C0A-6D75-48E1-A7DE-0A49D4B90A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7564D0-F36E-4A42-B9EC-BF63342DC60F}" type="pres">
      <dgm:prSet presAssocID="{EC3B3E57-7EB9-4A75-8275-248F6DAEC645}" presName="space" presStyleCnt="0"/>
      <dgm:spPr/>
    </dgm:pt>
    <dgm:pt modelId="{B3F8F322-7F27-4AD0-B10C-2241DD465C17}" type="pres">
      <dgm:prSet presAssocID="{781419A0-75C0-4981-94A1-90C37BF0A101}" presName="composite" presStyleCnt="0"/>
      <dgm:spPr/>
    </dgm:pt>
    <dgm:pt modelId="{8262AD82-6575-428F-BD2F-A2498EBB4664}" type="pres">
      <dgm:prSet presAssocID="{781419A0-75C0-4981-94A1-90C37BF0A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6ADE7E-A85D-4FD6-840B-88223CCCCFD3}" type="pres">
      <dgm:prSet presAssocID="{781419A0-75C0-4981-94A1-90C37BF0A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CC0B4A-89F1-4457-9D41-2B216E64BB98}" type="pres">
      <dgm:prSet presAssocID="{75C1C37D-CBD1-4F50-997D-104E52F4F8B4}" presName="space" presStyleCnt="0"/>
      <dgm:spPr/>
    </dgm:pt>
    <dgm:pt modelId="{5EDA50AC-272E-41C8-A38E-BAAD30FB2983}" type="pres">
      <dgm:prSet presAssocID="{6D017756-2694-4E12-95E9-C92F4FC6EA3B}" presName="composite" presStyleCnt="0"/>
      <dgm:spPr/>
    </dgm:pt>
    <dgm:pt modelId="{ABEF42B2-D5FB-425C-94EA-847720096FA7}" type="pres">
      <dgm:prSet presAssocID="{6D017756-2694-4E12-95E9-C92F4FC6EA3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5FCA7C-1466-4314-85F8-77D647225C97}" type="pres">
      <dgm:prSet presAssocID="{6D017756-2694-4E12-95E9-C92F4FC6EA3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C8426A2-4F9D-4408-B96D-736AFBF1A26A}" srcId="{B39960E9-A33D-4B93-94AE-7016B8878533}" destId="{781419A0-75C0-4981-94A1-90C37BF0A101}" srcOrd="1" destOrd="0" parTransId="{B9009909-9045-433B-A80E-D6042D766B7A}" sibTransId="{75C1C37D-CBD1-4F50-997D-104E52F4F8B4}"/>
    <dgm:cxn modelId="{B2CAD042-63CE-46D1-A135-401B05FC3E06}" srcId="{7EFE4C0A-6D75-48E1-A7DE-0A49D4B90AE8}" destId="{FA2296D3-4618-446D-A965-E4971A809453}" srcOrd="0" destOrd="0" parTransId="{FD83D3EE-161D-49A5-8344-8C1E9E9E67C2}" sibTransId="{9AEA3EAF-DDEA-4D75-BEC7-302F80D1FEB6}"/>
    <dgm:cxn modelId="{0E9ED027-1889-4CFE-ACEB-E65E4E3B1C05}" type="presOf" srcId="{7D7344D1-D6AE-4DE1-B491-CF465BFB21F0}" destId="{9E6ADE7E-A85D-4FD6-840B-88223CCCCFD3}" srcOrd="0" destOrd="0" presId="urn:microsoft.com/office/officeart/2005/8/layout/hList1"/>
    <dgm:cxn modelId="{7013D74A-A03B-4B7C-8B63-73F61DB9CB30}" type="presOf" srcId="{6D017756-2694-4E12-95E9-C92F4FC6EA3B}" destId="{ABEF42B2-D5FB-425C-94EA-847720096FA7}" srcOrd="0" destOrd="0" presId="urn:microsoft.com/office/officeart/2005/8/layout/hList1"/>
    <dgm:cxn modelId="{8BB4CBE9-F39D-4DF7-880E-8E74B5479D97}" type="presOf" srcId="{B39960E9-A33D-4B93-94AE-7016B8878533}" destId="{2A580ED1-F8E9-4208-A10D-4A1FE7A6D7E0}" srcOrd="0" destOrd="0" presId="urn:microsoft.com/office/officeart/2005/8/layout/hList1"/>
    <dgm:cxn modelId="{1199087D-9592-44E7-9DD8-EC606603E4E7}" type="presOf" srcId="{FA2296D3-4618-446D-A965-E4971A809453}" destId="{E600B358-32FC-4BBA-97FD-0FE5B4C63CC2}" srcOrd="0" destOrd="0" presId="urn:microsoft.com/office/officeart/2005/8/layout/hList1"/>
    <dgm:cxn modelId="{D89D709B-DBC2-46B4-BF50-5FCCDA8B395B}" type="presOf" srcId="{7EFE4C0A-6D75-48E1-A7DE-0A49D4B90AE8}" destId="{4D377F7F-B55D-40CE-A798-9AE37A1068CB}" srcOrd="0" destOrd="0" presId="urn:microsoft.com/office/officeart/2005/8/layout/hList1"/>
    <dgm:cxn modelId="{9517FA03-2739-49AC-ABC8-4AADC84917DE}" srcId="{781419A0-75C0-4981-94A1-90C37BF0A101}" destId="{7D7344D1-D6AE-4DE1-B491-CF465BFB21F0}" srcOrd="0" destOrd="0" parTransId="{B5D977F4-CA56-4949-8474-38873C767318}" sibTransId="{9C8A4D70-6F63-4675-8F5F-3E32402DE19D}"/>
    <dgm:cxn modelId="{82B52BDF-B861-4B13-B1DE-014C5B37BEAF}" srcId="{6D017756-2694-4E12-95E9-C92F4FC6EA3B}" destId="{309AAE58-2CFA-453A-AA59-37645059282D}" srcOrd="0" destOrd="0" parTransId="{7A746107-6F14-4316-9DD0-53497F2C5B8C}" sibTransId="{EAEB2EA0-75F7-4316-9B56-C212BDE0EFE3}"/>
    <dgm:cxn modelId="{4D32B37D-0E71-4000-8F7A-1FC14133D948}" type="presOf" srcId="{781419A0-75C0-4981-94A1-90C37BF0A101}" destId="{8262AD82-6575-428F-BD2F-A2498EBB4664}" srcOrd="0" destOrd="0" presId="urn:microsoft.com/office/officeart/2005/8/layout/hList1"/>
    <dgm:cxn modelId="{100D0185-3BA3-4EA2-9050-861A04343E3E}" srcId="{B39960E9-A33D-4B93-94AE-7016B8878533}" destId="{7EFE4C0A-6D75-48E1-A7DE-0A49D4B90AE8}" srcOrd="0" destOrd="0" parTransId="{5177F79A-82B2-4BC7-A0C4-A71CD8FBD154}" sibTransId="{EC3B3E57-7EB9-4A75-8275-248F6DAEC645}"/>
    <dgm:cxn modelId="{23252CC4-3B63-4C0A-AEAE-F9F10BF8FC00}" srcId="{B39960E9-A33D-4B93-94AE-7016B8878533}" destId="{6D017756-2694-4E12-95E9-C92F4FC6EA3B}" srcOrd="2" destOrd="0" parTransId="{4E6F6CF9-824A-41D0-9C12-B2AC69102A35}" sibTransId="{C0C6EB58-ED15-45DD-9B20-51717AC4A04D}"/>
    <dgm:cxn modelId="{2B18DEBA-A448-4953-943E-1693D8DFF0C8}" type="presOf" srcId="{309AAE58-2CFA-453A-AA59-37645059282D}" destId="{575FCA7C-1466-4314-85F8-77D647225C97}" srcOrd="0" destOrd="0" presId="urn:microsoft.com/office/officeart/2005/8/layout/hList1"/>
    <dgm:cxn modelId="{469D4451-3BC0-483F-B7AF-93E3922148EE}" type="presParOf" srcId="{2A580ED1-F8E9-4208-A10D-4A1FE7A6D7E0}" destId="{06BCEA77-6CAA-4998-BB9F-11BA4DFA0693}" srcOrd="0" destOrd="0" presId="urn:microsoft.com/office/officeart/2005/8/layout/hList1"/>
    <dgm:cxn modelId="{0881A32A-8BDA-4D35-A717-2BDBE64C92DD}" type="presParOf" srcId="{06BCEA77-6CAA-4998-BB9F-11BA4DFA0693}" destId="{4D377F7F-B55D-40CE-A798-9AE37A1068CB}" srcOrd="0" destOrd="0" presId="urn:microsoft.com/office/officeart/2005/8/layout/hList1"/>
    <dgm:cxn modelId="{3B32A515-2355-4950-8CA9-09D6E1A58FD8}" type="presParOf" srcId="{06BCEA77-6CAA-4998-BB9F-11BA4DFA0693}" destId="{E600B358-32FC-4BBA-97FD-0FE5B4C63CC2}" srcOrd="1" destOrd="0" presId="urn:microsoft.com/office/officeart/2005/8/layout/hList1"/>
    <dgm:cxn modelId="{A9BDF3FD-6DF2-44F8-9E50-B60775E8CF15}" type="presParOf" srcId="{2A580ED1-F8E9-4208-A10D-4A1FE7A6D7E0}" destId="{F07564D0-F36E-4A42-B9EC-BF63342DC60F}" srcOrd="1" destOrd="0" presId="urn:microsoft.com/office/officeart/2005/8/layout/hList1"/>
    <dgm:cxn modelId="{1B28487B-A05A-40C1-890B-48CE439F8CAB}" type="presParOf" srcId="{2A580ED1-F8E9-4208-A10D-4A1FE7A6D7E0}" destId="{B3F8F322-7F27-4AD0-B10C-2241DD465C17}" srcOrd="2" destOrd="0" presId="urn:microsoft.com/office/officeart/2005/8/layout/hList1"/>
    <dgm:cxn modelId="{C44189D9-77F1-4214-B99E-9439EADFF618}" type="presParOf" srcId="{B3F8F322-7F27-4AD0-B10C-2241DD465C17}" destId="{8262AD82-6575-428F-BD2F-A2498EBB4664}" srcOrd="0" destOrd="0" presId="urn:microsoft.com/office/officeart/2005/8/layout/hList1"/>
    <dgm:cxn modelId="{5AD05C8A-07E8-4B07-976A-A2F4AD5F1BE7}" type="presParOf" srcId="{B3F8F322-7F27-4AD0-B10C-2241DD465C17}" destId="{9E6ADE7E-A85D-4FD6-840B-88223CCCCFD3}" srcOrd="1" destOrd="0" presId="urn:microsoft.com/office/officeart/2005/8/layout/hList1"/>
    <dgm:cxn modelId="{72250A87-6578-482E-AF7F-2ECECEDB0C7C}" type="presParOf" srcId="{2A580ED1-F8E9-4208-A10D-4A1FE7A6D7E0}" destId="{0ECC0B4A-89F1-4457-9D41-2B216E64BB98}" srcOrd="3" destOrd="0" presId="urn:microsoft.com/office/officeart/2005/8/layout/hList1"/>
    <dgm:cxn modelId="{791289C0-8BF3-4FDC-B037-5CA6DFB18230}" type="presParOf" srcId="{2A580ED1-F8E9-4208-A10D-4A1FE7A6D7E0}" destId="{5EDA50AC-272E-41C8-A38E-BAAD30FB2983}" srcOrd="4" destOrd="0" presId="urn:microsoft.com/office/officeart/2005/8/layout/hList1"/>
    <dgm:cxn modelId="{5C35B251-F83C-4658-A33C-79292FCF6CA0}" type="presParOf" srcId="{5EDA50AC-272E-41C8-A38E-BAAD30FB2983}" destId="{ABEF42B2-D5FB-425C-94EA-847720096FA7}" srcOrd="0" destOrd="0" presId="urn:microsoft.com/office/officeart/2005/8/layout/hList1"/>
    <dgm:cxn modelId="{58211500-96B0-4BDF-841E-B9C55BCF227B}" type="presParOf" srcId="{5EDA50AC-272E-41C8-A38E-BAAD30FB2983}" destId="{575FCA7C-1466-4314-85F8-77D647225C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F7F-B55D-40CE-A798-9AE37A1068CB}">
      <dsp:nvSpPr>
        <dsp:cNvPr id="0" name=""/>
        <dsp:cNvSpPr/>
      </dsp:nvSpPr>
      <dsp:spPr>
        <a:xfrm>
          <a:off x="2431" y="620142"/>
          <a:ext cx="2371055" cy="83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David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2431" y="620142"/>
        <a:ext cx="2371055" cy="832225"/>
      </dsp:txXfrm>
    </dsp:sp>
    <dsp:sp modelId="{E600B358-32FC-4BBA-97FD-0FE5B4C63CC2}">
      <dsp:nvSpPr>
        <dsp:cNvPr id="0" name=""/>
        <dsp:cNvSpPr/>
      </dsp:nvSpPr>
      <dsp:spPr>
        <a:xfrm>
          <a:off x="2431" y="1452367"/>
          <a:ext cx="2371055" cy="1515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“I dwell in a house of cedar, but the ark of God dwells in tent curtains.”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2431" y="1452367"/>
        <a:ext cx="2371055" cy="1515239"/>
      </dsp:txXfrm>
    </dsp:sp>
    <dsp:sp modelId="{8262AD82-6575-428F-BD2F-A2498EBB4664}">
      <dsp:nvSpPr>
        <dsp:cNvPr id="0" name=""/>
        <dsp:cNvSpPr/>
      </dsp:nvSpPr>
      <dsp:spPr>
        <a:xfrm>
          <a:off x="2705434" y="620142"/>
          <a:ext cx="2371055" cy="832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accent3"/>
              </a:solidFill>
            </a:rPr>
            <a:t>What Did Nathan Think?</a:t>
          </a:r>
          <a:endParaRPr lang="en-CA" sz="2300" kern="1200" dirty="0">
            <a:solidFill>
              <a:schemeClr val="accent3"/>
            </a:solidFill>
          </a:endParaRPr>
        </a:p>
      </dsp:txBody>
      <dsp:txXfrm>
        <a:off x="2705434" y="620142"/>
        <a:ext cx="2371055" cy="832225"/>
      </dsp:txXfrm>
    </dsp:sp>
    <dsp:sp modelId="{9E6ADE7E-A85D-4FD6-840B-88223CCCCFD3}">
      <dsp:nvSpPr>
        <dsp:cNvPr id="0" name=""/>
        <dsp:cNvSpPr/>
      </dsp:nvSpPr>
      <dsp:spPr>
        <a:xfrm>
          <a:off x="2705434" y="1452367"/>
          <a:ext cx="2371055" cy="15152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2705434" y="1452367"/>
        <a:ext cx="2371055" cy="1515239"/>
      </dsp:txXfrm>
    </dsp:sp>
    <dsp:sp modelId="{ABEF42B2-D5FB-425C-94EA-847720096FA7}">
      <dsp:nvSpPr>
        <dsp:cNvPr id="0" name=""/>
        <dsp:cNvSpPr/>
      </dsp:nvSpPr>
      <dsp:spPr>
        <a:xfrm>
          <a:off x="5408437" y="620142"/>
          <a:ext cx="2371055" cy="832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accent4"/>
              </a:solidFill>
            </a:rPr>
            <a:t>What Did  God Think?</a:t>
          </a:r>
          <a:endParaRPr lang="en-CA" sz="2300" kern="1200" dirty="0">
            <a:solidFill>
              <a:schemeClr val="accent4"/>
            </a:solidFill>
          </a:endParaRPr>
        </a:p>
      </dsp:txBody>
      <dsp:txXfrm>
        <a:off x="5408437" y="620142"/>
        <a:ext cx="2371055" cy="832225"/>
      </dsp:txXfrm>
    </dsp:sp>
    <dsp:sp modelId="{575FCA7C-1466-4314-85F8-77D647225C97}">
      <dsp:nvSpPr>
        <dsp:cNvPr id="0" name=""/>
        <dsp:cNvSpPr/>
      </dsp:nvSpPr>
      <dsp:spPr>
        <a:xfrm>
          <a:off x="5408437" y="1452367"/>
          <a:ext cx="2371055" cy="1515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kern="120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5408437" y="1452367"/>
        <a:ext cx="2371055" cy="15152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F7F-B55D-40CE-A798-9AE37A1068CB}">
      <dsp:nvSpPr>
        <dsp:cNvPr id="0" name=""/>
        <dsp:cNvSpPr/>
      </dsp:nvSpPr>
      <dsp:spPr>
        <a:xfrm>
          <a:off x="2431" y="620142"/>
          <a:ext cx="2371055" cy="83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David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2431" y="620142"/>
        <a:ext cx="2371055" cy="832225"/>
      </dsp:txXfrm>
    </dsp:sp>
    <dsp:sp modelId="{E600B358-32FC-4BBA-97FD-0FE5B4C63CC2}">
      <dsp:nvSpPr>
        <dsp:cNvPr id="0" name=""/>
        <dsp:cNvSpPr/>
      </dsp:nvSpPr>
      <dsp:spPr>
        <a:xfrm>
          <a:off x="2431" y="1452367"/>
          <a:ext cx="2371055" cy="1515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“I dwell in a house of cedar, but the ark of God dwells in tent curtains.”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2431" y="1452367"/>
        <a:ext cx="2371055" cy="1515239"/>
      </dsp:txXfrm>
    </dsp:sp>
    <dsp:sp modelId="{8262AD82-6575-428F-BD2F-A2498EBB4664}">
      <dsp:nvSpPr>
        <dsp:cNvPr id="0" name=""/>
        <dsp:cNvSpPr/>
      </dsp:nvSpPr>
      <dsp:spPr>
        <a:xfrm>
          <a:off x="2705434" y="620142"/>
          <a:ext cx="2371055" cy="832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accent3"/>
              </a:solidFill>
            </a:rPr>
            <a:t>What Did Nathan Think?</a:t>
          </a:r>
          <a:endParaRPr lang="en-CA" sz="2300" kern="1200" dirty="0">
            <a:solidFill>
              <a:schemeClr val="accent3"/>
            </a:solidFill>
          </a:endParaRPr>
        </a:p>
      </dsp:txBody>
      <dsp:txXfrm>
        <a:off x="2705434" y="620142"/>
        <a:ext cx="2371055" cy="832225"/>
      </dsp:txXfrm>
    </dsp:sp>
    <dsp:sp modelId="{9E6ADE7E-A85D-4FD6-840B-88223CCCCFD3}">
      <dsp:nvSpPr>
        <dsp:cNvPr id="0" name=""/>
        <dsp:cNvSpPr/>
      </dsp:nvSpPr>
      <dsp:spPr>
        <a:xfrm>
          <a:off x="2705434" y="1452367"/>
          <a:ext cx="2371055" cy="15152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2705434" y="1452367"/>
        <a:ext cx="2371055" cy="1515239"/>
      </dsp:txXfrm>
    </dsp:sp>
    <dsp:sp modelId="{ABEF42B2-D5FB-425C-94EA-847720096FA7}">
      <dsp:nvSpPr>
        <dsp:cNvPr id="0" name=""/>
        <dsp:cNvSpPr/>
      </dsp:nvSpPr>
      <dsp:spPr>
        <a:xfrm>
          <a:off x="5408437" y="620142"/>
          <a:ext cx="2371055" cy="832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accent4"/>
              </a:solidFill>
            </a:rPr>
            <a:t>What Did  God Think?</a:t>
          </a:r>
          <a:endParaRPr lang="en-CA" sz="2300" kern="1200" dirty="0">
            <a:solidFill>
              <a:schemeClr val="accent4"/>
            </a:solidFill>
          </a:endParaRPr>
        </a:p>
      </dsp:txBody>
      <dsp:txXfrm>
        <a:off x="5408437" y="620142"/>
        <a:ext cx="2371055" cy="832225"/>
      </dsp:txXfrm>
    </dsp:sp>
    <dsp:sp modelId="{575FCA7C-1466-4314-85F8-77D647225C97}">
      <dsp:nvSpPr>
        <dsp:cNvPr id="0" name=""/>
        <dsp:cNvSpPr/>
      </dsp:nvSpPr>
      <dsp:spPr>
        <a:xfrm>
          <a:off x="5408437" y="1452367"/>
          <a:ext cx="2371055" cy="1515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kern="120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5408437" y="1452367"/>
        <a:ext cx="2371055" cy="15152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F7F-B55D-40CE-A798-9AE37A1068CB}">
      <dsp:nvSpPr>
        <dsp:cNvPr id="0" name=""/>
        <dsp:cNvSpPr/>
      </dsp:nvSpPr>
      <dsp:spPr>
        <a:xfrm>
          <a:off x="2431" y="620142"/>
          <a:ext cx="2371055" cy="83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 David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2431" y="620142"/>
        <a:ext cx="2371055" cy="832225"/>
      </dsp:txXfrm>
    </dsp:sp>
    <dsp:sp modelId="{E600B358-32FC-4BBA-97FD-0FE5B4C63CC2}">
      <dsp:nvSpPr>
        <dsp:cNvPr id="0" name=""/>
        <dsp:cNvSpPr/>
      </dsp:nvSpPr>
      <dsp:spPr>
        <a:xfrm>
          <a:off x="2431" y="1452367"/>
          <a:ext cx="2371055" cy="1515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2431" y="1452367"/>
        <a:ext cx="2371055" cy="1515239"/>
      </dsp:txXfrm>
    </dsp:sp>
    <dsp:sp modelId="{8262AD82-6575-428F-BD2F-A2498EBB4664}">
      <dsp:nvSpPr>
        <dsp:cNvPr id="0" name=""/>
        <dsp:cNvSpPr/>
      </dsp:nvSpPr>
      <dsp:spPr>
        <a:xfrm>
          <a:off x="2705434" y="620142"/>
          <a:ext cx="2371055" cy="832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Nathan Think?</a:t>
          </a:r>
          <a:endParaRPr lang="en-CA" sz="2300" kern="1200" dirty="0">
            <a:solidFill>
              <a:schemeClr val="accent3"/>
            </a:solidFill>
          </a:endParaRPr>
        </a:p>
      </dsp:txBody>
      <dsp:txXfrm>
        <a:off x="2705434" y="620142"/>
        <a:ext cx="2371055" cy="832225"/>
      </dsp:txXfrm>
    </dsp:sp>
    <dsp:sp modelId="{9E6ADE7E-A85D-4FD6-840B-88223CCCCFD3}">
      <dsp:nvSpPr>
        <dsp:cNvPr id="0" name=""/>
        <dsp:cNvSpPr/>
      </dsp:nvSpPr>
      <dsp:spPr>
        <a:xfrm>
          <a:off x="2705434" y="1452367"/>
          <a:ext cx="2371055" cy="15152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“Go, do all that is in your heart, for the LORD is with you.”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2705434" y="1452367"/>
        <a:ext cx="2371055" cy="1515239"/>
      </dsp:txXfrm>
    </dsp:sp>
    <dsp:sp modelId="{ABEF42B2-D5FB-425C-94EA-847720096FA7}">
      <dsp:nvSpPr>
        <dsp:cNvPr id="0" name=""/>
        <dsp:cNvSpPr/>
      </dsp:nvSpPr>
      <dsp:spPr>
        <a:xfrm>
          <a:off x="5408437" y="620142"/>
          <a:ext cx="2371055" cy="832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accent4"/>
              </a:solidFill>
            </a:rPr>
            <a:t>What Did  God Think?</a:t>
          </a:r>
          <a:endParaRPr lang="en-CA" sz="2300" kern="1200" dirty="0">
            <a:solidFill>
              <a:schemeClr val="accent4"/>
            </a:solidFill>
          </a:endParaRPr>
        </a:p>
      </dsp:txBody>
      <dsp:txXfrm>
        <a:off x="5408437" y="620142"/>
        <a:ext cx="2371055" cy="832225"/>
      </dsp:txXfrm>
    </dsp:sp>
    <dsp:sp modelId="{575FCA7C-1466-4314-85F8-77D647225C97}">
      <dsp:nvSpPr>
        <dsp:cNvPr id="0" name=""/>
        <dsp:cNvSpPr/>
      </dsp:nvSpPr>
      <dsp:spPr>
        <a:xfrm>
          <a:off x="5408437" y="1452367"/>
          <a:ext cx="2371055" cy="1515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kern="120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5408437" y="1452367"/>
        <a:ext cx="2371055" cy="15152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F7F-B55D-40CE-A798-9AE37A1068CB}">
      <dsp:nvSpPr>
        <dsp:cNvPr id="0" name=""/>
        <dsp:cNvSpPr/>
      </dsp:nvSpPr>
      <dsp:spPr>
        <a:xfrm>
          <a:off x="2431" y="620142"/>
          <a:ext cx="2371055" cy="83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 David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2431" y="620142"/>
        <a:ext cx="2371055" cy="832225"/>
      </dsp:txXfrm>
    </dsp:sp>
    <dsp:sp modelId="{E600B358-32FC-4BBA-97FD-0FE5B4C63CC2}">
      <dsp:nvSpPr>
        <dsp:cNvPr id="0" name=""/>
        <dsp:cNvSpPr/>
      </dsp:nvSpPr>
      <dsp:spPr>
        <a:xfrm>
          <a:off x="2431" y="1452367"/>
          <a:ext cx="2371055" cy="1515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2431" y="1452367"/>
        <a:ext cx="2371055" cy="1515239"/>
      </dsp:txXfrm>
    </dsp:sp>
    <dsp:sp modelId="{8262AD82-6575-428F-BD2F-A2498EBB4664}">
      <dsp:nvSpPr>
        <dsp:cNvPr id="0" name=""/>
        <dsp:cNvSpPr/>
      </dsp:nvSpPr>
      <dsp:spPr>
        <a:xfrm>
          <a:off x="2705434" y="620142"/>
          <a:ext cx="2371055" cy="832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Nathan Think?</a:t>
          </a:r>
          <a:endParaRPr lang="en-CA" sz="2300" kern="1200" dirty="0">
            <a:solidFill>
              <a:schemeClr val="accent3"/>
            </a:solidFill>
          </a:endParaRPr>
        </a:p>
      </dsp:txBody>
      <dsp:txXfrm>
        <a:off x="2705434" y="620142"/>
        <a:ext cx="2371055" cy="832225"/>
      </dsp:txXfrm>
    </dsp:sp>
    <dsp:sp modelId="{9E6ADE7E-A85D-4FD6-840B-88223CCCCFD3}">
      <dsp:nvSpPr>
        <dsp:cNvPr id="0" name=""/>
        <dsp:cNvSpPr/>
      </dsp:nvSpPr>
      <dsp:spPr>
        <a:xfrm>
          <a:off x="2705434" y="1452367"/>
          <a:ext cx="2371055" cy="15152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“Go, do all that is in your heart, for the LORD is with you.”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2705434" y="1452367"/>
        <a:ext cx="2371055" cy="1515239"/>
      </dsp:txXfrm>
    </dsp:sp>
    <dsp:sp modelId="{ABEF42B2-D5FB-425C-94EA-847720096FA7}">
      <dsp:nvSpPr>
        <dsp:cNvPr id="0" name=""/>
        <dsp:cNvSpPr/>
      </dsp:nvSpPr>
      <dsp:spPr>
        <a:xfrm>
          <a:off x="5408437" y="620142"/>
          <a:ext cx="2371055" cy="832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 God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5408437" y="620142"/>
        <a:ext cx="2371055" cy="832225"/>
      </dsp:txXfrm>
    </dsp:sp>
    <dsp:sp modelId="{575FCA7C-1466-4314-85F8-77D647225C97}">
      <dsp:nvSpPr>
        <dsp:cNvPr id="0" name=""/>
        <dsp:cNvSpPr/>
      </dsp:nvSpPr>
      <dsp:spPr>
        <a:xfrm>
          <a:off x="5408437" y="1452367"/>
          <a:ext cx="2371055" cy="1515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tx2">
                  <a:lumMod val="90000"/>
                </a:schemeClr>
              </a:solidFill>
            </a:rPr>
            <a:t>“You shall not build a house for me to dwell in.”</a:t>
          </a:r>
          <a:r>
            <a:rPr lang="en-CA" sz="1800" i="0" kern="1200" dirty="0" smtClean="0">
              <a:solidFill>
                <a:schemeClr val="tx2">
                  <a:lumMod val="90000"/>
                </a:schemeClr>
              </a:solidFill>
            </a:rPr>
            <a:t> (cf. 1 Chr. 17:4)</a:t>
          </a:r>
          <a:endParaRPr lang="en-CA" sz="1800" i="1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5408437" y="1452367"/>
        <a:ext cx="2371055" cy="15152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F7F-B55D-40CE-A798-9AE37A1068CB}">
      <dsp:nvSpPr>
        <dsp:cNvPr id="0" name=""/>
        <dsp:cNvSpPr/>
      </dsp:nvSpPr>
      <dsp:spPr>
        <a:xfrm>
          <a:off x="2431" y="620142"/>
          <a:ext cx="2371055" cy="832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 David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2431" y="620142"/>
        <a:ext cx="2371055" cy="832225"/>
      </dsp:txXfrm>
    </dsp:sp>
    <dsp:sp modelId="{E600B358-32FC-4BBA-97FD-0FE5B4C63CC2}">
      <dsp:nvSpPr>
        <dsp:cNvPr id="0" name=""/>
        <dsp:cNvSpPr/>
      </dsp:nvSpPr>
      <dsp:spPr>
        <a:xfrm>
          <a:off x="2431" y="1452367"/>
          <a:ext cx="2371055" cy="1515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“I dwell in a house of cedar, but the ark of God dwells in tent curtains.”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2431" y="1452367"/>
        <a:ext cx="2371055" cy="1515239"/>
      </dsp:txXfrm>
    </dsp:sp>
    <dsp:sp modelId="{8262AD82-6575-428F-BD2F-A2498EBB4664}">
      <dsp:nvSpPr>
        <dsp:cNvPr id="0" name=""/>
        <dsp:cNvSpPr/>
      </dsp:nvSpPr>
      <dsp:spPr>
        <a:xfrm>
          <a:off x="2705434" y="620142"/>
          <a:ext cx="2371055" cy="832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Nathan Think?</a:t>
          </a:r>
          <a:endParaRPr lang="en-CA" sz="2300" kern="1200" dirty="0">
            <a:solidFill>
              <a:schemeClr val="accent3"/>
            </a:solidFill>
          </a:endParaRPr>
        </a:p>
      </dsp:txBody>
      <dsp:txXfrm>
        <a:off x="2705434" y="620142"/>
        <a:ext cx="2371055" cy="832225"/>
      </dsp:txXfrm>
    </dsp:sp>
    <dsp:sp modelId="{9E6ADE7E-A85D-4FD6-840B-88223CCCCFD3}">
      <dsp:nvSpPr>
        <dsp:cNvPr id="0" name=""/>
        <dsp:cNvSpPr/>
      </dsp:nvSpPr>
      <dsp:spPr>
        <a:xfrm>
          <a:off x="2705434" y="1452367"/>
          <a:ext cx="2371055" cy="15152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“Go, do all that is in your heart, for the LORD is with you.”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2705434" y="1452367"/>
        <a:ext cx="2371055" cy="1515239"/>
      </dsp:txXfrm>
    </dsp:sp>
    <dsp:sp modelId="{ABEF42B2-D5FB-425C-94EA-847720096FA7}">
      <dsp:nvSpPr>
        <dsp:cNvPr id="0" name=""/>
        <dsp:cNvSpPr/>
      </dsp:nvSpPr>
      <dsp:spPr>
        <a:xfrm>
          <a:off x="5408437" y="620142"/>
          <a:ext cx="2371055" cy="832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solidFill>
                <a:schemeClr val="bg1"/>
              </a:solidFill>
            </a:rPr>
            <a:t>What Did  God Think?</a:t>
          </a:r>
          <a:endParaRPr lang="en-CA" sz="2300" kern="1200" dirty="0">
            <a:solidFill>
              <a:schemeClr val="bg1"/>
            </a:solidFill>
          </a:endParaRPr>
        </a:p>
      </dsp:txBody>
      <dsp:txXfrm>
        <a:off x="5408437" y="620142"/>
        <a:ext cx="2371055" cy="832225"/>
      </dsp:txXfrm>
    </dsp:sp>
    <dsp:sp modelId="{575FCA7C-1466-4314-85F8-77D647225C97}">
      <dsp:nvSpPr>
        <dsp:cNvPr id="0" name=""/>
        <dsp:cNvSpPr/>
      </dsp:nvSpPr>
      <dsp:spPr>
        <a:xfrm>
          <a:off x="5408437" y="1452367"/>
          <a:ext cx="2371055" cy="1515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bg1"/>
              </a:solidFill>
            </a:rPr>
            <a:t>“You shall not build a house for me to dwell in.”</a:t>
          </a:r>
          <a:r>
            <a:rPr lang="en-CA" sz="1800" i="0" kern="1200" dirty="0" smtClean="0">
              <a:solidFill>
                <a:schemeClr val="bg1"/>
              </a:solidFill>
            </a:rPr>
            <a:t> (cf. 1 Chr. 17:4)</a:t>
          </a:r>
          <a:endParaRPr lang="en-CA" sz="1800" i="1" kern="1200" dirty="0">
            <a:solidFill>
              <a:schemeClr val="bg1"/>
            </a:solidFill>
          </a:endParaRPr>
        </a:p>
      </dsp:txBody>
      <dsp:txXfrm>
        <a:off x="5408437" y="1452367"/>
        <a:ext cx="2371055" cy="1515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David’s Desire (7:1-7)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93725" y="1254192"/>
          <a:ext cx="77819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David’s Desire (7:1-7)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93725" y="1254192"/>
          <a:ext cx="77819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David’s Desire (7:1-7)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93725" y="1254192"/>
          <a:ext cx="77819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Grace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 Samuel 7:8-11a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/>
              <a:t>“When your days are fulfilled and you rest with your fathers, I will set up your seed after you, who will come from your body, and I will establish his </a:t>
            </a:r>
            <a:r>
              <a:rPr lang="en-CA" sz="1400" dirty="0" smtClean="0"/>
              <a:t>kingdom.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He shall build a house for My name, and I will establish the throne of his kingdom </a:t>
            </a:r>
            <a:r>
              <a:rPr lang="en-CA" sz="1400" dirty="0" smtClean="0"/>
              <a:t>forever.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son. If he commits iniquity, I will chasten him with the rod of men and with the </a:t>
            </a:r>
            <a:r>
              <a:rPr lang="en-CA" sz="1400" dirty="0" smtClean="0"/>
              <a:t>blows </a:t>
            </a:r>
            <a:r>
              <a:rPr lang="en-CA" sz="1400" dirty="0" smtClean="0"/>
              <a:t>of the sons of </a:t>
            </a:r>
            <a:r>
              <a:rPr lang="en-CA" sz="1400" dirty="0" smtClean="0"/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15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But My mercy shall not depart from him, as I took </a:t>
            </a:r>
            <a:r>
              <a:rPr lang="en-CA" sz="1400" i="1" dirty="0" smtClean="0"/>
              <a:t>it</a:t>
            </a:r>
            <a:r>
              <a:rPr lang="en-CA" sz="1400" dirty="0" smtClean="0"/>
              <a:t> from Saul, whom I removed from before </a:t>
            </a:r>
            <a:r>
              <a:rPr lang="en-CA" sz="1400" dirty="0" smtClean="0"/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And your house and your kingdom shall be established forever before </a:t>
            </a:r>
            <a:r>
              <a:rPr lang="en-CA" sz="1400" dirty="0" smtClean="0"/>
              <a:t>you</a:t>
            </a:r>
            <a:r>
              <a:rPr lang="en-CA" sz="1400" dirty="0" smtClean="0"/>
              <a:t>. Your throne shall be established forever.” ’ ”</a:t>
            </a:r>
            <a:endParaRPr lang="en-CA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>
                <a:solidFill>
                  <a:srgbClr val="FFFF00"/>
                </a:solidFill>
              </a:rPr>
              <a:t>“When your days are fulfilled and you rest with your fathers, I will set up your seed after you, who will come from your body, and I will establish his </a:t>
            </a:r>
            <a:r>
              <a:rPr lang="en-CA" sz="1400" dirty="0" smtClean="0">
                <a:solidFill>
                  <a:srgbClr val="FFFF00"/>
                </a:solidFill>
              </a:rPr>
              <a:t>kingdom.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He shall build a house for My name, and I will establish the throne of his kingdom </a:t>
            </a:r>
            <a:r>
              <a:rPr lang="en-CA" sz="1400" dirty="0" smtClean="0"/>
              <a:t>forever.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son. If he commits iniquity, I will chasten him with the rod of men and with the </a:t>
            </a:r>
            <a:r>
              <a:rPr lang="en-CA" sz="1400" dirty="0" smtClean="0"/>
              <a:t>blows </a:t>
            </a:r>
            <a:r>
              <a:rPr lang="en-CA" sz="1400" dirty="0" smtClean="0"/>
              <a:t>of the sons of </a:t>
            </a:r>
            <a:r>
              <a:rPr lang="en-CA" sz="1400" dirty="0" smtClean="0"/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15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But My mercy shall not depart from him, as I took </a:t>
            </a:r>
            <a:r>
              <a:rPr lang="en-CA" sz="1400" i="1" dirty="0" smtClean="0"/>
              <a:t>it</a:t>
            </a:r>
            <a:r>
              <a:rPr lang="en-CA" sz="1400" dirty="0" smtClean="0"/>
              <a:t> from Saul, whom I removed from before </a:t>
            </a:r>
            <a:r>
              <a:rPr lang="en-CA" sz="1400" dirty="0" smtClean="0"/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And your house and your kingdom shall be established forever before </a:t>
            </a:r>
            <a:r>
              <a:rPr lang="en-CA" sz="1400" dirty="0" smtClean="0"/>
              <a:t>you</a:t>
            </a:r>
            <a:r>
              <a:rPr lang="en-CA" sz="1400" dirty="0" smtClean="0"/>
              <a:t>. Your throne shall be established forever.” ’ ”</a:t>
            </a:r>
            <a:endParaRPr lang="en-CA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set up an offspring of </a:t>
            </a:r>
            <a:r>
              <a:rPr lang="en-CA" dirty="0" smtClean="0">
                <a:latin typeface="+mj-lt"/>
                <a:ea typeface="+mj-ea"/>
                <a:cs typeface="+mj-cs"/>
              </a:rPr>
              <a:t>David (</a:t>
            </a:r>
            <a:r>
              <a:rPr lang="en-CA" i="1" dirty="0" smtClean="0">
                <a:latin typeface="+mj-lt"/>
                <a:ea typeface="+mj-ea"/>
                <a:cs typeface="+mj-cs"/>
              </a:rPr>
              <a:t>“from your body”) </a:t>
            </a:r>
            <a:r>
              <a:rPr lang="en-CA" dirty="0" smtClean="0">
                <a:latin typeface="+mj-lt"/>
                <a:ea typeface="+mj-ea"/>
                <a:cs typeface="+mj-cs"/>
              </a:rPr>
              <a:t>to reign in David’s place.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/>
              <a:t>“When your days are fulfilled and you rest with your fathers, I will set up your seed after you, who will come from your body, </a:t>
            </a:r>
            <a:r>
              <a:rPr lang="en-CA" sz="1400" dirty="0" smtClean="0">
                <a:solidFill>
                  <a:srgbClr val="FFFF00"/>
                </a:solidFill>
              </a:rPr>
              <a:t>and I will establish his </a:t>
            </a:r>
            <a:r>
              <a:rPr lang="en-CA" sz="1400" dirty="0" smtClean="0">
                <a:solidFill>
                  <a:srgbClr val="FFFF00"/>
                </a:solidFill>
              </a:rPr>
              <a:t>kingdom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He shall build a house for My name, and </a:t>
            </a:r>
            <a:r>
              <a:rPr lang="en-CA" sz="1400" dirty="0" smtClean="0">
                <a:solidFill>
                  <a:srgbClr val="FFFF00"/>
                </a:solidFill>
              </a:rPr>
              <a:t>I will establish the throne of his kingdom </a:t>
            </a:r>
            <a:r>
              <a:rPr lang="en-CA" sz="1400" dirty="0" smtClean="0">
                <a:solidFill>
                  <a:srgbClr val="FFFF00"/>
                </a:solidFill>
              </a:rPr>
              <a:t>forever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son. If he commits iniquity, I will chasten him with the rod of men and with the </a:t>
            </a:r>
            <a:r>
              <a:rPr lang="en-CA" sz="1400" dirty="0" smtClean="0"/>
              <a:t>blows </a:t>
            </a:r>
            <a:r>
              <a:rPr lang="en-CA" sz="1400" dirty="0" smtClean="0"/>
              <a:t>of the sons of </a:t>
            </a:r>
            <a:r>
              <a:rPr lang="en-CA" sz="1400" dirty="0" smtClean="0"/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15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But My mercy shall not depart from him, as I took </a:t>
            </a:r>
            <a:r>
              <a:rPr lang="en-CA" sz="1400" i="1" dirty="0" smtClean="0"/>
              <a:t>it</a:t>
            </a:r>
            <a:r>
              <a:rPr lang="en-CA" sz="1400" dirty="0" smtClean="0"/>
              <a:t> from Saul, whom I removed from before </a:t>
            </a:r>
            <a:r>
              <a:rPr lang="en-CA" sz="1400" dirty="0" smtClean="0"/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>
                <a:solidFill>
                  <a:srgbClr val="FFFF00"/>
                </a:solidFill>
              </a:rPr>
              <a:t>And your house and your kingdom shall be established forever before </a:t>
            </a:r>
            <a:r>
              <a:rPr lang="en-CA" sz="1400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>
                <a:solidFill>
                  <a:srgbClr val="FFFF00"/>
                </a:solidFill>
              </a:rPr>
              <a:t>. Your throne shall be established forever.” ’ </a:t>
            </a:r>
            <a:r>
              <a:rPr lang="en-CA" sz="1400" dirty="0" smtClean="0"/>
              <a:t>”</a:t>
            </a:r>
            <a:endParaRPr lang="en-CA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set up an offspring of </a:t>
            </a:r>
            <a:r>
              <a:rPr lang="en-CA" dirty="0" smtClean="0">
                <a:latin typeface="+mj-lt"/>
                <a:ea typeface="+mj-ea"/>
                <a:cs typeface="+mj-cs"/>
              </a:rPr>
              <a:t>David (</a:t>
            </a:r>
            <a:r>
              <a:rPr lang="en-CA" i="1" dirty="0" smtClean="0">
                <a:latin typeface="+mj-lt"/>
                <a:ea typeface="+mj-ea"/>
                <a:cs typeface="+mj-cs"/>
              </a:rPr>
              <a:t>“from your body”) </a:t>
            </a:r>
            <a:r>
              <a:rPr lang="en-CA" dirty="0" smtClean="0">
                <a:latin typeface="+mj-lt"/>
                <a:ea typeface="+mj-ea"/>
                <a:cs typeface="+mj-cs"/>
              </a:rPr>
              <a:t>to reign in David’s place.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establish the throne of his kingdom </a:t>
            </a:r>
            <a:r>
              <a:rPr lang="en-CA" dirty="0" smtClean="0">
                <a:latin typeface="+mj-lt"/>
                <a:ea typeface="+mj-ea"/>
                <a:cs typeface="+mj-cs"/>
              </a:rPr>
              <a:t>(and David’s kingdom) forever.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/>
              <a:t>“When your days are fulfilled and you rest with your fathers, I will set up your seed after you, who will come from your body, and I will establish his </a:t>
            </a:r>
            <a:r>
              <a:rPr lang="en-CA" sz="1400" dirty="0" smtClean="0"/>
              <a:t>kingdom.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>
                <a:solidFill>
                  <a:srgbClr val="FFFF00"/>
                </a:solidFill>
              </a:rPr>
              <a:t>He shall build a house for My name</a:t>
            </a:r>
            <a:r>
              <a:rPr lang="en-CA" sz="1400" dirty="0" smtClean="0"/>
              <a:t>, and I will establish the throne of his kingdom </a:t>
            </a:r>
            <a:r>
              <a:rPr lang="en-CA" sz="1400" dirty="0" smtClean="0"/>
              <a:t>forever.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son. If he commits iniquity, I will chasten him with the rod of men and with the </a:t>
            </a:r>
            <a:r>
              <a:rPr lang="en-CA" sz="1400" dirty="0" smtClean="0"/>
              <a:t>blows </a:t>
            </a:r>
            <a:r>
              <a:rPr lang="en-CA" sz="1400" dirty="0" smtClean="0"/>
              <a:t>of the sons of </a:t>
            </a:r>
            <a:r>
              <a:rPr lang="en-CA" sz="1400" dirty="0" smtClean="0"/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15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But My mercy shall not depart from him, as I took </a:t>
            </a:r>
            <a:r>
              <a:rPr lang="en-CA" sz="1400" i="1" dirty="0" smtClean="0"/>
              <a:t>it</a:t>
            </a:r>
            <a:r>
              <a:rPr lang="en-CA" sz="1400" dirty="0" smtClean="0"/>
              <a:t> from Saul, whom I removed from before </a:t>
            </a:r>
            <a:r>
              <a:rPr lang="en-CA" sz="1400" dirty="0" smtClean="0"/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And your house and your kingdom shall be established forever before </a:t>
            </a:r>
            <a:r>
              <a:rPr lang="en-CA" sz="1400" dirty="0" smtClean="0"/>
              <a:t>you</a:t>
            </a:r>
            <a:r>
              <a:rPr lang="en-CA" sz="1400" dirty="0" smtClean="0"/>
              <a:t>. Your throne shall be established forever.” ’ ”</a:t>
            </a:r>
            <a:endParaRPr lang="en-CA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set up an offspring of </a:t>
            </a:r>
            <a:r>
              <a:rPr lang="en-CA" dirty="0" smtClean="0">
                <a:latin typeface="+mj-lt"/>
                <a:ea typeface="+mj-ea"/>
                <a:cs typeface="+mj-cs"/>
              </a:rPr>
              <a:t>David (</a:t>
            </a:r>
            <a:r>
              <a:rPr lang="en-CA" i="1" dirty="0" smtClean="0">
                <a:latin typeface="+mj-lt"/>
                <a:ea typeface="+mj-ea"/>
                <a:cs typeface="+mj-cs"/>
              </a:rPr>
              <a:t>“from your body”) </a:t>
            </a:r>
            <a:r>
              <a:rPr lang="en-CA" dirty="0" smtClean="0">
                <a:latin typeface="+mj-lt"/>
                <a:ea typeface="+mj-ea"/>
                <a:cs typeface="+mj-cs"/>
              </a:rPr>
              <a:t>to reign in David’s place.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establish the throne of his kingdom </a:t>
            </a:r>
            <a:r>
              <a:rPr lang="en-CA" dirty="0" smtClean="0">
                <a:latin typeface="+mj-lt"/>
                <a:ea typeface="+mj-ea"/>
                <a:cs typeface="+mj-cs"/>
              </a:rPr>
              <a:t>(and David’s kingdom) forever.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The offspring would build a house for God’s name.</a:t>
            </a: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/>
              <a:t>“When your days are fulfilled and you rest with your fathers, I will set up your seed after you, who will come from your body, and I will establish his </a:t>
            </a:r>
            <a:r>
              <a:rPr lang="en-CA" sz="1400" dirty="0" smtClean="0"/>
              <a:t>kingdom.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He shall build a house for My name, and I will establish the throne of his kingdom </a:t>
            </a:r>
            <a:r>
              <a:rPr lang="en-CA" sz="1400" dirty="0" smtClean="0"/>
              <a:t>forever.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</a:t>
            </a:r>
            <a:r>
              <a:rPr lang="en-CA" sz="1400" dirty="0" smtClean="0">
                <a:solidFill>
                  <a:srgbClr val="FFFF00"/>
                </a:solidFill>
              </a:rPr>
              <a:t>. If he commits iniquity, I will chasten him with the rod of men and with the </a:t>
            </a:r>
            <a:r>
              <a:rPr lang="en-CA" sz="1400" dirty="0" smtClean="0">
                <a:solidFill>
                  <a:srgbClr val="FFFF00"/>
                </a:solidFill>
              </a:rPr>
              <a:t>blows </a:t>
            </a:r>
            <a:r>
              <a:rPr lang="en-CA" sz="1400" dirty="0" smtClean="0">
                <a:solidFill>
                  <a:srgbClr val="FFFF00"/>
                </a:solidFill>
              </a:rPr>
              <a:t>of the sons of </a:t>
            </a:r>
            <a:r>
              <a:rPr lang="en-CA" sz="1400" dirty="0" smtClean="0">
                <a:solidFill>
                  <a:srgbClr val="FFFF00"/>
                </a:solidFill>
              </a:rPr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>
                <a:solidFill>
                  <a:srgbClr val="FFFF00"/>
                </a:solidFill>
              </a:rPr>
              <a:t>15</a:t>
            </a:r>
            <a:r>
              <a:rPr lang="en-CA" sz="1400" b="1" baseline="30000" dirty="0" smtClean="0">
                <a:solidFill>
                  <a:srgbClr val="FFFF00"/>
                </a:solidFill>
              </a:rPr>
              <a:t> </a:t>
            </a:r>
            <a:r>
              <a:rPr lang="en-CA" sz="1400" dirty="0" smtClean="0">
                <a:solidFill>
                  <a:srgbClr val="FFFF00"/>
                </a:solidFill>
              </a:rPr>
              <a:t>But My mercy shall not depart from him, as I took </a:t>
            </a:r>
            <a:r>
              <a:rPr lang="en-CA" sz="1400" i="1" dirty="0" smtClean="0">
                <a:solidFill>
                  <a:srgbClr val="FFFF00"/>
                </a:solidFill>
              </a:rPr>
              <a:t>it</a:t>
            </a:r>
            <a:r>
              <a:rPr lang="en-CA" sz="1400" dirty="0" smtClean="0">
                <a:solidFill>
                  <a:srgbClr val="FFFF00"/>
                </a:solidFill>
              </a:rPr>
              <a:t> from Saul, whom I removed from before </a:t>
            </a:r>
            <a:r>
              <a:rPr lang="en-CA" sz="1400" dirty="0" smtClean="0">
                <a:solidFill>
                  <a:srgbClr val="FFFF00"/>
                </a:solidFill>
              </a:rPr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And your house and your kingdom shall be established forever before </a:t>
            </a:r>
            <a:r>
              <a:rPr lang="en-CA" sz="1400" dirty="0" smtClean="0"/>
              <a:t>you</a:t>
            </a:r>
            <a:r>
              <a:rPr lang="en-CA" sz="1400" dirty="0" smtClean="0"/>
              <a:t>. Your throne shall be established forever.” ’ ”</a:t>
            </a:r>
            <a:endParaRPr lang="en-CA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set up an offspring of </a:t>
            </a:r>
            <a:r>
              <a:rPr lang="en-CA" dirty="0" smtClean="0">
                <a:latin typeface="+mj-lt"/>
                <a:ea typeface="+mj-ea"/>
                <a:cs typeface="+mj-cs"/>
              </a:rPr>
              <a:t>David (</a:t>
            </a:r>
            <a:r>
              <a:rPr lang="en-CA" i="1" dirty="0" smtClean="0">
                <a:latin typeface="+mj-lt"/>
                <a:ea typeface="+mj-ea"/>
                <a:cs typeface="+mj-cs"/>
              </a:rPr>
              <a:t>“from your body”) </a:t>
            </a:r>
            <a:r>
              <a:rPr lang="en-CA" dirty="0" smtClean="0">
                <a:latin typeface="+mj-lt"/>
                <a:ea typeface="+mj-ea"/>
                <a:cs typeface="+mj-cs"/>
              </a:rPr>
              <a:t>to reign in David’s place.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establish the throne of his kingdom </a:t>
            </a:r>
            <a:r>
              <a:rPr lang="en-CA" dirty="0" smtClean="0">
                <a:latin typeface="+mj-lt"/>
                <a:ea typeface="+mj-ea"/>
                <a:cs typeface="+mj-cs"/>
              </a:rPr>
              <a:t>(and David’s kingdom) forever.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The offspring would build a house for God’s name.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CA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 the offspring</a:t>
            </a:r>
            <a:r>
              <a:rPr kumimoji="0" lang="en-CA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sinned, he would be chastened by God, but the promise would endure.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070263"/>
            <a:ext cx="8745165" cy="2150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12 </a:t>
            </a:r>
            <a:r>
              <a:rPr lang="en-CA" sz="1400" dirty="0" smtClean="0"/>
              <a:t>“When your days are fulfilled and you rest with your fathers, I will set up your seed after you, who will come from your body, and I will establish his </a:t>
            </a:r>
            <a:r>
              <a:rPr lang="en-CA" sz="1400" dirty="0" smtClean="0"/>
              <a:t>kingdom.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13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He shall build a house for My name, and I will establish the throne of his kingdom </a:t>
            </a:r>
            <a:r>
              <a:rPr lang="en-CA" sz="1400" dirty="0" smtClean="0"/>
              <a:t>forever.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14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I will be his Father, and he shall be My son. If he commits iniquity, I will chasten him with the rod of men and with the </a:t>
            </a:r>
            <a:r>
              <a:rPr lang="en-CA" sz="1400" dirty="0" smtClean="0"/>
              <a:t>blows </a:t>
            </a:r>
            <a:r>
              <a:rPr lang="en-CA" sz="1400" dirty="0" smtClean="0"/>
              <a:t>of the sons of </a:t>
            </a:r>
            <a:r>
              <a:rPr lang="en-CA" sz="1400" dirty="0" smtClean="0"/>
              <a:t>men.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15</a:t>
            </a:r>
            <a:r>
              <a:rPr lang="en-CA" sz="1400" b="1" baseline="30000" dirty="0" smtClean="0"/>
              <a:t> </a:t>
            </a:r>
            <a:r>
              <a:rPr lang="en-CA" sz="1400" dirty="0" smtClean="0"/>
              <a:t>But My mercy shall not depart from him, as I took </a:t>
            </a:r>
            <a:r>
              <a:rPr lang="en-CA" sz="1400" i="1" dirty="0" smtClean="0"/>
              <a:t>it</a:t>
            </a:r>
            <a:r>
              <a:rPr lang="en-CA" sz="1400" dirty="0" smtClean="0"/>
              <a:t> from Saul, whom I removed from before </a:t>
            </a:r>
            <a:r>
              <a:rPr lang="en-CA" sz="1400" dirty="0" smtClean="0"/>
              <a:t>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baseline="30000" dirty="0" smtClean="0"/>
              <a:t>16</a:t>
            </a:r>
            <a:r>
              <a:rPr lang="en-CA" sz="1400" b="1" baseline="30000" dirty="0" smtClean="0"/>
              <a:t> </a:t>
            </a:r>
            <a:r>
              <a:rPr lang="en-CA" sz="1400" dirty="0" smtClean="0">
                <a:solidFill>
                  <a:srgbClr val="FFFF00"/>
                </a:solidFill>
              </a:rPr>
              <a:t>And your house and your kingdom shall be established forever before </a:t>
            </a:r>
            <a:r>
              <a:rPr lang="en-CA" sz="1400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>
                <a:solidFill>
                  <a:srgbClr val="FFFF00"/>
                </a:solidFill>
              </a:rPr>
              <a:t>. Your throne shall be established forever.” ’ ”</a:t>
            </a:r>
            <a:endParaRPr lang="en-CA" sz="1400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4691" y="3304310"/>
            <a:ext cx="8832273" cy="1704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set up an offspring of </a:t>
            </a:r>
            <a:r>
              <a:rPr lang="en-CA" dirty="0" smtClean="0">
                <a:latin typeface="+mj-lt"/>
                <a:ea typeface="+mj-ea"/>
                <a:cs typeface="+mj-cs"/>
              </a:rPr>
              <a:t>David (</a:t>
            </a:r>
            <a:r>
              <a:rPr lang="en-CA" i="1" dirty="0" smtClean="0">
                <a:latin typeface="+mj-lt"/>
                <a:ea typeface="+mj-ea"/>
                <a:cs typeface="+mj-cs"/>
              </a:rPr>
              <a:t>“from your body”) </a:t>
            </a:r>
            <a:r>
              <a:rPr lang="en-CA" dirty="0" smtClean="0">
                <a:latin typeface="+mj-lt"/>
                <a:ea typeface="+mj-ea"/>
                <a:cs typeface="+mj-cs"/>
              </a:rPr>
              <a:t>to reign in David’s place.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God would establish the throne of his kingdom </a:t>
            </a:r>
            <a:r>
              <a:rPr lang="en-CA" dirty="0" smtClean="0">
                <a:latin typeface="+mj-lt"/>
                <a:ea typeface="+mj-ea"/>
                <a:cs typeface="+mj-cs"/>
              </a:rPr>
              <a:t>(and David’s kingdom) forever.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noProof="0" dirty="0" smtClean="0">
                <a:latin typeface="+mj-lt"/>
                <a:ea typeface="+mj-ea"/>
                <a:cs typeface="+mj-cs"/>
              </a:rPr>
              <a:t>The offspring would build a house for God’s name.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CA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 the offspring</a:t>
            </a:r>
            <a:r>
              <a:rPr kumimoji="0" lang="en-CA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sinned, he would be chastened by God, but the promise would endure.</a:t>
            </a: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CA" baseline="0" noProof="0" dirty="0" smtClean="0">
                <a:latin typeface="+mj-lt"/>
                <a:ea typeface="+mj-ea"/>
                <a:cs typeface="+mj-cs"/>
              </a:rPr>
              <a:t>David’s house</a:t>
            </a:r>
            <a:r>
              <a:rPr lang="en-CA" noProof="0" dirty="0" smtClean="0">
                <a:latin typeface="+mj-lt"/>
                <a:ea typeface="+mj-ea"/>
                <a:cs typeface="+mj-cs"/>
              </a:rPr>
              <a:t> (family), kingdom (extent of rule), throne (authority) would be established forever.</a:t>
            </a: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Text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Intro: 1 Samuel</a:t>
                      </a:r>
                      <a:r>
                        <a:rPr lang="en-CA" sz="1200" baseline="0" dirty="0" smtClean="0"/>
                        <a:t> Recap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10/31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House of David v. House of Saul (1-4)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</a:t>
                      </a:r>
                      <a:r>
                        <a:rPr lang="en-CA" sz="1200" baseline="0" dirty="0" smtClean="0"/>
                        <a:t> New King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(5-6)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11/7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 Promise</a:t>
                      </a:r>
                    </a:p>
                    <a:p>
                      <a:pPr algn="ctr"/>
                      <a:r>
                        <a:rPr lang="en-CA" sz="1200" dirty="0" smtClean="0"/>
                        <a:t>(7)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David’s Administration</a:t>
                      </a:r>
                    </a:p>
                    <a:p>
                      <a:pPr algn="ctr"/>
                      <a:r>
                        <a:rPr lang="en-CA" sz="1200" dirty="0" smtClean="0"/>
                        <a:t>(8-10)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 &amp; Bathsheba</a:t>
                      </a:r>
                      <a:endParaRPr lang="en-CA" sz="1200" baseline="0" dirty="0" smtClean="0"/>
                    </a:p>
                    <a:p>
                      <a:pPr algn="ctr"/>
                      <a:r>
                        <a:rPr lang="en-CA" sz="1200" baseline="0" dirty="0" smtClean="0"/>
                        <a:t>(11-12)</a:t>
                      </a:r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Amnon</a:t>
                      </a:r>
                      <a:r>
                        <a:rPr lang="en-CA" sz="1200" dirty="0" smtClean="0"/>
                        <a:t> &amp; Tamar</a:t>
                      </a:r>
                    </a:p>
                    <a:p>
                      <a:pPr algn="ctr"/>
                      <a:r>
                        <a:rPr lang="en-CA" sz="1200" dirty="0" smtClean="0"/>
                        <a:t>(13-14)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Title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No</a:t>
                      </a:r>
                      <a:r>
                        <a:rPr lang="en-CA" sz="1200" baseline="0" dirty="0" smtClean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Abaslom’s</a:t>
                      </a:r>
                      <a:r>
                        <a:rPr lang="en-CA" sz="1200" dirty="0" smtClean="0"/>
                        <a:t> Treason</a:t>
                      </a:r>
                    </a:p>
                    <a:p>
                      <a:pPr algn="ctr"/>
                      <a:r>
                        <a:rPr lang="en-CA" sz="1200" dirty="0" smtClean="0"/>
                        <a:t>(15-17)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Absalom’s</a:t>
                      </a:r>
                      <a:r>
                        <a:rPr lang="en-CA" sz="1200" dirty="0" smtClean="0"/>
                        <a:t> Fall</a:t>
                      </a:r>
                    </a:p>
                    <a:p>
                      <a:pPr algn="ctr"/>
                      <a:r>
                        <a:rPr lang="en-CA" sz="1200" dirty="0" smtClean="0"/>
                        <a:t>(18-20)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Atonement</a:t>
                      </a:r>
                      <a:r>
                        <a:rPr lang="en-CA" sz="1200" baseline="0" dirty="0" smtClean="0"/>
                        <a:t> &amp; the Song of Praise (21-22)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Last</a:t>
                      </a:r>
                      <a:r>
                        <a:rPr lang="en-CA" sz="1200" baseline="0" dirty="0" smtClean="0"/>
                        <a:t> Words/Mighty Men/Census (23-24)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David’s Death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(1 Kings 1-2)</a:t>
                      </a:r>
                      <a:endParaRPr lang="en-CA" sz="9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Review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Solomon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49"/>
            <a:ext cx="3297254" cy="3070515"/>
          </a:xfrm>
        </p:spPr>
        <p:txBody>
          <a:bodyPr/>
          <a:lstStyle/>
          <a:p>
            <a:r>
              <a:rPr lang="en-CA" dirty="0" smtClean="0"/>
              <a:t>Identified by God as the son of David who would ‘build a house for My name’ (1 Chr. 22:6-10)</a:t>
            </a:r>
          </a:p>
          <a:p>
            <a:r>
              <a:rPr lang="en-CA" dirty="0" smtClean="0"/>
              <a:t> Solomon sinned, and the kingdom was torn from him (1 Kings 11:11-13)</a:t>
            </a:r>
          </a:p>
          <a:p>
            <a:r>
              <a:rPr lang="en-CA" dirty="0" smtClean="0"/>
              <a:t>Psalmists understood the nature of the word ‘forever’ (Ps. 89:3-4, 19-37; Ps. 132:11-12)</a:t>
            </a:r>
          </a:p>
          <a:p>
            <a:r>
              <a:rPr lang="en-CA" dirty="0" smtClean="0"/>
              <a:t>It would seem that sin (and death) were abiding challenges to this promise of rest.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The Messiah: Jesus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49"/>
            <a:ext cx="3297254" cy="2945823"/>
          </a:xfrm>
        </p:spPr>
        <p:txBody>
          <a:bodyPr>
            <a:normAutofit/>
          </a:bodyPr>
          <a:lstStyle/>
          <a:p>
            <a:r>
              <a:rPr lang="en-CA" dirty="0" smtClean="0"/>
              <a:t>Jer. 23:5-6, </a:t>
            </a:r>
            <a:r>
              <a:rPr lang="en-CA" i="1" dirty="0" smtClean="0"/>
              <a:t>“’I will raise to David a Branch of </a:t>
            </a:r>
            <a:r>
              <a:rPr lang="en-CA" i="1" dirty="0" smtClean="0">
                <a:solidFill>
                  <a:srgbClr val="FFFF00"/>
                </a:solidFill>
              </a:rPr>
              <a:t>righteousness</a:t>
            </a:r>
            <a:r>
              <a:rPr lang="en-CA" i="1" dirty="0" smtClean="0"/>
              <a:t>…”</a:t>
            </a:r>
          </a:p>
          <a:p>
            <a:pPr lvl="1"/>
            <a:r>
              <a:rPr lang="en-CA" dirty="0" smtClean="0"/>
              <a:t>As sure as evening and morning, Jer. 33:21ff.</a:t>
            </a:r>
          </a:p>
          <a:p>
            <a:pPr lvl="1"/>
            <a:r>
              <a:rPr lang="en-CA" dirty="0" smtClean="0"/>
              <a:t>And yet, this would be something different than expected! (22:29-30)</a:t>
            </a:r>
          </a:p>
          <a:p>
            <a:r>
              <a:rPr lang="en-CA" dirty="0" smtClean="0"/>
              <a:t>Isa. 9:6-7, </a:t>
            </a:r>
            <a:r>
              <a:rPr lang="en-CA" i="1" dirty="0" smtClean="0"/>
              <a:t>“Unto us a Child is born”</a:t>
            </a:r>
          </a:p>
          <a:p>
            <a:r>
              <a:rPr lang="en-CA" dirty="0" smtClean="0"/>
              <a:t>Amos 9:8-12, </a:t>
            </a:r>
            <a:r>
              <a:rPr lang="en-CA" i="1" dirty="0" smtClean="0"/>
              <a:t>“I will raise up the </a:t>
            </a:r>
            <a:r>
              <a:rPr lang="en-CA" i="1" dirty="0" smtClean="0">
                <a:solidFill>
                  <a:srgbClr val="FFFF00"/>
                </a:solidFill>
              </a:rPr>
              <a:t>tabernacle</a:t>
            </a:r>
            <a:r>
              <a:rPr lang="en-CA" i="1" dirty="0" smtClean="0"/>
              <a:t> of David, which has fallen down..” </a:t>
            </a:r>
            <a:r>
              <a:rPr lang="en-CA" dirty="0" smtClean="0"/>
              <a:t>(see Acts 15:15-17)</a:t>
            </a:r>
          </a:p>
          <a:p>
            <a:r>
              <a:rPr lang="en-CA" dirty="0" smtClean="0"/>
              <a:t>Luke 1:30-33; Matt. 22:41ff; Acts 2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God’s Covenant with David (7:12-16)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David’s Prayer of Thanks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 </a:t>
            </a:r>
            <a:r>
              <a:rPr lang="en-CA" dirty="0" err="1" smtClean="0"/>
              <a:t>samuel</a:t>
            </a:r>
            <a:r>
              <a:rPr lang="en-CA" dirty="0" smtClean="0"/>
              <a:t> 7:18-29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“So David went on and became great, and the LORD God of hosts was with him … So David knew that the LORD had established him as king over Israel, and that He had exalted His kingdom for the sake of His people Israel.”</a:t>
            </a:r>
            <a:endParaRPr lang="en-C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 </a:t>
            </a:r>
            <a:r>
              <a:rPr lang="en-CA" dirty="0" err="1" smtClean="0"/>
              <a:t>samuel</a:t>
            </a:r>
            <a:r>
              <a:rPr lang="en-CA" dirty="0" smtClean="0"/>
              <a:t> 5:10,12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Defeating the Philistines</a:t>
            </a:r>
            <a:br>
              <a:rPr lang="en-CA" dirty="0" smtClean="0"/>
            </a:br>
            <a:r>
              <a:rPr lang="en-CA" sz="2000" dirty="0" smtClean="0"/>
              <a:t>2 Samuel 5:17-25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First Time (v.18-21)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David inquired of the LORD:      </a:t>
            </a:r>
            <a:r>
              <a:rPr lang="en-CA" i="1" dirty="0" smtClean="0"/>
              <a:t>“Shall I go up?”</a:t>
            </a:r>
          </a:p>
          <a:p>
            <a:r>
              <a:rPr lang="en-CA" dirty="0" smtClean="0"/>
              <a:t>The LORD answered:           </a:t>
            </a:r>
            <a:r>
              <a:rPr lang="en-CA" i="1" dirty="0" smtClean="0"/>
              <a:t>                   “Go up”</a:t>
            </a:r>
          </a:p>
          <a:p>
            <a:r>
              <a:rPr lang="en-CA" dirty="0" smtClean="0"/>
              <a:t>David’s action:                           </a:t>
            </a:r>
            <a:r>
              <a:rPr lang="en-CA" i="1" dirty="0" smtClean="0"/>
              <a:t>“So David went to Baal </a:t>
            </a:r>
            <a:r>
              <a:rPr lang="en-CA" i="1" dirty="0" err="1" smtClean="0">
                <a:solidFill>
                  <a:srgbClr val="FFFF00"/>
                </a:solidFill>
              </a:rPr>
              <a:t>Perazim</a:t>
            </a:r>
            <a:r>
              <a:rPr lang="en-CA" dirty="0" smtClean="0"/>
              <a:t>”</a:t>
            </a:r>
          </a:p>
          <a:p>
            <a:r>
              <a:rPr lang="en-CA" dirty="0" smtClean="0"/>
              <a:t>Result:</a:t>
            </a:r>
            <a:r>
              <a:rPr lang="en-CA" i="1" dirty="0" smtClean="0"/>
              <a:t>                                          “The LORD has </a:t>
            </a:r>
            <a:r>
              <a:rPr lang="en-CA" i="1" dirty="0" smtClean="0">
                <a:solidFill>
                  <a:srgbClr val="FFFF00"/>
                </a:solidFill>
              </a:rPr>
              <a:t>broken</a:t>
            </a:r>
            <a:r>
              <a:rPr lang="en-CA" i="1" dirty="0" smtClean="0"/>
              <a:t> through my enemies before me, like a </a:t>
            </a:r>
            <a:r>
              <a:rPr lang="en-CA" i="1" dirty="0" smtClean="0">
                <a:solidFill>
                  <a:srgbClr val="FFFF00"/>
                </a:solidFill>
              </a:rPr>
              <a:t>breakthrough</a:t>
            </a:r>
            <a:r>
              <a:rPr lang="en-CA" i="1" dirty="0" smtClean="0"/>
              <a:t> of water”</a:t>
            </a:r>
            <a:endParaRPr lang="en-CA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Second Time (v.22-25)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David inquired of the LORD:      </a:t>
            </a:r>
            <a:r>
              <a:rPr lang="en-CA" i="1" dirty="0" smtClean="0"/>
              <a:t>“Shall I go up?”</a:t>
            </a:r>
          </a:p>
          <a:p>
            <a:r>
              <a:rPr lang="en-CA" dirty="0" smtClean="0"/>
              <a:t>The LORD answered:           </a:t>
            </a:r>
            <a:r>
              <a:rPr lang="en-CA" i="1" dirty="0" smtClean="0"/>
              <a:t>                   “You shall not go up”</a:t>
            </a:r>
            <a:endParaRPr lang="en-CA" dirty="0" smtClean="0"/>
          </a:p>
          <a:p>
            <a:r>
              <a:rPr lang="en-CA" dirty="0" smtClean="0"/>
              <a:t>David’s action:                               </a:t>
            </a:r>
            <a:r>
              <a:rPr lang="en-CA" i="1" dirty="0" smtClean="0"/>
              <a:t>“And David did so, as the LORD commanded him”</a:t>
            </a:r>
            <a:endParaRPr lang="en-CA" dirty="0" smtClean="0"/>
          </a:p>
          <a:p>
            <a:r>
              <a:rPr lang="en-CA" dirty="0" smtClean="0"/>
              <a:t>Result:</a:t>
            </a:r>
            <a:r>
              <a:rPr lang="en-CA" i="1" dirty="0" smtClean="0"/>
              <a:t>                                          “and he drove back the Philistines from </a:t>
            </a:r>
            <a:r>
              <a:rPr lang="en-CA" i="1" dirty="0" err="1" smtClean="0"/>
              <a:t>Geba</a:t>
            </a:r>
            <a:r>
              <a:rPr lang="en-CA" i="1" dirty="0" smtClean="0"/>
              <a:t> as far as Gezer”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Ark Brought To Jerusalem</a:t>
            </a:r>
            <a:br>
              <a:rPr lang="en-CA" dirty="0" smtClean="0"/>
            </a:br>
            <a:r>
              <a:rPr lang="en-CA" sz="2000" dirty="0" smtClean="0"/>
              <a:t>2 Samuel 6; 1 Chronicles 13,15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First Time (v.1-11)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LORD </a:t>
            </a:r>
            <a:r>
              <a:rPr lang="en-CA" b="1" u="sng" dirty="0" smtClean="0"/>
              <a:t>was not</a:t>
            </a:r>
            <a:r>
              <a:rPr lang="en-CA" b="1" dirty="0" smtClean="0"/>
              <a:t> </a:t>
            </a:r>
            <a:r>
              <a:rPr lang="en-CA" dirty="0" smtClean="0"/>
              <a:t>consulted about the proper order"              (1 Chr. 15:13)</a:t>
            </a:r>
            <a:endParaRPr lang="en-CA" i="1" dirty="0" smtClean="0"/>
          </a:p>
          <a:p>
            <a:r>
              <a:rPr lang="en-CA" i="1" dirty="0" smtClean="0"/>
              <a:t>“The anger of the LORD was aroused”;“God struck him there” “</a:t>
            </a:r>
            <a:r>
              <a:rPr lang="en-CA" i="1" dirty="0" smtClean="0">
                <a:solidFill>
                  <a:srgbClr val="FFFF00"/>
                </a:solidFill>
              </a:rPr>
              <a:t>outbreak</a:t>
            </a:r>
            <a:r>
              <a:rPr lang="en-CA" i="1" dirty="0" smtClean="0"/>
              <a:t>”; “</a:t>
            </a:r>
            <a:r>
              <a:rPr lang="en-CA" i="1" dirty="0" smtClean="0">
                <a:solidFill>
                  <a:srgbClr val="FFFF00"/>
                </a:solidFill>
              </a:rPr>
              <a:t>Perez </a:t>
            </a:r>
            <a:r>
              <a:rPr lang="en-CA" i="1" dirty="0" err="1" smtClean="0">
                <a:solidFill>
                  <a:srgbClr val="FFFF00"/>
                </a:solidFill>
              </a:rPr>
              <a:t>Uzzah</a:t>
            </a:r>
            <a:r>
              <a:rPr lang="en-CA" i="1" dirty="0" smtClean="0"/>
              <a:t>”</a:t>
            </a:r>
          </a:p>
          <a:p>
            <a:r>
              <a:rPr lang="en-CA" dirty="0" smtClean="0"/>
              <a:t>Response: Fear (v.9)</a:t>
            </a:r>
          </a:p>
          <a:p>
            <a:r>
              <a:rPr lang="en-CA" dirty="0" smtClean="0"/>
              <a:t>Result:</a:t>
            </a:r>
            <a:r>
              <a:rPr lang="en-CA" i="1" dirty="0" smtClean="0"/>
              <a:t>                                          </a:t>
            </a:r>
            <a:r>
              <a:rPr lang="en-CA" dirty="0" smtClean="0"/>
              <a:t>David reconsiders how he should bring the ark to himself;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Second Time (</a:t>
            </a:r>
            <a:r>
              <a:rPr lang="en-CA" dirty="0" smtClean="0"/>
              <a:t>v.12-15)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1" y="1885950"/>
            <a:ext cx="3609349" cy="2806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dirty="0" smtClean="0"/>
              <a:t>The LORD </a:t>
            </a:r>
            <a:r>
              <a:rPr lang="en-CA" b="1" u="sng" dirty="0" smtClean="0"/>
              <a:t>was</a:t>
            </a:r>
            <a:r>
              <a:rPr lang="en-CA" dirty="0" smtClean="0"/>
              <a:t> consulted about the proper order                                         (1 Chr. 15:2,12-15; 2 Sam. 6:13) </a:t>
            </a:r>
          </a:p>
          <a:p>
            <a:r>
              <a:rPr lang="en-CA" i="1" dirty="0" smtClean="0"/>
              <a:t>“And so it was, when God helped the Levites who bore the ark of the covenant of the LORD”</a:t>
            </a:r>
            <a:r>
              <a:rPr lang="en-CA" dirty="0" smtClean="0"/>
              <a:t> (1 Chr. 15:26)</a:t>
            </a:r>
            <a:endParaRPr lang="en-CA" i="1" dirty="0" smtClean="0"/>
          </a:p>
          <a:p>
            <a:r>
              <a:rPr lang="en-CA" dirty="0" smtClean="0"/>
              <a:t>Response: Joy (1 Chr. 15:25)</a:t>
            </a:r>
          </a:p>
          <a:p>
            <a:r>
              <a:rPr lang="en-CA" dirty="0" smtClean="0"/>
              <a:t>Result:                                                       The ark is brought into the tabernacle with praise (1 Chr. 16).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15:22-23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“Has the LORD as great delight in burnt offerings and sacrifices, as in obeying the voice of the LORD?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Behold, to obey is better than sacrifice, and to heed than the fat of rams.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For rebellion is as the sin of witchcraft, and stubbornness is as iniquity and idolatry.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Because you have rejected the word of the LORD, He also has rejected you from being king.”</a:t>
            </a:r>
          </a:p>
          <a:p>
            <a:pPr>
              <a:spcBef>
                <a:spcPts val="600"/>
              </a:spcBef>
              <a:buNone/>
            </a:pPr>
            <a:r>
              <a:rPr lang="en-CA" sz="2400" i="1" dirty="0" smtClean="0"/>
              <a:t>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339538"/>
            <a:ext cx="7215397" cy="574862"/>
          </a:xfrm>
        </p:spPr>
        <p:txBody>
          <a:bodyPr/>
          <a:lstStyle/>
          <a:p>
            <a:r>
              <a:rPr lang="en-CA" dirty="0" smtClean="0"/>
              <a:t>Michal and David (6:14-16,20-23)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91" y="1075765"/>
            <a:ext cx="8509298" cy="38404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1800" dirty="0" smtClean="0"/>
              <a:t>What did Michal accuse David of?</a:t>
            </a:r>
          </a:p>
          <a:p>
            <a:pPr>
              <a:spcBef>
                <a:spcPts val="1200"/>
              </a:spcBef>
            </a:pPr>
            <a:r>
              <a:rPr lang="en-CA" sz="1800" dirty="0" smtClean="0"/>
              <a:t>If he had </a:t>
            </a:r>
            <a:r>
              <a:rPr lang="en-CA" sz="1800" u="sng" dirty="0" smtClean="0"/>
              <a:t>literally</a:t>
            </a:r>
            <a:r>
              <a:rPr lang="en-CA" sz="1800" dirty="0" smtClean="0"/>
              <a:t> been doing what she claimed…</a:t>
            </a:r>
          </a:p>
          <a:p>
            <a:pPr lvl="1">
              <a:spcBef>
                <a:spcPts val="1200"/>
              </a:spcBef>
            </a:pPr>
            <a:r>
              <a:rPr lang="en-CA" sz="1600" i="1" dirty="0" smtClean="0"/>
              <a:t>What would God think about it? </a:t>
            </a:r>
            <a:r>
              <a:rPr lang="en-CA" b="1" dirty="0" smtClean="0"/>
              <a:t>(Exodus 20:26, 28:42-43)</a:t>
            </a:r>
            <a:endParaRPr lang="en-CA" sz="1600" b="1" dirty="0" smtClean="0"/>
          </a:p>
          <a:p>
            <a:pPr lvl="1">
              <a:spcBef>
                <a:spcPts val="1200"/>
              </a:spcBef>
            </a:pPr>
            <a:r>
              <a:rPr lang="en-CA" sz="1600" i="1" dirty="0" smtClean="0"/>
              <a:t>What would David be implying about his character? </a:t>
            </a:r>
            <a:r>
              <a:rPr lang="en-CA" sz="1200" b="1" dirty="0" smtClean="0"/>
              <a:t>(see v.22)</a:t>
            </a:r>
            <a:endParaRPr lang="en-CA" sz="1600" b="1" dirty="0" smtClean="0"/>
          </a:p>
          <a:p>
            <a:pPr lvl="1">
              <a:spcBef>
                <a:spcPts val="1200"/>
              </a:spcBef>
            </a:pPr>
            <a:r>
              <a:rPr lang="en-CA" sz="1600" i="1" dirty="0" smtClean="0"/>
              <a:t>What would it imply about Israel’s moral state? </a:t>
            </a:r>
            <a:r>
              <a:rPr lang="en-CA" sz="1100" i="1" dirty="0" smtClean="0"/>
              <a:t>(No evidence others were concerned)</a:t>
            </a:r>
          </a:p>
          <a:p>
            <a:pPr>
              <a:spcBef>
                <a:spcPts val="1200"/>
              </a:spcBef>
            </a:pPr>
            <a:r>
              <a:rPr lang="en-CA" sz="1800" dirty="0" smtClean="0"/>
              <a:t>What was he really wearing? </a:t>
            </a:r>
            <a:r>
              <a:rPr lang="en-CA" sz="1800" dirty="0" smtClean="0">
                <a:solidFill>
                  <a:srgbClr val="FFFF00"/>
                </a:solidFill>
              </a:rPr>
              <a:t>1 Chronicles 15:27</a:t>
            </a:r>
          </a:p>
          <a:p>
            <a:pPr>
              <a:spcBef>
                <a:spcPts val="1200"/>
              </a:spcBef>
            </a:pPr>
            <a:r>
              <a:rPr lang="en-CA" sz="1800" dirty="0" smtClean="0"/>
              <a:t>Is there another explanation?</a:t>
            </a:r>
          </a:p>
          <a:p>
            <a:pPr>
              <a:spcBef>
                <a:spcPts val="1200"/>
              </a:spcBef>
            </a:pPr>
            <a:r>
              <a:rPr lang="en-CA" sz="1800" dirty="0" smtClean="0"/>
              <a:t>What would that explanation say about David?  About Michal?</a:t>
            </a:r>
          </a:p>
          <a:p>
            <a:pPr>
              <a:spcBef>
                <a:spcPts val="1200"/>
              </a:spcBef>
            </a:pPr>
            <a:r>
              <a:rPr lang="en-CA" sz="1800" dirty="0" smtClean="0"/>
              <a:t>What applications do you take away?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David’s Desire (7:1-7)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93725" y="1254192"/>
          <a:ext cx="77819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3000" dirty="0" smtClean="0"/>
              <a:t>David’s Desire (7:1-7)</a:t>
            </a:r>
            <a:r>
              <a:rPr lang="en-CA" sz="3000" dirty="0" smtClean="0"/>
              <a:t/>
            </a:r>
            <a:br>
              <a:rPr lang="en-CA" sz="3000" dirty="0" smtClean="0"/>
            </a:br>
            <a:endParaRPr lang="en-CA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93725" y="1254192"/>
          <a:ext cx="77819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6030</TotalTime>
  <Words>1493</Words>
  <Application>Microsoft Office PowerPoint</Application>
  <PresentationFormat>On-screen Show (16:9)</PresentationFormat>
  <Paragraphs>203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</vt:lpstr>
      <vt:lpstr>2 Samuel</vt:lpstr>
      <vt:lpstr>Schedule</vt:lpstr>
      <vt:lpstr>“So David went on and became great, and the LORD God of hosts was with him … So David knew that the LORD had established him as king over Israel, and that He had exalted His kingdom for the sake of His people Israel.”</vt:lpstr>
      <vt:lpstr>Defeating the Philistines 2 Samuel 5:17-25</vt:lpstr>
      <vt:lpstr>The Ark Brought To Jerusalem 2 Samuel 6; 1 Chronicles 13,15</vt:lpstr>
      <vt:lpstr>1 Samuel 15:22-23 (NKJV)</vt:lpstr>
      <vt:lpstr>Michal and David (6:14-16,20-23)</vt:lpstr>
      <vt:lpstr>David’s Desire (7:1-7) </vt:lpstr>
      <vt:lpstr>David’s Desire (7:1-7) </vt:lpstr>
      <vt:lpstr>David’s Desire (7:1-7) </vt:lpstr>
      <vt:lpstr>David’s Desire (7:1-7) </vt:lpstr>
      <vt:lpstr>David’s Desire (7:1-7) </vt:lpstr>
      <vt:lpstr>Grace</vt:lpstr>
      <vt:lpstr>God’s Covenant with David (7:12-16) </vt:lpstr>
      <vt:lpstr>God’s Covenant with David (7:12-16) </vt:lpstr>
      <vt:lpstr>God’s Covenant with David (7:12-16) </vt:lpstr>
      <vt:lpstr>God’s Covenant with David (7:12-16) </vt:lpstr>
      <vt:lpstr>God’s Covenant with David (7:12-16) </vt:lpstr>
      <vt:lpstr>God’s Covenant with David (7:12-16) </vt:lpstr>
      <vt:lpstr>God’s Covenant with David (7:12-16) </vt:lpstr>
      <vt:lpstr>David’s Prayer of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74</cp:revision>
  <dcterms:created xsi:type="dcterms:W3CDTF">2014-09-12T17:24:29Z</dcterms:created>
  <dcterms:modified xsi:type="dcterms:W3CDTF">2018-11-07T23:40:58Z</dcterms:modified>
</cp:coreProperties>
</file>