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8" r:id="rId4"/>
    <p:sldId id="261" r:id="rId5"/>
    <p:sldId id="267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08E7-1471-5148-8C17-4A74203C2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F1804-8A20-3E4F-B7DA-72E898F98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58A4E-7E15-5C45-9D66-9C26FB0D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26EC-1940-AC43-8B86-B4AAC61F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E469F-4A50-C54E-8EE6-B4CA446F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AFD5-BC81-7440-BAC9-A74DC147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206E8-A17F-D44B-83DF-D5FB8B326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11B6-3718-E540-9A12-F4B412E9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8CD3-6FF1-1C48-9AC5-ECF41FDA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36D4-337F-F444-A707-81F5D1A8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AC3AB-F739-A14C-B8A1-383D277C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7C375-C621-6B4C-8061-29C7C08D7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0E92-1AC0-5D48-B1AA-4655B6E5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AAA19-7D50-6F4B-82BE-DE5E41F2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41F4-7885-DD49-86AF-FD01E486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9E44-66B4-1A40-9F49-0A3BD8BF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36D6-00E3-B54C-9C15-3C24803C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327C-C0E8-E242-AE4B-E7359A37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15492-EAC5-6C46-9D7C-686AF224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BE6A-A31C-CC45-AF76-3FD9DF3A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B1F0-B409-C240-A571-9DA8C3AE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A63E-0DBF-044B-99C9-3003D8EDC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39E8-B4F0-6144-A8A7-087FC03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F774-3A0D-A04B-86FE-68CEDAE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55CA-5F25-9B4B-B2A2-FB245645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206E-D32F-F545-85CF-AABACF2D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532E-5172-FD4E-8891-AE9052EDC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583E2-9921-C947-999F-77FE271B0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36D91-AF8D-9C4B-9D71-1E6EE646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47419-0E23-EA43-BAB1-C4609DF8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370A-8885-0144-954F-1F0959D5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987C-7AF0-994F-906B-39B41FB6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7191E-133F-AB47-B812-D2194850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66CD6-A995-FE44-BA31-06761764F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2F84D-ABF8-9B4E-88D6-2C5A75CA2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0C967-3CEA-A444-8D1B-D8592F12D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CF4CD-6EB6-4142-9E09-A90FCB5C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A3441-7EB5-4C4B-B89D-8E0D0A6D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0EA96-2BE7-6C4B-A97B-11797621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39A6-526C-264A-9C10-8F607797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6C414-D1C0-3F4C-98C7-8BD51722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2825-E5DA-A948-852B-CFD27E35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E7599-91B9-2242-BC57-EF4E0003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CBA39-A340-3043-BA96-CEEC596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E1355-2EE2-C544-A5DB-FEEFEA87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32AC1-794F-D344-85F3-E31943E9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130F-648D-5742-9E65-2A911875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329E3-A4CF-0749-8EF3-E7D131F0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9D556-4027-6A49-845E-EB40CC6F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01AAB-6883-0B4C-8806-A0C0897A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DC7C7-5EDA-4243-878F-14C21F84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CFDCA-5104-1C46-98AA-E0CE119A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BEDD-2890-A14E-AE9F-2241A5A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DEBD9-0DC9-7E49-A640-957085355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D94D5-E93E-1444-8A31-84A9FD99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0ADE1-3B93-A045-9960-E981753B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68A0-C55E-E340-89F4-8A405C37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B2616-EF69-8344-A51D-D09208C3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72E06-3596-D544-BA87-ADADAE8A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CED7F-7086-664B-B7A1-348EBA3D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09F1-2016-C04F-90E7-DB54861AE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9517-015C-CB49-AA59-E68D19B82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24FD-CB04-EA4E-B7F1-8076F4774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66E4-323B-0846-91FA-81185E7B4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CF34-1D3F-6C43-91E4-A811643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E865C-21CE-C847-8BB3-8661AF70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2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FC4D-0E56-B044-9172-ED56165B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132" y="1185331"/>
            <a:ext cx="4673601" cy="577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“But ye are a chosen generation, a royal priesthood, an holy nation,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peculiar people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; that ye should shew forth the praises of him who hath called you out of darkness into his marvelous light.”       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(1 Peter 2:9, KJV)</a:t>
            </a:r>
          </a:p>
          <a:p>
            <a:pPr marL="0" indent="0">
              <a:buNone/>
            </a:pP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F59B8-A004-7547-84DE-231E5DEB2AEF}"/>
              </a:ext>
            </a:extLst>
          </p:cNvPr>
          <p:cNvSpPr txBox="1"/>
          <p:nvPr/>
        </p:nvSpPr>
        <p:spPr>
          <a:xfrm>
            <a:off x="-474133" y="1207379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a people for his [God’s] own possession.”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(ESV; NASB)</a:t>
            </a:r>
          </a:p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His own special people.”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(NKJV)</a:t>
            </a:r>
          </a:p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God’s own people.”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(NRSV)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9C117E-B3F4-5446-809C-433B1EE07A72}"/>
              </a:ext>
            </a:extLst>
          </p:cNvPr>
          <p:cNvSpPr txBox="1">
            <a:spLocks/>
          </p:cNvSpPr>
          <p:nvPr/>
        </p:nvSpPr>
        <p:spPr>
          <a:xfrm>
            <a:off x="1524000" y="50800"/>
            <a:ext cx="9144000" cy="137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</a:rPr>
              <a:t>A </a:t>
            </a:r>
            <a:r>
              <a:rPr lang="en-US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tura MT Script Capitals" panose="03020802060602070202" pitchFamily="66" charset="77"/>
              </a:rPr>
              <a:t>Peculiar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3705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E865C-21CE-C847-8BB3-8661AF70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2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FC4D-0E56-B044-9172-ED56165B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132" y="1185331"/>
            <a:ext cx="4673601" cy="577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“But ye are a chosen generation, a royal priesthood, an holy nation,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peculiar people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; that ye should shew forth the praises of him who hath called you out of darkness into his marvelous light.”       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(1 Peter 2:9, KJV)</a:t>
            </a:r>
          </a:p>
          <a:p>
            <a:pPr marL="0" indent="0">
              <a:buNone/>
            </a:pP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F59B8-A004-7547-84DE-231E5DEB2AEF}"/>
              </a:ext>
            </a:extLst>
          </p:cNvPr>
          <p:cNvSpPr txBox="1"/>
          <p:nvPr/>
        </p:nvSpPr>
        <p:spPr>
          <a:xfrm>
            <a:off x="-474133" y="1207379"/>
            <a:ext cx="487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a people for his [God’s] own possession.”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(ESV; NASB)</a:t>
            </a:r>
          </a:p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His own special people.”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(NKJV)</a:t>
            </a:r>
          </a:p>
          <a:p>
            <a:pPr lvl="2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“… God’s own people.”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(NRSV)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Def. = “strange; odd; uncommon; unusual; distinctive in character from others.”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Dictionary.com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9C117E-B3F4-5446-809C-433B1EE07A72}"/>
              </a:ext>
            </a:extLst>
          </p:cNvPr>
          <p:cNvSpPr txBox="1">
            <a:spLocks/>
          </p:cNvSpPr>
          <p:nvPr/>
        </p:nvSpPr>
        <p:spPr>
          <a:xfrm>
            <a:off x="1524000" y="50800"/>
            <a:ext cx="9144000" cy="137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</a:rPr>
              <a:t>A </a:t>
            </a:r>
            <a:r>
              <a:rPr lang="en-US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tura MT Script Capitals" panose="03020802060602070202" pitchFamily="66" charset="77"/>
              </a:rPr>
              <a:t>Peculiar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27301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7847C-9B3B-F948-82DB-15A0468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The Rechabites</a:t>
            </a:r>
            <a:endParaRPr lang="en-US" sz="4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F63D5-22D7-EA44-95B3-0149260A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24" y="1456267"/>
            <a:ext cx="8025319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5C224B-78A0-EB4C-9B97-73F346E79FCE}"/>
              </a:ext>
            </a:extLst>
          </p:cNvPr>
          <p:cNvSpPr txBox="1"/>
          <p:nvPr/>
        </p:nvSpPr>
        <p:spPr>
          <a:xfrm>
            <a:off x="181546" y="4095221"/>
            <a:ext cx="219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Jeremiah 35</a:t>
            </a:r>
          </a:p>
        </p:txBody>
      </p:sp>
    </p:spTree>
    <p:extLst>
      <p:ext uri="{BB962C8B-B14F-4D97-AF65-F5344CB8AC3E}">
        <p14:creationId xmlns:p14="http://schemas.microsoft.com/office/powerpoint/2010/main" val="21952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6C79-909D-F04B-9C1E-A6BAE655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4284131"/>
            <a:ext cx="3451013" cy="21568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37847C-9B3B-F948-82DB-15A0468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</a:rPr>
              <a:t>Why Were Christians a </a:t>
            </a:r>
            <a:r>
              <a:rPr lang="en-US" sz="4200" b="1" i="1" dirty="0">
                <a:latin typeface="Cambria" panose="02040503050406030204" pitchFamily="18" charset="0"/>
              </a:rPr>
              <a:t>“Peculiar People?”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C9662-BE3A-9147-9D38-04D1E97A8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They were </a:t>
            </a:r>
            <a:r>
              <a:rPr lang="en-US" b="1" i="1" dirty="0"/>
              <a:t>peculiar</a:t>
            </a:r>
            <a:r>
              <a:rPr lang="en-US" dirty="0"/>
              <a:t> because they were a people who belonged to God!</a:t>
            </a:r>
          </a:p>
          <a:p>
            <a:pPr>
              <a:lnSpc>
                <a:spcPct val="100000"/>
              </a:lnSpc>
            </a:pPr>
            <a:r>
              <a:rPr lang="en-US" dirty="0"/>
              <a:t>They were </a:t>
            </a:r>
            <a:r>
              <a:rPr lang="en-US" b="1" i="1" dirty="0"/>
              <a:t>peculiar</a:t>
            </a:r>
            <a:r>
              <a:rPr lang="en-US" dirty="0"/>
              <a:t> because God has always wanted his people to be </a:t>
            </a:r>
            <a:r>
              <a:rPr lang="en-US" b="1" u="sng" dirty="0"/>
              <a:t>different</a:t>
            </a:r>
            <a:r>
              <a:rPr lang="en-US" dirty="0"/>
              <a:t> from the world in which they live!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1 Peter 4:3-4</a:t>
            </a:r>
          </a:p>
          <a:p>
            <a:pPr>
              <a:lnSpc>
                <a:spcPct val="100000"/>
              </a:lnSpc>
            </a:pPr>
            <a:r>
              <a:rPr lang="en-US" dirty="0"/>
              <a:t>They were </a:t>
            </a:r>
            <a:r>
              <a:rPr lang="en-US" b="1" i="1" dirty="0"/>
              <a:t>peculiar</a:t>
            </a:r>
            <a:r>
              <a:rPr lang="en-US" dirty="0"/>
              <a:t> because God wants his people                                   to be </a:t>
            </a:r>
            <a:r>
              <a:rPr lang="en-US" b="1" u="sng" dirty="0"/>
              <a:t>separate</a:t>
            </a:r>
            <a:r>
              <a:rPr lang="en-US" dirty="0"/>
              <a:t> from the world in which they live!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2 Corinthians 4:14-18</a:t>
            </a:r>
          </a:p>
        </p:txBody>
      </p:sp>
    </p:spTree>
    <p:extLst>
      <p:ext uri="{BB962C8B-B14F-4D97-AF65-F5344CB8AC3E}">
        <p14:creationId xmlns:p14="http://schemas.microsoft.com/office/powerpoint/2010/main" val="27616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6C79-909D-F04B-9C1E-A6BAE655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4284131"/>
            <a:ext cx="3451013" cy="21568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37847C-9B3B-F948-82DB-15A0468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N.T. Christians Were </a:t>
            </a:r>
            <a:r>
              <a:rPr lang="en-US" b="1" u="sng" dirty="0">
                <a:latin typeface="Cambria" panose="02040503050406030204" pitchFamily="18" charset="0"/>
              </a:rPr>
              <a:t>NOT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“Peculiar” </a:t>
            </a:r>
            <a:r>
              <a:rPr lang="en-US" b="1" dirty="0">
                <a:latin typeface="Cambria" panose="02040503050406030204" pitchFamily="18" charset="0"/>
              </a:rPr>
              <a:t>in: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C9662-BE3A-9147-9D38-04D1E97A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What they ate.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b="1" dirty="0">
                <a:solidFill>
                  <a:srgbClr val="C00000"/>
                </a:solidFill>
              </a:rPr>
              <a:t>1 Timothy 4:1-5; 1 Corinthians 8:8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Their physical appearance … no particular style of dress (assuming it was modest!).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Their occupations … how they made a living.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Tent-makers</a:t>
            </a:r>
          </a:p>
          <a:p>
            <a:pPr lvl="3">
              <a:lnSpc>
                <a:spcPct val="100000"/>
              </a:lnSpc>
            </a:pPr>
            <a:r>
              <a:rPr lang="en-US" sz="2800" dirty="0"/>
              <a:t>Merchants</a:t>
            </a:r>
          </a:p>
          <a:p>
            <a:pPr lvl="5">
              <a:lnSpc>
                <a:spcPct val="100000"/>
              </a:lnSpc>
            </a:pPr>
            <a:r>
              <a:rPr lang="en-US" sz="2800" dirty="0"/>
              <a:t>Slaves</a:t>
            </a:r>
          </a:p>
          <a:p>
            <a:pPr lvl="7">
              <a:lnSpc>
                <a:spcPct val="100000"/>
              </a:lnSpc>
            </a:pPr>
            <a:r>
              <a:rPr lang="en-US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757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6C79-909D-F04B-9C1E-A6BAE655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4284131"/>
            <a:ext cx="3451013" cy="21568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37847C-9B3B-F948-82DB-15A0468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N.T. Christians </a:t>
            </a:r>
            <a:r>
              <a:rPr lang="en-US" b="1" u="sng" dirty="0">
                <a:latin typeface="Cambria" panose="02040503050406030204" pitchFamily="18" charset="0"/>
              </a:rPr>
              <a:t>WERE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“Peculiar” </a:t>
            </a:r>
            <a:r>
              <a:rPr lang="en-US" b="1" dirty="0">
                <a:latin typeface="Cambria" panose="02040503050406030204" pitchFamily="18" charset="0"/>
              </a:rPr>
              <a:t>in: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C9662-BE3A-9147-9D38-04D1E97A8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596" y="1778327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Name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Acts 11:26; 26:28; 1 Peter 4:16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Faith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Romans 1:8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Life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1 Peter 4:3-4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Worship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John 4:24; Acts 2:42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4AB68-F3F6-104E-A749-61AAE5515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97" y="1825625"/>
            <a:ext cx="5181600" cy="4351338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</a:rPr>
              <a:t>Knowledge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Hebrews 8:11; 2 Tim. 3:16-17;      2 Peter 3:18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Speech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Titus 2:8</a:t>
            </a:r>
          </a:p>
        </p:txBody>
      </p:sp>
    </p:spTree>
    <p:extLst>
      <p:ext uri="{BB962C8B-B14F-4D97-AF65-F5344CB8AC3E}">
        <p14:creationId xmlns:p14="http://schemas.microsoft.com/office/powerpoint/2010/main" val="1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0D41-680C-ED46-8755-05FB27934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tura MT Script Capitals" panose="03020802060602070202" pitchFamily="66" charset="77"/>
              </a:rPr>
              <a:t>Peculiar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CFCA0-1D99-1346-B965-8915C0C7A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88" y="148828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Why would someone want to be 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7370D8-6803-E643-95C5-1149D2F128B5}"/>
              </a:ext>
            </a:extLst>
          </p:cNvPr>
          <p:cNvSpPr txBox="1">
            <a:spLocks/>
          </p:cNvSpPr>
          <p:nvPr/>
        </p:nvSpPr>
        <p:spPr>
          <a:xfrm>
            <a:off x="1150307" y="3721739"/>
            <a:ext cx="9144000" cy="2032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To belong to God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To receive the benefits of Christ’s sacrifice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To receive God’s grace</a:t>
            </a:r>
          </a:p>
          <a:p>
            <a:pPr lvl="3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To have the hope of heaven</a:t>
            </a:r>
          </a:p>
        </p:txBody>
      </p:sp>
    </p:spTree>
    <p:extLst>
      <p:ext uri="{BB962C8B-B14F-4D97-AF65-F5344CB8AC3E}">
        <p14:creationId xmlns:p14="http://schemas.microsoft.com/office/powerpoint/2010/main" val="6156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302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Comic Sans MS</vt:lpstr>
      <vt:lpstr>Matura MT Script Capitals</vt:lpstr>
      <vt:lpstr>Office Theme</vt:lpstr>
      <vt:lpstr>PowerPoint Presentation</vt:lpstr>
      <vt:lpstr>PowerPoint Presentation</vt:lpstr>
      <vt:lpstr>PowerPoint Presentation</vt:lpstr>
      <vt:lpstr>The Rechabites</vt:lpstr>
      <vt:lpstr>Why Were Christians a “Peculiar People?”</vt:lpstr>
      <vt:lpstr>N.T. Christians Were NOT “Peculiar” in:</vt:lpstr>
      <vt:lpstr>N.T. Christians WERE “Peculiar” in:</vt:lpstr>
      <vt:lpstr>Peculiar?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Peculiar People</dc:title>
  <dc:creator>Gary C. Kerr</dc:creator>
  <cp:lastModifiedBy>Gary C. Kerr</cp:lastModifiedBy>
  <cp:revision>21</cp:revision>
  <dcterms:created xsi:type="dcterms:W3CDTF">2018-10-05T18:02:59Z</dcterms:created>
  <dcterms:modified xsi:type="dcterms:W3CDTF">2018-11-20T15:56:52Z</dcterms:modified>
</cp:coreProperties>
</file>