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showGuides="1">
      <p:cViewPr varScale="1">
        <p:scale>
          <a:sx n="116" d="100"/>
          <a:sy n="116" d="100"/>
        </p:scale>
        <p:origin x="138" y="3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906B8-8679-4031-AD0D-4C9E9FB0B3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632053-AC38-44E0-B5BD-69924D4730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46744FB-0081-4069-9D60-F96DF00D2060}"/>
              </a:ext>
            </a:extLst>
          </p:cNvPr>
          <p:cNvSpPr>
            <a:spLocks noGrp="1"/>
          </p:cNvSpPr>
          <p:nvPr>
            <p:ph type="dt" sz="half" idx="10"/>
          </p:nvPr>
        </p:nvSpPr>
        <p:spPr/>
        <p:txBody>
          <a:bodyPr/>
          <a:lstStyle/>
          <a:p>
            <a:fld id="{E66A858D-189E-4043-8A6C-9E6806E8F577}" type="datetimeFigureOut">
              <a:rPr lang="en-US" smtClean="0"/>
              <a:t>4/7/2020</a:t>
            </a:fld>
            <a:endParaRPr lang="en-US"/>
          </a:p>
        </p:txBody>
      </p:sp>
      <p:sp>
        <p:nvSpPr>
          <p:cNvPr id="5" name="Footer Placeholder 4">
            <a:extLst>
              <a:ext uri="{FF2B5EF4-FFF2-40B4-BE49-F238E27FC236}">
                <a16:creationId xmlns:a16="http://schemas.microsoft.com/office/drawing/2014/main" id="{F064B81B-DBDF-4C4B-BA42-CDABA49219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14757D-71D8-48BE-A549-2A2EFE453DBB}"/>
              </a:ext>
            </a:extLst>
          </p:cNvPr>
          <p:cNvSpPr>
            <a:spLocks noGrp="1"/>
          </p:cNvSpPr>
          <p:nvPr>
            <p:ph type="sldNum" sz="quarter" idx="12"/>
          </p:nvPr>
        </p:nvSpPr>
        <p:spPr/>
        <p:txBody>
          <a:bodyPr/>
          <a:lstStyle/>
          <a:p>
            <a:fld id="{0C0B51A4-475C-4BD0-96F1-9E5DC1F1B8E7}" type="slidenum">
              <a:rPr lang="en-US" smtClean="0"/>
              <a:t>‹#›</a:t>
            </a:fld>
            <a:endParaRPr lang="en-US"/>
          </a:p>
        </p:txBody>
      </p:sp>
    </p:spTree>
    <p:extLst>
      <p:ext uri="{BB962C8B-B14F-4D97-AF65-F5344CB8AC3E}">
        <p14:creationId xmlns:p14="http://schemas.microsoft.com/office/powerpoint/2010/main" val="485173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D6356-ABA4-4F8C-B112-D60E515945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0236D6-385D-4A10-9F72-7862363E16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5EBBDB-42C8-47D7-91B1-6CA253EC1A30}"/>
              </a:ext>
            </a:extLst>
          </p:cNvPr>
          <p:cNvSpPr>
            <a:spLocks noGrp="1"/>
          </p:cNvSpPr>
          <p:nvPr>
            <p:ph type="dt" sz="half" idx="10"/>
          </p:nvPr>
        </p:nvSpPr>
        <p:spPr/>
        <p:txBody>
          <a:bodyPr/>
          <a:lstStyle/>
          <a:p>
            <a:fld id="{E66A858D-189E-4043-8A6C-9E6806E8F577}" type="datetimeFigureOut">
              <a:rPr lang="en-US" smtClean="0"/>
              <a:t>4/7/2020</a:t>
            </a:fld>
            <a:endParaRPr lang="en-US"/>
          </a:p>
        </p:txBody>
      </p:sp>
      <p:sp>
        <p:nvSpPr>
          <p:cNvPr id="5" name="Footer Placeholder 4">
            <a:extLst>
              <a:ext uri="{FF2B5EF4-FFF2-40B4-BE49-F238E27FC236}">
                <a16:creationId xmlns:a16="http://schemas.microsoft.com/office/drawing/2014/main" id="{0F3DC320-A946-4205-A3C1-A26E353B12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39FABC-96B0-4917-9D16-E21678A7F8C7}"/>
              </a:ext>
            </a:extLst>
          </p:cNvPr>
          <p:cNvSpPr>
            <a:spLocks noGrp="1"/>
          </p:cNvSpPr>
          <p:nvPr>
            <p:ph type="sldNum" sz="quarter" idx="12"/>
          </p:nvPr>
        </p:nvSpPr>
        <p:spPr/>
        <p:txBody>
          <a:bodyPr/>
          <a:lstStyle/>
          <a:p>
            <a:fld id="{0C0B51A4-475C-4BD0-96F1-9E5DC1F1B8E7}" type="slidenum">
              <a:rPr lang="en-US" smtClean="0"/>
              <a:t>‹#›</a:t>
            </a:fld>
            <a:endParaRPr lang="en-US"/>
          </a:p>
        </p:txBody>
      </p:sp>
    </p:spTree>
    <p:extLst>
      <p:ext uri="{BB962C8B-B14F-4D97-AF65-F5344CB8AC3E}">
        <p14:creationId xmlns:p14="http://schemas.microsoft.com/office/powerpoint/2010/main" val="1878544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E1C9AA-4BFE-445A-B00B-B3DC3EBDC3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803BDB-3716-4C33-AF40-FB543241D3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6BCFB9-AD23-4B1A-97C3-9F113FD407D8}"/>
              </a:ext>
            </a:extLst>
          </p:cNvPr>
          <p:cNvSpPr>
            <a:spLocks noGrp="1"/>
          </p:cNvSpPr>
          <p:nvPr>
            <p:ph type="dt" sz="half" idx="10"/>
          </p:nvPr>
        </p:nvSpPr>
        <p:spPr/>
        <p:txBody>
          <a:bodyPr/>
          <a:lstStyle/>
          <a:p>
            <a:fld id="{E66A858D-189E-4043-8A6C-9E6806E8F577}" type="datetimeFigureOut">
              <a:rPr lang="en-US" smtClean="0"/>
              <a:t>4/7/2020</a:t>
            </a:fld>
            <a:endParaRPr lang="en-US"/>
          </a:p>
        </p:txBody>
      </p:sp>
      <p:sp>
        <p:nvSpPr>
          <p:cNvPr id="5" name="Footer Placeholder 4">
            <a:extLst>
              <a:ext uri="{FF2B5EF4-FFF2-40B4-BE49-F238E27FC236}">
                <a16:creationId xmlns:a16="http://schemas.microsoft.com/office/drawing/2014/main" id="{D0C4403E-182A-4158-9F89-17339E8A3E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DFA215-8E9A-49C8-8F24-47B7946E0471}"/>
              </a:ext>
            </a:extLst>
          </p:cNvPr>
          <p:cNvSpPr>
            <a:spLocks noGrp="1"/>
          </p:cNvSpPr>
          <p:nvPr>
            <p:ph type="sldNum" sz="quarter" idx="12"/>
          </p:nvPr>
        </p:nvSpPr>
        <p:spPr/>
        <p:txBody>
          <a:bodyPr/>
          <a:lstStyle/>
          <a:p>
            <a:fld id="{0C0B51A4-475C-4BD0-96F1-9E5DC1F1B8E7}" type="slidenum">
              <a:rPr lang="en-US" smtClean="0"/>
              <a:t>‹#›</a:t>
            </a:fld>
            <a:endParaRPr lang="en-US"/>
          </a:p>
        </p:txBody>
      </p:sp>
    </p:spTree>
    <p:extLst>
      <p:ext uri="{BB962C8B-B14F-4D97-AF65-F5344CB8AC3E}">
        <p14:creationId xmlns:p14="http://schemas.microsoft.com/office/powerpoint/2010/main" val="4080329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87226-694F-4F4B-897A-83D7E2C353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82E31F-4B67-4377-B02A-38EADABA2E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81F1C5-87CD-4A68-93FF-1433774E6550}"/>
              </a:ext>
            </a:extLst>
          </p:cNvPr>
          <p:cNvSpPr>
            <a:spLocks noGrp="1"/>
          </p:cNvSpPr>
          <p:nvPr>
            <p:ph type="dt" sz="half" idx="10"/>
          </p:nvPr>
        </p:nvSpPr>
        <p:spPr/>
        <p:txBody>
          <a:bodyPr/>
          <a:lstStyle/>
          <a:p>
            <a:fld id="{E66A858D-189E-4043-8A6C-9E6806E8F577}" type="datetimeFigureOut">
              <a:rPr lang="en-US" smtClean="0"/>
              <a:t>4/7/2020</a:t>
            </a:fld>
            <a:endParaRPr lang="en-US"/>
          </a:p>
        </p:txBody>
      </p:sp>
      <p:sp>
        <p:nvSpPr>
          <p:cNvPr id="5" name="Footer Placeholder 4">
            <a:extLst>
              <a:ext uri="{FF2B5EF4-FFF2-40B4-BE49-F238E27FC236}">
                <a16:creationId xmlns:a16="http://schemas.microsoft.com/office/drawing/2014/main" id="{DAA5303C-AC40-452C-B737-C3E4375D62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0D797C-711A-4CFC-B7F7-36D1B8AB443E}"/>
              </a:ext>
            </a:extLst>
          </p:cNvPr>
          <p:cNvSpPr>
            <a:spLocks noGrp="1"/>
          </p:cNvSpPr>
          <p:nvPr>
            <p:ph type="sldNum" sz="quarter" idx="12"/>
          </p:nvPr>
        </p:nvSpPr>
        <p:spPr/>
        <p:txBody>
          <a:bodyPr/>
          <a:lstStyle/>
          <a:p>
            <a:fld id="{0C0B51A4-475C-4BD0-96F1-9E5DC1F1B8E7}" type="slidenum">
              <a:rPr lang="en-US" smtClean="0"/>
              <a:t>‹#›</a:t>
            </a:fld>
            <a:endParaRPr lang="en-US"/>
          </a:p>
        </p:txBody>
      </p:sp>
    </p:spTree>
    <p:extLst>
      <p:ext uri="{BB962C8B-B14F-4D97-AF65-F5344CB8AC3E}">
        <p14:creationId xmlns:p14="http://schemas.microsoft.com/office/powerpoint/2010/main" val="4142958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29781-B8E9-439D-BF4B-8169E708C2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5D6DC5-B835-41CA-B36D-9D7B6E8442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04454D-3ECF-4064-A4EF-F7D7B93DB684}"/>
              </a:ext>
            </a:extLst>
          </p:cNvPr>
          <p:cNvSpPr>
            <a:spLocks noGrp="1"/>
          </p:cNvSpPr>
          <p:nvPr>
            <p:ph type="dt" sz="half" idx="10"/>
          </p:nvPr>
        </p:nvSpPr>
        <p:spPr/>
        <p:txBody>
          <a:bodyPr/>
          <a:lstStyle/>
          <a:p>
            <a:fld id="{E66A858D-189E-4043-8A6C-9E6806E8F577}" type="datetimeFigureOut">
              <a:rPr lang="en-US" smtClean="0"/>
              <a:t>4/7/2020</a:t>
            </a:fld>
            <a:endParaRPr lang="en-US"/>
          </a:p>
        </p:txBody>
      </p:sp>
      <p:sp>
        <p:nvSpPr>
          <p:cNvPr id="5" name="Footer Placeholder 4">
            <a:extLst>
              <a:ext uri="{FF2B5EF4-FFF2-40B4-BE49-F238E27FC236}">
                <a16:creationId xmlns:a16="http://schemas.microsoft.com/office/drawing/2014/main" id="{045DFD47-A6B7-4F85-9467-59ACE524D7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96003D-83C4-4240-90F0-5FA1EB016EAE}"/>
              </a:ext>
            </a:extLst>
          </p:cNvPr>
          <p:cNvSpPr>
            <a:spLocks noGrp="1"/>
          </p:cNvSpPr>
          <p:nvPr>
            <p:ph type="sldNum" sz="quarter" idx="12"/>
          </p:nvPr>
        </p:nvSpPr>
        <p:spPr/>
        <p:txBody>
          <a:bodyPr/>
          <a:lstStyle/>
          <a:p>
            <a:fld id="{0C0B51A4-475C-4BD0-96F1-9E5DC1F1B8E7}" type="slidenum">
              <a:rPr lang="en-US" smtClean="0"/>
              <a:t>‹#›</a:t>
            </a:fld>
            <a:endParaRPr lang="en-US"/>
          </a:p>
        </p:txBody>
      </p:sp>
    </p:spTree>
    <p:extLst>
      <p:ext uri="{BB962C8B-B14F-4D97-AF65-F5344CB8AC3E}">
        <p14:creationId xmlns:p14="http://schemas.microsoft.com/office/powerpoint/2010/main" val="649590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A797D-A2A3-40B3-8CA8-7EAF0977BA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E4347E-B399-4962-8D91-D0F0FDDE81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45A503-9DFE-480E-8623-0ED6207ABF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B9FB87-1E8C-4F07-A3D5-033C51449BA6}"/>
              </a:ext>
            </a:extLst>
          </p:cNvPr>
          <p:cNvSpPr>
            <a:spLocks noGrp="1"/>
          </p:cNvSpPr>
          <p:nvPr>
            <p:ph type="dt" sz="half" idx="10"/>
          </p:nvPr>
        </p:nvSpPr>
        <p:spPr/>
        <p:txBody>
          <a:bodyPr/>
          <a:lstStyle/>
          <a:p>
            <a:fld id="{E66A858D-189E-4043-8A6C-9E6806E8F577}" type="datetimeFigureOut">
              <a:rPr lang="en-US" smtClean="0"/>
              <a:t>4/7/2020</a:t>
            </a:fld>
            <a:endParaRPr lang="en-US"/>
          </a:p>
        </p:txBody>
      </p:sp>
      <p:sp>
        <p:nvSpPr>
          <p:cNvPr id="6" name="Footer Placeholder 5">
            <a:extLst>
              <a:ext uri="{FF2B5EF4-FFF2-40B4-BE49-F238E27FC236}">
                <a16:creationId xmlns:a16="http://schemas.microsoft.com/office/drawing/2014/main" id="{A99D3212-4F79-4FFF-8632-912A894673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7E8C0B-965C-4215-80D2-3CC8E62126ED}"/>
              </a:ext>
            </a:extLst>
          </p:cNvPr>
          <p:cNvSpPr>
            <a:spLocks noGrp="1"/>
          </p:cNvSpPr>
          <p:nvPr>
            <p:ph type="sldNum" sz="quarter" idx="12"/>
          </p:nvPr>
        </p:nvSpPr>
        <p:spPr/>
        <p:txBody>
          <a:bodyPr/>
          <a:lstStyle/>
          <a:p>
            <a:fld id="{0C0B51A4-475C-4BD0-96F1-9E5DC1F1B8E7}" type="slidenum">
              <a:rPr lang="en-US" smtClean="0"/>
              <a:t>‹#›</a:t>
            </a:fld>
            <a:endParaRPr lang="en-US"/>
          </a:p>
        </p:txBody>
      </p:sp>
    </p:spTree>
    <p:extLst>
      <p:ext uri="{BB962C8B-B14F-4D97-AF65-F5344CB8AC3E}">
        <p14:creationId xmlns:p14="http://schemas.microsoft.com/office/powerpoint/2010/main" val="883138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DEAB5-B805-4527-A8BF-327DD26F78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32F465-EA9A-4E51-8949-329729B466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681492-DCA6-410D-9CC9-BCD3FD5FF9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D858C47-251D-414F-B695-3B18D43371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3B927AD-A73D-4FCF-8125-4DDDFBFA64C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D0F7B8-0740-4F79-B63D-B59C42559056}"/>
              </a:ext>
            </a:extLst>
          </p:cNvPr>
          <p:cNvSpPr>
            <a:spLocks noGrp="1"/>
          </p:cNvSpPr>
          <p:nvPr>
            <p:ph type="dt" sz="half" idx="10"/>
          </p:nvPr>
        </p:nvSpPr>
        <p:spPr/>
        <p:txBody>
          <a:bodyPr/>
          <a:lstStyle/>
          <a:p>
            <a:fld id="{E66A858D-189E-4043-8A6C-9E6806E8F577}" type="datetimeFigureOut">
              <a:rPr lang="en-US" smtClean="0"/>
              <a:t>4/7/2020</a:t>
            </a:fld>
            <a:endParaRPr lang="en-US"/>
          </a:p>
        </p:txBody>
      </p:sp>
      <p:sp>
        <p:nvSpPr>
          <p:cNvPr id="8" name="Footer Placeholder 7">
            <a:extLst>
              <a:ext uri="{FF2B5EF4-FFF2-40B4-BE49-F238E27FC236}">
                <a16:creationId xmlns:a16="http://schemas.microsoft.com/office/drawing/2014/main" id="{2D3DF5FE-52C1-4744-81B4-1CA2F6D46E2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D520D05-AE13-4639-BBC4-BAB972AE4F08}"/>
              </a:ext>
            </a:extLst>
          </p:cNvPr>
          <p:cNvSpPr>
            <a:spLocks noGrp="1"/>
          </p:cNvSpPr>
          <p:nvPr>
            <p:ph type="sldNum" sz="quarter" idx="12"/>
          </p:nvPr>
        </p:nvSpPr>
        <p:spPr/>
        <p:txBody>
          <a:bodyPr/>
          <a:lstStyle/>
          <a:p>
            <a:fld id="{0C0B51A4-475C-4BD0-96F1-9E5DC1F1B8E7}" type="slidenum">
              <a:rPr lang="en-US" smtClean="0"/>
              <a:t>‹#›</a:t>
            </a:fld>
            <a:endParaRPr lang="en-US"/>
          </a:p>
        </p:txBody>
      </p:sp>
    </p:spTree>
    <p:extLst>
      <p:ext uri="{BB962C8B-B14F-4D97-AF65-F5344CB8AC3E}">
        <p14:creationId xmlns:p14="http://schemas.microsoft.com/office/powerpoint/2010/main" val="1858922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D7B80-5DA7-431F-9931-9F699AD0B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145552-0366-4595-9973-B45BB1B4A772}"/>
              </a:ext>
            </a:extLst>
          </p:cNvPr>
          <p:cNvSpPr>
            <a:spLocks noGrp="1"/>
          </p:cNvSpPr>
          <p:nvPr>
            <p:ph type="dt" sz="half" idx="10"/>
          </p:nvPr>
        </p:nvSpPr>
        <p:spPr/>
        <p:txBody>
          <a:bodyPr/>
          <a:lstStyle/>
          <a:p>
            <a:fld id="{E66A858D-189E-4043-8A6C-9E6806E8F577}" type="datetimeFigureOut">
              <a:rPr lang="en-US" smtClean="0"/>
              <a:t>4/7/2020</a:t>
            </a:fld>
            <a:endParaRPr lang="en-US"/>
          </a:p>
        </p:txBody>
      </p:sp>
      <p:sp>
        <p:nvSpPr>
          <p:cNvPr id="4" name="Footer Placeholder 3">
            <a:extLst>
              <a:ext uri="{FF2B5EF4-FFF2-40B4-BE49-F238E27FC236}">
                <a16:creationId xmlns:a16="http://schemas.microsoft.com/office/drawing/2014/main" id="{95E91334-C7C9-4AA6-9905-14BEEB9F478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01ADE9-C8CC-47BC-BD98-902D2D63751A}"/>
              </a:ext>
            </a:extLst>
          </p:cNvPr>
          <p:cNvSpPr>
            <a:spLocks noGrp="1"/>
          </p:cNvSpPr>
          <p:nvPr>
            <p:ph type="sldNum" sz="quarter" idx="12"/>
          </p:nvPr>
        </p:nvSpPr>
        <p:spPr/>
        <p:txBody>
          <a:bodyPr/>
          <a:lstStyle/>
          <a:p>
            <a:fld id="{0C0B51A4-475C-4BD0-96F1-9E5DC1F1B8E7}" type="slidenum">
              <a:rPr lang="en-US" smtClean="0"/>
              <a:t>‹#›</a:t>
            </a:fld>
            <a:endParaRPr lang="en-US"/>
          </a:p>
        </p:txBody>
      </p:sp>
    </p:spTree>
    <p:extLst>
      <p:ext uri="{BB962C8B-B14F-4D97-AF65-F5344CB8AC3E}">
        <p14:creationId xmlns:p14="http://schemas.microsoft.com/office/powerpoint/2010/main" val="3587870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368D84-4076-45E5-8B30-52A6AB6999E8}"/>
              </a:ext>
            </a:extLst>
          </p:cNvPr>
          <p:cNvSpPr>
            <a:spLocks noGrp="1"/>
          </p:cNvSpPr>
          <p:nvPr>
            <p:ph type="dt" sz="half" idx="10"/>
          </p:nvPr>
        </p:nvSpPr>
        <p:spPr/>
        <p:txBody>
          <a:bodyPr/>
          <a:lstStyle/>
          <a:p>
            <a:fld id="{E66A858D-189E-4043-8A6C-9E6806E8F577}" type="datetimeFigureOut">
              <a:rPr lang="en-US" smtClean="0"/>
              <a:t>4/7/2020</a:t>
            </a:fld>
            <a:endParaRPr lang="en-US"/>
          </a:p>
        </p:txBody>
      </p:sp>
      <p:sp>
        <p:nvSpPr>
          <p:cNvPr id="3" name="Footer Placeholder 2">
            <a:extLst>
              <a:ext uri="{FF2B5EF4-FFF2-40B4-BE49-F238E27FC236}">
                <a16:creationId xmlns:a16="http://schemas.microsoft.com/office/drawing/2014/main" id="{64F8333D-1BF3-4DAD-97C0-28C2723B17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4EE6A08-297E-4E28-B144-4C67A9E1C467}"/>
              </a:ext>
            </a:extLst>
          </p:cNvPr>
          <p:cNvSpPr>
            <a:spLocks noGrp="1"/>
          </p:cNvSpPr>
          <p:nvPr>
            <p:ph type="sldNum" sz="quarter" idx="12"/>
          </p:nvPr>
        </p:nvSpPr>
        <p:spPr/>
        <p:txBody>
          <a:bodyPr/>
          <a:lstStyle/>
          <a:p>
            <a:fld id="{0C0B51A4-475C-4BD0-96F1-9E5DC1F1B8E7}" type="slidenum">
              <a:rPr lang="en-US" smtClean="0"/>
              <a:t>‹#›</a:t>
            </a:fld>
            <a:endParaRPr lang="en-US"/>
          </a:p>
        </p:txBody>
      </p:sp>
    </p:spTree>
    <p:extLst>
      <p:ext uri="{BB962C8B-B14F-4D97-AF65-F5344CB8AC3E}">
        <p14:creationId xmlns:p14="http://schemas.microsoft.com/office/powerpoint/2010/main" val="1591460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D8851-713C-4D69-BA1C-8A3DA7F8E3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36123A-CF16-4159-9D98-C79DCDAFD9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0E1F58-D423-44F4-9903-75C6DA5456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29F3D7-AA9D-4FAA-A36E-AC97C07BE96B}"/>
              </a:ext>
            </a:extLst>
          </p:cNvPr>
          <p:cNvSpPr>
            <a:spLocks noGrp="1"/>
          </p:cNvSpPr>
          <p:nvPr>
            <p:ph type="dt" sz="half" idx="10"/>
          </p:nvPr>
        </p:nvSpPr>
        <p:spPr/>
        <p:txBody>
          <a:bodyPr/>
          <a:lstStyle/>
          <a:p>
            <a:fld id="{E66A858D-189E-4043-8A6C-9E6806E8F577}" type="datetimeFigureOut">
              <a:rPr lang="en-US" smtClean="0"/>
              <a:t>4/7/2020</a:t>
            </a:fld>
            <a:endParaRPr lang="en-US"/>
          </a:p>
        </p:txBody>
      </p:sp>
      <p:sp>
        <p:nvSpPr>
          <p:cNvPr id="6" name="Footer Placeholder 5">
            <a:extLst>
              <a:ext uri="{FF2B5EF4-FFF2-40B4-BE49-F238E27FC236}">
                <a16:creationId xmlns:a16="http://schemas.microsoft.com/office/drawing/2014/main" id="{3F60C031-90C9-4A57-9A7D-A1BF9DFB37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BBDF03-DCB4-43CD-99D6-1E0FFCF3E071}"/>
              </a:ext>
            </a:extLst>
          </p:cNvPr>
          <p:cNvSpPr>
            <a:spLocks noGrp="1"/>
          </p:cNvSpPr>
          <p:nvPr>
            <p:ph type="sldNum" sz="quarter" idx="12"/>
          </p:nvPr>
        </p:nvSpPr>
        <p:spPr/>
        <p:txBody>
          <a:bodyPr/>
          <a:lstStyle/>
          <a:p>
            <a:fld id="{0C0B51A4-475C-4BD0-96F1-9E5DC1F1B8E7}" type="slidenum">
              <a:rPr lang="en-US" smtClean="0"/>
              <a:t>‹#›</a:t>
            </a:fld>
            <a:endParaRPr lang="en-US"/>
          </a:p>
        </p:txBody>
      </p:sp>
    </p:spTree>
    <p:extLst>
      <p:ext uri="{BB962C8B-B14F-4D97-AF65-F5344CB8AC3E}">
        <p14:creationId xmlns:p14="http://schemas.microsoft.com/office/powerpoint/2010/main" val="3567657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4332D-A99A-4E0F-BC9E-AE13A87435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315844-520C-4241-9ECA-5329A68D40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295711D-9B5A-4CF9-84CF-59B799A32F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522E6D-9997-4595-8C16-00C6FE72DF6A}"/>
              </a:ext>
            </a:extLst>
          </p:cNvPr>
          <p:cNvSpPr>
            <a:spLocks noGrp="1"/>
          </p:cNvSpPr>
          <p:nvPr>
            <p:ph type="dt" sz="half" idx="10"/>
          </p:nvPr>
        </p:nvSpPr>
        <p:spPr/>
        <p:txBody>
          <a:bodyPr/>
          <a:lstStyle/>
          <a:p>
            <a:fld id="{E66A858D-189E-4043-8A6C-9E6806E8F577}" type="datetimeFigureOut">
              <a:rPr lang="en-US" smtClean="0"/>
              <a:t>4/7/2020</a:t>
            </a:fld>
            <a:endParaRPr lang="en-US"/>
          </a:p>
        </p:txBody>
      </p:sp>
      <p:sp>
        <p:nvSpPr>
          <p:cNvPr id="6" name="Footer Placeholder 5">
            <a:extLst>
              <a:ext uri="{FF2B5EF4-FFF2-40B4-BE49-F238E27FC236}">
                <a16:creationId xmlns:a16="http://schemas.microsoft.com/office/drawing/2014/main" id="{8ADFE2A6-E344-4476-BABD-15BF729B71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E1550A-BF7E-4F5D-B963-A5CF55B92246}"/>
              </a:ext>
            </a:extLst>
          </p:cNvPr>
          <p:cNvSpPr>
            <a:spLocks noGrp="1"/>
          </p:cNvSpPr>
          <p:nvPr>
            <p:ph type="sldNum" sz="quarter" idx="12"/>
          </p:nvPr>
        </p:nvSpPr>
        <p:spPr/>
        <p:txBody>
          <a:bodyPr/>
          <a:lstStyle/>
          <a:p>
            <a:fld id="{0C0B51A4-475C-4BD0-96F1-9E5DC1F1B8E7}" type="slidenum">
              <a:rPr lang="en-US" smtClean="0"/>
              <a:t>‹#›</a:t>
            </a:fld>
            <a:endParaRPr lang="en-US"/>
          </a:p>
        </p:txBody>
      </p:sp>
    </p:spTree>
    <p:extLst>
      <p:ext uri="{BB962C8B-B14F-4D97-AF65-F5344CB8AC3E}">
        <p14:creationId xmlns:p14="http://schemas.microsoft.com/office/powerpoint/2010/main" val="1668974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D26587-975A-45E1-8FC7-5F95E47A70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C7CE635-C821-47E8-82EB-59A38C2245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195493-9E20-4D7F-9D6F-80014161BF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6A858D-189E-4043-8A6C-9E6806E8F577}" type="datetimeFigureOut">
              <a:rPr lang="en-US" smtClean="0"/>
              <a:t>4/7/2020</a:t>
            </a:fld>
            <a:endParaRPr lang="en-US"/>
          </a:p>
        </p:txBody>
      </p:sp>
      <p:sp>
        <p:nvSpPr>
          <p:cNvPr id="5" name="Footer Placeholder 4">
            <a:extLst>
              <a:ext uri="{FF2B5EF4-FFF2-40B4-BE49-F238E27FC236}">
                <a16:creationId xmlns:a16="http://schemas.microsoft.com/office/drawing/2014/main" id="{6173E427-88A6-4481-B58C-246222A30D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EFE8D1-54C4-44B5-AC56-096444A659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0B51A4-475C-4BD0-96F1-9E5DC1F1B8E7}" type="slidenum">
              <a:rPr lang="en-US" smtClean="0"/>
              <a:t>‹#›</a:t>
            </a:fld>
            <a:endParaRPr lang="en-US"/>
          </a:p>
        </p:txBody>
      </p:sp>
    </p:spTree>
    <p:extLst>
      <p:ext uri="{BB962C8B-B14F-4D97-AF65-F5344CB8AC3E}">
        <p14:creationId xmlns:p14="http://schemas.microsoft.com/office/powerpoint/2010/main" val="1413694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A0440-5670-410C-9F90-4AF70F36B7E5}"/>
              </a:ext>
            </a:extLst>
          </p:cNvPr>
          <p:cNvSpPr>
            <a:spLocks noGrp="1"/>
          </p:cNvSpPr>
          <p:nvPr>
            <p:ph type="ctrTitle"/>
          </p:nvPr>
        </p:nvSpPr>
        <p:spPr>
          <a:xfrm>
            <a:off x="5418306" y="966720"/>
            <a:ext cx="6307466" cy="2387600"/>
          </a:xfrm>
        </p:spPr>
        <p:txBody>
          <a:bodyPr/>
          <a:lstStyle/>
          <a:p>
            <a:r>
              <a:rPr lang="en-US" dirty="0"/>
              <a:t>Praying Diligently</a:t>
            </a:r>
          </a:p>
        </p:txBody>
      </p:sp>
      <p:pic>
        <p:nvPicPr>
          <p:cNvPr id="5" name="Picture 4" descr="A screenshot of a cell phone&#10;&#10;Description automatically generated">
            <a:extLst>
              <a:ext uri="{FF2B5EF4-FFF2-40B4-BE49-F238E27FC236}">
                <a16:creationId xmlns:a16="http://schemas.microsoft.com/office/drawing/2014/main" id="{9AA8C0AF-4B18-4F7B-AA90-8063278487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315" y="0"/>
            <a:ext cx="4688915" cy="6858000"/>
          </a:xfrm>
          <a:prstGeom prst="rect">
            <a:avLst/>
          </a:prstGeom>
        </p:spPr>
      </p:pic>
    </p:spTree>
    <p:extLst>
      <p:ext uri="{BB962C8B-B14F-4D97-AF65-F5344CB8AC3E}">
        <p14:creationId xmlns:p14="http://schemas.microsoft.com/office/powerpoint/2010/main" val="803144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ell phone&#10;&#10;Description automatically generated">
            <a:extLst>
              <a:ext uri="{FF2B5EF4-FFF2-40B4-BE49-F238E27FC236}">
                <a16:creationId xmlns:a16="http://schemas.microsoft.com/office/drawing/2014/main" id="{84EE37E9-F414-4A3D-A024-29494A56B4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6097" y="0"/>
            <a:ext cx="4446984" cy="6858000"/>
          </a:xfrm>
          <a:prstGeom prst="rect">
            <a:avLst/>
          </a:prstGeom>
        </p:spPr>
      </p:pic>
      <p:sp>
        <p:nvSpPr>
          <p:cNvPr id="6" name="TextBox 5">
            <a:extLst>
              <a:ext uri="{FF2B5EF4-FFF2-40B4-BE49-F238E27FC236}">
                <a16:creationId xmlns:a16="http://schemas.microsoft.com/office/drawing/2014/main" id="{CEFF3AAA-7DA4-423F-8EB2-186A24D75707}"/>
              </a:ext>
            </a:extLst>
          </p:cNvPr>
          <p:cNvSpPr txBox="1"/>
          <p:nvPr/>
        </p:nvSpPr>
        <p:spPr>
          <a:xfrm>
            <a:off x="5387546" y="3130377"/>
            <a:ext cx="5214551" cy="3323987"/>
          </a:xfrm>
          <a:prstGeom prst="rect">
            <a:avLst/>
          </a:prstGeom>
          <a:noFill/>
        </p:spPr>
        <p:txBody>
          <a:bodyPr wrap="square" rtlCol="0">
            <a:spAutoFit/>
          </a:bodyPr>
          <a:lstStyle/>
          <a:p>
            <a:r>
              <a:rPr lang="en-US" sz="1400" b="1" dirty="0"/>
              <a:t>Luke 11:1-4 (NKJV) </a:t>
            </a:r>
            <a:br>
              <a:rPr lang="en-US" sz="1400" dirty="0"/>
            </a:br>
            <a:r>
              <a:rPr lang="en-US" sz="1400" baseline="30000" dirty="0"/>
              <a:t>1 </a:t>
            </a:r>
            <a:r>
              <a:rPr lang="en-US" sz="1400" dirty="0"/>
              <a:t> Now it came to pass, as He was praying in a certain place, when He ceased, </a:t>
            </a:r>
            <a:r>
              <a:rPr lang="en-US" sz="1400" i="1" dirty="0"/>
              <a:t>that</a:t>
            </a:r>
            <a:r>
              <a:rPr lang="en-US" sz="1400" dirty="0"/>
              <a:t> one of His disciples said to Him, "Lord, teach us to pray, as John also taught his disciples." </a:t>
            </a:r>
            <a:br>
              <a:rPr lang="en-US" sz="1400" dirty="0"/>
            </a:br>
            <a:r>
              <a:rPr lang="en-US" sz="1400" baseline="30000" dirty="0"/>
              <a:t>2 </a:t>
            </a:r>
            <a:r>
              <a:rPr lang="en-US" sz="1400" dirty="0"/>
              <a:t> So He said to them, "When you pray, say: </a:t>
            </a:r>
          </a:p>
          <a:p>
            <a:r>
              <a:rPr lang="en-US" sz="1400" dirty="0"/>
              <a:t>Our Father in heaven, </a:t>
            </a:r>
          </a:p>
          <a:p>
            <a:r>
              <a:rPr lang="en-US" sz="1400" dirty="0"/>
              <a:t>Hallowed be Your name. </a:t>
            </a:r>
          </a:p>
          <a:p>
            <a:r>
              <a:rPr lang="en-US" sz="1400" dirty="0"/>
              <a:t>Your kingdom come. </a:t>
            </a:r>
          </a:p>
          <a:p>
            <a:r>
              <a:rPr lang="en-US" sz="1400" dirty="0"/>
              <a:t>Your will be done On earth as </a:t>
            </a:r>
            <a:r>
              <a:rPr lang="en-US" sz="1400" i="1" dirty="0"/>
              <a:t>it is</a:t>
            </a:r>
            <a:r>
              <a:rPr lang="en-US" sz="1400" dirty="0"/>
              <a:t> in heaven. </a:t>
            </a:r>
            <a:br>
              <a:rPr lang="en-US" sz="1400" dirty="0"/>
            </a:br>
            <a:r>
              <a:rPr lang="en-US" sz="1400" baseline="30000" dirty="0"/>
              <a:t>3 </a:t>
            </a:r>
            <a:r>
              <a:rPr lang="en-US" sz="1400" dirty="0"/>
              <a:t> Give us day by day our daily bread. </a:t>
            </a:r>
            <a:br>
              <a:rPr lang="en-US" sz="1400" dirty="0"/>
            </a:br>
            <a:r>
              <a:rPr lang="en-US" sz="1400" baseline="30000" dirty="0"/>
              <a:t>4 </a:t>
            </a:r>
            <a:r>
              <a:rPr lang="en-US" sz="1400" dirty="0"/>
              <a:t> And forgive us our sins, </a:t>
            </a:r>
          </a:p>
          <a:p>
            <a:r>
              <a:rPr lang="en-US" sz="1400" dirty="0"/>
              <a:t>For we also forgive everyone who is indebted to us. </a:t>
            </a:r>
          </a:p>
          <a:p>
            <a:r>
              <a:rPr lang="en-US" sz="1400" dirty="0"/>
              <a:t>And do not lead us into temptation, </a:t>
            </a:r>
          </a:p>
          <a:p>
            <a:r>
              <a:rPr lang="en-US" sz="1400" dirty="0"/>
              <a:t>But deliver us from the evil one." </a:t>
            </a:r>
          </a:p>
          <a:p>
            <a:endParaRPr lang="en-US" sz="1400" dirty="0"/>
          </a:p>
        </p:txBody>
      </p:sp>
    </p:spTree>
    <p:extLst>
      <p:ext uri="{BB962C8B-B14F-4D97-AF65-F5344CB8AC3E}">
        <p14:creationId xmlns:p14="http://schemas.microsoft.com/office/powerpoint/2010/main" val="2805346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ell phone&#10;&#10;Description automatically generated">
            <a:extLst>
              <a:ext uri="{FF2B5EF4-FFF2-40B4-BE49-F238E27FC236}">
                <a16:creationId xmlns:a16="http://schemas.microsoft.com/office/drawing/2014/main" id="{C6D0ECF9-E191-4E98-B514-D52702A2FF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315" y="0"/>
            <a:ext cx="4688915" cy="6858000"/>
          </a:xfrm>
          <a:prstGeom prst="rect">
            <a:avLst/>
          </a:prstGeom>
        </p:spPr>
      </p:pic>
      <p:sp>
        <p:nvSpPr>
          <p:cNvPr id="6" name="TextBox 5">
            <a:extLst>
              <a:ext uri="{FF2B5EF4-FFF2-40B4-BE49-F238E27FC236}">
                <a16:creationId xmlns:a16="http://schemas.microsoft.com/office/drawing/2014/main" id="{759177C3-B4D1-4DD1-9F7B-C2861961102A}"/>
              </a:ext>
            </a:extLst>
          </p:cNvPr>
          <p:cNvSpPr txBox="1"/>
          <p:nvPr/>
        </p:nvSpPr>
        <p:spPr>
          <a:xfrm>
            <a:off x="5252936" y="107004"/>
            <a:ext cx="6589749" cy="3970318"/>
          </a:xfrm>
          <a:prstGeom prst="rect">
            <a:avLst/>
          </a:prstGeom>
          <a:noFill/>
        </p:spPr>
        <p:txBody>
          <a:bodyPr wrap="square" rtlCol="0">
            <a:spAutoFit/>
          </a:bodyPr>
          <a:lstStyle/>
          <a:p>
            <a:r>
              <a:rPr lang="en-US" sz="1400" b="1" dirty="0"/>
              <a:t>Luke 11:5-13 (NKJV) </a:t>
            </a:r>
            <a:br>
              <a:rPr lang="en-US" sz="1400" dirty="0"/>
            </a:br>
            <a:r>
              <a:rPr lang="en-US" sz="1400" baseline="30000" dirty="0"/>
              <a:t>5 </a:t>
            </a:r>
            <a:r>
              <a:rPr lang="en-US" sz="1400" dirty="0"/>
              <a:t> And He said to them, "Which of you shall have a friend, and go to him at midnight and say to him, 'Friend, lend me three loaves; </a:t>
            </a:r>
            <a:br>
              <a:rPr lang="en-US" sz="1400" dirty="0"/>
            </a:br>
            <a:r>
              <a:rPr lang="en-US" sz="1400" baseline="30000" dirty="0"/>
              <a:t>6 </a:t>
            </a:r>
            <a:r>
              <a:rPr lang="en-US" sz="1400" dirty="0"/>
              <a:t> for a friend of mine has come to me on his journey, and I have nothing to set before him'; </a:t>
            </a:r>
            <a:br>
              <a:rPr lang="en-US" sz="1400" dirty="0"/>
            </a:br>
            <a:r>
              <a:rPr lang="en-US" sz="1400" baseline="30000" dirty="0"/>
              <a:t>7 </a:t>
            </a:r>
            <a:r>
              <a:rPr lang="en-US" sz="1400" dirty="0"/>
              <a:t> and he will answer from within and say, 'Do not trouble me; the door is now shut, and my children are with me in bed; I cannot rise and give to you'? </a:t>
            </a:r>
            <a:br>
              <a:rPr lang="en-US" sz="1400" dirty="0"/>
            </a:br>
            <a:r>
              <a:rPr lang="en-US" sz="1400" baseline="30000" dirty="0"/>
              <a:t>8 </a:t>
            </a:r>
            <a:r>
              <a:rPr lang="en-US" sz="1400" dirty="0"/>
              <a:t> I say to you, though he will not rise and give to him because he is his friend, yet because of his persistence he will rise and give him as many as he needs. </a:t>
            </a:r>
            <a:br>
              <a:rPr lang="en-US" sz="1400" dirty="0"/>
            </a:br>
            <a:r>
              <a:rPr lang="en-US" sz="1400" baseline="30000" dirty="0"/>
              <a:t>9 </a:t>
            </a:r>
            <a:r>
              <a:rPr lang="en-US" sz="1400" dirty="0"/>
              <a:t> "So I say to you, ask, and it will be given to you; seek, and you will find; knock, and it will be opened to you. </a:t>
            </a:r>
            <a:br>
              <a:rPr lang="en-US" sz="1400" dirty="0"/>
            </a:br>
            <a:r>
              <a:rPr lang="en-US" sz="1400" baseline="30000" dirty="0"/>
              <a:t>10 </a:t>
            </a:r>
            <a:r>
              <a:rPr lang="en-US" sz="1400" dirty="0"/>
              <a:t> For everyone who asks receives, and he who seeks finds, and to him who knocks it will be opened. </a:t>
            </a:r>
            <a:br>
              <a:rPr lang="en-US" sz="1400" dirty="0"/>
            </a:br>
            <a:r>
              <a:rPr lang="en-US" sz="1400" baseline="30000" dirty="0"/>
              <a:t>11 </a:t>
            </a:r>
            <a:r>
              <a:rPr lang="en-US" sz="1400" dirty="0"/>
              <a:t> If a son asks for bread from any father among you, will he give him a stone? Or if </a:t>
            </a:r>
            <a:r>
              <a:rPr lang="en-US" sz="1400" i="1" dirty="0"/>
              <a:t>he asks</a:t>
            </a:r>
            <a:r>
              <a:rPr lang="en-US" sz="1400" dirty="0"/>
              <a:t> for a fish, will he give him a serpent instead of a fish? </a:t>
            </a:r>
            <a:br>
              <a:rPr lang="en-US" sz="1400" dirty="0"/>
            </a:br>
            <a:r>
              <a:rPr lang="en-US" sz="1400" baseline="30000" dirty="0"/>
              <a:t>12 </a:t>
            </a:r>
            <a:r>
              <a:rPr lang="en-US" sz="1400" dirty="0"/>
              <a:t> Or if he asks for an egg, will he offer him a scorpion? </a:t>
            </a:r>
            <a:br>
              <a:rPr lang="en-US" sz="1400" dirty="0"/>
            </a:br>
            <a:r>
              <a:rPr lang="en-US" sz="1400" baseline="30000" dirty="0"/>
              <a:t>13 </a:t>
            </a:r>
            <a:r>
              <a:rPr lang="en-US" sz="1400" dirty="0"/>
              <a:t> If you then, being evil, know how to give good gifts to your children, how much more will </a:t>
            </a:r>
            <a:r>
              <a:rPr lang="en-US" sz="1400" i="1" dirty="0"/>
              <a:t>your</a:t>
            </a:r>
            <a:r>
              <a:rPr lang="en-US" sz="1400" dirty="0"/>
              <a:t> heavenly Father give the Holy Spirit to those who ask Him!" </a:t>
            </a:r>
          </a:p>
        </p:txBody>
      </p:sp>
    </p:spTree>
    <p:extLst>
      <p:ext uri="{BB962C8B-B14F-4D97-AF65-F5344CB8AC3E}">
        <p14:creationId xmlns:p14="http://schemas.microsoft.com/office/powerpoint/2010/main" val="2222808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ell phone&#10;&#10;Description automatically generated">
            <a:extLst>
              <a:ext uri="{FF2B5EF4-FFF2-40B4-BE49-F238E27FC236}">
                <a16:creationId xmlns:a16="http://schemas.microsoft.com/office/drawing/2014/main" id="{C6D0ECF9-E191-4E98-B514-D52702A2FF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315" y="0"/>
            <a:ext cx="4688915" cy="6858000"/>
          </a:xfrm>
          <a:prstGeom prst="rect">
            <a:avLst/>
          </a:prstGeom>
        </p:spPr>
      </p:pic>
      <p:sp>
        <p:nvSpPr>
          <p:cNvPr id="6" name="TextBox 5">
            <a:extLst>
              <a:ext uri="{FF2B5EF4-FFF2-40B4-BE49-F238E27FC236}">
                <a16:creationId xmlns:a16="http://schemas.microsoft.com/office/drawing/2014/main" id="{759177C3-B4D1-4DD1-9F7B-C2861961102A}"/>
              </a:ext>
            </a:extLst>
          </p:cNvPr>
          <p:cNvSpPr txBox="1"/>
          <p:nvPr/>
        </p:nvSpPr>
        <p:spPr>
          <a:xfrm>
            <a:off x="5252936" y="1861664"/>
            <a:ext cx="6589749" cy="3323987"/>
          </a:xfrm>
          <a:prstGeom prst="rect">
            <a:avLst/>
          </a:prstGeom>
          <a:noFill/>
        </p:spPr>
        <p:txBody>
          <a:bodyPr wrap="square" rtlCol="0">
            <a:spAutoFit/>
          </a:bodyPr>
          <a:lstStyle/>
          <a:p>
            <a:r>
              <a:rPr lang="en-US" sz="1400" b="1" dirty="0"/>
              <a:t>Luke 18:1-8 (NKJV) </a:t>
            </a:r>
            <a:br>
              <a:rPr lang="en-US" sz="1400" dirty="0"/>
            </a:br>
            <a:r>
              <a:rPr lang="en-US" sz="1400" baseline="30000" dirty="0"/>
              <a:t>1 </a:t>
            </a:r>
            <a:r>
              <a:rPr lang="en-US" sz="1400" dirty="0"/>
              <a:t> Then He spoke a parable to them, that men always ought to pray and not lose heart, </a:t>
            </a:r>
            <a:br>
              <a:rPr lang="en-US" sz="1400" dirty="0"/>
            </a:br>
            <a:r>
              <a:rPr lang="en-US" sz="1400" baseline="30000" dirty="0"/>
              <a:t>2 </a:t>
            </a:r>
            <a:r>
              <a:rPr lang="en-US" sz="1400" dirty="0"/>
              <a:t> saying: "There was in a certain city a judge who did not fear God nor regard man. </a:t>
            </a:r>
            <a:br>
              <a:rPr lang="en-US" sz="1400" dirty="0"/>
            </a:br>
            <a:r>
              <a:rPr lang="en-US" sz="1400" baseline="30000" dirty="0"/>
              <a:t>3 </a:t>
            </a:r>
            <a:r>
              <a:rPr lang="en-US" sz="1400" dirty="0"/>
              <a:t> Now there was a widow in that city; and she came to him, saying, 'Get justice for me from my adversary.' </a:t>
            </a:r>
            <a:br>
              <a:rPr lang="en-US" sz="1400" dirty="0"/>
            </a:br>
            <a:r>
              <a:rPr lang="en-US" sz="1400" baseline="30000" dirty="0"/>
              <a:t>4 </a:t>
            </a:r>
            <a:r>
              <a:rPr lang="en-US" sz="1400" dirty="0"/>
              <a:t> And he would not for a while; but afterward he said within himself, 'Though I do not fear God nor regard man, </a:t>
            </a:r>
            <a:br>
              <a:rPr lang="en-US" sz="1400" dirty="0"/>
            </a:br>
            <a:r>
              <a:rPr lang="en-US" sz="1400" baseline="30000" dirty="0"/>
              <a:t>5 </a:t>
            </a:r>
            <a:r>
              <a:rPr lang="en-US" sz="1400" dirty="0"/>
              <a:t> yet because this widow troubles me I will avenge her, lest by her continual coming she weary me.' " </a:t>
            </a:r>
            <a:br>
              <a:rPr lang="en-US" sz="1400" dirty="0"/>
            </a:br>
            <a:r>
              <a:rPr lang="en-US" sz="1400" baseline="30000" dirty="0"/>
              <a:t>6 </a:t>
            </a:r>
            <a:r>
              <a:rPr lang="en-US" sz="1400" dirty="0"/>
              <a:t> Then the Lord said, "Hear what the unjust judge said. </a:t>
            </a:r>
            <a:br>
              <a:rPr lang="en-US" sz="1400" dirty="0"/>
            </a:br>
            <a:r>
              <a:rPr lang="en-US" sz="1400" baseline="30000" dirty="0"/>
              <a:t>7 </a:t>
            </a:r>
            <a:r>
              <a:rPr lang="en-US" sz="1400" dirty="0"/>
              <a:t> And shall God not avenge His own elect who cry out day and night to Him, though He bears long with them? </a:t>
            </a:r>
            <a:br>
              <a:rPr lang="en-US" sz="1400" dirty="0"/>
            </a:br>
            <a:r>
              <a:rPr lang="en-US" sz="1400" baseline="30000" dirty="0"/>
              <a:t>8 </a:t>
            </a:r>
            <a:r>
              <a:rPr lang="en-US" sz="1400" dirty="0"/>
              <a:t> I tell you that He will avenge them speedily. Nevertheless, when the Son of Man comes, will He really find faith on the earth?"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7677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ell phone&#10;&#10;Description automatically generated">
            <a:extLst>
              <a:ext uri="{FF2B5EF4-FFF2-40B4-BE49-F238E27FC236}">
                <a16:creationId xmlns:a16="http://schemas.microsoft.com/office/drawing/2014/main" id="{C6D0ECF9-E191-4E98-B514-D52702A2FF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315" y="0"/>
            <a:ext cx="4688915" cy="6858000"/>
          </a:xfrm>
          <a:prstGeom prst="rect">
            <a:avLst/>
          </a:prstGeom>
        </p:spPr>
      </p:pic>
      <p:sp>
        <p:nvSpPr>
          <p:cNvPr id="6" name="TextBox 5">
            <a:extLst>
              <a:ext uri="{FF2B5EF4-FFF2-40B4-BE49-F238E27FC236}">
                <a16:creationId xmlns:a16="http://schemas.microsoft.com/office/drawing/2014/main" id="{759177C3-B4D1-4DD1-9F7B-C2861961102A}"/>
              </a:ext>
            </a:extLst>
          </p:cNvPr>
          <p:cNvSpPr txBox="1"/>
          <p:nvPr/>
        </p:nvSpPr>
        <p:spPr>
          <a:xfrm>
            <a:off x="5343553" y="1276777"/>
            <a:ext cx="6589749" cy="5262979"/>
          </a:xfrm>
          <a:prstGeom prst="rect">
            <a:avLst/>
          </a:prstGeom>
          <a:noFill/>
        </p:spPr>
        <p:txBody>
          <a:bodyPr wrap="square" rtlCol="0">
            <a:spAutoFit/>
          </a:bodyPr>
          <a:lstStyle/>
          <a:p>
            <a:r>
              <a:rPr lang="en-US" sz="1400" b="1" dirty="0"/>
              <a:t>Luke 1:5-17 (NKJV) </a:t>
            </a:r>
            <a:br>
              <a:rPr lang="en-US" sz="1400" dirty="0"/>
            </a:br>
            <a:r>
              <a:rPr lang="en-US" sz="1400" baseline="30000" dirty="0"/>
              <a:t>5 </a:t>
            </a:r>
            <a:r>
              <a:rPr lang="en-US" sz="1400" dirty="0"/>
              <a:t> There was in the days of Herod, the king of Judea, a certain priest named Zacharias, of the division of Abijah. His wife </a:t>
            </a:r>
            <a:r>
              <a:rPr lang="en-US" sz="1400" i="1" dirty="0"/>
              <a:t>was</a:t>
            </a:r>
            <a:r>
              <a:rPr lang="en-US" sz="1400" dirty="0"/>
              <a:t> of the daughters of Aaron, and her name </a:t>
            </a:r>
            <a:r>
              <a:rPr lang="en-US" sz="1400" i="1" dirty="0"/>
              <a:t>was</a:t>
            </a:r>
            <a:r>
              <a:rPr lang="en-US" sz="1400" dirty="0"/>
              <a:t> Elizabeth. </a:t>
            </a:r>
            <a:br>
              <a:rPr lang="en-US" sz="1400" dirty="0"/>
            </a:br>
            <a:r>
              <a:rPr lang="en-US" sz="1400" baseline="30000" dirty="0"/>
              <a:t>6 </a:t>
            </a:r>
            <a:r>
              <a:rPr lang="en-US" sz="1400" dirty="0"/>
              <a:t> And they were both righteous before God, walking in all the commandments and ordinances of the Lord blameless. </a:t>
            </a:r>
            <a:br>
              <a:rPr lang="en-US" sz="1400" dirty="0"/>
            </a:br>
            <a:r>
              <a:rPr lang="en-US" sz="1400" baseline="30000" dirty="0"/>
              <a:t>7 </a:t>
            </a:r>
            <a:r>
              <a:rPr lang="en-US" sz="1400" dirty="0"/>
              <a:t> But they had no child, because Elizabeth was barren, and they were both well advanced in years. </a:t>
            </a:r>
            <a:br>
              <a:rPr lang="en-US" sz="1400" dirty="0"/>
            </a:br>
            <a:r>
              <a:rPr lang="en-US" sz="1400" baseline="30000" dirty="0"/>
              <a:t>8 </a:t>
            </a:r>
            <a:r>
              <a:rPr lang="en-US" sz="1400" dirty="0"/>
              <a:t> So it was, that while he was serving as priest before God in the order of his division, </a:t>
            </a:r>
            <a:br>
              <a:rPr lang="en-US" sz="1400" dirty="0"/>
            </a:br>
            <a:r>
              <a:rPr lang="en-US" sz="1400" baseline="30000" dirty="0"/>
              <a:t>9 </a:t>
            </a:r>
            <a:r>
              <a:rPr lang="en-US" sz="1400" dirty="0"/>
              <a:t> according to the custom of the priesthood, his lot fell to burn incense when he went into the temple of the Lord. </a:t>
            </a:r>
            <a:br>
              <a:rPr lang="en-US" sz="1400" dirty="0"/>
            </a:br>
            <a:r>
              <a:rPr lang="en-US" sz="1400" baseline="30000" dirty="0"/>
              <a:t>10 </a:t>
            </a:r>
            <a:r>
              <a:rPr lang="en-US" sz="1400" dirty="0"/>
              <a:t> And the whole multitude of the people was praying outside at the hour of incense. </a:t>
            </a:r>
            <a:br>
              <a:rPr lang="en-US" sz="1400" dirty="0"/>
            </a:br>
            <a:r>
              <a:rPr lang="en-US" sz="1400" baseline="30000" dirty="0"/>
              <a:t>11 </a:t>
            </a:r>
            <a:r>
              <a:rPr lang="en-US" sz="1400" dirty="0"/>
              <a:t> Then an angel of the Lord appeared to him, standing on the right side of the altar of incense. </a:t>
            </a:r>
            <a:br>
              <a:rPr lang="en-US" sz="1400" dirty="0"/>
            </a:br>
            <a:r>
              <a:rPr lang="en-US" sz="1400" baseline="30000" dirty="0"/>
              <a:t>12 </a:t>
            </a:r>
            <a:r>
              <a:rPr lang="en-US" sz="1400" dirty="0"/>
              <a:t> And when Zacharias saw </a:t>
            </a:r>
            <a:r>
              <a:rPr lang="en-US" sz="1400" i="1" dirty="0"/>
              <a:t>him,</a:t>
            </a:r>
            <a:r>
              <a:rPr lang="en-US" sz="1400" dirty="0"/>
              <a:t> he was troubled, and fear fell upon him. </a:t>
            </a:r>
            <a:br>
              <a:rPr lang="en-US" sz="1400" dirty="0"/>
            </a:br>
            <a:r>
              <a:rPr lang="en-US" sz="1400" baseline="30000" dirty="0"/>
              <a:t>13 </a:t>
            </a:r>
            <a:r>
              <a:rPr lang="en-US" sz="1400" dirty="0"/>
              <a:t> But the angel said to him, "Do not be afraid, Zacharias, for your prayer is heard; and your wife Elizabeth will bear you a son, and you shall call his name John. </a:t>
            </a:r>
            <a:br>
              <a:rPr lang="en-US" sz="1400" dirty="0"/>
            </a:br>
            <a:r>
              <a:rPr lang="en-US" sz="1400" baseline="30000" dirty="0"/>
              <a:t>14 </a:t>
            </a:r>
            <a:r>
              <a:rPr lang="en-US" sz="1400" dirty="0"/>
              <a:t> And you will have joy and gladness, and many will rejoice at his birth. </a:t>
            </a:r>
            <a:br>
              <a:rPr lang="en-US" sz="1400" dirty="0"/>
            </a:br>
            <a:r>
              <a:rPr lang="en-US" sz="1400" baseline="30000" dirty="0"/>
              <a:t>15 </a:t>
            </a:r>
            <a:r>
              <a:rPr lang="en-US" sz="1400" dirty="0"/>
              <a:t> For he will be great in the sight of the Lord, and shall drink neither wine nor strong drink. He will also be filled with the Holy Spirit, even from his mother's womb. </a:t>
            </a:r>
            <a:br>
              <a:rPr lang="en-US" sz="1400" dirty="0"/>
            </a:br>
            <a:r>
              <a:rPr lang="en-US" sz="1400" baseline="30000" dirty="0"/>
              <a:t>16 </a:t>
            </a:r>
            <a:r>
              <a:rPr lang="en-US" sz="1400" dirty="0"/>
              <a:t> And he will turn many of the children of Israel to the Lord their God. </a:t>
            </a:r>
            <a:br>
              <a:rPr lang="en-US" sz="1400" dirty="0"/>
            </a:br>
            <a:r>
              <a:rPr lang="en-US" sz="1400" baseline="30000" dirty="0"/>
              <a:t>17 </a:t>
            </a:r>
            <a:r>
              <a:rPr lang="en-US" sz="1400" dirty="0"/>
              <a:t> He will also go before Him in the spirit and power of Elijah, </a:t>
            </a:r>
            <a:r>
              <a:rPr lang="en-US" sz="1400" i="1" dirty="0"/>
              <a:t>'to turn the hearts of the fathers to the children,'</a:t>
            </a:r>
            <a:r>
              <a:rPr lang="en-US" sz="1400" dirty="0"/>
              <a:t> and the disobedient to the wisdom of the just, to make ready a people prepared for the Lord." </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1374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ell phone&#10;&#10;Description automatically generated">
            <a:extLst>
              <a:ext uri="{FF2B5EF4-FFF2-40B4-BE49-F238E27FC236}">
                <a16:creationId xmlns:a16="http://schemas.microsoft.com/office/drawing/2014/main" id="{C6D0ECF9-E191-4E98-B514-D52702A2FF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315" y="0"/>
            <a:ext cx="4688915" cy="6858000"/>
          </a:xfrm>
          <a:prstGeom prst="rect">
            <a:avLst/>
          </a:prstGeom>
        </p:spPr>
      </p:pic>
      <p:sp>
        <p:nvSpPr>
          <p:cNvPr id="6" name="TextBox 5">
            <a:extLst>
              <a:ext uri="{FF2B5EF4-FFF2-40B4-BE49-F238E27FC236}">
                <a16:creationId xmlns:a16="http://schemas.microsoft.com/office/drawing/2014/main" id="{759177C3-B4D1-4DD1-9F7B-C2861961102A}"/>
              </a:ext>
            </a:extLst>
          </p:cNvPr>
          <p:cNvSpPr txBox="1"/>
          <p:nvPr/>
        </p:nvSpPr>
        <p:spPr>
          <a:xfrm>
            <a:off x="5252936" y="107004"/>
            <a:ext cx="6589749" cy="4832092"/>
          </a:xfrm>
          <a:prstGeom prst="rect">
            <a:avLst/>
          </a:prstGeom>
          <a:noFill/>
        </p:spPr>
        <p:txBody>
          <a:bodyPr wrap="square" rtlCol="0">
            <a:spAutoFit/>
          </a:bodyPr>
          <a:lstStyle/>
          <a:p>
            <a:r>
              <a:rPr lang="en-US" sz="1400" b="1" dirty="0"/>
              <a:t>1 Kings 18:41-46 (NKJV) </a:t>
            </a:r>
            <a:br>
              <a:rPr lang="en-US" sz="1400" dirty="0"/>
            </a:br>
            <a:r>
              <a:rPr lang="en-US" sz="1400" baseline="30000" dirty="0"/>
              <a:t>41 </a:t>
            </a:r>
            <a:r>
              <a:rPr lang="en-US" sz="1400" dirty="0"/>
              <a:t> Then Elijah said to Ahab, "Go up, eat and drink; for </a:t>
            </a:r>
            <a:r>
              <a:rPr lang="en-US" sz="1400" i="1" dirty="0"/>
              <a:t>there is</a:t>
            </a:r>
            <a:r>
              <a:rPr lang="en-US" sz="1400" dirty="0"/>
              <a:t> the sound of abundance of rain." </a:t>
            </a:r>
            <a:br>
              <a:rPr lang="en-US" sz="1400" dirty="0"/>
            </a:br>
            <a:r>
              <a:rPr lang="en-US" sz="1400" baseline="30000" dirty="0"/>
              <a:t>42 </a:t>
            </a:r>
            <a:r>
              <a:rPr lang="en-US" sz="1400" dirty="0"/>
              <a:t> So Ahab went up to eat and drink. And Elijah went up to the top of Carmel; then he bowed down on the ground, and put his face between his knees, </a:t>
            </a:r>
            <a:br>
              <a:rPr lang="en-US" sz="1400" dirty="0"/>
            </a:br>
            <a:r>
              <a:rPr lang="en-US" sz="1400" baseline="30000" dirty="0"/>
              <a:t>43 </a:t>
            </a:r>
            <a:r>
              <a:rPr lang="en-US" sz="1400" dirty="0"/>
              <a:t> and said to his servant, "Go up now, look toward the sea." So he went up and looked, and said, "</a:t>
            </a:r>
            <a:r>
              <a:rPr lang="en-US" sz="1400" i="1" dirty="0"/>
              <a:t>There is</a:t>
            </a:r>
            <a:r>
              <a:rPr lang="en-US" sz="1400" dirty="0"/>
              <a:t> nothing." And seven times he said, "Go again." </a:t>
            </a:r>
            <a:br>
              <a:rPr lang="en-US" sz="1400" dirty="0"/>
            </a:br>
            <a:r>
              <a:rPr lang="en-US" sz="1400" baseline="30000" dirty="0"/>
              <a:t>44 </a:t>
            </a:r>
            <a:r>
              <a:rPr lang="en-US" sz="1400" dirty="0"/>
              <a:t> Then it came to pass the seventh </a:t>
            </a:r>
            <a:r>
              <a:rPr lang="en-US" sz="1400" i="1" dirty="0"/>
              <a:t>time,</a:t>
            </a:r>
            <a:r>
              <a:rPr lang="en-US" sz="1400" dirty="0"/>
              <a:t> that he said, "There is a cloud, as small as a man's hand, rising out of the sea!" So he said, "Go up, say to Ahab, 'Prepare </a:t>
            </a:r>
            <a:r>
              <a:rPr lang="en-US" sz="1400" i="1" dirty="0"/>
              <a:t>your chariot,</a:t>
            </a:r>
            <a:r>
              <a:rPr lang="en-US" sz="1400" dirty="0"/>
              <a:t> and go down before the rain stops you.' " </a:t>
            </a:r>
            <a:br>
              <a:rPr lang="en-US" sz="1400" dirty="0"/>
            </a:br>
            <a:r>
              <a:rPr lang="en-US" sz="1400" baseline="30000" dirty="0"/>
              <a:t>45 </a:t>
            </a:r>
            <a:r>
              <a:rPr lang="en-US" sz="1400" dirty="0"/>
              <a:t> Now it happened in the meantime that the sky became black with clouds and wind, and there was a heavy rain. So Ahab rode away and went to Jezreel. </a:t>
            </a:r>
            <a:br>
              <a:rPr lang="en-US" sz="1400" dirty="0"/>
            </a:br>
            <a:r>
              <a:rPr lang="en-US" sz="1400" baseline="30000" dirty="0"/>
              <a:t>46 </a:t>
            </a:r>
            <a:r>
              <a:rPr lang="en-US" sz="1400" dirty="0"/>
              <a:t> Then the hand of the </a:t>
            </a:r>
            <a:r>
              <a:rPr lang="en-US" sz="1400" cap="small" dirty="0">
                <a:effectLst/>
              </a:rPr>
              <a:t>LORD</a:t>
            </a:r>
            <a:r>
              <a:rPr lang="en-US" sz="1400" dirty="0"/>
              <a:t> came upon Elijah; and he girded up his loins and ran ahead of Ahab to the entrance of Jezreel. </a:t>
            </a:r>
          </a:p>
          <a:p>
            <a:endParaRPr lang="en-US" sz="1400" dirty="0"/>
          </a:p>
          <a:p>
            <a:endParaRPr lang="en-US" sz="1400" dirty="0"/>
          </a:p>
          <a:p>
            <a:r>
              <a:rPr lang="en-US" sz="1400" b="1" dirty="0"/>
              <a:t>James 5:16-18 (NKJV) </a:t>
            </a:r>
            <a:br>
              <a:rPr lang="en-US" sz="1400" dirty="0"/>
            </a:br>
            <a:r>
              <a:rPr lang="en-US" sz="1400" baseline="30000" dirty="0"/>
              <a:t>16 </a:t>
            </a:r>
            <a:r>
              <a:rPr lang="en-US" sz="1400" dirty="0"/>
              <a:t> Confess </a:t>
            </a:r>
            <a:r>
              <a:rPr lang="en-US" sz="1400" i="1" dirty="0"/>
              <a:t>your</a:t>
            </a:r>
            <a:r>
              <a:rPr lang="en-US" sz="1400" dirty="0"/>
              <a:t> trespasses to one another, and pray for one another, that you may be healed. The effective, fervent prayer of a righteous man avails much. </a:t>
            </a:r>
            <a:br>
              <a:rPr lang="en-US" sz="1400" dirty="0"/>
            </a:br>
            <a:r>
              <a:rPr lang="en-US" sz="1400" baseline="30000" dirty="0"/>
              <a:t>17 </a:t>
            </a:r>
            <a:r>
              <a:rPr lang="en-US" sz="1400" dirty="0"/>
              <a:t> Elijah was a man with a nature like ours, and he prayed earnestly that it would not rain; and it did not rain on the land for three years and six months. </a:t>
            </a:r>
            <a:br>
              <a:rPr lang="en-US" sz="1400" dirty="0"/>
            </a:br>
            <a:r>
              <a:rPr lang="en-US" sz="1400" baseline="30000" dirty="0"/>
              <a:t>18 </a:t>
            </a:r>
            <a:r>
              <a:rPr lang="en-US" sz="1400" dirty="0"/>
              <a:t> And he prayed again, and the heaven gave rain, and the earth produced its fruit. </a:t>
            </a: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36737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1321</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Praying Diligently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Praying Diligently</dc:title>
  <dc:creator>Robert Haynes</dc:creator>
  <cp:lastModifiedBy>Robert Haynes</cp:lastModifiedBy>
  <cp:revision>3</cp:revision>
  <cp:lastPrinted>2020-04-07T23:09:47Z</cp:lastPrinted>
  <dcterms:created xsi:type="dcterms:W3CDTF">2020-04-07T23:02:20Z</dcterms:created>
  <dcterms:modified xsi:type="dcterms:W3CDTF">2020-04-08T01:07:13Z</dcterms:modified>
</cp:coreProperties>
</file>