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3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1EB7-17A9-4A8C-BAB6-070C3B639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4AA9B8-E9B7-4B8F-9E57-AD8F89EB9F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54E5D-E970-4F7D-8E9A-AEBA7F41C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41E20-F89B-49BA-9E7A-85E5F634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4B0CE-C877-4A6E-9215-7E8974A40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2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1A17-C655-49F3-8A5B-22C8CD111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9D9734-43DB-42A3-BD83-84548D115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2D3BA-0315-4169-9D83-90575975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21B47-B7EA-4D67-BA4B-0F1176AFA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E4ADC-3181-4157-AD0A-1CC3C840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DC999C-CFD2-42BD-BA9D-A541AC5C0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D1B30-E701-4C0E-A1F3-9575110D6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B43CE-AC13-4202-992E-255EAEA3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57F2-6A79-48AF-9196-42C82221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B698E-B538-472C-B360-A46968EA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30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BBF0-40D2-4EB8-B548-A11D7418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125A3-2F66-4D57-9EB6-F0FED23CA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163A5-E6CC-4FE2-977A-1FA8D8F18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9B4A8-2DB0-4DFC-8997-8F1FCCD9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F46C0-6012-4370-AB68-AE4EF09B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BC989-E65A-4161-98A8-EC124B2B1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59665-A9B2-4963-9F17-7FDB0C878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BBC9D-B3C8-4DF1-AE0F-840606B2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91A8E-F0F7-41C9-AF96-7171F924C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379AE-BFAE-4E9F-9F30-3EDC02C0B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8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B60B4-B5CA-4C37-9540-196C5E1B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7997-7404-4516-8B59-507F447FC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CD8EE-8D05-47ED-B2DC-F3D701A33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BD521-010E-4DF7-9819-D593DD97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DE6DAA-8B81-4A90-A2CD-E0D72808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897D1-A0E6-4F1D-B550-2C6B4F32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1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6A32-3891-4184-A92F-132E491BF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32AA3-2C49-4005-86DF-660FE5321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416F1-6530-4C38-9931-318F6BC8A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2306BC-BD23-406C-87EE-E10E5A032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7DACA-D30F-4ED9-97E1-A3F67C1B1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222828-503F-481F-9609-0CADFD42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CC39C9-E43C-4E4A-A3A6-7C720042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59DB3E-5CAD-4DEA-8B55-389832B8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2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DF9F-9B9D-4DE5-90F8-EAFC2512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375B6-8A77-4249-9DA2-480DB934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EFB2B2-03BA-42CB-90B2-F298123A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7A02A-A4EF-4648-8F7A-EC15127E5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6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0DC22-0D57-4EDD-891B-49BC3A129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B505B-C9B4-4D17-88EE-DE8FF9BA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19A74-4F4F-454E-A0CE-5EDE32C8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7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E2B6-DD5D-4599-B536-6D3C2BBAB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D0A64-C0DD-42E7-8593-B543883C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92432C-DEBB-4143-A436-3D7E35EBC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8721D-3269-494F-BDE8-7ABD0E34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205BB-BBC1-4C51-8881-B29D9A10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FBC0B-2894-4812-95B9-7AF0EF5F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8DA7E-F651-4C34-836A-B8D8EB5C0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ECEFD-74BF-49DA-B492-9D358ED66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EEAE9-8B71-4553-A97C-90FC7AD68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67F79-96CF-4D2D-A979-B18C6B44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7F434-607E-4ADE-8750-696759E3D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0AC45-0DCB-4922-92EA-62676E6F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B13389-3AA1-4188-ACE5-04CCA0E91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0162-5D5B-44F8-86E4-B0A08515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A9F9A-27AB-40D9-9C5A-B0C11944D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F249-1970-4192-A20D-5483E0D108A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82437-4DB7-4391-A126-CFDB599B88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B93A-5BD3-4674-9978-9F9DF41293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459FB-E75D-4DC4-BD0D-32595D474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8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04web.zoom.us/j/73038377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1012-F303-47C1-AE87-891026620C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Psalm1 Class Lesson 1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B15E1B-8B06-44AE-9697-34E5D2775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/>
              <a:t>Topic: Erik Borlaug's Zoom Meeting (Psalms)</a:t>
            </a:r>
            <a:br>
              <a:rPr lang="en-US" b="1" dirty="0"/>
            </a:br>
            <a:r>
              <a:rPr lang="en-US" b="1" dirty="0"/>
              <a:t>Time: Apr 3, 2020 07:30 PM Eastern Time (US and Canada)</a:t>
            </a:r>
            <a:br>
              <a:rPr lang="en-US" b="1" dirty="0"/>
            </a:br>
            <a:r>
              <a:rPr lang="en-US" b="1" dirty="0"/>
              <a:t>        Every week on Fri, until May 8, 2020, 6 occurrence(s)</a:t>
            </a:r>
            <a:br>
              <a:rPr lang="en-US" b="1" dirty="0"/>
            </a:br>
            <a:r>
              <a:rPr lang="en-US" b="1" dirty="0"/>
              <a:t>        Apr 3, 2020 07:30 PM - Psalm 1</a:t>
            </a:r>
            <a:br>
              <a:rPr lang="en-US" b="1" dirty="0"/>
            </a:br>
            <a:r>
              <a:rPr lang="en-US" b="1" dirty="0"/>
              <a:t>        Apr 10, 2020 07:30 PM - Psalm 11</a:t>
            </a:r>
            <a:br>
              <a:rPr lang="en-US" b="1" dirty="0"/>
            </a:br>
            <a:r>
              <a:rPr lang="en-US" b="1" dirty="0"/>
              <a:t>        Apr 17, 2020 07:30 PM - Psalm 49</a:t>
            </a:r>
            <a:br>
              <a:rPr lang="en-US" b="1" dirty="0"/>
            </a:br>
            <a:r>
              <a:rPr lang="en-US" b="1" dirty="0"/>
              <a:t>        Apr 24, 2020 07:30 PM - Psalm 84</a:t>
            </a:r>
            <a:br>
              <a:rPr lang="en-US" b="1" dirty="0"/>
            </a:br>
            <a:r>
              <a:rPr lang="en-US" b="1" dirty="0"/>
              <a:t>        May 1, 2020 07:30 PM - Psalm 91</a:t>
            </a:r>
            <a:br>
              <a:rPr lang="en-US" b="1" dirty="0"/>
            </a:br>
            <a:r>
              <a:rPr lang="en-US" b="1" dirty="0"/>
              <a:t>        May 8, 2020 07:30 PM - Psalm 142</a:t>
            </a:r>
            <a:endParaRPr lang="en-US" dirty="0"/>
          </a:p>
          <a:p>
            <a:r>
              <a:rPr lang="en-US" b="1" dirty="0"/>
              <a:t>Join Zoom Meeting</a:t>
            </a:r>
            <a:br>
              <a:rPr lang="en-US" b="1" dirty="0"/>
            </a:br>
            <a:r>
              <a:rPr lang="en-US" b="1" u="sng" dirty="0">
                <a:hlinkClick r:id="rId2"/>
              </a:rPr>
              <a:t>https://us04web.zoom.us/j/730383771</a:t>
            </a:r>
            <a:endParaRPr lang="en-US" dirty="0"/>
          </a:p>
          <a:p>
            <a:r>
              <a:rPr lang="en-US" b="1" dirty="0"/>
              <a:t>Meeting ID: 730 383 771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7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7E6AE3B-8A89-4784-B38C-3FA91C1CB6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37138"/>
            <a:ext cx="5088579" cy="482537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D30D2D7B-1327-4B66-A57D-780C18476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Hebrew Bible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5CA52-61EB-4533-8515-611340515CD4}"/>
              </a:ext>
            </a:extLst>
          </p:cNvPr>
          <p:cNvSpPr txBox="1"/>
          <p:nvPr/>
        </p:nvSpPr>
        <p:spPr>
          <a:xfrm>
            <a:off x="6466703" y="1837138"/>
            <a:ext cx="53096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is no material for the class. I would ask for this </a:t>
            </a:r>
            <a:r>
              <a:rPr lang="en-US" dirty="0" err="1"/>
              <a:t>friday</a:t>
            </a:r>
            <a:r>
              <a:rPr lang="en-US" dirty="0"/>
              <a:t> if you read Psalm 1 and consider the following questions..</a:t>
            </a:r>
          </a:p>
          <a:p>
            <a:r>
              <a:rPr lang="en-US" dirty="0"/>
              <a:t> </a:t>
            </a:r>
          </a:p>
          <a:p>
            <a:pPr marL="288925" indent="-288925"/>
            <a:r>
              <a:rPr lang="en-US" dirty="0"/>
              <a:t>(1) What is Biblical meditation? How does it differ from other forms of meditation? </a:t>
            </a:r>
          </a:p>
          <a:p>
            <a:r>
              <a:rPr lang="en-US" dirty="0"/>
              <a:t>(2) What are the benefits/promises of meditation?</a:t>
            </a:r>
          </a:p>
          <a:p>
            <a:r>
              <a:rPr lang="en-US" dirty="0"/>
              <a:t>(3) How can we grow in our ability to meditate?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0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Psalm1 Class Lesson 1 </vt:lpstr>
      <vt:lpstr>Parts of Hebrew Bible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Haynes</dc:creator>
  <cp:lastModifiedBy>Robert Haynes</cp:lastModifiedBy>
  <cp:revision>2</cp:revision>
  <dcterms:created xsi:type="dcterms:W3CDTF">2020-04-04T16:38:29Z</dcterms:created>
  <dcterms:modified xsi:type="dcterms:W3CDTF">2020-04-04T16:54:11Z</dcterms:modified>
</cp:coreProperties>
</file>