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8" r:id="rId2"/>
    <p:sldId id="337" r:id="rId3"/>
    <p:sldId id="359" r:id="rId4"/>
    <p:sldId id="318" r:id="rId5"/>
    <p:sldId id="323" r:id="rId6"/>
    <p:sldId id="328" r:id="rId7"/>
    <p:sldId id="356" r:id="rId8"/>
    <p:sldId id="369" r:id="rId9"/>
    <p:sldId id="361" r:id="rId10"/>
    <p:sldId id="358" r:id="rId11"/>
    <p:sldId id="350" r:id="rId12"/>
    <p:sldId id="342" r:id="rId13"/>
    <p:sldId id="340" r:id="rId14"/>
    <p:sldId id="362" r:id="rId15"/>
    <p:sldId id="363" r:id="rId16"/>
    <p:sldId id="343" r:id="rId17"/>
    <p:sldId id="345" r:id="rId18"/>
    <p:sldId id="346" r:id="rId19"/>
    <p:sldId id="365" r:id="rId20"/>
    <p:sldId id="357" r:id="rId21"/>
    <p:sldId id="3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1B36"/>
    <a:srgbClr val="FFFF66"/>
    <a:srgbClr val="FF6600"/>
    <a:srgbClr val="CC9900"/>
    <a:srgbClr val="385D8A"/>
    <a:srgbClr val="CC6600"/>
    <a:srgbClr val="FF9933"/>
    <a:srgbClr val="FFCC00"/>
    <a:srgbClr val="00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2" autoAdjust="0"/>
    <p:restoredTop sz="94265" autoAdjust="0"/>
  </p:normalViewPr>
  <p:slideViewPr>
    <p:cSldViewPr>
      <p:cViewPr>
        <p:scale>
          <a:sx n="120" d="100"/>
          <a:sy n="120" d="100"/>
        </p:scale>
        <p:origin x="664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90" d="100"/>
          <a:sy n="90" d="100"/>
        </p:scale>
        <p:origin x="-2106" y="3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666A-9E7C-4460-AD23-11C9BA05372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F2C40-9902-4729-89F5-044F87B9B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6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keep in mind also the P</a:t>
            </a:r>
            <a:r>
              <a:rPr lang="en-US" baseline="0" dirty="0"/>
              <a:t>harisaic view that eternal life was in the Law of Moses.</a:t>
            </a:r>
          </a:p>
          <a:p>
            <a:r>
              <a:rPr lang="en-US" baseline="0" dirty="0"/>
              <a:t>In Jn. 5 Jesus spoke of them searching those scriptures and </a:t>
            </a:r>
          </a:p>
          <a:p>
            <a:r>
              <a:rPr lang="en-US" baseline="0" dirty="0"/>
              <a:t>“THINKING that in THEM you have eternal life.” </a:t>
            </a:r>
          </a:p>
          <a:p>
            <a:r>
              <a:rPr lang="en-US" dirty="0"/>
              <a:t>But like</a:t>
            </a:r>
            <a:r>
              <a:rPr lang="en-US" baseline="0" dirty="0"/>
              <a:t> a bright light shining under a bed, Law doesn’t remove dirt, law shows where the dirt is. </a:t>
            </a:r>
          </a:p>
          <a:p>
            <a:r>
              <a:rPr lang="en-US" baseline="0" dirty="0"/>
              <a:t>As Jesus continued in John 5.45: </a:t>
            </a:r>
            <a:endParaRPr lang="en-US" dirty="0"/>
          </a:p>
          <a:p>
            <a:r>
              <a:rPr lang="en-US" baseline="0" dirty="0"/>
              <a:t>I don’t need to accuse you, the one that accuses you IS MOSES, on whom YOU SET YOUR HOPE.</a:t>
            </a:r>
          </a:p>
          <a:p>
            <a:endParaRPr lang="en-US" baseline="0" dirty="0"/>
          </a:p>
          <a:p>
            <a:r>
              <a:rPr lang="en-US" baseline="0" dirty="0"/>
              <a:t>As for the Gentiles, recall Pharisees among the disciples demanding Torah compliance for the Gentiles:</a:t>
            </a:r>
          </a:p>
          <a:p>
            <a:r>
              <a:rPr lang="en-US" baseline="0" dirty="0"/>
              <a:t>Ac.15.5:</a:t>
            </a:r>
          </a:p>
          <a:p>
            <a:r>
              <a:rPr lang="en-US" baseline="0" dirty="0"/>
              <a:t>“It is necessary to circumcise them</a:t>
            </a:r>
            <a:r>
              <a:rPr lang="en-US" dirty="0"/>
              <a:t>, and to charge them to keep the law of Moses.“ </a:t>
            </a:r>
          </a:p>
          <a:p>
            <a:endParaRPr lang="en-US" dirty="0"/>
          </a:p>
          <a:p>
            <a:r>
              <a:rPr lang="en-US" dirty="0"/>
              <a:t>In contrast to the</a:t>
            </a:r>
            <a:r>
              <a:rPr lang="en-US" baseline="0" dirty="0"/>
              <a:t> Phar. View, which P knew well, Paul declared trust in Christ.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2C40-9902-4729-89F5-044F87B9B8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keep in mind also the P</a:t>
            </a:r>
            <a:r>
              <a:rPr lang="en-US" baseline="0" dirty="0"/>
              <a:t>harisaic view that eternal life was in the Law of Moses.</a:t>
            </a:r>
          </a:p>
          <a:p>
            <a:r>
              <a:rPr lang="en-US" baseline="0" dirty="0"/>
              <a:t>In Jn. 5 Jesus spoke of them searching those scriptures and </a:t>
            </a:r>
          </a:p>
          <a:p>
            <a:r>
              <a:rPr lang="en-US" baseline="0" dirty="0"/>
              <a:t>“THINKING that in THEM you have eternal life.” </a:t>
            </a:r>
          </a:p>
          <a:p>
            <a:r>
              <a:rPr lang="en-US" dirty="0"/>
              <a:t>But like</a:t>
            </a:r>
            <a:r>
              <a:rPr lang="en-US" baseline="0" dirty="0"/>
              <a:t> a bright light shining under a bed, Law doesn’t remove dirt, law shows where the dirt is. </a:t>
            </a:r>
          </a:p>
          <a:p>
            <a:r>
              <a:rPr lang="en-US" baseline="0" dirty="0"/>
              <a:t>As Jesus continued in John 5.45: </a:t>
            </a:r>
            <a:endParaRPr lang="en-US" dirty="0"/>
          </a:p>
          <a:p>
            <a:r>
              <a:rPr lang="en-US" baseline="0" dirty="0"/>
              <a:t>I don’t need to accuse you, the one that accuses you IS MOSES, on whom YOU SET YOUR HOPE.</a:t>
            </a:r>
          </a:p>
          <a:p>
            <a:endParaRPr lang="en-US" baseline="0" dirty="0"/>
          </a:p>
          <a:p>
            <a:r>
              <a:rPr lang="en-US" baseline="0" dirty="0"/>
              <a:t>As for the Gentiles, recall Pharisees among the disciples demanding Torah compliance for the Gentiles:</a:t>
            </a:r>
          </a:p>
          <a:p>
            <a:r>
              <a:rPr lang="en-US" baseline="0" dirty="0"/>
              <a:t>Ac.15.5:</a:t>
            </a:r>
          </a:p>
          <a:p>
            <a:r>
              <a:rPr lang="en-US" baseline="0" dirty="0"/>
              <a:t>“It is necessary to circumcise them</a:t>
            </a:r>
            <a:r>
              <a:rPr lang="en-US" dirty="0"/>
              <a:t>, and to charge them to keep the law of Moses.“ </a:t>
            </a:r>
          </a:p>
          <a:p>
            <a:endParaRPr lang="en-US" dirty="0"/>
          </a:p>
          <a:p>
            <a:r>
              <a:rPr lang="en-US" dirty="0"/>
              <a:t>In contrast to the</a:t>
            </a:r>
            <a:r>
              <a:rPr lang="en-US" baseline="0" dirty="0"/>
              <a:t> Phar. View, which P knew well, Paul declared trust in Christ.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2C40-9902-4729-89F5-044F87B9B8C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keep in mind also the P</a:t>
            </a:r>
            <a:r>
              <a:rPr lang="en-US" baseline="0" dirty="0"/>
              <a:t>harisaic view that eternal life was in the Law of Moses.</a:t>
            </a:r>
          </a:p>
          <a:p>
            <a:r>
              <a:rPr lang="en-US" baseline="0" dirty="0"/>
              <a:t>In Jn. 5 Jesus spoke of them searching those scriptures and </a:t>
            </a:r>
          </a:p>
          <a:p>
            <a:r>
              <a:rPr lang="en-US" baseline="0" dirty="0"/>
              <a:t>“THINKING that in THEM you have eternal life.” </a:t>
            </a:r>
          </a:p>
          <a:p>
            <a:r>
              <a:rPr lang="en-US" dirty="0"/>
              <a:t>But like</a:t>
            </a:r>
            <a:r>
              <a:rPr lang="en-US" baseline="0" dirty="0"/>
              <a:t> a bright light shining under a bed, Law doesn’t remove dirt, law shows where the dirt is. </a:t>
            </a:r>
          </a:p>
          <a:p>
            <a:r>
              <a:rPr lang="en-US" baseline="0" dirty="0"/>
              <a:t>As Jesus continued in John 5.45: </a:t>
            </a:r>
            <a:endParaRPr lang="en-US" dirty="0"/>
          </a:p>
          <a:p>
            <a:r>
              <a:rPr lang="en-US" baseline="0" dirty="0"/>
              <a:t>I don’t need to accuse you, the one that accuses you IS MOSES, on whom YOU SET YOUR HOPE.</a:t>
            </a:r>
          </a:p>
          <a:p>
            <a:endParaRPr lang="en-US" baseline="0" dirty="0"/>
          </a:p>
          <a:p>
            <a:r>
              <a:rPr lang="en-US" baseline="0" dirty="0"/>
              <a:t>As for the Gentiles, recall Pharisees among the disciples demanding Torah compliance for the Gentiles:</a:t>
            </a:r>
          </a:p>
          <a:p>
            <a:r>
              <a:rPr lang="en-US" baseline="0" dirty="0"/>
              <a:t>Ac.15.5:</a:t>
            </a:r>
          </a:p>
          <a:p>
            <a:r>
              <a:rPr lang="en-US" baseline="0" dirty="0"/>
              <a:t>“It is necessary to circumcise them</a:t>
            </a:r>
            <a:r>
              <a:rPr lang="en-US" dirty="0"/>
              <a:t>, and to charge them to keep the law of Moses.“ </a:t>
            </a:r>
          </a:p>
          <a:p>
            <a:endParaRPr lang="en-US" dirty="0"/>
          </a:p>
          <a:p>
            <a:r>
              <a:rPr lang="en-US" dirty="0"/>
              <a:t>In contrast to the</a:t>
            </a:r>
            <a:r>
              <a:rPr lang="en-US" baseline="0" dirty="0"/>
              <a:t> Phar. View, which P knew well, Paul declared trust in Christ.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F2C40-9902-4729-89F5-044F87B9B8C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7980-D6DC-4C7B-A280-1CBF610C5267}" type="datetimeFigureOut">
              <a:rPr lang="en-US" smtClean="0"/>
              <a:pPr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7F42D-5413-475E-8E33-A4EB7A72C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bg1"/>
                </a:solidFill>
                <a:latin typeface="Calibri" pitchFamily="34" charset="0"/>
              </a:rPr>
              <a:t>an e</a:t>
            </a: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xample &amp; instruction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in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right thinking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Paul’s letter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to the Philippians</a:t>
            </a:r>
          </a:p>
        </p:txBody>
      </p:sp>
    </p:spTree>
    <p:extLst>
      <p:ext uri="{BB962C8B-B14F-4D97-AF65-F5344CB8AC3E}">
        <p14:creationId xmlns:p14="http://schemas.microsoft.com/office/powerpoint/2010/main" val="3835568267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alibri" pitchFamily="34" charset="0"/>
              </a:rPr>
              <a:t>Php</a:t>
            </a:r>
            <a:r>
              <a:rPr lang="en-US" sz="8000" b="1" dirty="0">
                <a:solidFill>
                  <a:schemeClr val="tx1"/>
                </a:solidFill>
                <a:latin typeface="Calibri" pitchFamily="34" charset="0"/>
              </a:rPr>
              <a:t>. 1:12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133600" y="2209800"/>
            <a:ext cx="5410200" cy="3352800"/>
          </a:xfrm>
          <a:prstGeom prst="wedgeEllipseCallou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	“I want	you 	to know…”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81200" y="685800"/>
            <a:ext cx="1676400" cy="1676400"/>
            <a:chOff x="5867400" y="4495800"/>
            <a:chExt cx="1676400" cy="1676400"/>
          </a:xfrm>
        </p:grpSpPr>
        <p:sp>
          <p:nvSpPr>
            <p:cNvPr id="5" name="10-Point Star 4"/>
            <p:cNvSpPr/>
            <p:nvPr/>
          </p:nvSpPr>
          <p:spPr bwMode="auto">
            <a:xfrm>
              <a:off x="5867400" y="4495800"/>
              <a:ext cx="1676400" cy="1676400"/>
            </a:xfrm>
            <a:prstGeom prst="star10">
              <a:avLst>
                <a:gd name="adj" fmla="val 26740"/>
                <a:gd name="hf" fmla="val 105146"/>
              </a:avLst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096000" y="4724400"/>
              <a:ext cx="12192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 bwMode="auto">
          <a:xfrm rot="21389800" flipV="1">
            <a:off x="53947" y="528082"/>
            <a:ext cx="4872497" cy="1914685"/>
          </a:xfrm>
          <a:prstGeom prst="cloudCallout">
            <a:avLst>
              <a:gd name="adj1" fmla="val -123649"/>
              <a:gd name="adj2" fmla="val 15239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2030008" y="2744151"/>
            <a:ext cx="1676400" cy="1676400"/>
            <a:chOff x="5867400" y="4495800"/>
            <a:chExt cx="1676400" cy="1676400"/>
          </a:xfrm>
        </p:grpSpPr>
        <p:sp>
          <p:nvSpPr>
            <p:cNvPr id="16" name="10-Point Star 15"/>
            <p:cNvSpPr/>
            <p:nvPr/>
          </p:nvSpPr>
          <p:spPr bwMode="auto">
            <a:xfrm>
              <a:off x="5867400" y="4495800"/>
              <a:ext cx="1676400" cy="1676400"/>
            </a:xfrm>
            <a:prstGeom prst="star10">
              <a:avLst>
                <a:gd name="adj" fmla="val 26740"/>
                <a:gd name="hf" fmla="val 105146"/>
              </a:avLst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096000" y="4724400"/>
              <a:ext cx="12192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8" name="Cloud Callout 17"/>
          <p:cNvSpPr/>
          <p:nvPr/>
        </p:nvSpPr>
        <p:spPr bwMode="auto">
          <a:xfrm rot="21389800" flipV="1">
            <a:off x="102755" y="2673517"/>
            <a:ext cx="4872497" cy="1914685"/>
          </a:xfrm>
          <a:prstGeom prst="cloudCallout">
            <a:avLst>
              <a:gd name="adj1" fmla="val -123649"/>
              <a:gd name="adj2" fmla="val 15239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7" name="Group 18"/>
          <p:cNvGrpSpPr/>
          <p:nvPr/>
        </p:nvGrpSpPr>
        <p:grpSpPr>
          <a:xfrm>
            <a:off x="1981201" y="5030151"/>
            <a:ext cx="1676400" cy="1676400"/>
            <a:chOff x="5867400" y="4495800"/>
            <a:chExt cx="1676400" cy="1676400"/>
          </a:xfrm>
        </p:grpSpPr>
        <p:sp>
          <p:nvSpPr>
            <p:cNvPr id="20" name="10-Point Star 19"/>
            <p:cNvSpPr/>
            <p:nvPr/>
          </p:nvSpPr>
          <p:spPr bwMode="auto">
            <a:xfrm>
              <a:off x="5867400" y="4495800"/>
              <a:ext cx="1676400" cy="1676400"/>
            </a:xfrm>
            <a:prstGeom prst="star10">
              <a:avLst>
                <a:gd name="adj" fmla="val 26740"/>
                <a:gd name="hf" fmla="val 105146"/>
              </a:avLst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96000" y="4724400"/>
              <a:ext cx="12192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2" name="Cloud Callout 21"/>
          <p:cNvSpPr/>
          <p:nvPr/>
        </p:nvSpPr>
        <p:spPr bwMode="auto">
          <a:xfrm rot="21389800" flipV="1">
            <a:off x="53948" y="4872433"/>
            <a:ext cx="4872497" cy="1914685"/>
          </a:xfrm>
          <a:prstGeom prst="cloudCallout">
            <a:avLst>
              <a:gd name="adj1" fmla="val -123649"/>
              <a:gd name="adj2" fmla="val 15239"/>
            </a:avLst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9600" y="1219200"/>
            <a:ext cx="2057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prisoner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400" y="33528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envy &amp; animosity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" y="5562600"/>
            <a:ext cx="38100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  <a:latin typeface="Calibri" pitchFamily="34" charset="0"/>
              </a:rPr>
              <a:t>might be executed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5056592" y="533399"/>
            <a:ext cx="1953808" cy="1753551"/>
          </a:xfrm>
          <a:prstGeom prst="upArrow">
            <a:avLst>
              <a:gd name="adj1" fmla="val 79982"/>
              <a:gd name="adj2" fmla="val 39254"/>
            </a:avLst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word spreading</a:t>
            </a:r>
          </a:p>
        </p:txBody>
      </p:sp>
      <p:sp>
        <p:nvSpPr>
          <p:cNvPr id="26" name="Up Arrow 25"/>
          <p:cNvSpPr/>
          <p:nvPr/>
        </p:nvSpPr>
        <p:spPr>
          <a:xfrm>
            <a:off x="6934200" y="533399"/>
            <a:ext cx="2209800" cy="1753551"/>
          </a:xfrm>
          <a:prstGeom prst="upArrow">
            <a:avLst>
              <a:gd name="adj1" fmla="val 78427"/>
              <a:gd name="adj2" fmla="val 39254"/>
            </a:avLst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motivating others</a:t>
            </a:r>
          </a:p>
        </p:txBody>
      </p:sp>
      <p:sp>
        <p:nvSpPr>
          <p:cNvPr id="27" name="Up Arrow 26"/>
          <p:cNvSpPr/>
          <p:nvPr/>
        </p:nvSpPr>
        <p:spPr>
          <a:xfrm>
            <a:off x="5919051" y="2590799"/>
            <a:ext cx="2310549" cy="1753551"/>
          </a:xfrm>
          <a:prstGeom prst="upArrow">
            <a:avLst>
              <a:gd name="adj1" fmla="val 81939"/>
              <a:gd name="adj2" fmla="val 39254"/>
            </a:avLst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lost are hearing of Christ</a:t>
            </a:r>
          </a:p>
        </p:txBody>
      </p:sp>
      <p:sp>
        <p:nvSpPr>
          <p:cNvPr id="28" name="Up Arrow 27"/>
          <p:cNvSpPr/>
          <p:nvPr/>
        </p:nvSpPr>
        <p:spPr>
          <a:xfrm>
            <a:off x="5919051" y="4952999"/>
            <a:ext cx="2310549" cy="1753551"/>
          </a:xfrm>
          <a:prstGeom prst="upArrow">
            <a:avLst>
              <a:gd name="adj1" fmla="val 80098"/>
              <a:gd name="adj2" fmla="val 39254"/>
            </a:avLst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to be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with</a:t>
            </a:r>
          </a:p>
          <a:p>
            <a:pPr algn="ctr"/>
            <a:r>
              <a:rPr lang="en-US" sz="2600" b="1" dirty="0">
                <a:solidFill>
                  <a:schemeClr val="tx1"/>
                </a:solidFill>
              </a:rPr>
              <a:t>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4.68208E-6 L 0.15 -0.0887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6 0.01249 L 0.15 -0.076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4.68208E-6 L 0.15 -0.0887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19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a.) positive over negative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b.) eternal over temporary   (cf. 2 Cor. 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4)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c.) joy over self pity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d.) win/win over lose/lose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lessons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from </a:t>
            </a:r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</a:rPr>
              <a:t>ch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. 1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909858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0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3800" b="1" i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800" b="1" i="1" dirty="0">
                <a:solidFill>
                  <a:schemeClr val="bg1"/>
                </a:solidFill>
                <a:latin typeface="Calibri" pitchFamily="34" charset="0"/>
              </a:rPr>
              <a:t>key words:                                 </a:t>
            </a:r>
            <a:r>
              <a:rPr lang="en-US" sz="3800" b="1" dirty="0">
                <a:solidFill>
                  <a:schemeClr val="bg1"/>
                </a:solidFill>
                <a:latin typeface="Calibri" pitchFamily="34" charset="0"/>
              </a:rPr>
              <a:t>		</a:t>
            </a:r>
          </a:p>
          <a:p>
            <a:pPr>
              <a:spcBef>
                <a:spcPct val="50000"/>
              </a:spcBef>
              <a:defRPr/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</a:rPr>
              <a:t>	JOY (7x), REJOICE (8x)</a:t>
            </a:r>
          </a:p>
          <a:p>
            <a:pPr>
              <a:spcBef>
                <a:spcPct val="50000"/>
              </a:spcBef>
              <a:defRPr/>
            </a:pPr>
            <a:r>
              <a:rPr lang="en-US" sz="3800" b="1" i="1" dirty="0">
                <a:solidFill>
                  <a:schemeClr val="bg1"/>
                </a:solidFill>
                <a:latin typeface="Calibri" pitchFamily="34" charset="0"/>
              </a:rPr>
              <a:t>tone: 	</a:t>
            </a:r>
            <a:r>
              <a:rPr lang="en-US" sz="38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		</a:t>
            </a:r>
          </a:p>
          <a:p>
            <a:pPr>
              <a:spcBef>
                <a:spcPct val="50000"/>
              </a:spcBef>
              <a:defRPr/>
            </a:pPr>
            <a:r>
              <a:rPr lang="en-US" sz="3800" b="1" dirty="0">
                <a:solidFill>
                  <a:schemeClr val="bg1"/>
                </a:solidFill>
                <a:latin typeface="Calibri" pitchFamily="34" charset="0"/>
              </a:rPr>
              <a:t>	appreciative&amp; optimistic</a:t>
            </a:r>
          </a:p>
          <a:p>
            <a:pPr>
              <a:spcBef>
                <a:spcPct val="50000"/>
              </a:spcBef>
              <a:defRPr/>
            </a:pPr>
            <a:endParaRPr lang="en-US" sz="38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38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38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465F9-CAAC-184F-B54B-ECD7F667BEF9}"/>
              </a:ext>
            </a:extLst>
          </p:cNvPr>
          <p:cNvSpPr txBox="1"/>
          <p:nvPr/>
        </p:nvSpPr>
        <p:spPr>
          <a:xfrm>
            <a:off x="5943600" y="5791200"/>
            <a:ext cx="3048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Calibri" pitchFamily="34" charset="0"/>
              </a:rPr>
              <a:t>and yet…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91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For unto you it is given in the behalf of Christ, </a:t>
            </a:r>
            <a:r>
              <a:rPr lang="en-US" sz="3600" b="1" i="1" dirty="0">
                <a:solidFill>
                  <a:srgbClr val="FFFF00"/>
                </a:solidFill>
                <a:latin typeface="Calibri" pitchFamily="34" charset="0"/>
              </a:rPr>
              <a:t>not only to believe on him,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Calibri" pitchFamily="34" charset="0"/>
              </a:rPr>
              <a:t>but also to suffer for his sake;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Having the same conflict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 which ye saw in me,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and now hear to be in me.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Philippians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1:29-30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5400" b="1" dirty="0">
                <a:solidFill>
                  <a:schemeClr val="bg1"/>
                </a:solidFill>
                <a:latin typeface="Calibri" pitchFamily="34" charset="0"/>
              </a:rPr>
              <a:t>the Humility of Christ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lessons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from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</a:rPr>
              <a:t>ch.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 2 (a.)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5800" y="2133600"/>
            <a:ext cx="7848600" cy="4191000"/>
          </a:xfrm>
          <a:prstGeom prst="downArrow">
            <a:avLst>
              <a:gd name="adj1" fmla="val 89994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a.)  be of one mind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b.)  don’t be self-seeking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c.)  look to the things of others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d.)  count other better than self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e.)  be humble and servant minded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f.)   look to the example of Jesus Christ 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lessons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from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</a:rPr>
              <a:t>ch.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 2 (a.)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a.)  put trust in Christ not in self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b.)  forgetting the things that are behind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c.)  stretch forward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0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lessons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from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</a:rPr>
              <a:t>ch.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 3 (b.) </a:t>
            </a:r>
          </a:p>
        </p:txBody>
      </p:sp>
      <p:pic>
        <p:nvPicPr>
          <p:cNvPr id="7170" name="Picture 2" descr="Drive, Taxi, Cab, Roadtrip, Rain, Windshield Wipers">
            <a:extLst>
              <a:ext uri="{FF2B5EF4-FFF2-40B4-BE49-F238E27FC236}">
                <a16:creationId xmlns:a16="http://schemas.microsoft.com/office/drawing/2014/main" id="{D6E281A8-7C33-514E-A532-A7515F7FB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5" t="23862" r="9168" b="26666"/>
          <a:stretch/>
        </p:blipFill>
        <p:spPr bwMode="auto">
          <a:xfrm>
            <a:off x="452066" y="3714808"/>
            <a:ext cx="8239867" cy="299079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a.) rejoice in the Lord</a:t>
            </a:r>
          </a:p>
          <a:p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b.) be anxious in nothing</a:t>
            </a:r>
          </a:p>
          <a:p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c.) prayer &amp; supplication with thanksgiving</a:t>
            </a:r>
          </a:p>
          <a:p>
            <a:endParaRPr lang="en-US" sz="3200" b="1" i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d.) think on these things…</a:t>
            </a:r>
          </a:p>
          <a:p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</a:rPr>
              <a:t>e.) learning to be content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lessons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from </a:t>
            </a:r>
            <a:r>
              <a:rPr lang="en-US" sz="4400" b="1" dirty="0" err="1">
                <a:solidFill>
                  <a:schemeClr val="tx1"/>
                </a:solidFill>
                <a:latin typeface="Calibri" pitchFamily="34" charset="0"/>
              </a:rPr>
              <a:t>ch</a:t>
            </a:r>
            <a:r>
              <a:rPr lang="en-US" sz="4400" b="1" dirty="0">
                <a:solidFill>
                  <a:schemeClr val="tx1"/>
                </a:solidFill>
                <a:latin typeface="Calibri" pitchFamily="34" charset="0"/>
              </a:rPr>
              <a:t>. 4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475D0-520F-F245-9771-E4642E9C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dirty="0"/>
              <a:t>God,</a:t>
            </a:r>
            <a:br>
              <a:rPr lang="en-US" dirty="0"/>
            </a:br>
            <a:r>
              <a:rPr lang="en-US" dirty="0"/>
              <a:t>grant me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dirty="0"/>
              <a:t>serenity</a:t>
            </a:r>
            <a:r>
              <a:rPr lang="en-US" dirty="0"/>
              <a:t> to accept</a:t>
            </a:r>
            <a:br>
              <a:rPr lang="en-US" dirty="0"/>
            </a:br>
            <a:r>
              <a:rPr lang="en-US" dirty="0"/>
              <a:t> the things I </a:t>
            </a:r>
            <a:r>
              <a:rPr lang="en-US" i="1" dirty="0"/>
              <a:t>cannot </a:t>
            </a:r>
            <a:r>
              <a:rPr lang="en-US" dirty="0"/>
              <a:t>change,</a:t>
            </a:r>
            <a:br>
              <a:rPr lang="en-US" dirty="0"/>
            </a:br>
            <a:r>
              <a:rPr lang="en-US" b="1" dirty="0"/>
              <a:t>courage</a:t>
            </a:r>
            <a:r>
              <a:rPr lang="en-US" dirty="0"/>
              <a:t> to change</a:t>
            </a:r>
            <a:br>
              <a:rPr lang="en-US" dirty="0"/>
            </a:br>
            <a:r>
              <a:rPr lang="en-US" dirty="0"/>
              <a:t>the things I </a:t>
            </a:r>
            <a:r>
              <a:rPr lang="en-US" i="1" dirty="0"/>
              <a:t>can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wisdom </a:t>
            </a:r>
            <a:br>
              <a:rPr lang="en-US" dirty="0"/>
            </a:br>
            <a:r>
              <a:rPr lang="en-US" dirty="0"/>
              <a:t>to know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395662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a.)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the story behind the letter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b.)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</a:rPr>
              <a:t>ch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. 1		perspective in suffering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c.)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ch.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2a	humility &amp; unselfishness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d.) </a:t>
            </a:r>
            <a:r>
              <a:rPr lang="en-US" sz="4000" b="1" dirty="0" err="1">
                <a:solidFill>
                  <a:schemeClr val="bg1"/>
                </a:solidFill>
                <a:latin typeface="Calibri" pitchFamily="34" charset="0"/>
              </a:rPr>
              <a:t>ch.</a:t>
            </a: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 3b	direction of focus</a:t>
            </a: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e.) </a:t>
            </a:r>
            <a:r>
              <a:rPr kumimoji="0" lang="en-US" sz="4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ch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. 4		joy,</a:t>
            </a:r>
            <a:r>
              <a:rPr kumimoji="0" lang="en-US" sz="4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peace &amp; contentment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Paul’s letter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to the Philippians</a:t>
            </a:r>
          </a:p>
        </p:txBody>
      </p:sp>
    </p:spTree>
    <p:extLst>
      <p:ext uri="{BB962C8B-B14F-4D97-AF65-F5344CB8AC3E}">
        <p14:creationId xmlns:p14="http://schemas.microsoft.com/office/powerpoint/2010/main" val="12852713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“When upon life’s billows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you are tempest tossed...”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		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		   </a:t>
            </a:r>
            <a:r>
              <a:rPr lang="en-US" b="1" dirty="0">
                <a:solidFill>
                  <a:schemeClr val="bg1"/>
                </a:solidFill>
              </a:rPr>
              <a:t>COUNT YOUR BLESSINGS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						       lyrics by Johnson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Oatman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Jr.</a:t>
            </a:r>
          </a:p>
        </p:txBody>
      </p:sp>
    </p:spTree>
    <p:extLst>
      <p:ext uri="{BB962C8B-B14F-4D97-AF65-F5344CB8AC3E}">
        <p14:creationId xmlns:p14="http://schemas.microsoft.com/office/powerpoint/2010/main" val="968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Paul’s letter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to the Philippians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7F346-D5AF-9D47-A94A-E80A3ACA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8" y="3276600"/>
            <a:ext cx="7958062" cy="30202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A0C3F6-28EF-F843-9999-B58FE56058C4}"/>
              </a:ext>
            </a:extLst>
          </p:cNvPr>
          <p:cNvSpPr txBox="1"/>
          <p:nvPr/>
        </p:nvSpPr>
        <p:spPr>
          <a:xfrm>
            <a:off x="500138" y="6367046"/>
            <a:ext cx="795806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Image courtesy of: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ManuscriptBibleStudy.com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604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a.)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the story behind the letter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Paul’s letter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to the Philippians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7F346-D5AF-9D47-A94A-E80A3ACA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8" y="3276600"/>
            <a:ext cx="7958062" cy="30202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A0C3F6-28EF-F843-9999-B58FE56058C4}"/>
              </a:ext>
            </a:extLst>
          </p:cNvPr>
          <p:cNvSpPr txBox="1"/>
          <p:nvPr/>
        </p:nvSpPr>
        <p:spPr>
          <a:xfrm>
            <a:off x="500138" y="6367046"/>
            <a:ext cx="795806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Image courtesy of: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ManuscriptBibleStudy.com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84"/>
            <a:ext cx="9144000" cy="65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637321" y="700626"/>
            <a:ext cx="7826296" cy="6030263"/>
          </a:xfrm>
          <a:custGeom>
            <a:avLst/>
            <a:gdLst>
              <a:gd name="connsiteX0" fmla="*/ 7477496 w 8079179"/>
              <a:gd name="connsiteY0" fmla="*/ 2875808 h 6105896"/>
              <a:gd name="connsiteX1" fmla="*/ 7584374 w 8079179"/>
              <a:gd name="connsiteY1" fmla="*/ 2555174 h 6105896"/>
              <a:gd name="connsiteX2" fmla="*/ 7394369 w 8079179"/>
              <a:gd name="connsiteY2" fmla="*/ 2353293 h 6105896"/>
              <a:gd name="connsiteX3" fmla="*/ 6978733 w 8079179"/>
              <a:gd name="connsiteY3" fmla="*/ 2460171 h 6105896"/>
              <a:gd name="connsiteX4" fmla="*/ 6717475 w 8079179"/>
              <a:gd name="connsiteY4" fmla="*/ 2531423 h 6105896"/>
              <a:gd name="connsiteX5" fmla="*/ 5874327 w 8079179"/>
              <a:gd name="connsiteY5" fmla="*/ 2531423 h 6105896"/>
              <a:gd name="connsiteX6" fmla="*/ 5244935 w 8079179"/>
              <a:gd name="connsiteY6" fmla="*/ 2341418 h 6105896"/>
              <a:gd name="connsiteX7" fmla="*/ 5339938 w 8079179"/>
              <a:gd name="connsiteY7" fmla="*/ 2139538 h 6105896"/>
              <a:gd name="connsiteX8" fmla="*/ 4591792 w 8079179"/>
              <a:gd name="connsiteY8" fmla="*/ 1902031 h 6105896"/>
              <a:gd name="connsiteX9" fmla="*/ 4116779 w 8079179"/>
              <a:gd name="connsiteY9" fmla="*/ 1486395 h 6105896"/>
              <a:gd name="connsiteX10" fmla="*/ 3724894 w 8079179"/>
              <a:gd name="connsiteY10" fmla="*/ 1035132 h 6105896"/>
              <a:gd name="connsiteX11" fmla="*/ 3095501 w 8079179"/>
              <a:gd name="connsiteY11" fmla="*/ 738249 h 6105896"/>
              <a:gd name="connsiteX12" fmla="*/ 2181101 w 8079179"/>
              <a:gd name="connsiteY12" fmla="*/ 928254 h 6105896"/>
              <a:gd name="connsiteX13" fmla="*/ 2121725 w 8079179"/>
              <a:gd name="connsiteY13" fmla="*/ 619496 h 6105896"/>
              <a:gd name="connsiteX14" fmla="*/ 1943595 w 8079179"/>
              <a:gd name="connsiteY14" fmla="*/ 417616 h 6105896"/>
              <a:gd name="connsiteX15" fmla="*/ 1646712 w 8079179"/>
              <a:gd name="connsiteY15" fmla="*/ 215735 h 6105896"/>
              <a:gd name="connsiteX16" fmla="*/ 1266701 w 8079179"/>
              <a:gd name="connsiteY16" fmla="*/ 215735 h 6105896"/>
              <a:gd name="connsiteX17" fmla="*/ 1147948 w 8079179"/>
              <a:gd name="connsiteY17" fmla="*/ 1979 h 6105896"/>
              <a:gd name="connsiteX18" fmla="*/ 922317 w 8079179"/>
              <a:gd name="connsiteY18" fmla="*/ 227610 h 6105896"/>
              <a:gd name="connsiteX19" fmla="*/ 506681 w 8079179"/>
              <a:gd name="connsiteY19" fmla="*/ 429491 h 6105896"/>
              <a:gd name="connsiteX20" fmla="*/ 423553 w 8079179"/>
              <a:gd name="connsiteY20" fmla="*/ 310738 h 6105896"/>
              <a:gd name="connsiteX21" fmla="*/ 19792 w 8079179"/>
              <a:gd name="connsiteY21" fmla="*/ 441366 h 6105896"/>
              <a:gd name="connsiteX22" fmla="*/ 304800 w 8079179"/>
              <a:gd name="connsiteY22" fmla="*/ 488867 h 6105896"/>
              <a:gd name="connsiteX23" fmla="*/ 993569 w 8079179"/>
              <a:gd name="connsiteY23" fmla="*/ 1510145 h 6105896"/>
              <a:gd name="connsiteX24" fmla="*/ 1373579 w 8079179"/>
              <a:gd name="connsiteY24" fmla="*/ 1949532 h 6105896"/>
              <a:gd name="connsiteX25" fmla="*/ 1326078 w 8079179"/>
              <a:gd name="connsiteY25" fmla="*/ 2210790 h 6105896"/>
              <a:gd name="connsiteX26" fmla="*/ 1041070 w 8079179"/>
              <a:gd name="connsiteY26" fmla="*/ 2341418 h 6105896"/>
              <a:gd name="connsiteX27" fmla="*/ 827314 w 8079179"/>
              <a:gd name="connsiteY27" fmla="*/ 2187039 h 6105896"/>
              <a:gd name="connsiteX28" fmla="*/ 922317 w 8079179"/>
              <a:gd name="connsiteY28" fmla="*/ 2103912 h 6105896"/>
              <a:gd name="connsiteX29" fmla="*/ 672935 w 8079179"/>
              <a:gd name="connsiteY29" fmla="*/ 2127662 h 6105896"/>
              <a:gd name="connsiteX30" fmla="*/ 364177 w 8079179"/>
              <a:gd name="connsiteY30" fmla="*/ 2210790 h 6105896"/>
              <a:gd name="connsiteX31" fmla="*/ 625434 w 8079179"/>
              <a:gd name="connsiteY31" fmla="*/ 2210790 h 6105896"/>
              <a:gd name="connsiteX32" fmla="*/ 922317 w 8079179"/>
              <a:gd name="connsiteY32" fmla="*/ 2412670 h 6105896"/>
              <a:gd name="connsiteX33" fmla="*/ 1539834 w 8079179"/>
              <a:gd name="connsiteY33" fmla="*/ 2412670 h 6105896"/>
              <a:gd name="connsiteX34" fmla="*/ 1801091 w 8079179"/>
              <a:gd name="connsiteY34" fmla="*/ 2412670 h 6105896"/>
              <a:gd name="connsiteX35" fmla="*/ 2240478 w 8079179"/>
              <a:gd name="connsiteY35" fmla="*/ 2198914 h 6105896"/>
              <a:gd name="connsiteX36" fmla="*/ 2691740 w 8079179"/>
              <a:gd name="connsiteY36" fmla="*/ 2139538 h 6105896"/>
              <a:gd name="connsiteX37" fmla="*/ 2549236 w 8079179"/>
              <a:gd name="connsiteY37" fmla="*/ 2293917 h 6105896"/>
              <a:gd name="connsiteX38" fmla="*/ 2561112 w 8079179"/>
              <a:gd name="connsiteY38" fmla="*/ 2650177 h 6105896"/>
              <a:gd name="connsiteX39" fmla="*/ 2727366 w 8079179"/>
              <a:gd name="connsiteY39" fmla="*/ 2816431 h 6105896"/>
              <a:gd name="connsiteX40" fmla="*/ 2798618 w 8079179"/>
              <a:gd name="connsiteY40" fmla="*/ 2970810 h 6105896"/>
              <a:gd name="connsiteX41" fmla="*/ 3154878 w 8079179"/>
              <a:gd name="connsiteY41" fmla="*/ 3030187 h 6105896"/>
              <a:gd name="connsiteX42" fmla="*/ 3416135 w 8079179"/>
              <a:gd name="connsiteY42" fmla="*/ 3030187 h 6105896"/>
              <a:gd name="connsiteX43" fmla="*/ 3736769 w 8079179"/>
              <a:gd name="connsiteY43" fmla="*/ 3196441 h 6105896"/>
              <a:gd name="connsiteX44" fmla="*/ 4876800 w 8079179"/>
              <a:gd name="connsiteY44" fmla="*/ 4217719 h 6105896"/>
              <a:gd name="connsiteX45" fmla="*/ 6990608 w 8079179"/>
              <a:gd name="connsiteY45" fmla="*/ 5642758 h 6105896"/>
              <a:gd name="connsiteX46" fmla="*/ 7346868 w 8079179"/>
              <a:gd name="connsiteY46" fmla="*/ 5999018 h 6105896"/>
              <a:gd name="connsiteX47" fmla="*/ 7536873 w 8079179"/>
              <a:gd name="connsiteY47" fmla="*/ 5001491 h 6105896"/>
              <a:gd name="connsiteX48" fmla="*/ 7750629 w 8079179"/>
              <a:gd name="connsiteY48" fmla="*/ 4704608 h 6105896"/>
              <a:gd name="connsiteX49" fmla="*/ 8047512 w 8079179"/>
              <a:gd name="connsiteY49" fmla="*/ 4087091 h 6105896"/>
              <a:gd name="connsiteX50" fmla="*/ 7940634 w 8079179"/>
              <a:gd name="connsiteY50" fmla="*/ 3445823 h 6105896"/>
              <a:gd name="connsiteX51" fmla="*/ 7477496 w 8079179"/>
              <a:gd name="connsiteY51" fmla="*/ 2875808 h 6105896"/>
              <a:gd name="connsiteX0" fmla="*/ 7477496 w 8079179"/>
              <a:gd name="connsiteY0" fmla="*/ 2875808 h 6105896"/>
              <a:gd name="connsiteX1" fmla="*/ 7584374 w 8079179"/>
              <a:gd name="connsiteY1" fmla="*/ 2555174 h 6105896"/>
              <a:gd name="connsiteX2" fmla="*/ 7394369 w 8079179"/>
              <a:gd name="connsiteY2" fmla="*/ 2353293 h 6105896"/>
              <a:gd name="connsiteX3" fmla="*/ 6978733 w 8079179"/>
              <a:gd name="connsiteY3" fmla="*/ 2460171 h 6105896"/>
              <a:gd name="connsiteX4" fmla="*/ 6717475 w 8079179"/>
              <a:gd name="connsiteY4" fmla="*/ 2531423 h 6105896"/>
              <a:gd name="connsiteX5" fmla="*/ 5874327 w 8079179"/>
              <a:gd name="connsiteY5" fmla="*/ 2531423 h 6105896"/>
              <a:gd name="connsiteX6" fmla="*/ 5244935 w 8079179"/>
              <a:gd name="connsiteY6" fmla="*/ 2341418 h 6105896"/>
              <a:gd name="connsiteX7" fmla="*/ 5339938 w 8079179"/>
              <a:gd name="connsiteY7" fmla="*/ 2139538 h 6105896"/>
              <a:gd name="connsiteX8" fmla="*/ 4591792 w 8079179"/>
              <a:gd name="connsiteY8" fmla="*/ 1902031 h 6105896"/>
              <a:gd name="connsiteX9" fmla="*/ 4116779 w 8079179"/>
              <a:gd name="connsiteY9" fmla="*/ 1486395 h 6105896"/>
              <a:gd name="connsiteX10" fmla="*/ 3724894 w 8079179"/>
              <a:gd name="connsiteY10" fmla="*/ 1035132 h 6105896"/>
              <a:gd name="connsiteX11" fmla="*/ 3095501 w 8079179"/>
              <a:gd name="connsiteY11" fmla="*/ 738249 h 6105896"/>
              <a:gd name="connsiteX12" fmla="*/ 2181101 w 8079179"/>
              <a:gd name="connsiteY12" fmla="*/ 928254 h 6105896"/>
              <a:gd name="connsiteX13" fmla="*/ 2121725 w 8079179"/>
              <a:gd name="connsiteY13" fmla="*/ 619496 h 6105896"/>
              <a:gd name="connsiteX14" fmla="*/ 1943595 w 8079179"/>
              <a:gd name="connsiteY14" fmla="*/ 417616 h 6105896"/>
              <a:gd name="connsiteX15" fmla="*/ 1646712 w 8079179"/>
              <a:gd name="connsiteY15" fmla="*/ 215735 h 6105896"/>
              <a:gd name="connsiteX16" fmla="*/ 1266701 w 8079179"/>
              <a:gd name="connsiteY16" fmla="*/ 215735 h 6105896"/>
              <a:gd name="connsiteX17" fmla="*/ 1147948 w 8079179"/>
              <a:gd name="connsiteY17" fmla="*/ 1979 h 6105896"/>
              <a:gd name="connsiteX18" fmla="*/ 922317 w 8079179"/>
              <a:gd name="connsiteY18" fmla="*/ 227610 h 6105896"/>
              <a:gd name="connsiteX19" fmla="*/ 506681 w 8079179"/>
              <a:gd name="connsiteY19" fmla="*/ 429491 h 6105896"/>
              <a:gd name="connsiteX20" fmla="*/ 423553 w 8079179"/>
              <a:gd name="connsiteY20" fmla="*/ 310738 h 6105896"/>
              <a:gd name="connsiteX21" fmla="*/ 19792 w 8079179"/>
              <a:gd name="connsiteY21" fmla="*/ 441366 h 6105896"/>
              <a:gd name="connsiteX22" fmla="*/ 304800 w 8079179"/>
              <a:gd name="connsiteY22" fmla="*/ 488867 h 6105896"/>
              <a:gd name="connsiteX23" fmla="*/ 993569 w 8079179"/>
              <a:gd name="connsiteY23" fmla="*/ 1510145 h 6105896"/>
              <a:gd name="connsiteX24" fmla="*/ 1373579 w 8079179"/>
              <a:gd name="connsiteY24" fmla="*/ 1949532 h 6105896"/>
              <a:gd name="connsiteX25" fmla="*/ 1326078 w 8079179"/>
              <a:gd name="connsiteY25" fmla="*/ 2210790 h 6105896"/>
              <a:gd name="connsiteX26" fmla="*/ 1041070 w 8079179"/>
              <a:gd name="connsiteY26" fmla="*/ 2341418 h 6105896"/>
              <a:gd name="connsiteX27" fmla="*/ 827314 w 8079179"/>
              <a:gd name="connsiteY27" fmla="*/ 2187039 h 6105896"/>
              <a:gd name="connsiteX28" fmla="*/ 922317 w 8079179"/>
              <a:gd name="connsiteY28" fmla="*/ 2103912 h 6105896"/>
              <a:gd name="connsiteX29" fmla="*/ 672935 w 8079179"/>
              <a:gd name="connsiteY29" fmla="*/ 2127662 h 6105896"/>
              <a:gd name="connsiteX30" fmla="*/ 364177 w 8079179"/>
              <a:gd name="connsiteY30" fmla="*/ 2210790 h 6105896"/>
              <a:gd name="connsiteX31" fmla="*/ 625434 w 8079179"/>
              <a:gd name="connsiteY31" fmla="*/ 2210790 h 6105896"/>
              <a:gd name="connsiteX32" fmla="*/ 922317 w 8079179"/>
              <a:gd name="connsiteY32" fmla="*/ 2412670 h 6105896"/>
              <a:gd name="connsiteX33" fmla="*/ 1539834 w 8079179"/>
              <a:gd name="connsiteY33" fmla="*/ 2412670 h 6105896"/>
              <a:gd name="connsiteX34" fmla="*/ 1801091 w 8079179"/>
              <a:gd name="connsiteY34" fmla="*/ 2412670 h 6105896"/>
              <a:gd name="connsiteX35" fmla="*/ 2240478 w 8079179"/>
              <a:gd name="connsiteY35" fmla="*/ 2198914 h 6105896"/>
              <a:gd name="connsiteX36" fmla="*/ 2691740 w 8079179"/>
              <a:gd name="connsiteY36" fmla="*/ 2139538 h 6105896"/>
              <a:gd name="connsiteX37" fmla="*/ 2549236 w 8079179"/>
              <a:gd name="connsiteY37" fmla="*/ 2293917 h 6105896"/>
              <a:gd name="connsiteX38" fmla="*/ 2561112 w 8079179"/>
              <a:gd name="connsiteY38" fmla="*/ 2650177 h 6105896"/>
              <a:gd name="connsiteX39" fmla="*/ 2727366 w 8079179"/>
              <a:gd name="connsiteY39" fmla="*/ 2816431 h 6105896"/>
              <a:gd name="connsiteX40" fmla="*/ 2798618 w 8079179"/>
              <a:gd name="connsiteY40" fmla="*/ 2970810 h 6105896"/>
              <a:gd name="connsiteX41" fmla="*/ 3154878 w 8079179"/>
              <a:gd name="connsiteY41" fmla="*/ 3030187 h 6105896"/>
              <a:gd name="connsiteX42" fmla="*/ 3416135 w 8079179"/>
              <a:gd name="connsiteY42" fmla="*/ 3030187 h 6105896"/>
              <a:gd name="connsiteX43" fmla="*/ 3736769 w 8079179"/>
              <a:gd name="connsiteY43" fmla="*/ 3196441 h 6105896"/>
              <a:gd name="connsiteX44" fmla="*/ 4948052 w 8079179"/>
              <a:gd name="connsiteY44" fmla="*/ 4178135 h 6105896"/>
              <a:gd name="connsiteX45" fmla="*/ 6990608 w 8079179"/>
              <a:gd name="connsiteY45" fmla="*/ 5642758 h 6105896"/>
              <a:gd name="connsiteX46" fmla="*/ 7346868 w 8079179"/>
              <a:gd name="connsiteY46" fmla="*/ 5999018 h 6105896"/>
              <a:gd name="connsiteX47" fmla="*/ 7536873 w 8079179"/>
              <a:gd name="connsiteY47" fmla="*/ 5001491 h 6105896"/>
              <a:gd name="connsiteX48" fmla="*/ 7750629 w 8079179"/>
              <a:gd name="connsiteY48" fmla="*/ 4704608 h 6105896"/>
              <a:gd name="connsiteX49" fmla="*/ 8047512 w 8079179"/>
              <a:gd name="connsiteY49" fmla="*/ 4087091 h 6105896"/>
              <a:gd name="connsiteX50" fmla="*/ 7940634 w 8079179"/>
              <a:gd name="connsiteY50" fmla="*/ 3445823 h 6105896"/>
              <a:gd name="connsiteX51" fmla="*/ 7477496 w 8079179"/>
              <a:gd name="connsiteY51" fmla="*/ 2875808 h 6105896"/>
              <a:gd name="connsiteX0" fmla="*/ 7477496 w 8014360"/>
              <a:gd name="connsiteY0" fmla="*/ 2875808 h 6105896"/>
              <a:gd name="connsiteX1" fmla="*/ 7584374 w 8014360"/>
              <a:gd name="connsiteY1" fmla="*/ 2555174 h 6105896"/>
              <a:gd name="connsiteX2" fmla="*/ 7394369 w 8014360"/>
              <a:gd name="connsiteY2" fmla="*/ 2353293 h 6105896"/>
              <a:gd name="connsiteX3" fmla="*/ 6978733 w 8014360"/>
              <a:gd name="connsiteY3" fmla="*/ 2460171 h 6105896"/>
              <a:gd name="connsiteX4" fmla="*/ 6717475 w 8014360"/>
              <a:gd name="connsiteY4" fmla="*/ 2531423 h 6105896"/>
              <a:gd name="connsiteX5" fmla="*/ 5874327 w 8014360"/>
              <a:gd name="connsiteY5" fmla="*/ 2531423 h 6105896"/>
              <a:gd name="connsiteX6" fmla="*/ 5244935 w 8014360"/>
              <a:gd name="connsiteY6" fmla="*/ 2341418 h 6105896"/>
              <a:gd name="connsiteX7" fmla="*/ 5339938 w 8014360"/>
              <a:gd name="connsiteY7" fmla="*/ 2139538 h 6105896"/>
              <a:gd name="connsiteX8" fmla="*/ 4591792 w 8014360"/>
              <a:gd name="connsiteY8" fmla="*/ 1902031 h 6105896"/>
              <a:gd name="connsiteX9" fmla="*/ 4116779 w 8014360"/>
              <a:gd name="connsiteY9" fmla="*/ 1486395 h 6105896"/>
              <a:gd name="connsiteX10" fmla="*/ 3724894 w 8014360"/>
              <a:gd name="connsiteY10" fmla="*/ 1035132 h 6105896"/>
              <a:gd name="connsiteX11" fmla="*/ 3095501 w 8014360"/>
              <a:gd name="connsiteY11" fmla="*/ 738249 h 6105896"/>
              <a:gd name="connsiteX12" fmla="*/ 2181101 w 8014360"/>
              <a:gd name="connsiteY12" fmla="*/ 928254 h 6105896"/>
              <a:gd name="connsiteX13" fmla="*/ 2121725 w 8014360"/>
              <a:gd name="connsiteY13" fmla="*/ 619496 h 6105896"/>
              <a:gd name="connsiteX14" fmla="*/ 1943595 w 8014360"/>
              <a:gd name="connsiteY14" fmla="*/ 417616 h 6105896"/>
              <a:gd name="connsiteX15" fmla="*/ 1646712 w 8014360"/>
              <a:gd name="connsiteY15" fmla="*/ 215735 h 6105896"/>
              <a:gd name="connsiteX16" fmla="*/ 1266701 w 8014360"/>
              <a:gd name="connsiteY16" fmla="*/ 215735 h 6105896"/>
              <a:gd name="connsiteX17" fmla="*/ 1147948 w 8014360"/>
              <a:gd name="connsiteY17" fmla="*/ 1979 h 6105896"/>
              <a:gd name="connsiteX18" fmla="*/ 922317 w 8014360"/>
              <a:gd name="connsiteY18" fmla="*/ 227610 h 6105896"/>
              <a:gd name="connsiteX19" fmla="*/ 506681 w 8014360"/>
              <a:gd name="connsiteY19" fmla="*/ 429491 h 6105896"/>
              <a:gd name="connsiteX20" fmla="*/ 423553 w 8014360"/>
              <a:gd name="connsiteY20" fmla="*/ 310738 h 6105896"/>
              <a:gd name="connsiteX21" fmla="*/ 19792 w 8014360"/>
              <a:gd name="connsiteY21" fmla="*/ 441366 h 6105896"/>
              <a:gd name="connsiteX22" fmla="*/ 304800 w 8014360"/>
              <a:gd name="connsiteY22" fmla="*/ 488867 h 6105896"/>
              <a:gd name="connsiteX23" fmla="*/ 993569 w 8014360"/>
              <a:gd name="connsiteY23" fmla="*/ 1510145 h 6105896"/>
              <a:gd name="connsiteX24" fmla="*/ 1373579 w 8014360"/>
              <a:gd name="connsiteY24" fmla="*/ 1949532 h 6105896"/>
              <a:gd name="connsiteX25" fmla="*/ 1326078 w 8014360"/>
              <a:gd name="connsiteY25" fmla="*/ 2210790 h 6105896"/>
              <a:gd name="connsiteX26" fmla="*/ 1041070 w 8014360"/>
              <a:gd name="connsiteY26" fmla="*/ 2341418 h 6105896"/>
              <a:gd name="connsiteX27" fmla="*/ 827314 w 8014360"/>
              <a:gd name="connsiteY27" fmla="*/ 2187039 h 6105896"/>
              <a:gd name="connsiteX28" fmla="*/ 922317 w 8014360"/>
              <a:gd name="connsiteY28" fmla="*/ 2103912 h 6105896"/>
              <a:gd name="connsiteX29" fmla="*/ 672935 w 8014360"/>
              <a:gd name="connsiteY29" fmla="*/ 2127662 h 6105896"/>
              <a:gd name="connsiteX30" fmla="*/ 364177 w 8014360"/>
              <a:gd name="connsiteY30" fmla="*/ 2210790 h 6105896"/>
              <a:gd name="connsiteX31" fmla="*/ 625434 w 8014360"/>
              <a:gd name="connsiteY31" fmla="*/ 2210790 h 6105896"/>
              <a:gd name="connsiteX32" fmla="*/ 922317 w 8014360"/>
              <a:gd name="connsiteY32" fmla="*/ 2412670 h 6105896"/>
              <a:gd name="connsiteX33" fmla="*/ 1539834 w 8014360"/>
              <a:gd name="connsiteY33" fmla="*/ 2412670 h 6105896"/>
              <a:gd name="connsiteX34" fmla="*/ 1801091 w 8014360"/>
              <a:gd name="connsiteY34" fmla="*/ 2412670 h 6105896"/>
              <a:gd name="connsiteX35" fmla="*/ 2240478 w 8014360"/>
              <a:gd name="connsiteY35" fmla="*/ 2198914 h 6105896"/>
              <a:gd name="connsiteX36" fmla="*/ 2691740 w 8014360"/>
              <a:gd name="connsiteY36" fmla="*/ 2139538 h 6105896"/>
              <a:gd name="connsiteX37" fmla="*/ 2549236 w 8014360"/>
              <a:gd name="connsiteY37" fmla="*/ 2293917 h 6105896"/>
              <a:gd name="connsiteX38" fmla="*/ 2561112 w 8014360"/>
              <a:gd name="connsiteY38" fmla="*/ 2650177 h 6105896"/>
              <a:gd name="connsiteX39" fmla="*/ 2727366 w 8014360"/>
              <a:gd name="connsiteY39" fmla="*/ 2816431 h 6105896"/>
              <a:gd name="connsiteX40" fmla="*/ 2798618 w 8014360"/>
              <a:gd name="connsiteY40" fmla="*/ 2970810 h 6105896"/>
              <a:gd name="connsiteX41" fmla="*/ 3154878 w 8014360"/>
              <a:gd name="connsiteY41" fmla="*/ 3030187 h 6105896"/>
              <a:gd name="connsiteX42" fmla="*/ 3416135 w 8014360"/>
              <a:gd name="connsiteY42" fmla="*/ 3030187 h 6105896"/>
              <a:gd name="connsiteX43" fmla="*/ 3736769 w 8014360"/>
              <a:gd name="connsiteY43" fmla="*/ 3196441 h 6105896"/>
              <a:gd name="connsiteX44" fmla="*/ 4948052 w 8014360"/>
              <a:gd name="connsiteY44" fmla="*/ 4178135 h 6105896"/>
              <a:gd name="connsiteX45" fmla="*/ 6990608 w 8014360"/>
              <a:gd name="connsiteY45" fmla="*/ 5642758 h 6105896"/>
              <a:gd name="connsiteX46" fmla="*/ 7346868 w 8014360"/>
              <a:gd name="connsiteY46" fmla="*/ 5999018 h 6105896"/>
              <a:gd name="connsiteX47" fmla="*/ 7536873 w 8014360"/>
              <a:gd name="connsiteY47" fmla="*/ 5001491 h 6105896"/>
              <a:gd name="connsiteX48" fmla="*/ 7750629 w 8014360"/>
              <a:gd name="connsiteY48" fmla="*/ 4704608 h 6105896"/>
              <a:gd name="connsiteX49" fmla="*/ 7919852 w 8014360"/>
              <a:gd name="connsiteY49" fmla="*/ 4101935 h 6105896"/>
              <a:gd name="connsiteX50" fmla="*/ 7940634 w 8014360"/>
              <a:gd name="connsiteY50" fmla="*/ 3445823 h 6105896"/>
              <a:gd name="connsiteX51" fmla="*/ 7477496 w 8014360"/>
              <a:gd name="connsiteY51" fmla="*/ 2875808 h 6105896"/>
              <a:gd name="connsiteX0" fmla="*/ 7477496 w 7935356"/>
              <a:gd name="connsiteY0" fmla="*/ 2875808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339938 w 7935356"/>
              <a:gd name="connsiteY7" fmla="*/ 2139538 h 6105896"/>
              <a:gd name="connsiteX8" fmla="*/ 4591792 w 7935356"/>
              <a:gd name="connsiteY8" fmla="*/ 1902031 h 6105896"/>
              <a:gd name="connsiteX9" fmla="*/ 4116779 w 7935356"/>
              <a:gd name="connsiteY9" fmla="*/ 1486395 h 6105896"/>
              <a:gd name="connsiteX10" fmla="*/ 3724894 w 7935356"/>
              <a:gd name="connsiteY10" fmla="*/ 1035132 h 6105896"/>
              <a:gd name="connsiteX11" fmla="*/ 3095501 w 7935356"/>
              <a:gd name="connsiteY11" fmla="*/ 738249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77496 w 7935356"/>
              <a:gd name="connsiteY51" fmla="*/ 2875808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339938 w 7935356"/>
              <a:gd name="connsiteY7" fmla="*/ 2139538 h 6105896"/>
              <a:gd name="connsiteX8" fmla="*/ 4591792 w 7935356"/>
              <a:gd name="connsiteY8" fmla="*/ 1902031 h 6105896"/>
              <a:gd name="connsiteX9" fmla="*/ 4116779 w 7935356"/>
              <a:gd name="connsiteY9" fmla="*/ 1486395 h 6105896"/>
              <a:gd name="connsiteX10" fmla="*/ 3724894 w 7935356"/>
              <a:gd name="connsiteY10" fmla="*/ 1035132 h 6105896"/>
              <a:gd name="connsiteX11" fmla="*/ 3095501 w 7935356"/>
              <a:gd name="connsiteY11" fmla="*/ 738249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405252 w 7935356"/>
              <a:gd name="connsiteY7" fmla="*/ 2120735 h 6105896"/>
              <a:gd name="connsiteX8" fmla="*/ 4591792 w 7935356"/>
              <a:gd name="connsiteY8" fmla="*/ 1902031 h 6105896"/>
              <a:gd name="connsiteX9" fmla="*/ 4116779 w 7935356"/>
              <a:gd name="connsiteY9" fmla="*/ 1486395 h 6105896"/>
              <a:gd name="connsiteX10" fmla="*/ 3724894 w 7935356"/>
              <a:gd name="connsiteY10" fmla="*/ 1035132 h 6105896"/>
              <a:gd name="connsiteX11" fmla="*/ 3095501 w 7935356"/>
              <a:gd name="connsiteY11" fmla="*/ 738249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405252 w 7935356"/>
              <a:gd name="connsiteY7" fmla="*/ 2120735 h 6105896"/>
              <a:gd name="connsiteX8" fmla="*/ 4567052 w 7935356"/>
              <a:gd name="connsiteY8" fmla="*/ 1892135 h 6105896"/>
              <a:gd name="connsiteX9" fmla="*/ 4116779 w 7935356"/>
              <a:gd name="connsiteY9" fmla="*/ 1486395 h 6105896"/>
              <a:gd name="connsiteX10" fmla="*/ 3724894 w 7935356"/>
              <a:gd name="connsiteY10" fmla="*/ 1035132 h 6105896"/>
              <a:gd name="connsiteX11" fmla="*/ 3095501 w 7935356"/>
              <a:gd name="connsiteY11" fmla="*/ 738249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405252 w 7935356"/>
              <a:gd name="connsiteY7" fmla="*/ 2120735 h 6105896"/>
              <a:gd name="connsiteX8" fmla="*/ 4567052 w 7935356"/>
              <a:gd name="connsiteY8" fmla="*/ 1892135 h 6105896"/>
              <a:gd name="connsiteX9" fmla="*/ 4109852 w 7935356"/>
              <a:gd name="connsiteY9" fmla="*/ 1434935 h 6105896"/>
              <a:gd name="connsiteX10" fmla="*/ 3724894 w 7935356"/>
              <a:gd name="connsiteY10" fmla="*/ 1035132 h 6105896"/>
              <a:gd name="connsiteX11" fmla="*/ 3095501 w 7935356"/>
              <a:gd name="connsiteY11" fmla="*/ 738249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405252 w 7935356"/>
              <a:gd name="connsiteY7" fmla="*/ 2120735 h 6105896"/>
              <a:gd name="connsiteX8" fmla="*/ 4567052 w 7935356"/>
              <a:gd name="connsiteY8" fmla="*/ 1892135 h 6105896"/>
              <a:gd name="connsiteX9" fmla="*/ 4109852 w 7935356"/>
              <a:gd name="connsiteY9" fmla="*/ 1434935 h 6105896"/>
              <a:gd name="connsiteX10" fmla="*/ 3728852 w 7935356"/>
              <a:gd name="connsiteY10" fmla="*/ 977735 h 6105896"/>
              <a:gd name="connsiteX11" fmla="*/ 3095501 w 7935356"/>
              <a:gd name="connsiteY11" fmla="*/ 738249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405252 w 7935356"/>
              <a:gd name="connsiteY7" fmla="*/ 2120735 h 6105896"/>
              <a:gd name="connsiteX8" fmla="*/ 4567052 w 7935356"/>
              <a:gd name="connsiteY8" fmla="*/ 1892135 h 6105896"/>
              <a:gd name="connsiteX9" fmla="*/ 4109852 w 7935356"/>
              <a:gd name="connsiteY9" fmla="*/ 1434935 h 6105896"/>
              <a:gd name="connsiteX10" fmla="*/ 3728852 w 7935356"/>
              <a:gd name="connsiteY10" fmla="*/ 977735 h 6105896"/>
              <a:gd name="connsiteX11" fmla="*/ 3043052 w 7935356"/>
              <a:gd name="connsiteY11" fmla="*/ 672935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06681 w 7935356"/>
              <a:gd name="connsiteY19" fmla="*/ 429491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462652 w 7935356"/>
              <a:gd name="connsiteY0" fmla="*/ 2882735 h 6105896"/>
              <a:gd name="connsiteX1" fmla="*/ 7584374 w 7935356"/>
              <a:gd name="connsiteY1" fmla="*/ 2555174 h 6105896"/>
              <a:gd name="connsiteX2" fmla="*/ 7394369 w 7935356"/>
              <a:gd name="connsiteY2" fmla="*/ 2353293 h 6105896"/>
              <a:gd name="connsiteX3" fmla="*/ 6978733 w 7935356"/>
              <a:gd name="connsiteY3" fmla="*/ 2460171 h 6105896"/>
              <a:gd name="connsiteX4" fmla="*/ 6717475 w 7935356"/>
              <a:gd name="connsiteY4" fmla="*/ 2531423 h 6105896"/>
              <a:gd name="connsiteX5" fmla="*/ 5874327 w 7935356"/>
              <a:gd name="connsiteY5" fmla="*/ 2531423 h 6105896"/>
              <a:gd name="connsiteX6" fmla="*/ 5244935 w 7935356"/>
              <a:gd name="connsiteY6" fmla="*/ 2341418 h 6105896"/>
              <a:gd name="connsiteX7" fmla="*/ 5405252 w 7935356"/>
              <a:gd name="connsiteY7" fmla="*/ 2120735 h 6105896"/>
              <a:gd name="connsiteX8" fmla="*/ 4567052 w 7935356"/>
              <a:gd name="connsiteY8" fmla="*/ 1892135 h 6105896"/>
              <a:gd name="connsiteX9" fmla="*/ 4109852 w 7935356"/>
              <a:gd name="connsiteY9" fmla="*/ 1434935 h 6105896"/>
              <a:gd name="connsiteX10" fmla="*/ 3728852 w 7935356"/>
              <a:gd name="connsiteY10" fmla="*/ 977735 h 6105896"/>
              <a:gd name="connsiteX11" fmla="*/ 3043052 w 7935356"/>
              <a:gd name="connsiteY11" fmla="*/ 672935 h 6105896"/>
              <a:gd name="connsiteX12" fmla="*/ 2181101 w 7935356"/>
              <a:gd name="connsiteY12" fmla="*/ 928254 h 6105896"/>
              <a:gd name="connsiteX13" fmla="*/ 2121725 w 7935356"/>
              <a:gd name="connsiteY13" fmla="*/ 619496 h 6105896"/>
              <a:gd name="connsiteX14" fmla="*/ 1943595 w 7935356"/>
              <a:gd name="connsiteY14" fmla="*/ 417616 h 6105896"/>
              <a:gd name="connsiteX15" fmla="*/ 1646712 w 7935356"/>
              <a:gd name="connsiteY15" fmla="*/ 215735 h 6105896"/>
              <a:gd name="connsiteX16" fmla="*/ 1266701 w 7935356"/>
              <a:gd name="connsiteY16" fmla="*/ 215735 h 6105896"/>
              <a:gd name="connsiteX17" fmla="*/ 1147948 w 7935356"/>
              <a:gd name="connsiteY17" fmla="*/ 1979 h 6105896"/>
              <a:gd name="connsiteX18" fmla="*/ 922317 w 7935356"/>
              <a:gd name="connsiteY18" fmla="*/ 227610 h 6105896"/>
              <a:gd name="connsiteX19" fmla="*/ 528452 w 7935356"/>
              <a:gd name="connsiteY19" fmla="*/ 368135 h 6105896"/>
              <a:gd name="connsiteX20" fmla="*/ 423553 w 7935356"/>
              <a:gd name="connsiteY20" fmla="*/ 310738 h 6105896"/>
              <a:gd name="connsiteX21" fmla="*/ 19792 w 7935356"/>
              <a:gd name="connsiteY21" fmla="*/ 441366 h 6105896"/>
              <a:gd name="connsiteX22" fmla="*/ 304800 w 7935356"/>
              <a:gd name="connsiteY22" fmla="*/ 488867 h 6105896"/>
              <a:gd name="connsiteX23" fmla="*/ 993569 w 7935356"/>
              <a:gd name="connsiteY23" fmla="*/ 1510145 h 6105896"/>
              <a:gd name="connsiteX24" fmla="*/ 1373579 w 7935356"/>
              <a:gd name="connsiteY24" fmla="*/ 1949532 h 6105896"/>
              <a:gd name="connsiteX25" fmla="*/ 1326078 w 7935356"/>
              <a:gd name="connsiteY25" fmla="*/ 2210790 h 6105896"/>
              <a:gd name="connsiteX26" fmla="*/ 1041070 w 7935356"/>
              <a:gd name="connsiteY26" fmla="*/ 2341418 h 6105896"/>
              <a:gd name="connsiteX27" fmla="*/ 827314 w 7935356"/>
              <a:gd name="connsiteY27" fmla="*/ 2187039 h 6105896"/>
              <a:gd name="connsiteX28" fmla="*/ 922317 w 7935356"/>
              <a:gd name="connsiteY28" fmla="*/ 2103912 h 6105896"/>
              <a:gd name="connsiteX29" fmla="*/ 672935 w 7935356"/>
              <a:gd name="connsiteY29" fmla="*/ 2127662 h 6105896"/>
              <a:gd name="connsiteX30" fmla="*/ 364177 w 7935356"/>
              <a:gd name="connsiteY30" fmla="*/ 2210790 h 6105896"/>
              <a:gd name="connsiteX31" fmla="*/ 625434 w 7935356"/>
              <a:gd name="connsiteY31" fmla="*/ 2210790 h 6105896"/>
              <a:gd name="connsiteX32" fmla="*/ 922317 w 7935356"/>
              <a:gd name="connsiteY32" fmla="*/ 2412670 h 6105896"/>
              <a:gd name="connsiteX33" fmla="*/ 1539834 w 7935356"/>
              <a:gd name="connsiteY33" fmla="*/ 2412670 h 6105896"/>
              <a:gd name="connsiteX34" fmla="*/ 1801091 w 7935356"/>
              <a:gd name="connsiteY34" fmla="*/ 2412670 h 6105896"/>
              <a:gd name="connsiteX35" fmla="*/ 2240478 w 7935356"/>
              <a:gd name="connsiteY35" fmla="*/ 2198914 h 6105896"/>
              <a:gd name="connsiteX36" fmla="*/ 2691740 w 7935356"/>
              <a:gd name="connsiteY36" fmla="*/ 2139538 h 6105896"/>
              <a:gd name="connsiteX37" fmla="*/ 2549236 w 7935356"/>
              <a:gd name="connsiteY37" fmla="*/ 2293917 h 6105896"/>
              <a:gd name="connsiteX38" fmla="*/ 2561112 w 7935356"/>
              <a:gd name="connsiteY38" fmla="*/ 2650177 h 6105896"/>
              <a:gd name="connsiteX39" fmla="*/ 2727366 w 7935356"/>
              <a:gd name="connsiteY39" fmla="*/ 2816431 h 6105896"/>
              <a:gd name="connsiteX40" fmla="*/ 2798618 w 7935356"/>
              <a:gd name="connsiteY40" fmla="*/ 2970810 h 6105896"/>
              <a:gd name="connsiteX41" fmla="*/ 3154878 w 7935356"/>
              <a:gd name="connsiteY41" fmla="*/ 3030187 h 6105896"/>
              <a:gd name="connsiteX42" fmla="*/ 3416135 w 7935356"/>
              <a:gd name="connsiteY42" fmla="*/ 3030187 h 6105896"/>
              <a:gd name="connsiteX43" fmla="*/ 3736769 w 7935356"/>
              <a:gd name="connsiteY43" fmla="*/ 3196441 h 6105896"/>
              <a:gd name="connsiteX44" fmla="*/ 4948052 w 7935356"/>
              <a:gd name="connsiteY44" fmla="*/ 4178135 h 6105896"/>
              <a:gd name="connsiteX45" fmla="*/ 6990608 w 7935356"/>
              <a:gd name="connsiteY45" fmla="*/ 5642758 h 6105896"/>
              <a:gd name="connsiteX46" fmla="*/ 7346868 w 7935356"/>
              <a:gd name="connsiteY46" fmla="*/ 5999018 h 6105896"/>
              <a:gd name="connsiteX47" fmla="*/ 7536873 w 7935356"/>
              <a:gd name="connsiteY47" fmla="*/ 5001491 h 6105896"/>
              <a:gd name="connsiteX48" fmla="*/ 7750629 w 7935356"/>
              <a:gd name="connsiteY48" fmla="*/ 4704608 h 6105896"/>
              <a:gd name="connsiteX49" fmla="*/ 7919852 w 7935356"/>
              <a:gd name="connsiteY49" fmla="*/ 4101935 h 6105896"/>
              <a:gd name="connsiteX50" fmla="*/ 7843652 w 7935356"/>
              <a:gd name="connsiteY50" fmla="*/ 3492335 h 6105896"/>
              <a:gd name="connsiteX51" fmla="*/ 7462652 w 7935356"/>
              <a:gd name="connsiteY51" fmla="*/ 2882735 h 6105896"/>
              <a:gd name="connsiteX0" fmla="*/ 7363679 w 7826296"/>
              <a:gd name="connsiteY0" fmla="*/ 2880773 h 6030263"/>
              <a:gd name="connsiteX1" fmla="*/ 7485401 w 7826296"/>
              <a:gd name="connsiteY1" fmla="*/ 2553212 h 6030263"/>
              <a:gd name="connsiteX2" fmla="*/ 7295396 w 7826296"/>
              <a:gd name="connsiteY2" fmla="*/ 2351331 h 6030263"/>
              <a:gd name="connsiteX3" fmla="*/ 6879760 w 7826296"/>
              <a:gd name="connsiteY3" fmla="*/ 2458209 h 6030263"/>
              <a:gd name="connsiteX4" fmla="*/ 6618502 w 7826296"/>
              <a:gd name="connsiteY4" fmla="*/ 2529461 h 6030263"/>
              <a:gd name="connsiteX5" fmla="*/ 5775354 w 7826296"/>
              <a:gd name="connsiteY5" fmla="*/ 2529461 h 6030263"/>
              <a:gd name="connsiteX6" fmla="*/ 5145962 w 7826296"/>
              <a:gd name="connsiteY6" fmla="*/ 2339456 h 6030263"/>
              <a:gd name="connsiteX7" fmla="*/ 5306279 w 7826296"/>
              <a:gd name="connsiteY7" fmla="*/ 2118773 h 6030263"/>
              <a:gd name="connsiteX8" fmla="*/ 4468079 w 7826296"/>
              <a:gd name="connsiteY8" fmla="*/ 1890173 h 6030263"/>
              <a:gd name="connsiteX9" fmla="*/ 4010879 w 7826296"/>
              <a:gd name="connsiteY9" fmla="*/ 1432973 h 6030263"/>
              <a:gd name="connsiteX10" fmla="*/ 3629879 w 7826296"/>
              <a:gd name="connsiteY10" fmla="*/ 975773 h 6030263"/>
              <a:gd name="connsiteX11" fmla="*/ 2944079 w 7826296"/>
              <a:gd name="connsiteY11" fmla="*/ 670973 h 6030263"/>
              <a:gd name="connsiteX12" fmla="*/ 2082128 w 7826296"/>
              <a:gd name="connsiteY12" fmla="*/ 926292 h 6030263"/>
              <a:gd name="connsiteX13" fmla="*/ 2022752 w 7826296"/>
              <a:gd name="connsiteY13" fmla="*/ 617534 h 6030263"/>
              <a:gd name="connsiteX14" fmla="*/ 1844622 w 7826296"/>
              <a:gd name="connsiteY14" fmla="*/ 415654 h 6030263"/>
              <a:gd name="connsiteX15" fmla="*/ 1547739 w 7826296"/>
              <a:gd name="connsiteY15" fmla="*/ 213773 h 6030263"/>
              <a:gd name="connsiteX16" fmla="*/ 1167728 w 7826296"/>
              <a:gd name="connsiteY16" fmla="*/ 213773 h 6030263"/>
              <a:gd name="connsiteX17" fmla="*/ 1048975 w 7826296"/>
              <a:gd name="connsiteY17" fmla="*/ 17 h 6030263"/>
              <a:gd name="connsiteX18" fmla="*/ 823344 w 7826296"/>
              <a:gd name="connsiteY18" fmla="*/ 225648 h 6030263"/>
              <a:gd name="connsiteX19" fmla="*/ 429479 w 7826296"/>
              <a:gd name="connsiteY19" fmla="*/ 366173 h 6030263"/>
              <a:gd name="connsiteX20" fmla="*/ 324580 w 7826296"/>
              <a:gd name="connsiteY20" fmla="*/ 308776 h 6030263"/>
              <a:gd name="connsiteX21" fmla="*/ 3159 w 7826296"/>
              <a:gd name="connsiteY21" fmla="*/ 413402 h 6030263"/>
              <a:gd name="connsiteX22" fmla="*/ 205827 w 7826296"/>
              <a:gd name="connsiteY22" fmla="*/ 486905 h 6030263"/>
              <a:gd name="connsiteX23" fmla="*/ 894596 w 7826296"/>
              <a:gd name="connsiteY23" fmla="*/ 1508183 h 6030263"/>
              <a:gd name="connsiteX24" fmla="*/ 1274606 w 7826296"/>
              <a:gd name="connsiteY24" fmla="*/ 1947570 h 6030263"/>
              <a:gd name="connsiteX25" fmla="*/ 1227105 w 7826296"/>
              <a:gd name="connsiteY25" fmla="*/ 2208828 h 6030263"/>
              <a:gd name="connsiteX26" fmla="*/ 942097 w 7826296"/>
              <a:gd name="connsiteY26" fmla="*/ 2339456 h 6030263"/>
              <a:gd name="connsiteX27" fmla="*/ 728341 w 7826296"/>
              <a:gd name="connsiteY27" fmla="*/ 2185077 h 6030263"/>
              <a:gd name="connsiteX28" fmla="*/ 823344 w 7826296"/>
              <a:gd name="connsiteY28" fmla="*/ 2101950 h 6030263"/>
              <a:gd name="connsiteX29" fmla="*/ 573962 w 7826296"/>
              <a:gd name="connsiteY29" fmla="*/ 2125700 h 6030263"/>
              <a:gd name="connsiteX30" fmla="*/ 265204 w 7826296"/>
              <a:gd name="connsiteY30" fmla="*/ 2208828 h 6030263"/>
              <a:gd name="connsiteX31" fmla="*/ 526461 w 7826296"/>
              <a:gd name="connsiteY31" fmla="*/ 2208828 h 6030263"/>
              <a:gd name="connsiteX32" fmla="*/ 823344 w 7826296"/>
              <a:gd name="connsiteY32" fmla="*/ 2410708 h 6030263"/>
              <a:gd name="connsiteX33" fmla="*/ 1440861 w 7826296"/>
              <a:gd name="connsiteY33" fmla="*/ 2410708 h 6030263"/>
              <a:gd name="connsiteX34" fmla="*/ 1702118 w 7826296"/>
              <a:gd name="connsiteY34" fmla="*/ 2410708 h 6030263"/>
              <a:gd name="connsiteX35" fmla="*/ 2141505 w 7826296"/>
              <a:gd name="connsiteY35" fmla="*/ 2196952 h 6030263"/>
              <a:gd name="connsiteX36" fmla="*/ 2592767 w 7826296"/>
              <a:gd name="connsiteY36" fmla="*/ 2137576 h 6030263"/>
              <a:gd name="connsiteX37" fmla="*/ 2450263 w 7826296"/>
              <a:gd name="connsiteY37" fmla="*/ 2291955 h 6030263"/>
              <a:gd name="connsiteX38" fmla="*/ 2462139 w 7826296"/>
              <a:gd name="connsiteY38" fmla="*/ 2648215 h 6030263"/>
              <a:gd name="connsiteX39" fmla="*/ 2628393 w 7826296"/>
              <a:gd name="connsiteY39" fmla="*/ 2814469 h 6030263"/>
              <a:gd name="connsiteX40" fmla="*/ 2699645 w 7826296"/>
              <a:gd name="connsiteY40" fmla="*/ 2968848 h 6030263"/>
              <a:gd name="connsiteX41" fmla="*/ 3055905 w 7826296"/>
              <a:gd name="connsiteY41" fmla="*/ 3028225 h 6030263"/>
              <a:gd name="connsiteX42" fmla="*/ 3317162 w 7826296"/>
              <a:gd name="connsiteY42" fmla="*/ 3028225 h 6030263"/>
              <a:gd name="connsiteX43" fmla="*/ 3637796 w 7826296"/>
              <a:gd name="connsiteY43" fmla="*/ 3194479 h 6030263"/>
              <a:gd name="connsiteX44" fmla="*/ 4849079 w 7826296"/>
              <a:gd name="connsiteY44" fmla="*/ 4176173 h 6030263"/>
              <a:gd name="connsiteX45" fmla="*/ 6891635 w 7826296"/>
              <a:gd name="connsiteY45" fmla="*/ 5640796 h 6030263"/>
              <a:gd name="connsiteX46" fmla="*/ 7247895 w 7826296"/>
              <a:gd name="connsiteY46" fmla="*/ 5997056 h 6030263"/>
              <a:gd name="connsiteX47" fmla="*/ 7437900 w 7826296"/>
              <a:gd name="connsiteY47" fmla="*/ 4999529 h 6030263"/>
              <a:gd name="connsiteX48" fmla="*/ 7651656 w 7826296"/>
              <a:gd name="connsiteY48" fmla="*/ 4702646 h 6030263"/>
              <a:gd name="connsiteX49" fmla="*/ 7820879 w 7826296"/>
              <a:gd name="connsiteY49" fmla="*/ 4099973 h 6030263"/>
              <a:gd name="connsiteX50" fmla="*/ 7744679 w 7826296"/>
              <a:gd name="connsiteY50" fmla="*/ 3490373 h 6030263"/>
              <a:gd name="connsiteX51" fmla="*/ 7363679 w 7826296"/>
              <a:gd name="connsiteY51" fmla="*/ 2880773 h 60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26296" h="6030263">
                <a:moveTo>
                  <a:pt x="7363679" y="2880773"/>
                </a:moveTo>
                <a:cubicBezTo>
                  <a:pt x="7320466" y="2724580"/>
                  <a:pt x="7496781" y="2641452"/>
                  <a:pt x="7485401" y="2553212"/>
                </a:cubicBezTo>
                <a:cubicBezTo>
                  <a:pt x="7474021" y="2464972"/>
                  <a:pt x="7396336" y="2367165"/>
                  <a:pt x="7295396" y="2351331"/>
                </a:cubicBezTo>
                <a:cubicBezTo>
                  <a:pt x="7194456" y="2335497"/>
                  <a:pt x="6879760" y="2458209"/>
                  <a:pt x="6879760" y="2458209"/>
                </a:cubicBezTo>
                <a:cubicBezTo>
                  <a:pt x="6766944" y="2487897"/>
                  <a:pt x="6802570" y="2517586"/>
                  <a:pt x="6618502" y="2529461"/>
                </a:cubicBezTo>
                <a:cubicBezTo>
                  <a:pt x="6434434" y="2541336"/>
                  <a:pt x="6020777" y="2561129"/>
                  <a:pt x="5775354" y="2529461"/>
                </a:cubicBezTo>
                <a:cubicBezTo>
                  <a:pt x="5529931" y="2497794"/>
                  <a:pt x="5224141" y="2407904"/>
                  <a:pt x="5145962" y="2339456"/>
                </a:cubicBezTo>
                <a:cubicBezTo>
                  <a:pt x="5067783" y="2271008"/>
                  <a:pt x="5419260" y="2193654"/>
                  <a:pt x="5306279" y="2118773"/>
                </a:cubicBezTo>
                <a:cubicBezTo>
                  <a:pt x="5193299" y="2043893"/>
                  <a:pt x="4683979" y="2004473"/>
                  <a:pt x="4468079" y="1890173"/>
                </a:cubicBezTo>
                <a:cubicBezTo>
                  <a:pt x="4252179" y="1775873"/>
                  <a:pt x="4150579" y="1585373"/>
                  <a:pt x="4010879" y="1432973"/>
                </a:cubicBezTo>
                <a:cubicBezTo>
                  <a:pt x="3871179" y="1280573"/>
                  <a:pt x="3807679" y="1102773"/>
                  <a:pt x="3629879" y="975773"/>
                </a:cubicBezTo>
                <a:cubicBezTo>
                  <a:pt x="3452079" y="848773"/>
                  <a:pt x="3202037" y="679220"/>
                  <a:pt x="2944079" y="670973"/>
                </a:cubicBezTo>
                <a:cubicBezTo>
                  <a:pt x="2686121" y="662726"/>
                  <a:pt x="2235683" y="935199"/>
                  <a:pt x="2082128" y="926292"/>
                </a:cubicBezTo>
                <a:cubicBezTo>
                  <a:pt x="1928574" y="917386"/>
                  <a:pt x="2062336" y="702640"/>
                  <a:pt x="2022752" y="617534"/>
                </a:cubicBezTo>
                <a:cubicBezTo>
                  <a:pt x="1983168" y="532428"/>
                  <a:pt x="1923791" y="482947"/>
                  <a:pt x="1844622" y="415654"/>
                </a:cubicBezTo>
                <a:cubicBezTo>
                  <a:pt x="1765453" y="348361"/>
                  <a:pt x="1660555" y="247420"/>
                  <a:pt x="1547739" y="213773"/>
                </a:cubicBezTo>
                <a:cubicBezTo>
                  <a:pt x="1434923" y="180126"/>
                  <a:pt x="1250855" y="249399"/>
                  <a:pt x="1167728" y="213773"/>
                </a:cubicBezTo>
                <a:cubicBezTo>
                  <a:pt x="1084601" y="178147"/>
                  <a:pt x="1106372" y="-1962"/>
                  <a:pt x="1048975" y="17"/>
                </a:cubicBezTo>
                <a:cubicBezTo>
                  <a:pt x="991578" y="1996"/>
                  <a:pt x="926593" y="164622"/>
                  <a:pt x="823344" y="225648"/>
                </a:cubicBezTo>
                <a:cubicBezTo>
                  <a:pt x="720095" y="286674"/>
                  <a:pt x="512606" y="352318"/>
                  <a:pt x="429479" y="366173"/>
                </a:cubicBezTo>
                <a:cubicBezTo>
                  <a:pt x="346352" y="380028"/>
                  <a:pt x="395633" y="300905"/>
                  <a:pt x="324580" y="308776"/>
                </a:cubicBezTo>
                <a:cubicBezTo>
                  <a:pt x="253527" y="316648"/>
                  <a:pt x="22951" y="383714"/>
                  <a:pt x="3159" y="413402"/>
                </a:cubicBezTo>
                <a:cubicBezTo>
                  <a:pt x="-16633" y="443090"/>
                  <a:pt x="57254" y="304442"/>
                  <a:pt x="205827" y="486905"/>
                </a:cubicBezTo>
                <a:cubicBezTo>
                  <a:pt x="354400" y="669368"/>
                  <a:pt x="716466" y="1264739"/>
                  <a:pt x="894596" y="1508183"/>
                </a:cubicBezTo>
                <a:cubicBezTo>
                  <a:pt x="1072726" y="1751627"/>
                  <a:pt x="1219188" y="1830796"/>
                  <a:pt x="1274606" y="1947570"/>
                </a:cubicBezTo>
                <a:cubicBezTo>
                  <a:pt x="1330024" y="2064344"/>
                  <a:pt x="1282523" y="2143514"/>
                  <a:pt x="1227105" y="2208828"/>
                </a:cubicBezTo>
                <a:cubicBezTo>
                  <a:pt x="1171687" y="2274142"/>
                  <a:pt x="1025224" y="2343415"/>
                  <a:pt x="942097" y="2339456"/>
                </a:cubicBezTo>
                <a:cubicBezTo>
                  <a:pt x="858970" y="2335497"/>
                  <a:pt x="748133" y="2224661"/>
                  <a:pt x="728341" y="2185077"/>
                </a:cubicBezTo>
                <a:cubicBezTo>
                  <a:pt x="708549" y="2145493"/>
                  <a:pt x="849074" y="2111846"/>
                  <a:pt x="823344" y="2101950"/>
                </a:cubicBezTo>
                <a:cubicBezTo>
                  <a:pt x="797614" y="2092054"/>
                  <a:pt x="666985" y="2107887"/>
                  <a:pt x="573962" y="2125700"/>
                </a:cubicBezTo>
                <a:cubicBezTo>
                  <a:pt x="480939" y="2143513"/>
                  <a:pt x="273121" y="2194973"/>
                  <a:pt x="265204" y="2208828"/>
                </a:cubicBezTo>
                <a:cubicBezTo>
                  <a:pt x="257287" y="2222683"/>
                  <a:pt x="433438" y="2175181"/>
                  <a:pt x="526461" y="2208828"/>
                </a:cubicBezTo>
                <a:cubicBezTo>
                  <a:pt x="619484" y="2242475"/>
                  <a:pt x="670944" y="2377061"/>
                  <a:pt x="823344" y="2410708"/>
                </a:cubicBezTo>
                <a:cubicBezTo>
                  <a:pt x="975744" y="2444355"/>
                  <a:pt x="1440861" y="2410708"/>
                  <a:pt x="1440861" y="2410708"/>
                </a:cubicBezTo>
                <a:cubicBezTo>
                  <a:pt x="1587323" y="2410708"/>
                  <a:pt x="1585344" y="2446334"/>
                  <a:pt x="1702118" y="2410708"/>
                </a:cubicBezTo>
                <a:cubicBezTo>
                  <a:pt x="1818892" y="2375082"/>
                  <a:pt x="1993064" y="2242474"/>
                  <a:pt x="2141505" y="2196952"/>
                </a:cubicBezTo>
                <a:cubicBezTo>
                  <a:pt x="2289946" y="2151430"/>
                  <a:pt x="2541307" y="2121742"/>
                  <a:pt x="2592767" y="2137576"/>
                </a:cubicBezTo>
                <a:cubicBezTo>
                  <a:pt x="2644227" y="2153410"/>
                  <a:pt x="2472034" y="2206849"/>
                  <a:pt x="2450263" y="2291955"/>
                </a:cubicBezTo>
                <a:cubicBezTo>
                  <a:pt x="2428492" y="2377062"/>
                  <a:pt x="2432451" y="2561129"/>
                  <a:pt x="2462139" y="2648215"/>
                </a:cubicBezTo>
                <a:cubicBezTo>
                  <a:pt x="2491827" y="2735301"/>
                  <a:pt x="2588809" y="2761030"/>
                  <a:pt x="2628393" y="2814469"/>
                </a:cubicBezTo>
                <a:cubicBezTo>
                  <a:pt x="2667977" y="2867908"/>
                  <a:pt x="2628393" y="2933222"/>
                  <a:pt x="2699645" y="2968848"/>
                </a:cubicBezTo>
                <a:cubicBezTo>
                  <a:pt x="2770897" y="3004474"/>
                  <a:pt x="2952986" y="3018329"/>
                  <a:pt x="3055905" y="3028225"/>
                </a:cubicBezTo>
                <a:cubicBezTo>
                  <a:pt x="3158824" y="3038121"/>
                  <a:pt x="3220180" y="3000516"/>
                  <a:pt x="3317162" y="3028225"/>
                </a:cubicBezTo>
                <a:cubicBezTo>
                  <a:pt x="3414144" y="3055934"/>
                  <a:pt x="3382477" y="3003154"/>
                  <a:pt x="3637796" y="3194479"/>
                </a:cubicBezTo>
                <a:cubicBezTo>
                  <a:pt x="3893115" y="3385804"/>
                  <a:pt x="4306773" y="3768454"/>
                  <a:pt x="4849079" y="4176173"/>
                </a:cubicBezTo>
                <a:cubicBezTo>
                  <a:pt x="5391385" y="4583892"/>
                  <a:pt x="6491832" y="5337316"/>
                  <a:pt x="6891635" y="5640796"/>
                </a:cubicBezTo>
                <a:cubicBezTo>
                  <a:pt x="7291438" y="5944276"/>
                  <a:pt x="7156851" y="6103934"/>
                  <a:pt x="7247895" y="5997056"/>
                </a:cubicBezTo>
                <a:cubicBezTo>
                  <a:pt x="7338939" y="5890178"/>
                  <a:pt x="7370607" y="5215264"/>
                  <a:pt x="7437900" y="4999529"/>
                </a:cubicBezTo>
                <a:cubicBezTo>
                  <a:pt x="7505193" y="4783794"/>
                  <a:pt x="7587826" y="4852572"/>
                  <a:pt x="7651656" y="4702646"/>
                </a:cubicBezTo>
                <a:cubicBezTo>
                  <a:pt x="7715486" y="4552720"/>
                  <a:pt x="7805375" y="4302018"/>
                  <a:pt x="7820879" y="4099973"/>
                </a:cubicBezTo>
                <a:cubicBezTo>
                  <a:pt x="7836383" y="3897928"/>
                  <a:pt x="7820879" y="3693573"/>
                  <a:pt x="7744679" y="3490373"/>
                </a:cubicBezTo>
                <a:cubicBezTo>
                  <a:pt x="7668479" y="3287173"/>
                  <a:pt x="7406892" y="3036967"/>
                  <a:pt x="7363679" y="2880773"/>
                </a:cubicBezTo>
                <a:close/>
              </a:path>
            </a:pathLst>
          </a:custGeom>
          <a:noFill/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48600" y="3457700"/>
            <a:ext cx="228600" cy="228600"/>
          </a:xfrm>
          <a:prstGeom prst="ellipse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3" name="Left Arrow Callout 22"/>
          <p:cNvSpPr/>
          <p:nvPr/>
        </p:nvSpPr>
        <p:spPr>
          <a:xfrm>
            <a:off x="1981200" y="533400"/>
            <a:ext cx="4038600" cy="304800"/>
          </a:xfrm>
          <a:prstGeom prst="leftArrowCallout">
            <a:avLst>
              <a:gd name="adj1" fmla="val 34815"/>
              <a:gd name="adj2" fmla="val 33874"/>
              <a:gd name="adj3" fmla="val 26132"/>
              <a:gd name="adj4" fmla="val 8916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PHILIPPI </a:t>
            </a:r>
            <a:r>
              <a:rPr lang="en-US" dirty="0">
                <a:solidFill>
                  <a:schemeClr val="tx1"/>
                </a:solidFill>
              </a:rPr>
              <a:t>Lydia &amp; Jailor  </a:t>
            </a:r>
            <a:r>
              <a:rPr lang="en-US" b="1" dirty="0">
                <a:solidFill>
                  <a:schemeClr val="tx1"/>
                </a:solidFill>
              </a:rPr>
              <a:t>ACTS 16:11ff </a:t>
            </a:r>
          </a:p>
        </p:txBody>
      </p:sp>
      <p:sp>
        <p:nvSpPr>
          <p:cNvPr id="24" name="Left Arrow Callout 23"/>
          <p:cNvSpPr/>
          <p:nvPr/>
        </p:nvSpPr>
        <p:spPr>
          <a:xfrm>
            <a:off x="1143000" y="914400"/>
            <a:ext cx="2286000" cy="304800"/>
          </a:xfrm>
          <a:prstGeom prst="leftArrowCallout">
            <a:avLst>
              <a:gd name="adj1" fmla="val 35475"/>
              <a:gd name="adj2" fmla="val 31855"/>
              <a:gd name="adj3" fmla="val 26132"/>
              <a:gd name="adj4" fmla="val 8885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THESSALONICA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8305800" y="2438400"/>
            <a:ext cx="685800" cy="685800"/>
          </a:xfrm>
          <a:prstGeom prst="wedgeRoundRectCallout">
            <a:avLst>
              <a:gd name="adj1" fmla="val -81713"/>
              <a:gd name="adj2" fmla="val 108183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254000" dist="254000" dir="30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Paul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Silas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181600" y="3429000"/>
            <a:ext cx="1066800" cy="381000"/>
          </a:xfrm>
          <a:prstGeom prst="wedgeRoundRectCallout">
            <a:avLst>
              <a:gd name="adj1" fmla="val -1325"/>
              <a:gd name="adj2" fmla="val -109466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254000" dist="254000" dir="30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Timothy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3048000" y="1676400"/>
            <a:ext cx="762000" cy="381000"/>
          </a:xfrm>
          <a:prstGeom prst="wedgeRoundRectCallout">
            <a:avLst>
              <a:gd name="adj1" fmla="val -73883"/>
              <a:gd name="adj2" fmla="val -52342"/>
              <a:gd name="adj3" fmla="val 16667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254000" dist="254000" dir="30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Luke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00B050"/>
          </a:solidFill>
          <a:effectLst>
            <a:outerShdw blurRad="127000" dist="1270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MV Boli" pitchFamily="2" charset="0"/>
              </a:rPr>
              <a:t>Paul’s journeys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152" y="5076331"/>
            <a:ext cx="2940780" cy="1512125"/>
          </a:xfrm>
          <a:prstGeom prst="roundRect">
            <a:avLst/>
          </a:prstGeom>
          <a:solidFill>
            <a:srgbClr val="002060"/>
          </a:solidFill>
          <a:ln w="38100">
            <a:noFill/>
          </a:ln>
          <a:effectLst>
            <a:outerShdw blurRad="254000" dist="254000" dir="30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missionary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15:36-18:22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D3366AD-D35F-C54B-A3E7-FA34CC631C5D}"/>
              </a:ext>
            </a:extLst>
          </p:cNvPr>
          <p:cNvSpPr/>
          <p:nvPr/>
        </p:nvSpPr>
        <p:spPr>
          <a:xfrm>
            <a:off x="1342442" y="269544"/>
            <a:ext cx="838200" cy="762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$$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93 C 0.00278 -0.00787 0.01754 -0.03957 0.0158 -0.05253 C 0.01407 -0.06549 0.00209 -0.07614 -0.01041 -0.07637 C -0.02291 -0.0766 -0.04548 -0.05878 -0.0592 -0.05415 C -0.07291 -0.04952 -0.08142 -0.04929 -0.09288 -0.04813 C -0.10434 -0.04698 -0.10955 -0.04513 -0.12812 -0.04721 C -0.1467 -0.04929 -0.18611 -0.05577 -0.20416 -0.06109 C -0.22222 -0.06642 -0.2302 -0.07498 -0.23698 -0.07868 " pathEditMode="relative" rAng="0" ptsTypes="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611 -0.07916 C -0.23385 -0.08541 -0.2085 -0.10393 -0.22239 -0.11643 C -0.23628 -0.12893 -0.28819 -0.12615 -0.31944 -0.15463 C -0.35069 -0.1831 -0.3835 -0.25972 -0.41041 -0.2875 C -0.43732 -0.31527 -0.46076 -0.31852 -0.4809 -0.32129 C -0.50104 -0.32407 -0.51562 -0.30972 -0.53125 -0.3037 C -0.54687 -0.29768 -0.56597 -0.28912 -0.575 -0.28518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5 -0.28518 C -0.57639 -0.28819 -0.58194 -0.29606 -0.58298 -0.30254 C -0.58402 -0.30902 -0.58003 -0.31805 -0.5809 -0.32477 C -0.58177 -0.33148 -0.58437 -0.3375 -0.58784 -0.34305 C -0.59132 -0.34861 -0.59357 -0.35115 -0.60173 -0.35856 C -0.60989 -0.36597 -0.62517 -0.38217 -0.63715 -0.38773 C -0.64913 -0.39328 -0.66475 -0.38935 -0.67326 -0.39143 C -0.68177 -0.39352 -0.68524 -0.39629 -0.68784 -0.40069 C -0.69045 -0.40509 -0.68958 -0.41134 -0.68854 -0.41736 " pathEditMode="relative" rAng="0" ptsTypes="aaaaaaaaa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906 -0.41782 C -0.69357 -0.41203 -0.70486 -0.39213 -0.71666 -0.3824 C -0.72847 -0.37268 -0.75104 -0.36412 -0.76007 -0.35926 " pathEditMode="relative" rAng="0" ptsTypes="aaa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2031 0.0532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5955 -0.36149 C -0.76093 -0.36403 -0.76076 -0.37699 -0.7684 -0.3763 C -0.77604 -0.3756 -0.79739 -0.36172 -0.80503 -0.35778 " pathEditMode="relative" rAng="0" ptsTypes="aaa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451 -0.3564 C -0.80069 -0.35547 -0.78889 -0.3594 -0.78125 -0.35084 C -0.77361 -0.34228 -0.77083 -0.32862 -0.7585 -0.30548 C -0.74618 -0.28234 -0.72222 -0.23744 -0.70764 -0.21268 C -0.69305 -0.18792 -0.67812 -0.17125 -0.67083 -0.15737 C -0.66354 -0.14348 -0.66336 -0.14024 -0.66406 -0.1296 C -0.66475 -0.11895 -0.67014 -0.1009 -0.67552 -0.09303 C -0.6809 -0.08516 -0.68958 -0.08146 -0.69635 -0.08192 C -0.70312 -0.08239 -0.71336 -0.09025 -0.71614 -0.09558 C -0.71892 -0.1009 -0.71389 -0.11062 -0.71336 -0.11455 " pathEditMode="relative" rAng="0" ptsTypes="aaaaaaaaaa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35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75 -0.11293 C -0.72343 -0.11016 -0.75868 -0.09951 -0.76736 -0.09673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718 -0.09604 C -0.76562 -0.09627 -0.76128 -0.09789 -0.75729 -0.09789 C -0.7533 -0.09789 -0.74861 -0.09928 -0.74323 -0.09604 C -0.73784 -0.0928 -0.73142 -0.08285 -0.72517 -0.07799 C -0.71892 -0.07313 -0.71441 -0.0685 -0.70538 -0.06688 C -0.69635 -0.06526 -0.68576 -0.06711 -0.67083 -0.06757 C -0.6559 -0.06804 -0.6309 -0.06457 -0.61545 -0.06919 C -0.6 -0.07382 -0.59496 -0.08933 -0.57847 -0.09581 C -0.56198 -0.10229 -0.52916 -0.10507 -0.51632 -0.10738 " pathEditMode="relative" rAng="0" ptsTypes="aaaaaaaaa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753 -0.1074 C -0.52031 -0.10347 -0.53107 -0.09375 -0.5342 -0.08426 C -0.53732 -0.07477 -0.53819 -0.06088 -0.53611 -0.04977 C -0.53402 -0.03865 -0.52517 -0.02384 -0.52118 -0.01689 C -0.51718 -0.00972 -0.51458 -0.0125 -0.5125 -0.00764 C -0.51041 -0.00301 -0.51632 0.00764 -0.50902 0.01273 C -0.50173 0.01806 -0.48455 0.0213 -0.46892 0.02431 C -0.45347 0.02709 -0.44149 0.0125 -0.4158 0.03102 C -0.3901 0.04954 -0.34739 0.10301 -0.3151 0.13588 C -0.28281 0.16875 -0.26597 0.18658 -0.2217 0.22894 C -0.17743 0.2713 -0.08437 0.35255 -0.04895 0.38959 C -0.01354 0.42662 -0.01302 0.44167 -0.00955 0.45116 " pathEditMode="relative" rAng="0" ptsTypes="aaaaaaaaaaaa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4507 C -0.0059 0.42755 0.00469 0.34236 0.01216 0.31181 C 0.01962 0.28125 0.029 0.29028 0.03577 0.26667 C 0.04254 0.24306 0.05191 0.20047 0.05278 0.16968 C 0.05365 0.13889 0.04966 0.11065 0.0408 0.08218 C 0.03195 0.05371 0.00851 0.01644 -3.33333E-6 -0.00092 " pathEditMode="relative" rAng="0" ptsTypes="aaaaaa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5" animBg="1"/>
      <p:bldP spid="19" grpId="6" animBg="1"/>
      <p:bldP spid="19" grpId="7" animBg="1"/>
      <p:bldP spid="19" grpId="8" animBg="1"/>
      <p:bldP spid="19" grpId="9" animBg="1"/>
      <p:bldP spid="19" grpId="10" animBg="1"/>
      <p:bldP spid="23" grpId="0" animBg="1"/>
      <p:bldP spid="24" grpId="0" animBg="1"/>
      <p:bldP spid="31" grpId="0" animBg="1"/>
      <p:bldP spid="32" grpId="0" animBg="1"/>
      <p:bldP spid="33" grpId="0" animBg="1"/>
      <p:bldP spid="2" grpId="0" animBg="1"/>
      <p:bldP spid="2" grpId="2" animBg="1"/>
      <p:bldP spid="2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84"/>
            <a:ext cx="9144000" cy="65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675923" y="664697"/>
            <a:ext cx="7457985" cy="6040904"/>
          </a:xfrm>
          <a:custGeom>
            <a:avLst/>
            <a:gdLst>
              <a:gd name="connsiteX0" fmla="*/ 7309883 w 7458739"/>
              <a:gd name="connsiteY0" fmla="*/ 2941674 h 5674242"/>
              <a:gd name="connsiteX1" fmla="*/ 7458739 w 7458739"/>
              <a:gd name="connsiteY1" fmla="*/ 2590800 h 5674242"/>
              <a:gd name="connsiteX2" fmla="*/ 7309883 w 7458739"/>
              <a:gd name="connsiteY2" fmla="*/ 2388781 h 5674242"/>
              <a:gd name="connsiteX3" fmla="*/ 7107865 w 7458739"/>
              <a:gd name="connsiteY3" fmla="*/ 2473842 h 5674242"/>
              <a:gd name="connsiteX4" fmla="*/ 6831418 w 7458739"/>
              <a:gd name="connsiteY4" fmla="*/ 2612065 h 5674242"/>
              <a:gd name="connsiteX5" fmla="*/ 5247167 w 7458739"/>
              <a:gd name="connsiteY5" fmla="*/ 2378149 h 5674242"/>
              <a:gd name="connsiteX6" fmla="*/ 5321595 w 7458739"/>
              <a:gd name="connsiteY6" fmla="*/ 2133600 h 5674242"/>
              <a:gd name="connsiteX7" fmla="*/ 4258339 w 7458739"/>
              <a:gd name="connsiteY7" fmla="*/ 1867786 h 5674242"/>
              <a:gd name="connsiteX8" fmla="*/ 2525232 w 7458739"/>
              <a:gd name="connsiteY8" fmla="*/ 2165497 h 5674242"/>
              <a:gd name="connsiteX9" fmla="*/ 2227520 w 7458739"/>
              <a:gd name="connsiteY9" fmla="*/ 2027274 h 5674242"/>
              <a:gd name="connsiteX10" fmla="*/ 2089297 w 7458739"/>
              <a:gd name="connsiteY10" fmla="*/ 1878418 h 5674242"/>
              <a:gd name="connsiteX11" fmla="*/ 2131827 w 7458739"/>
              <a:gd name="connsiteY11" fmla="*/ 1485014 h 5674242"/>
              <a:gd name="connsiteX12" fmla="*/ 2248785 w 7458739"/>
              <a:gd name="connsiteY12" fmla="*/ 1378688 h 5674242"/>
              <a:gd name="connsiteX13" fmla="*/ 2163725 w 7458739"/>
              <a:gd name="connsiteY13" fmla="*/ 1229832 h 5674242"/>
              <a:gd name="connsiteX14" fmla="*/ 1919176 w 7458739"/>
              <a:gd name="connsiteY14" fmla="*/ 1166037 h 5674242"/>
              <a:gd name="connsiteX15" fmla="*/ 1887279 w 7458739"/>
              <a:gd name="connsiteY15" fmla="*/ 995916 h 5674242"/>
              <a:gd name="connsiteX16" fmla="*/ 1972339 w 7458739"/>
              <a:gd name="connsiteY16" fmla="*/ 910856 h 5674242"/>
              <a:gd name="connsiteX17" fmla="*/ 1972339 w 7458739"/>
              <a:gd name="connsiteY17" fmla="*/ 751367 h 5674242"/>
              <a:gd name="connsiteX18" fmla="*/ 1961706 w 7458739"/>
              <a:gd name="connsiteY18" fmla="*/ 538716 h 5674242"/>
              <a:gd name="connsiteX19" fmla="*/ 1578934 w 7458739"/>
              <a:gd name="connsiteY19" fmla="*/ 283535 h 5674242"/>
              <a:gd name="connsiteX20" fmla="*/ 1185530 w 7458739"/>
              <a:gd name="connsiteY20" fmla="*/ 251637 h 5674242"/>
              <a:gd name="connsiteX21" fmla="*/ 1015409 w 7458739"/>
              <a:gd name="connsiteY21" fmla="*/ 198474 h 5674242"/>
              <a:gd name="connsiteX22" fmla="*/ 994144 w 7458739"/>
              <a:gd name="connsiteY22" fmla="*/ 70884 h 5674242"/>
              <a:gd name="connsiteX23" fmla="*/ 770860 w 7458739"/>
              <a:gd name="connsiteY23" fmla="*/ 262270 h 5674242"/>
              <a:gd name="connsiteX24" fmla="*/ 313660 w 7458739"/>
              <a:gd name="connsiteY24" fmla="*/ 347330 h 5674242"/>
              <a:gd name="connsiteX25" fmla="*/ 249865 w 7458739"/>
              <a:gd name="connsiteY25" fmla="*/ 283535 h 5674242"/>
              <a:gd name="connsiteX26" fmla="*/ 5316 w 7458739"/>
              <a:gd name="connsiteY26" fmla="*/ 496186 h 5674242"/>
              <a:gd name="connsiteX27" fmla="*/ 217967 w 7458739"/>
              <a:gd name="connsiteY27" fmla="*/ 506818 h 5674242"/>
              <a:gd name="connsiteX28" fmla="*/ 505046 w 7458739"/>
              <a:gd name="connsiteY28" fmla="*/ 878958 h 5674242"/>
              <a:gd name="connsiteX29" fmla="*/ 1089837 w 7458739"/>
              <a:gd name="connsiteY29" fmla="*/ 1612604 h 5674242"/>
              <a:gd name="connsiteX30" fmla="*/ 1291855 w 7458739"/>
              <a:gd name="connsiteY30" fmla="*/ 1952846 h 5674242"/>
              <a:gd name="connsiteX31" fmla="*/ 1142999 w 7458739"/>
              <a:gd name="connsiteY31" fmla="*/ 2218660 h 5674242"/>
              <a:gd name="connsiteX32" fmla="*/ 919716 w 7458739"/>
              <a:gd name="connsiteY32" fmla="*/ 2335618 h 5674242"/>
              <a:gd name="connsiteX33" fmla="*/ 685799 w 7458739"/>
              <a:gd name="connsiteY33" fmla="*/ 2197395 h 5674242"/>
              <a:gd name="connsiteX34" fmla="*/ 749595 w 7458739"/>
              <a:gd name="connsiteY34" fmla="*/ 2112335 h 5674242"/>
              <a:gd name="connsiteX35" fmla="*/ 249865 w 7458739"/>
              <a:gd name="connsiteY35" fmla="*/ 2208028 h 5674242"/>
              <a:gd name="connsiteX36" fmla="*/ 558209 w 7458739"/>
              <a:gd name="connsiteY36" fmla="*/ 2208028 h 5674242"/>
              <a:gd name="connsiteX37" fmla="*/ 940981 w 7458739"/>
              <a:gd name="connsiteY37" fmla="*/ 2410046 h 5674242"/>
              <a:gd name="connsiteX38" fmla="*/ 1291855 w 7458739"/>
              <a:gd name="connsiteY38" fmla="*/ 2282456 h 5674242"/>
              <a:gd name="connsiteX39" fmla="*/ 1334385 w 7458739"/>
              <a:gd name="connsiteY39" fmla="*/ 2027274 h 5674242"/>
              <a:gd name="connsiteX40" fmla="*/ 1196162 w 7458739"/>
              <a:gd name="connsiteY40" fmla="*/ 1740195 h 5674242"/>
              <a:gd name="connsiteX41" fmla="*/ 303027 w 7458739"/>
              <a:gd name="connsiteY41" fmla="*/ 623777 h 5674242"/>
              <a:gd name="connsiteX42" fmla="*/ 249865 w 7458739"/>
              <a:gd name="connsiteY42" fmla="*/ 400493 h 5674242"/>
              <a:gd name="connsiteX43" fmla="*/ 866553 w 7458739"/>
              <a:gd name="connsiteY43" fmla="*/ 230372 h 5674242"/>
              <a:gd name="connsiteX44" fmla="*/ 1015409 w 7458739"/>
              <a:gd name="connsiteY44" fmla="*/ 7088 h 5674242"/>
              <a:gd name="connsiteX45" fmla="*/ 1079204 w 7458739"/>
              <a:gd name="connsiteY45" fmla="*/ 187842 h 5674242"/>
              <a:gd name="connsiteX46" fmla="*/ 1557669 w 7458739"/>
              <a:gd name="connsiteY46" fmla="*/ 272902 h 5674242"/>
              <a:gd name="connsiteX47" fmla="*/ 1908544 w 7458739"/>
              <a:gd name="connsiteY47" fmla="*/ 464288 h 5674242"/>
              <a:gd name="connsiteX48" fmla="*/ 2014869 w 7458739"/>
              <a:gd name="connsiteY48" fmla="*/ 740735 h 5674242"/>
              <a:gd name="connsiteX49" fmla="*/ 1982972 w 7458739"/>
              <a:gd name="connsiteY49" fmla="*/ 878958 h 5674242"/>
              <a:gd name="connsiteX50" fmla="*/ 2216888 w 7458739"/>
              <a:gd name="connsiteY50" fmla="*/ 1059711 h 5674242"/>
              <a:gd name="connsiteX51" fmla="*/ 2280683 w 7458739"/>
              <a:gd name="connsiteY51" fmla="*/ 1357423 h 5674242"/>
              <a:gd name="connsiteX52" fmla="*/ 2089297 w 7458739"/>
              <a:gd name="connsiteY52" fmla="*/ 1729563 h 5674242"/>
              <a:gd name="connsiteX53" fmla="*/ 2089297 w 7458739"/>
              <a:gd name="connsiteY53" fmla="*/ 1920949 h 5674242"/>
              <a:gd name="connsiteX54" fmla="*/ 2599660 w 7458739"/>
              <a:gd name="connsiteY54" fmla="*/ 2388781 h 5674242"/>
              <a:gd name="connsiteX55" fmla="*/ 2482702 w 7458739"/>
              <a:gd name="connsiteY55" fmla="*/ 2463209 h 5674242"/>
              <a:gd name="connsiteX56" fmla="*/ 2525232 w 7458739"/>
              <a:gd name="connsiteY56" fmla="*/ 2739656 h 5674242"/>
              <a:gd name="connsiteX57" fmla="*/ 2567762 w 7458739"/>
              <a:gd name="connsiteY57" fmla="*/ 2835349 h 5674242"/>
              <a:gd name="connsiteX58" fmla="*/ 2663455 w 7458739"/>
              <a:gd name="connsiteY58" fmla="*/ 2867246 h 5674242"/>
              <a:gd name="connsiteX59" fmla="*/ 2631558 w 7458739"/>
              <a:gd name="connsiteY59" fmla="*/ 3016102 h 5674242"/>
              <a:gd name="connsiteX60" fmla="*/ 3120655 w 7458739"/>
              <a:gd name="connsiteY60" fmla="*/ 3069265 h 5674242"/>
              <a:gd name="connsiteX61" fmla="*/ 3758609 w 7458739"/>
              <a:gd name="connsiteY61" fmla="*/ 3239386 h 5674242"/>
              <a:gd name="connsiteX62" fmla="*/ 6873948 w 7458739"/>
              <a:gd name="connsiteY62" fmla="*/ 5674242 h 5674242"/>
              <a:gd name="connsiteX0" fmla="*/ 7309883 w 7458739"/>
              <a:gd name="connsiteY0" fmla="*/ 2941674 h 6042837"/>
              <a:gd name="connsiteX1" fmla="*/ 7458739 w 7458739"/>
              <a:gd name="connsiteY1" fmla="*/ 2590800 h 6042837"/>
              <a:gd name="connsiteX2" fmla="*/ 7309883 w 7458739"/>
              <a:gd name="connsiteY2" fmla="*/ 2388781 h 6042837"/>
              <a:gd name="connsiteX3" fmla="*/ 7107865 w 7458739"/>
              <a:gd name="connsiteY3" fmla="*/ 2473842 h 6042837"/>
              <a:gd name="connsiteX4" fmla="*/ 6831418 w 7458739"/>
              <a:gd name="connsiteY4" fmla="*/ 2612065 h 6042837"/>
              <a:gd name="connsiteX5" fmla="*/ 5247167 w 7458739"/>
              <a:gd name="connsiteY5" fmla="*/ 2378149 h 6042837"/>
              <a:gd name="connsiteX6" fmla="*/ 5321595 w 7458739"/>
              <a:gd name="connsiteY6" fmla="*/ 2133600 h 6042837"/>
              <a:gd name="connsiteX7" fmla="*/ 4258339 w 7458739"/>
              <a:gd name="connsiteY7" fmla="*/ 1867786 h 6042837"/>
              <a:gd name="connsiteX8" fmla="*/ 2525232 w 7458739"/>
              <a:gd name="connsiteY8" fmla="*/ 2165497 h 6042837"/>
              <a:gd name="connsiteX9" fmla="*/ 2227520 w 7458739"/>
              <a:gd name="connsiteY9" fmla="*/ 2027274 h 6042837"/>
              <a:gd name="connsiteX10" fmla="*/ 2089297 w 7458739"/>
              <a:gd name="connsiteY10" fmla="*/ 1878418 h 6042837"/>
              <a:gd name="connsiteX11" fmla="*/ 2131827 w 7458739"/>
              <a:gd name="connsiteY11" fmla="*/ 1485014 h 6042837"/>
              <a:gd name="connsiteX12" fmla="*/ 2248785 w 7458739"/>
              <a:gd name="connsiteY12" fmla="*/ 1378688 h 6042837"/>
              <a:gd name="connsiteX13" fmla="*/ 2163725 w 7458739"/>
              <a:gd name="connsiteY13" fmla="*/ 1229832 h 6042837"/>
              <a:gd name="connsiteX14" fmla="*/ 1919176 w 7458739"/>
              <a:gd name="connsiteY14" fmla="*/ 1166037 h 6042837"/>
              <a:gd name="connsiteX15" fmla="*/ 1887279 w 7458739"/>
              <a:gd name="connsiteY15" fmla="*/ 995916 h 6042837"/>
              <a:gd name="connsiteX16" fmla="*/ 1972339 w 7458739"/>
              <a:gd name="connsiteY16" fmla="*/ 910856 h 6042837"/>
              <a:gd name="connsiteX17" fmla="*/ 1972339 w 7458739"/>
              <a:gd name="connsiteY17" fmla="*/ 751367 h 6042837"/>
              <a:gd name="connsiteX18" fmla="*/ 1961706 w 7458739"/>
              <a:gd name="connsiteY18" fmla="*/ 538716 h 6042837"/>
              <a:gd name="connsiteX19" fmla="*/ 1578934 w 7458739"/>
              <a:gd name="connsiteY19" fmla="*/ 283535 h 6042837"/>
              <a:gd name="connsiteX20" fmla="*/ 1185530 w 7458739"/>
              <a:gd name="connsiteY20" fmla="*/ 251637 h 6042837"/>
              <a:gd name="connsiteX21" fmla="*/ 1015409 w 7458739"/>
              <a:gd name="connsiteY21" fmla="*/ 198474 h 6042837"/>
              <a:gd name="connsiteX22" fmla="*/ 994144 w 7458739"/>
              <a:gd name="connsiteY22" fmla="*/ 70884 h 6042837"/>
              <a:gd name="connsiteX23" fmla="*/ 770860 w 7458739"/>
              <a:gd name="connsiteY23" fmla="*/ 262270 h 6042837"/>
              <a:gd name="connsiteX24" fmla="*/ 313660 w 7458739"/>
              <a:gd name="connsiteY24" fmla="*/ 347330 h 6042837"/>
              <a:gd name="connsiteX25" fmla="*/ 249865 w 7458739"/>
              <a:gd name="connsiteY25" fmla="*/ 283535 h 6042837"/>
              <a:gd name="connsiteX26" fmla="*/ 5316 w 7458739"/>
              <a:gd name="connsiteY26" fmla="*/ 496186 h 6042837"/>
              <a:gd name="connsiteX27" fmla="*/ 217967 w 7458739"/>
              <a:gd name="connsiteY27" fmla="*/ 506818 h 6042837"/>
              <a:gd name="connsiteX28" fmla="*/ 505046 w 7458739"/>
              <a:gd name="connsiteY28" fmla="*/ 878958 h 6042837"/>
              <a:gd name="connsiteX29" fmla="*/ 1089837 w 7458739"/>
              <a:gd name="connsiteY29" fmla="*/ 1612604 h 6042837"/>
              <a:gd name="connsiteX30" fmla="*/ 1291855 w 7458739"/>
              <a:gd name="connsiteY30" fmla="*/ 1952846 h 6042837"/>
              <a:gd name="connsiteX31" fmla="*/ 1142999 w 7458739"/>
              <a:gd name="connsiteY31" fmla="*/ 2218660 h 6042837"/>
              <a:gd name="connsiteX32" fmla="*/ 919716 w 7458739"/>
              <a:gd name="connsiteY32" fmla="*/ 2335618 h 6042837"/>
              <a:gd name="connsiteX33" fmla="*/ 685799 w 7458739"/>
              <a:gd name="connsiteY33" fmla="*/ 2197395 h 6042837"/>
              <a:gd name="connsiteX34" fmla="*/ 749595 w 7458739"/>
              <a:gd name="connsiteY34" fmla="*/ 2112335 h 6042837"/>
              <a:gd name="connsiteX35" fmla="*/ 249865 w 7458739"/>
              <a:gd name="connsiteY35" fmla="*/ 2208028 h 6042837"/>
              <a:gd name="connsiteX36" fmla="*/ 558209 w 7458739"/>
              <a:gd name="connsiteY36" fmla="*/ 2208028 h 6042837"/>
              <a:gd name="connsiteX37" fmla="*/ 940981 w 7458739"/>
              <a:gd name="connsiteY37" fmla="*/ 2410046 h 6042837"/>
              <a:gd name="connsiteX38" fmla="*/ 1291855 w 7458739"/>
              <a:gd name="connsiteY38" fmla="*/ 2282456 h 6042837"/>
              <a:gd name="connsiteX39" fmla="*/ 1334385 w 7458739"/>
              <a:gd name="connsiteY39" fmla="*/ 2027274 h 6042837"/>
              <a:gd name="connsiteX40" fmla="*/ 1196162 w 7458739"/>
              <a:gd name="connsiteY40" fmla="*/ 1740195 h 6042837"/>
              <a:gd name="connsiteX41" fmla="*/ 303027 w 7458739"/>
              <a:gd name="connsiteY41" fmla="*/ 623777 h 6042837"/>
              <a:gd name="connsiteX42" fmla="*/ 249865 w 7458739"/>
              <a:gd name="connsiteY42" fmla="*/ 400493 h 6042837"/>
              <a:gd name="connsiteX43" fmla="*/ 866553 w 7458739"/>
              <a:gd name="connsiteY43" fmla="*/ 230372 h 6042837"/>
              <a:gd name="connsiteX44" fmla="*/ 1015409 w 7458739"/>
              <a:gd name="connsiteY44" fmla="*/ 7088 h 6042837"/>
              <a:gd name="connsiteX45" fmla="*/ 1079204 w 7458739"/>
              <a:gd name="connsiteY45" fmla="*/ 187842 h 6042837"/>
              <a:gd name="connsiteX46" fmla="*/ 1557669 w 7458739"/>
              <a:gd name="connsiteY46" fmla="*/ 272902 h 6042837"/>
              <a:gd name="connsiteX47" fmla="*/ 1908544 w 7458739"/>
              <a:gd name="connsiteY47" fmla="*/ 464288 h 6042837"/>
              <a:gd name="connsiteX48" fmla="*/ 2014869 w 7458739"/>
              <a:gd name="connsiteY48" fmla="*/ 740735 h 6042837"/>
              <a:gd name="connsiteX49" fmla="*/ 1982972 w 7458739"/>
              <a:gd name="connsiteY49" fmla="*/ 878958 h 6042837"/>
              <a:gd name="connsiteX50" fmla="*/ 2216888 w 7458739"/>
              <a:gd name="connsiteY50" fmla="*/ 1059711 h 6042837"/>
              <a:gd name="connsiteX51" fmla="*/ 2280683 w 7458739"/>
              <a:gd name="connsiteY51" fmla="*/ 1357423 h 6042837"/>
              <a:gd name="connsiteX52" fmla="*/ 2089297 w 7458739"/>
              <a:gd name="connsiteY52" fmla="*/ 1729563 h 6042837"/>
              <a:gd name="connsiteX53" fmla="*/ 2089297 w 7458739"/>
              <a:gd name="connsiteY53" fmla="*/ 1920949 h 6042837"/>
              <a:gd name="connsiteX54" fmla="*/ 2599660 w 7458739"/>
              <a:gd name="connsiteY54" fmla="*/ 2388781 h 6042837"/>
              <a:gd name="connsiteX55" fmla="*/ 2482702 w 7458739"/>
              <a:gd name="connsiteY55" fmla="*/ 2463209 h 6042837"/>
              <a:gd name="connsiteX56" fmla="*/ 2525232 w 7458739"/>
              <a:gd name="connsiteY56" fmla="*/ 2739656 h 6042837"/>
              <a:gd name="connsiteX57" fmla="*/ 2567762 w 7458739"/>
              <a:gd name="connsiteY57" fmla="*/ 2835349 h 6042837"/>
              <a:gd name="connsiteX58" fmla="*/ 2663455 w 7458739"/>
              <a:gd name="connsiteY58" fmla="*/ 2867246 h 6042837"/>
              <a:gd name="connsiteX59" fmla="*/ 2631558 w 7458739"/>
              <a:gd name="connsiteY59" fmla="*/ 3016102 h 6042837"/>
              <a:gd name="connsiteX60" fmla="*/ 3120655 w 7458739"/>
              <a:gd name="connsiteY60" fmla="*/ 3069265 h 6042837"/>
              <a:gd name="connsiteX61" fmla="*/ 3758609 w 7458739"/>
              <a:gd name="connsiteY61" fmla="*/ 3239386 h 6042837"/>
              <a:gd name="connsiteX62" fmla="*/ 7249632 w 7458739"/>
              <a:gd name="connsiteY62" fmla="*/ 6042837 h 6042837"/>
              <a:gd name="connsiteX0" fmla="*/ 7309883 w 7458739"/>
              <a:gd name="connsiteY0" fmla="*/ 2941674 h 6042837"/>
              <a:gd name="connsiteX1" fmla="*/ 7458739 w 7458739"/>
              <a:gd name="connsiteY1" fmla="*/ 2590800 h 6042837"/>
              <a:gd name="connsiteX2" fmla="*/ 7309883 w 7458739"/>
              <a:gd name="connsiteY2" fmla="*/ 2388781 h 6042837"/>
              <a:gd name="connsiteX3" fmla="*/ 7107865 w 7458739"/>
              <a:gd name="connsiteY3" fmla="*/ 2473842 h 6042837"/>
              <a:gd name="connsiteX4" fmla="*/ 6831418 w 7458739"/>
              <a:gd name="connsiteY4" fmla="*/ 2612065 h 6042837"/>
              <a:gd name="connsiteX5" fmla="*/ 5247167 w 7458739"/>
              <a:gd name="connsiteY5" fmla="*/ 2378149 h 6042837"/>
              <a:gd name="connsiteX6" fmla="*/ 5321595 w 7458739"/>
              <a:gd name="connsiteY6" fmla="*/ 2133600 h 6042837"/>
              <a:gd name="connsiteX7" fmla="*/ 4258339 w 7458739"/>
              <a:gd name="connsiteY7" fmla="*/ 1867786 h 6042837"/>
              <a:gd name="connsiteX8" fmla="*/ 2525232 w 7458739"/>
              <a:gd name="connsiteY8" fmla="*/ 2165497 h 6042837"/>
              <a:gd name="connsiteX9" fmla="*/ 2227520 w 7458739"/>
              <a:gd name="connsiteY9" fmla="*/ 2027274 h 6042837"/>
              <a:gd name="connsiteX10" fmla="*/ 2089297 w 7458739"/>
              <a:gd name="connsiteY10" fmla="*/ 1878418 h 6042837"/>
              <a:gd name="connsiteX11" fmla="*/ 2131827 w 7458739"/>
              <a:gd name="connsiteY11" fmla="*/ 1485014 h 6042837"/>
              <a:gd name="connsiteX12" fmla="*/ 2248785 w 7458739"/>
              <a:gd name="connsiteY12" fmla="*/ 1378688 h 6042837"/>
              <a:gd name="connsiteX13" fmla="*/ 2163725 w 7458739"/>
              <a:gd name="connsiteY13" fmla="*/ 1229832 h 6042837"/>
              <a:gd name="connsiteX14" fmla="*/ 1919176 w 7458739"/>
              <a:gd name="connsiteY14" fmla="*/ 1166037 h 6042837"/>
              <a:gd name="connsiteX15" fmla="*/ 1887279 w 7458739"/>
              <a:gd name="connsiteY15" fmla="*/ 995916 h 6042837"/>
              <a:gd name="connsiteX16" fmla="*/ 1972339 w 7458739"/>
              <a:gd name="connsiteY16" fmla="*/ 910856 h 6042837"/>
              <a:gd name="connsiteX17" fmla="*/ 1972339 w 7458739"/>
              <a:gd name="connsiteY17" fmla="*/ 751367 h 6042837"/>
              <a:gd name="connsiteX18" fmla="*/ 1961706 w 7458739"/>
              <a:gd name="connsiteY18" fmla="*/ 538716 h 6042837"/>
              <a:gd name="connsiteX19" fmla="*/ 1578934 w 7458739"/>
              <a:gd name="connsiteY19" fmla="*/ 283535 h 6042837"/>
              <a:gd name="connsiteX20" fmla="*/ 1185530 w 7458739"/>
              <a:gd name="connsiteY20" fmla="*/ 251637 h 6042837"/>
              <a:gd name="connsiteX21" fmla="*/ 1015409 w 7458739"/>
              <a:gd name="connsiteY21" fmla="*/ 198474 h 6042837"/>
              <a:gd name="connsiteX22" fmla="*/ 994144 w 7458739"/>
              <a:gd name="connsiteY22" fmla="*/ 70884 h 6042837"/>
              <a:gd name="connsiteX23" fmla="*/ 770860 w 7458739"/>
              <a:gd name="connsiteY23" fmla="*/ 262270 h 6042837"/>
              <a:gd name="connsiteX24" fmla="*/ 313660 w 7458739"/>
              <a:gd name="connsiteY24" fmla="*/ 347330 h 6042837"/>
              <a:gd name="connsiteX25" fmla="*/ 249865 w 7458739"/>
              <a:gd name="connsiteY25" fmla="*/ 283535 h 6042837"/>
              <a:gd name="connsiteX26" fmla="*/ 5316 w 7458739"/>
              <a:gd name="connsiteY26" fmla="*/ 496186 h 6042837"/>
              <a:gd name="connsiteX27" fmla="*/ 217967 w 7458739"/>
              <a:gd name="connsiteY27" fmla="*/ 506818 h 6042837"/>
              <a:gd name="connsiteX28" fmla="*/ 505046 w 7458739"/>
              <a:gd name="connsiteY28" fmla="*/ 878958 h 6042837"/>
              <a:gd name="connsiteX29" fmla="*/ 1089837 w 7458739"/>
              <a:gd name="connsiteY29" fmla="*/ 1612604 h 6042837"/>
              <a:gd name="connsiteX30" fmla="*/ 1291855 w 7458739"/>
              <a:gd name="connsiteY30" fmla="*/ 1952846 h 6042837"/>
              <a:gd name="connsiteX31" fmla="*/ 1142999 w 7458739"/>
              <a:gd name="connsiteY31" fmla="*/ 2218660 h 6042837"/>
              <a:gd name="connsiteX32" fmla="*/ 919716 w 7458739"/>
              <a:gd name="connsiteY32" fmla="*/ 2335618 h 6042837"/>
              <a:gd name="connsiteX33" fmla="*/ 685799 w 7458739"/>
              <a:gd name="connsiteY33" fmla="*/ 2197395 h 6042837"/>
              <a:gd name="connsiteX34" fmla="*/ 749595 w 7458739"/>
              <a:gd name="connsiteY34" fmla="*/ 2112335 h 6042837"/>
              <a:gd name="connsiteX35" fmla="*/ 249865 w 7458739"/>
              <a:gd name="connsiteY35" fmla="*/ 2208028 h 6042837"/>
              <a:gd name="connsiteX36" fmla="*/ 558209 w 7458739"/>
              <a:gd name="connsiteY36" fmla="*/ 2208028 h 6042837"/>
              <a:gd name="connsiteX37" fmla="*/ 940981 w 7458739"/>
              <a:gd name="connsiteY37" fmla="*/ 2410046 h 6042837"/>
              <a:gd name="connsiteX38" fmla="*/ 1291855 w 7458739"/>
              <a:gd name="connsiteY38" fmla="*/ 2282456 h 6042837"/>
              <a:gd name="connsiteX39" fmla="*/ 1334385 w 7458739"/>
              <a:gd name="connsiteY39" fmla="*/ 2027274 h 6042837"/>
              <a:gd name="connsiteX40" fmla="*/ 1196162 w 7458739"/>
              <a:gd name="connsiteY40" fmla="*/ 1740195 h 6042837"/>
              <a:gd name="connsiteX41" fmla="*/ 303027 w 7458739"/>
              <a:gd name="connsiteY41" fmla="*/ 623777 h 6042837"/>
              <a:gd name="connsiteX42" fmla="*/ 249865 w 7458739"/>
              <a:gd name="connsiteY42" fmla="*/ 400493 h 6042837"/>
              <a:gd name="connsiteX43" fmla="*/ 866553 w 7458739"/>
              <a:gd name="connsiteY43" fmla="*/ 230372 h 6042837"/>
              <a:gd name="connsiteX44" fmla="*/ 1015409 w 7458739"/>
              <a:gd name="connsiteY44" fmla="*/ 7088 h 6042837"/>
              <a:gd name="connsiteX45" fmla="*/ 1079204 w 7458739"/>
              <a:gd name="connsiteY45" fmla="*/ 187842 h 6042837"/>
              <a:gd name="connsiteX46" fmla="*/ 1557669 w 7458739"/>
              <a:gd name="connsiteY46" fmla="*/ 272902 h 6042837"/>
              <a:gd name="connsiteX47" fmla="*/ 1908544 w 7458739"/>
              <a:gd name="connsiteY47" fmla="*/ 464288 h 6042837"/>
              <a:gd name="connsiteX48" fmla="*/ 2014869 w 7458739"/>
              <a:gd name="connsiteY48" fmla="*/ 740735 h 6042837"/>
              <a:gd name="connsiteX49" fmla="*/ 1982972 w 7458739"/>
              <a:gd name="connsiteY49" fmla="*/ 878958 h 6042837"/>
              <a:gd name="connsiteX50" fmla="*/ 2216888 w 7458739"/>
              <a:gd name="connsiteY50" fmla="*/ 1059711 h 6042837"/>
              <a:gd name="connsiteX51" fmla="*/ 2280683 w 7458739"/>
              <a:gd name="connsiteY51" fmla="*/ 1357423 h 6042837"/>
              <a:gd name="connsiteX52" fmla="*/ 2089297 w 7458739"/>
              <a:gd name="connsiteY52" fmla="*/ 1729563 h 6042837"/>
              <a:gd name="connsiteX53" fmla="*/ 2089297 w 7458739"/>
              <a:gd name="connsiteY53" fmla="*/ 1920949 h 6042837"/>
              <a:gd name="connsiteX54" fmla="*/ 2599660 w 7458739"/>
              <a:gd name="connsiteY54" fmla="*/ 2388781 h 6042837"/>
              <a:gd name="connsiteX55" fmla="*/ 2482702 w 7458739"/>
              <a:gd name="connsiteY55" fmla="*/ 2463209 h 6042837"/>
              <a:gd name="connsiteX56" fmla="*/ 2525232 w 7458739"/>
              <a:gd name="connsiteY56" fmla="*/ 2739656 h 6042837"/>
              <a:gd name="connsiteX57" fmla="*/ 2567762 w 7458739"/>
              <a:gd name="connsiteY57" fmla="*/ 2835349 h 6042837"/>
              <a:gd name="connsiteX58" fmla="*/ 2663455 w 7458739"/>
              <a:gd name="connsiteY58" fmla="*/ 2867246 h 6042837"/>
              <a:gd name="connsiteX59" fmla="*/ 2631558 w 7458739"/>
              <a:gd name="connsiteY59" fmla="*/ 3016102 h 6042837"/>
              <a:gd name="connsiteX60" fmla="*/ 3120655 w 7458739"/>
              <a:gd name="connsiteY60" fmla="*/ 3069265 h 6042837"/>
              <a:gd name="connsiteX61" fmla="*/ 3758609 w 7458739"/>
              <a:gd name="connsiteY61" fmla="*/ 3239386 h 6042837"/>
              <a:gd name="connsiteX62" fmla="*/ 6562394 w 7458739"/>
              <a:gd name="connsiteY62" fmla="*/ 5513750 h 6042837"/>
              <a:gd name="connsiteX63" fmla="*/ 7249632 w 7458739"/>
              <a:gd name="connsiteY63" fmla="*/ 6042837 h 6042837"/>
              <a:gd name="connsiteX0" fmla="*/ 7309883 w 7458739"/>
              <a:gd name="connsiteY0" fmla="*/ 2941674 h 6129079"/>
              <a:gd name="connsiteX1" fmla="*/ 7458739 w 7458739"/>
              <a:gd name="connsiteY1" fmla="*/ 2590800 h 6129079"/>
              <a:gd name="connsiteX2" fmla="*/ 7309883 w 7458739"/>
              <a:gd name="connsiteY2" fmla="*/ 2388781 h 6129079"/>
              <a:gd name="connsiteX3" fmla="*/ 7107865 w 7458739"/>
              <a:gd name="connsiteY3" fmla="*/ 2473842 h 6129079"/>
              <a:gd name="connsiteX4" fmla="*/ 6831418 w 7458739"/>
              <a:gd name="connsiteY4" fmla="*/ 2612065 h 6129079"/>
              <a:gd name="connsiteX5" fmla="*/ 5247167 w 7458739"/>
              <a:gd name="connsiteY5" fmla="*/ 2378149 h 6129079"/>
              <a:gd name="connsiteX6" fmla="*/ 5321595 w 7458739"/>
              <a:gd name="connsiteY6" fmla="*/ 2133600 h 6129079"/>
              <a:gd name="connsiteX7" fmla="*/ 4258339 w 7458739"/>
              <a:gd name="connsiteY7" fmla="*/ 1867786 h 6129079"/>
              <a:gd name="connsiteX8" fmla="*/ 2525232 w 7458739"/>
              <a:gd name="connsiteY8" fmla="*/ 2165497 h 6129079"/>
              <a:gd name="connsiteX9" fmla="*/ 2227520 w 7458739"/>
              <a:gd name="connsiteY9" fmla="*/ 2027274 h 6129079"/>
              <a:gd name="connsiteX10" fmla="*/ 2089297 w 7458739"/>
              <a:gd name="connsiteY10" fmla="*/ 1878418 h 6129079"/>
              <a:gd name="connsiteX11" fmla="*/ 2131827 w 7458739"/>
              <a:gd name="connsiteY11" fmla="*/ 1485014 h 6129079"/>
              <a:gd name="connsiteX12" fmla="*/ 2248785 w 7458739"/>
              <a:gd name="connsiteY12" fmla="*/ 1378688 h 6129079"/>
              <a:gd name="connsiteX13" fmla="*/ 2163725 w 7458739"/>
              <a:gd name="connsiteY13" fmla="*/ 1229832 h 6129079"/>
              <a:gd name="connsiteX14" fmla="*/ 1919176 w 7458739"/>
              <a:gd name="connsiteY14" fmla="*/ 1166037 h 6129079"/>
              <a:gd name="connsiteX15" fmla="*/ 1887279 w 7458739"/>
              <a:gd name="connsiteY15" fmla="*/ 995916 h 6129079"/>
              <a:gd name="connsiteX16" fmla="*/ 1972339 w 7458739"/>
              <a:gd name="connsiteY16" fmla="*/ 910856 h 6129079"/>
              <a:gd name="connsiteX17" fmla="*/ 1972339 w 7458739"/>
              <a:gd name="connsiteY17" fmla="*/ 751367 h 6129079"/>
              <a:gd name="connsiteX18" fmla="*/ 1961706 w 7458739"/>
              <a:gd name="connsiteY18" fmla="*/ 538716 h 6129079"/>
              <a:gd name="connsiteX19" fmla="*/ 1578934 w 7458739"/>
              <a:gd name="connsiteY19" fmla="*/ 283535 h 6129079"/>
              <a:gd name="connsiteX20" fmla="*/ 1185530 w 7458739"/>
              <a:gd name="connsiteY20" fmla="*/ 251637 h 6129079"/>
              <a:gd name="connsiteX21" fmla="*/ 1015409 w 7458739"/>
              <a:gd name="connsiteY21" fmla="*/ 198474 h 6129079"/>
              <a:gd name="connsiteX22" fmla="*/ 994144 w 7458739"/>
              <a:gd name="connsiteY22" fmla="*/ 70884 h 6129079"/>
              <a:gd name="connsiteX23" fmla="*/ 770860 w 7458739"/>
              <a:gd name="connsiteY23" fmla="*/ 262270 h 6129079"/>
              <a:gd name="connsiteX24" fmla="*/ 313660 w 7458739"/>
              <a:gd name="connsiteY24" fmla="*/ 347330 h 6129079"/>
              <a:gd name="connsiteX25" fmla="*/ 249865 w 7458739"/>
              <a:gd name="connsiteY25" fmla="*/ 283535 h 6129079"/>
              <a:gd name="connsiteX26" fmla="*/ 5316 w 7458739"/>
              <a:gd name="connsiteY26" fmla="*/ 496186 h 6129079"/>
              <a:gd name="connsiteX27" fmla="*/ 217967 w 7458739"/>
              <a:gd name="connsiteY27" fmla="*/ 506818 h 6129079"/>
              <a:gd name="connsiteX28" fmla="*/ 505046 w 7458739"/>
              <a:gd name="connsiteY28" fmla="*/ 878958 h 6129079"/>
              <a:gd name="connsiteX29" fmla="*/ 1089837 w 7458739"/>
              <a:gd name="connsiteY29" fmla="*/ 1612604 h 6129079"/>
              <a:gd name="connsiteX30" fmla="*/ 1291855 w 7458739"/>
              <a:gd name="connsiteY30" fmla="*/ 1952846 h 6129079"/>
              <a:gd name="connsiteX31" fmla="*/ 1142999 w 7458739"/>
              <a:gd name="connsiteY31" fmla="*/ 2218660 h 6129079"/>
              <a:gd name="connsiteX32" fmla="*/ 919716 w 7458739"/>
              <a:gd name="connsiteY32" fmla="*/ 2335618 h 6129079"/>
              <a:gd name="connsiteX33" fmla="*/ 685799 w 7458739"/>
              <a:gd name="connsiteY33" fmla="*/ 2197395 h 6129079"/>
              <a:gd name="connsiteX34" fmla="*/ 749595 w 7458739"/>
              <a:gd name="connsiteY34" fmla="*/ 2112335 h 6129079"/>
              <a:gd name="connsiteX35" fmla="*/ 249865 w 7458739"/>
              <a:gd name="connsiteY35" fmla="*/ 2208028 h 6129079"/>
              <a:gd name="connsiteX36" fmla="*/ 558209 w 7458739"/>
              <a:gd name="connsiteY36" fmla="*/ 2208028 h 6129079"/>
              <a:gd name="connsiteX37" fmla="*/ 940981 w 7458739"/>
              <a:gd name="connsiteY37" fmla="*/ 2410046 h 6129079"/>
              <a:gd name="connsiteX38" fmla="*/ 1291855 w 7458739"/>
              <a:gd name="connsiteY38" fmla="*/ 2282456 h 6129079"/>
              <a:gd name="connsiteX39" fmla="*/ 1334385 w 7458739"/>
              <a:gd name="connsiteY39" fmla="*/ 2027274 h 6129079"/>
              <a:gd name="connsiteX40" fmla="*/ 1196162 w 7458739"/>
              <a:gd name="connsiteY40" fmla="*/ 1740195 h 6129079"/>
              <a:gd name="connsiteX41" fmla="*/ 303027 w 7458739"/>
              <a:gd name="connsiteY41" fmla="*/ 623777 h 6129079"/>
              <a:gd name="connsiteX42" fmla="*/ 249865 w 7458739"/>
              <a:gd name="connsiteY42" fmla="*/ 400493 h 6129079"/>
              <a:gd name="connsiteX43" fmla="*/ 866553 w 7458739"/>
              <a:gd name="connsiteY43" fmla="*/ 230372 h 6129079"/>
              <a:gd name="connsiteX44" fmla="*/ 1015409 w 7458739"/>
              <a:gd name="connsiteY44" fmla="*/ 7088 h 6129079"/>
              <a:gd name="connsiteX45" fmla="*/ 1079204 w 7458739"/>
              <a:gd name="connsiteY45" fmla="*/ 187842 h 6129079"/>
              <a:gd name="connsiteX46" fmla="*/ 1557669 w 7458739"/>
              <a:gd name="connsiteY46" fmla="*/ 272902 h 6129079"/>
              <a:gd name="connsiteX47" fmla="*/ 1908544 w 7458739"/>
              <a:gd name="connsiteY47" fmla="*/ 464288 h 6129079"/>
              <a:gd name="connsiteX48" fmla="*/ 2014869 w 7458739"/>
              <a:gd name="connsiteY48" fmla="*/ 740735 h 6129079"/>
              <a:gd name="connsiteX49" fmla="*/ 1982972 w 7458739"/>
              <a:gd name="connsiteY49" fmla="*/ 878958 h 6129079"/>
              <a:gd name="connsiteX50" fmla="*/ 2216888 w 7458739"/>
              <a:gd name="connsiteY50" fmla="*/ 1059711 h 6129079"/>
              <a:gd name="connsiteX51" fmla="*/ 2280683 w 7458739"/>
              <a:gd name="connsiteY51" fmla="*/ 1357423 h 6129079"/>
              <a:gd name="connsiteX52" fmla="*/ 2089297 w 7458739"/>
              <a:gd name="connsiteY52" fmla="*/ 1729563 h 6129079"/>
              <a:gd name="connsiteX53" fmla="*/ 2089297 w 7458739"/>
              <a:gd name="connsiteY53" fmla="*/ 1920949 h 6129079"/>
              <a:gd name="connsiteX54" fmla="*/ 2599660 w 7458739"/>
              <a:gd name="connsiteY54" fmla="*/ 2388781 h 6129079"/>
              <a:gd name="connsiteX55" fmla="*/ 2482702 w 7458739"/>
              <a:gd name="connsiteY55" fmla="*/ 2463209 h 6129079"/>
              <a:gd name="connsiteX56" fmla="*/ 2525232 w 7458739"/>
              <a:gd name="connsiteY56" fmla="*/ 2739656 h 6129079"/>
              <a:gd name="connsiteX57" fmla="*/ 2567762 w 7458739"/>
              <a:gd name="connsiteY57" fmla="*/ 2835349 h 6129079"/>
              <a:gd name="connsiteX58" fmla="*/ 2663455 w 7458739"/>
              <a:gd name="connsiteY58" fmla="*/ 2867246 h 6129079"/>
              <a:gd name="connsiteX59" fmla="*/ 2631558 w 7458739"/>
              <a:gd name="connsiteY59" fmla="*/ 3016102 h 6129079"/>
              <a:gd name="connsiteX60" fmla="*/ 3120655 w 7458739"/>
              <a:gd name="connsiteY60" fmla="*/ 3069265 h 6129079"/>
              <a:gd name="connsiteX61" fmla="*/ 3758609 w 7458739"/>
              <a:gd name="connsiteY61" fmla="*/ 3239386 h 6129079"/>
              <a:gd name="connsiteX62" fmla="*/ 6868632 w 7458739"/>
              <a:gd name="connsiteY62" fmla="*/ 5661837 h 6129079"/>
              <a:gd name="connsiteX63" fmla="*/ 7249632 w 7458739"/>
              <a:gd name="connsiteY63" fmla="*/ 6042837 h 6129079"/>
              <a:gd name="connsiteX0" fmla="*/ 7309883 w 7458739"/>
              <a:gd name="connsiteY0" fmla="*/ 2941674 h 6129079"/>
              <a:gd name="connsiteX1" fmla="*/ 7458739 w 7458739"/>
              <a:gd name="connsiteY1" fmla="*/ 2590800 h 6129079"/>
              <a:gd name="connsiteX2" fmla="*/ 7309883 w 7458739"/>
              <a:gd name="connsiteY2" fmla="*/ 2388781 h 6129079"/>
              <a:gd name="connsiteX3" fmla="*/ 7107865 w 7458739"/>
              <a:gd name="connsiteY3" fmla="*/ 2473842 h 6129079"/>
              <a:gd name="connsiteX4" fmla="*/ 6831418 w 7458739"/>
              <a:gd name="connsiteY4" fmla="*/ 2612065 h 6129079"/>
              <a:gd name="connsiteX5" fmla="*/ 5247167 w 7458739"/>
              <a:gd name="connsiteY5" fmla="*/ 2378149 h 6129079"/>
              <a:gd name="connsiteX6" fmla="*/ 5321595 w 7458739"/>
              <a:gd name="connsiteY6" fmla="*/ 2133600 h 6129079"/>
              <a:gd name="connsiteX7" fmla="*/ 4258339 w 7458739"/>
              <a:gd name="connsiteY7" fmla="*/ 1867786 h 6129079"/>
              <a:gd name="connsiteX8" fmla="*/ 2525232 w 7458739"/>
              <a:gd name="connsiteY8" fmla="*/ 2165497 h 6129079"/>
              <a:gd name="connsiteX9" fmla="*/ 2227520 w 7458739"/>
              <a:gd name="connsiteY9" fmla="*/ 2027274 h 6129079"/>
              <a:gd name="connsiteX10" fmla="*/ 2089297 w 7458739"/>
              <a:gd name="connsiteY10" fmla="*/ 1878418 h 6129079"/>
              <a:gd name="connsiteX11" fmla="*/ 2131827 w 7458739"/>
              <a:gd name="connsiteY11" fmla="*/ 1485014 h 6129079"/>
              <a:gd name="connsiteX12" fmla="*/ 2248785 w 7458739"/>
              <a:gd name="connsiteY12" fmla="*/ 1378688 h 6129079"/>
              <a:gd name="connsiteX13" fmla="*/ 2163725 w 7458739"/>
              <a:gd name="connsiteY13" fmla="*/ 1229832 h 6129079"/>
              <a:gd name="connsiteX14" fmla="*/ 1919176 w 7458739"/>
              <a:gd name="connsiteY14" fmla="*/ 1166037 h 6129079"/>
              <a:gd name="connsiteX15" fmla="*/ 1887279 w 7458739"/>
              <a:gd name="connsiteY15" fmla="*/ 995916 h 6129079"/>
              <a:gd name="connsiteX16" fmla="*/ 1972339 w 7458739"/>
              <a:gd name="connsiteY16" fmla="*/ 910856 h 6129079"/>
              <a:gd name="connsiteX17" fmla="*/ 1972339 w 7458739"/>
              <a:gd name="connsiteY17" fmla="*/ 751367 h 6129079"/>
              <a:gd name="connsiteX18" fmla="*/ 1961706 w 7458739"/>
              <a:gd name="connsiteY18" fmla="*/ 538716 h 6129079"/>
              <a:gd name="connsiteX19" fmla="*/ 1578934 w 7458739"/>
              <a:gd name="connsiteY19" fmla="*/ 283535 h 6129079"/>
              <a:gd name="connsiteX20" fmla="*/ 1185530 w 7458739"/>
              <a:gd name="connsiteY20" fmla="*/ 251637 h 6129079"/>
              <a:gd name="connsiteX21" fmla="*/ 1015409 w 7458739"/>
              <a:gd name="connsiteY21" fmla="*/ 198474 h 6129079"/>
              <a:gd name="connsiteX22" fmla="*/ 994144 w 7458739"/>
              <a:gd name="connsiteY22" fmla="*/ 70884 h 6129079"/>
              <a:gd name="connsiteX23" fmla="*/ 770860 w 7458739"/>
              <a:gd name="connsiteY23" fmla="*/ 262270 h 6129079"/>
              <a:gd name="connsiteX24" fmla="*/ 313660 w 7458739"/>
              <a:gd name="connsiteY24" fmla="*/ 347330 h 6129079"/>
              <a:gd name="connsiteX25" fmla="*/ 249865 w 7458739"/>
              <a:gd name="connsiteY25" fmla="*/ 283535 h 6129079"/>
              <a:gd name="connsiteX26" fmla="*/ 5316 w 7458739"/>
              <a:gd name="connsiteY26" fmla="*/ 496186 h 6129079"/>
              <a:gd name="connsiteX27" fmla="*/ 217967 w 7458739"/>
              <a:gd name="connsiteY27" fmla="*/ 506818 h 6129079"/>
              <a:gd name="connsiteX28" fmla="*/ 505046 w 7458739"/>
              <a:gd name="connsiteY28" fmla="*/ 878958 h 6129079"/>
              <a:gd name="connsiteX29" fmla="*/ 1089837 w 7458739"/>
              <a:gd name="connsiteY29" fmla="*/ 1612604 h 6129079"/>
              <a:gd name="connsiteX30" fmla="*/ 1291855 w 7458739"/>
              <a:gd name="connsiteY30" fmla="*/ 1952846 h 6129079"/>
              <a:gd name="connsiteX31" fmla="*/ 1142999 w 7458739"/>
              <a:gd name="connsiteY31" fmla="*/ 2218660 h 6129079"/>
              <a:gd name="connsiteX32" fmla="*/ 919716 w 7458739"/>
              <a:gd name="connsiteY32" fmla="*/ 2335618 h 6129079"/>
              <a:gd name="connsiteX33" fmla="*/ 685799 w 7458739"/>
              <a:gd name="connsiteY33" fmla="*/ 2197395 h 6129079"/>
              <a:gd name="connsiteX34" fmla="*/ 749595 w 7458739"/>
              <a:gd name="connsiteY34" fmla="*/ 2112335 h 6129079"/>
              <a:gd name="connsiteX35" fmla="*/ 249865 w 7458739"/>
              <a:gd name="connsiteY35" fmla="*/ 2208028 h 6129079"/>
              <a:gd name="connsiteX36" fmla="*/ 558209 w 7458739"/>
              <a:gd name="connsiteY36" fmla="*/ 2208028 h 6129079"/>
              <a:gd name="connsiteX37" fmla="*/ 940981 w 7458739"/>
              <a:gd name="connsiteY37" fmla="*/ 2410046 h 6129079"/>
              <a:gd name="connsiteX38" fmla="*/ 1291855 w 7458739"/>
              <a:gd name="connsiteY38" fmla="*/ 2282456 h 6129079"/>
              <a:gd name="connsiteX39" fmla="*/ 1334385 w 7458739"/>
              <a:gd name="connsiteY39" fmla="*/ 2027274 h 6129079"/>
              <a:gd name="connsiteX40" fmla="*/ 1196162 w 7458739"/>
              <a:gd name="connsiteY40" fmla="*/ 1740195 h 6129079"/>
              <a:gd name="connsiteX41" fmla="*/ 303027 w 7458739"/>
              <a:gd name="connsiteY41" fmla="*/ 623777 h 6129079"/>
              <a:gd name="connsiteX42" fmla="*/ 249865 w 7458739"/>
              <a:gd name="connsiteY42" fmla="*/ 400493 h 6129079"/>
              <a:gd name="connsiteX43" fmla="*/ 866553 w 7458739"/>
              <a:gd name="connsiteY43" fmla="*/ 230372 h 6129079"/>
              <a:gd name="connsiteX44" fmla="*/ 1015409 w 7458739"/>
              <a:gd name="connsiteY44" fmla="*/ 7088 h 6129079"/>
              <a:gd name="connsiteX45" fmla="*/ 1079204 w 7458739"/>
              <a:gd name="connsiteY45" fmla="*/ 187842 h 6129079"/>
              <a:gd name="connsiteX46" fmla="*/ 1557669 w 7458739"/>
              <a:gd name="connsiteY46" fmla="*/ 272902 h 6129079"/>
              <a:gd name="connsiteX47" fmla="*/ 1908544 w 7458739"/>
              <a:gd name="connsiteY47" fmla="*/ 464288 h 6129079"/>
              <a:gd name="connsiteX48" fmla="*/ 2014869 w 7458739"/>
              <a:gd name="connsiteY48" fmla="*/ 740735 h 6129079"/>
              <a:gd name="connsiteX49" fmla="*/ 1982972 w 7458739"/>
              <a:gd name="connsiteY49" fmla="*/ 878958 h 6129079"/>
              <a:gd name="connsiteX50" fmla="*/ 2216888 w 7458739"/>
              <a:gd name="connsiteY50" fmla="*/ 1059711 h 6129079"/>
              <a:gd name="connsiteX51" fmla="*/ 2280683 w 7458739"/>
              <a:gd name="connsiteY51" fmla="*/ 1357423 h 6129079"/>
              <a:gd name="connsiteX52" fmla="*/ 2144232 w 7458739"/>
              <a:gd name="connsiteY52" fmla="*/ 1547037 h 6129079"/>
              <a:gd name="connsiteX53" fmla="*/ 2089297 w 7458739"/>
              <a:gd name="connsiteY53" fmla="*/ 1920949 h 6129079"/>
              <a:gd name="connsiteX54" fmla="*/ 2599660 w 7458739"/>
              <a:gd name="connsiteY54" fmla="*/ 2388781 h 6129079"/>
              <a:gd name="connsiteX55" fmla="*/ 2482702 w 7458739"/>
              <a:gd name="connsiteY55" fmla="*/ 2463209 h 6129079"/>
              <a:gd name="connsiteX56" fmla="*/ 2525232 w 7458739"/>
              <a:gd name="connsiteY56" fmla="*/ 2739656 h 6129079"/>
              <a:gd name="connsiteX57" fmla="*/ 2567762 w 7458739"/>
              <a:gd name="connsiteY57" fmla="*/ 2835349 h 6129079"/>
              <a:gd name="connsiteX58" fmla="*/ 2663455 w 7458739"/>
              <a:gd name="connsiteY58" fmla="*/ 2867246 h 6129079"/>
              <a:gd name="connsiteX59" fmla="*/ 2631558 w 7458739"/>
              <a:gd name="connsiteY59" fmla="*/ 3016102 h 6129079"/>
              <a:gd name="connsiteX60" fmla="*/ 3120655 w 7458739"/>
              <a:gd name="connsiteY60" fmla="*/ 3069265 h 6129079"/>
              <a:gd name="connsiteX61" fmla="*/ 3758609 w 7458739"/>
              <a:gd name="connsiteY61" fmla="*/ 3239386 h 6129079"/>
              <a:gd name="connsiteX62" fmla="*/ 6868632 w 7458739"/>
              <a:gd name="connsiteY62" fmla="*/ 5661837 h 6129079"/>
              <a:gd name="connsiteX63" fmla="*/ 7249632 w 7458739"/>
              <a:gd name="connsiteY63" fmla="*/ 6042837 h 6129079"/>
              <a:gd name="connsiteX0" fmla="*/ 7309883 w 7458739"/>
              <a:gd name="connsiteY0" fmla="*/ 2941674 h 6129079"/>
              <a:gd name="connsiteX1" fmla="*/ 7458739 w 7458739"/>
              <a:gd name="connsiteY1" fmla="*/ 2590800 h 6129079"/>
              <a:gd name="connsiteX2" fmla="*/ 7309883 w 7458739"/>
              <a:gd name="connsiteY2" fmla="*/ 2388781 h 6129079"/>
              <a:gd name="connsiteX3" fmla="*/ 7107865 w 7458739"/>
              <a:gd name="connsiteY3" fmla="*/ 2473842 h 6129079"/>
              <a:gd name="connsiteX4" fmla="*/ 6831418 w 7458739"/>
              <a:gd name="connsiteY4" fmla="*/ 2612065 h 6129079"/>
              <a:gd name="connsiteX5" fmla="*/ 5247167 w 7458739"/>
              <a:gd name="connsiteY5" fmla="*/ 2378149 h 6129079"/>
              <a:gd name="connsiteX6" fmla="*/ 5321595 w 7458739"/>
              <a:gd name="connsiteY6" fmla="*/ 2133600 h 6129079"/>
              <a:gd name="connsiteX7" fmla="*/ 4258339 w 7458739"/>
              <a:gd name="connsiteY7" fmla="*/ 1867786 h 6129079"/>
              <a:gd name="connsiteX8" fmla="*/ 2525232 w 7458739"/>
              <a:gd name="connsiteY8" fmla="*/ 2165497 h 6129079"/>
              <a:gd name="connsiteX9" fmla="*/ 2227520 w 7458739"/>
              <a:gd name="connsiteY9" fmla="*/ 2027274 h 6129079"/>
              <a:gd name="connsiteX10" fmla="*/ 2089297 w 7458739"/>
              <a:gd name="connsiteY10" fmla="*/ 1878418 h 6129079"/>
              <a:gd name="connsiteX11" fmla="*/ 2131827 w 7458739"/>
              <a:gd name="connsiteY11" fmla="*/ 1485014 h 6129079"/>
              <a:gd name="connsiteX12" fmla="*/ 2248785 w 7458739"/>
              <a:gd name="connsiteY12" fmla="*/ 1378688 h 6129079"/>
              <a:gd name="connsiteX13" fmla="*/ 2163725 w 7458739"/>
              <a:gd name="connsiteY13" fmla="*/ 1229832 h 6129079"/>
              <a:gd name="connsiteX14" fmla="*/ 1919176 w 7458739"/>
              <a:gd name="connsiteY14" fmla="*/ 1166037 h 6129079"/>
              <a:gd name="connsiteX15" fmla="*/ 1887279 w 7458739"/>
              <a:gd name="connsiteY15" fmla="*/ 995916 h 6129079"/>
              <a:gd name="connsiteX16" fmla="*/ 1972339 w 7458739"/>
              <a:gd name="connsiteY16" fmla="*/ 910856 h 6129079"/>
              <a:gd name="connsiteX17" fmla="*/ 1972339 w 7458739"/>
              <a:gd name="connsiteY17" fmla="*/ 751367 h 6129079"/>
              <a:gd name="connsiteX18" fmla="*/ 1961706 w 7458739"/>
              <a:gd name="connsiteY18" fmla="*/ 538716 h 6129079"/>
              <a:gd name="connsiteX19" fmla="*/ 1578934 w 7458739"/>
              <a:gd name="connsiteY19" fmla="*/ 283535 h 6129079"/>
              <a:gd name="connsiteX20" fmla="*/ 1185530 w 7458739"/>
              <a:gd name="connsiteY20" fmla="*/ 251637 h 6129079"/>
              <a:gd name="connsiteX21" fmla="*/ 1015409 w 7458739"/>
              <a:gd name="connsiteY21" fmla="*/ 198474 h 6129079"/>
              <a:gd name="connsiteX22" fmla="*/ 994144 w 7458739"/>
              <a:gd name="connsiteY22" fmla="*/ 70884 h 6129079"/>
              <a:gd name="connsiteX23" fmla="*/ 770860 w 7458739"/>
              <a:gd name="connsiteY23" fmla="*/ 262270 h 6129079"/>
              <a:gd name="connsiteX24" fmla="*/ 313660 w 7458739"/>
              <a:gd name="connsiteY24" fmla="*/ 347330 h 6129079"/>
              <a:gd name="connsiteX25" fmla="*/ 249865 w 7458739"/>
              <a:gd name="connsiteY25" fmla="*/ 283535 h 6129079"/>
              <a:gd name="connsiteX26" fmla="*/ 5316 w 7458739"/>
              <a:gd name="connsiteY26" fmla="*/ 496186 h 6129079"/>
              <a:gd name="connsiteX27" fmla="*/ 217967 w 7458739"/>
              <a:gd name="connsiteY27" fmla="*/ 506818 h 6129079"/>
              <a:gd name="connsiteX28" fmla="*/ 505046 w 7458739"/>
              <a:gd name="connsiteY28" fmla="*/ 878958 h 6129079"/>
              <a:gd name="connsiteX29" fmla="*/ 1089837 w 7458739"/>
              <a:gd name="connsiteY29" fmla="*/ 1612604 h 6129079"/>
              <a:gd name="connsiteX30" fmla="*/ 1291855 w 7458739"/>
              <a:gd name="connsiteY30" fmla="*/ 1952846 h 6129079"/>
              <a:gd name="connsiteX31" fmla="*/ 1142999 w 7458739"/>
              <a:gd name="connsiteY31" fmla="*/ 2218660 h 6129079"/>
              <a:gd name="connsiteX32" fmla="*/ 919716 w 7458739"/>
              <a:gd name="connsiteY32" fmla="*/ 2335618 h 6129079"/>
              <a:gd name="connsiteX33" fmla="*/ 685799 w 7458739"/>
              <a:gd name="connsiteY33" fmla="*/ 2197395 h 6129079"/>
              <a:gd name="connsiteX34" fmla="*/ 749595 w 7458739"/>
              <a:gd name="connsiteY34" fmla="*/ 2112335 h 6129079"/>
              <a:gd name="connsiteX35" fmla="*/ 249865 w 7458739"/>
              <a:gd name="connsiteY35" fmla="*/ 2208028 h 6129079"/>
              <a:gd name="connsiteX36" fmla="*/ 558209 w 7458739"/>
              <a:gd name="connsiteY36" fmla="*/ 2208028 h 6129079"/>
              <a:gd name="connsiteX37" fmla="*/ 940981 w 7458739"/>
              <a:gd name="connsiteY37" fmla="*/ 2410046 h 6129079"/>
              <a:gd name="connsiteX38" fmla="*/ 1291855 w 7458739"/>
              <a:gd name="connsiteY38" fmla="*/ 2282456 h 6129079"/>
              <a:gd name="connsiteX39" fmla="*/ 1334385 w 7458739"/>
              <a:gd name="connsiteY39" fmla="*/ 2027274 h 6129079"/>
              <a:gd name="connsiteX40" fmla="*/ 1196162 w 7458739"/>
              <a:gd name="connsiteY40" fmla="*/ 1740195 h 6129079"/>
              <a:gd name="connsiteX41" fmla="*/ 303027 w 7458739"/>
              <a:gd name="connsiteY41" fmla="*/ 623777 h 6129079"/>
              <a:gd name="connsiteX42" fmla="*/ 249865 w 7458739"/>
              <a:gd name="connsiteY42" fmla="*/ 400493 h 6129079"/>
              <a:gd name="connsiteX43" fmla="*/ 866553 w 7458739"/>
              <a:gd name="connsiteY43" fmla="*/ 230372 h 6129079"/>
              <a:gd name="connsiteX44" fmla="*/ 1015409 w 7458739"/>
              <a:gd name="connsiteY44" fmla="*/ 7088 h 6129079"/>
              <a:gd name="connsiteX45" fmla="*/ 1079204 w 7458739"/>
              <a:gd name="connsiteY45" fmla="*/ 187842 h 6129079"/>
              <a:gd name="connsiteX46" fmla="*/ 1557669 w 7458739"/>
              <a:gd name="connsiteY46" fmla="*/ 272902 h 6129079"/>
              <a:gd name="connsiteX47" fmla="*/ 1908544 w 7458739"/>
              <a:gd name="connsiteY47" fmla="*/ 464288 h 6129079"/>
              <a:gd name="connsiteX48" fmla="*/ 2014869 w 7458739"/>
              <a:gd name="connsiteY48" fmla="*/ 740735 h 6129079"/>
              <a:gd name="connsiteX49" fmla="*/ 1982972 w 7458739"/>
              <a:gd name="connsiteY49" fmla="*/ 878958 h 6129079"/>
              <a:gd name="connsiteX50" fmla="*/ 2216888 w 7458739"/>
              <a:gd name="connsiteY50" fmla="*/ 1059711 h 6129079"/>
              <a:gd name="connsiteX51" fmla="*/ 2280683 w 7458739"/>
              <a:gd name="connsiteY51" fmla="*/ 1357423 h 6129079"/>
              <a:gd name="connsiteX52" fmla="*/ 2144232 w 7458739"/>
              <a:gd name="connsiteY52" fmla="*/ 1470837 h 6129079"/>
              <a:gd name="connsiteX53" fmla="*/ 2089297 w 7458739"/>
              <a:gd name="connsiteY53" fmla="*/ 1920949 h 6129079"/>
              <a:gd name="connsiteX54" fmla="*/ 2599660 w 7458739"/>
              <a:gd name="connsiteY54" fmla="*/ 2388781 h 6129079"/>
              <a:gd name="connsiteX55" fmla="*/ 2482702 w 7458739"/>
              <a:gd name="connsiteY55" fmla="*/ 2463209 h 6129079"/>
              <a:gd name="connsiteX56" fmla="*/ 2525232 w 7458739"/>
              <a:gd name="connsiteY56" fmla="*/ 2739656 h 6129079"/>
              <a:gd name="connsiteX57" fmla="*/ 2567762 w 7458739"/>
              <a:gd name="connsiteY57" fmla="*/ 2835349 h 6129079"/>
              <a:gd name="connsiteX58" fmla="*/ 2663455 w 7458739"/>
              <a:gd name="connsiteY58" fmla="*/ 2867246 h 6129079"/>
              <a:gd name="connsiteX59" fmla="*/ 2631558 w 7458739"/>
              <a:gd name="connsiteY59" fmla="*/ 3016102 h 6129079"/>
              <a:gd name="connsiteX60" fmla="*/ 3120655 w 7458739"/>
              <a:gd name="connsiteY60" fmla="*/ 3069265 h 6129079"/>
              <a:gd name="connsiteX61" fmla="*/ 3758609 w 7458739"/>
              <a:gd name="connsiteY61" fmla="*/ 3239386 h 6129079"/>
              <a:gd name="connsiteX62" fmla="*/ 6868632 w 7458739"/>
              <a:gd name="connsiteY62" fmla="*/ 5661837 h 6129079"/>
              <a:gd name="connsiteX63" fmla="*/ 7249632 w 7458739"/>
              <a:gd name="connsiteY63" fmla="*/ 6042837 h 6129079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63725 w 7458739"/>
              <a:gd name="connsiteY13" fmla="*/ 1224811 h 6124058"/>
              <a:gd name="connsiteX14" fmla="*/ 1919176 w 7458739"/>
              <a:gd name="connsiteY14" fmla="*/ 1161016 h 6124058"/>
              <a:gd name="connsiteX15" fmla="*/ 1887279 w 7458739"/>
              <a:gd name="connsiteY15" fmla="*/ 99089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185530 w 7458739"/>
              <a:gd name="connsiteY20" fmla="*/ 246616 h 6124058"/>
              <a:gd name="connsiteX21" fmla="*/ 1015409 w 7458739"/>
              <a:gd name="connsiteY21" fmla="*/ 193453 h 6124058"/>
              <a:gd name="connsiteX22" fmla="*/ 994144 w 7458739"/>
              <a:gd name="connsiteY22" fmla="*/ 65863 h 6124058"/>
              <a:gd name="connsiteX23" fmla="*/ 770860 w 7458739"/>
              <a:gd name="connsiteY23" fmla="*/ 257249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2014869 w 7458739"/>
              <a:gd name="connsiteY48" fmla="*/ 735714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63725 w 7458739"/>
              <a:gd name="connsiteY13" fmla="*/ 1224811 h 6124058"/>
              <a:gd name="connsiteX14" fmla="*/ 1919176 w 7458739"/>
              <a:gd name="connsiteY14" fmla="*/ 1161016 h 6124058"/>
              <a:gd name="connsiteX15" fmla="*/ 1887279 w 7458739"/>
              <a:gd name="connsiteY15" fmla="*/ 99089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185530 w 7458739"/>
              <a:gd name="connsiteY20" fmla="*/ 246616 h 6124058"/>
              <a:gd name="connsiteX21" fmla="*/ 1015409 w 7458739"/>
              <a:gd name="connsiteY21" fmla="*/ 193453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2014869 w 7458739"/>
              <a:gd name="connsiteY48" fmla="*/ 735714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63725 w 7458739"/>
              <a:gd name="connsiteY13" fmla="*/ 1224811 h 6124058"/>
              <a:gd name="connsiteX14" fmla="*/ 1919176 w 7458739"/>
              <a:gd name="connsiteY14" fmla="*/ 1161016 h 6124058"/>
              <a:gd name="connsiteX15" fmla="*/ 1887279 w 7458739"/>
              <a:gd name="connsiteY15" fmla="*/ 99089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185530 w 7458739"/>
              <a:gd name="connsiteY20" fmla="*/ 246616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2014869 w 7458739"/>
              <a:gd name="connsiteY48" fmla="*/ 735714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63725 w 7458739"/>
              <a:gd name="connsiteY13" fmla="*/ 1224811 h 6124058"/>
              <a:gd name="connsiteX14" fmla="*/ 1919176 w 7458739"/>
              <a:gd name="connsiteY14" fmla="*/ 1161016 h 6124058"/>
              <a:gd name="connsiteX15" fmla="*/ 1887279 w 7458739"/>
              <a:gd name="connsiteY15" fmla="*/ 99089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2014869 w 7458739"/>
              <a:gd name="connsiteY48" fmla="*/ 735714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63725 w 7458739"/>
              <a:gd name="connsiteY13" fmla="*/ 1224811 h 6124058"/>
              <a:gd name="connsiteX14" fmla="*/ 1919176 w 7458739"/>
              <a:gd name="connsiteY14" fmla="*/ 1161016 h 6124058"/>
              <a:gd name="connsiteX15" fmla="*/ 1887279 w 7458739"/>
              <a:gd name="connsiteY15" fmla="*/ 99089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63725 w 7458739"/>
              <a:gd name="connsiteY13" fmla="*/ 1224811 h 6124058"/>
              <a:gd name="connsiteX14" fmla="*/ 1919176 w 7458739"/>
              <a:gd name="connsiteY14" fmla="*/ 1161016 h 6124058"/>
              <a:gd name="connsiteX15" fmla="*/ 1915632 w 7458739"/>
              <a:gd name="connsiteY15" fmla="*/ 100861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9176 w 7458739"/>
              <a:gd name="connsiteY14" fmla="*/ 1161016 h 6124058"/>
              <a:gd name="connsiteX15" fmla="*/ 1915632 w 7458739"/>
              <a:gd name="connsiteY15" fmla="*/ 100861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100861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08544 w 7458739"/>
              <a:gd name="connsiteY47" fmla="*/ 459267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100861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932415 h 6124058"/>
              <a:gd name="connsiteX16" fmla="*/ 1972339 w 7458739"/>
              <a:gd name="connsiteY16" fmla="*/ 90583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932415 h 6124058"/>
              <a:gd name="connsiteX16" fmla="*/ 1915632 w 7458739"/>
              <a:gd name="connsiteY16" fmla="*/ 856215 h 6124058"/>
              <a:gd name="connsiteX17" fmla="*/ 1972339 w 7458739"/>
              <a:gd name="connsiteY17" fmla="*/ 746346 h 6124058"/>
              <a:gd name="connsiteX18" fmla="*/ 1961706 w 7458739"/>
              <a:gd name="connsiteY18" fmla="*/ 533695 h 6124058"/>
              <a:gd name="connsiteX19" fmla="*/ 1578934 w 7458739"/>
              <a:gd name="connsiteY19" fmla="*/ 278514 h 6124058"/>
              <a:gd name="connsiteX20" fmla="*/ 1229832 w 7458739"/>
              <a:gd name="connsiteY20" fmla="*/ 246615 h 6124058"/>
              <a:gd name="connsiteX21" fmla="*/ 1077432 w 7458739"/>
              <a:gd name="connsiteY21" fmla="*/ 170415 h 6124058"/>
              <a:gd name="connsiteX22" fmla="*/ 994144 w 7458739"/>
              <a:gd name="connsiteY22" fmla="*/ 65863 h 6124058"/>
              <a:gd name="connsiteX23" fmla="*/ 696432 w 7458739"/>
              <a:gd name="connsiteY23" fmla="*/ 246615 h 6124058"/>
              <a:gd name="connsiteX24" fmla="*/ 313660 w 7458739"/>
              <a:gd name="connsiteY24" fmla="*/ 342309 h 6124058"/>
              <a:gd name="connsiteX25" fmla="*/ 249865 w 7458739"/>
              <a:gd name="connsiteY25" fmla="*/ 278514 h 6124058"/>
              <a:gd name="connsiteX26" fmla="*/ 5316 w 7458739"/>
              <a:gd name="connsiteY26" fmla="*/ 491165 h 6124058"/>
              <a:gd name="connsiteX27" fmla="*/ 217967 w 7458739"/>
              <a:gd name="connsiteY27" fmla="*/ 501797 h 6124058"/>
              <a:gd name="connsiteX28" fmla="*/ 505046 w 7458739"/>
              <a:gd name="connsiteY28" fmla="*/ 873937 h 6124058"/>
              <a:gd name="connsiteX29" fmla="*/ 1089837 w 7458739"/>
              <a:gd name="connsiteY29" fmla="*/ 1607583 h 6124058"/>
              <a:gd name="connsiteX30" fmla="*/ 1291855 w 7458739"/>
              <a:gd name="connsiteY30" fmla="*/ 1947825 h 6124058"/>
              <a:gd name="connsiteX31" fmla="*/ 1142999 w 7458739"/>
              <a:gd name="connsiteY31" fmla="*/ 2213639 h 6124058"/>
              <a:gd name="connsiteX32" fmla="*/ 919716 w 7458739"/>
              <a:gd name="connsiteY32" fmla="*/ 2330597 h 6124058"/>
              <a:gd name="connsiteX33" fmla="*/ 685799 w 7458739"/>
              <a:gd name="connsiteY33" fmla="*/ 2192374 h 6124058"/>
              <a:gd name="connsiteX34" fmla="*/ 749595 w 7458739"/>
              <a:gd name="connsiteY34" fmla="*/ 2107314 h 6124058"/>
              <a:gd name="connsiteX35" fmla="*/ 249865 w 7458739"/>
              <a:gd name="connsiteY35" fmla="*/ 2203007 h 6124058"/>
              <a:gd name="connsiteX36" fmla="*/ 558209 w 7458739"/>
              <a:gd name="connsiteY36" fmla="*/ 2203007 h 6124058"/>
              <a:gd name="connsiteX37" fmla="*/ 940981 w 7458739"/>
              <a:gd name="connsiteY37" fmla="*/ 2405025 h 6124058"/>
              <a:gd name="connsiteX38" fmla="*/ 1291855 w 7458739"/>
              <a:gd name="connsiteY38" fmla="*/ 2277435 h 6124058"/>
              <a:gd name="connsiteX39" fmla="*/ 1334385 w 7458739"/>
              <a:gd name="connsiteY39" fmla="*/ 2022253 h 6124058"/>
              <a:gd name="connsiteX40" fmla="*/ 1196162 w 7458739"/>
              <a:gd name="connsiteY40" fmla="*/ 1735174 h 6124058"/>
              <a:gd name="connsiteX41" fmla="*/ 303027 w 7458739"/>
              <a:gd name="connsiteY41" fmla="*/ 618756 h 6124058"/>
              <a:gd name="connsiteX42" fmla="*/ 249865 w 7458739"/>
              <a:gd name="connsiteY42" fmla="*/ 395472 h 6124058"/>
              <a:gd name="connsiteX43" fmla="*/ 848832 w 7458739"/>
              <a:gd name="connsiteY43" fmla="*/ 170416 h 6124058"/>
              <a:gd name="connsiteX44" fmla="*/ 1015409 w 7458739"/>
              <a:gd name="connsiteY44" fmla="*/ 2067 h 6124058"/>
              <a:gd name="connsiteX45" fmla="*/ 1079204 w 7458739"/>
              <a:gd name="connsiteY45" fmla="*/ 182821 h 6124058"/>
              <a:gd name="connsiteX46" fmla="*/ 1557669 w 7458739"/>
              <a:gd name="connsiteY46" fmla="*/ 267881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1982972 w 7458739"/>
              <a:gd name="connsiteY49" fmla="*/ 873937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932415 h 6124058"/>
              <a:gd name="connsiteX16" fmla="*/ 1972339 w 7458739"/>
              <a:gd name="connsiteY16" fmla="*/ 746346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1982972 w 7458739"/>
              <a:gd name="connsiteY48" fmla="*/ 873937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932415 h 6124058"/>
              <a:gd name="connsiteX16" fmla="*/ 1972339 w 7458739"/>
              <a:gd name="connsiteY16" fmla="*/ 746346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1982972 w 7458739"/>
              <a:gd name="connsiteY48" fmla="*/ 873937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15632 w 7458739"/>
              <a:gd name="connsiteY15" fmla="*/ 932415 h 6124058"/>
              <a:gd name="connsiteX16" fmla="*/ 1972339 w 7458739"/>
              <a:gd name="connsiteY16" fmla="*/ 746346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72339 w 7458739"/>
              <a:gd name="connsiteY16" fmla="*/ 746346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72339 w 7458739"/>
              <a:gd name="connsiteY16" fmla="*/ 746346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915632 w 7458739"/>
              <a:gd name="connsiteY46" fmla="*/ 475215 h 6124058"/>
              <a:gd name="connsiteX47" fmla="*/ 1991832 w 7458739"/>
              <a:gd name="connsiteY47" fmla="*/ 780015 h 6124058"/>
              <a:gd name="connsiteX48" fmla="*/ 2068032 w 7458739"/>
              <a:gd name="connsiteY48" fmla="*/ 932415 h 6124058"/>
              <a:gd name="connsiteX49" fmla="*/ 2216888 w 7458739"/>
              <a:gd name="connsiteY49" fmla="*/ 1054690 h 6124058"/>
              <a:gd name="connsiteX50" fmla="*/ 2280683 w 7458739"/>
              <a:gd name="connsiteY50" fmla="*/ 1352402 h 6124058"/>
              <a:gd name="connsiteX51" fmla="*/ 2144232 w 7458739"/>
              <a:gd name="connsiteY51" fmla="*/ 1465816 h 6124058"/>
              <a:gd name="connsiteX52" fmla="*/ 2089297 w 7458739"/>
              <a:gd name="connsiteY52" fmla="*/ 1915928 h 6124058"/>
              <a:gd name="connsiteX53" fmla="*/ 2599660 w 7458739"/>
              <a:gd name="connsiteY53" fmla="*/ 2383760 h 6124058"/>
              <a:gd name="connsiteX54" fmla="*/ 2482702 w 7458739"/>
              <a:gd name="connsiteY54" fmla="*/ 2458188 h 6124058"/>
              <a:gd name="connsiteX55" fmla="*/ 2525232 w 7458739"/>
              <a:gd name="connsiteY55" fmla="*/ 2734635 h 6124058"/>
              <a:gd name="connsiteX56" fmla="*/ 2567762 w 7458739"/>
              <a:gd name="connsiteY56" fmla="*/ 2830328 h 6124058"/>
              <a:gd name="connsiteX57" fmla="*/ 2663455 w 7458739"/>
              <a:gd name="connsiteY57" fmla="*/ 2862225 h 6124058"/>
              <a:gd name="connsiteX58" fmla="*/ 2631558 w 7458739"/>
              <a:gd name="connsiteY58" fmla="*/ 3011081 h 6124058"/>
              <a:gd name="connsiteX59" fmla="*/ 3120655 w 7458739"/>
              <a:gd name="connsiteY59" fmla="*/ 3064244 h 6124058"/>
              <a:gd name="connsiteX60" fmla="*/ 3758609 w 7458739"/>
              <a:gd name="connsiteY60" fmla="*/ 3234365 h 6124058"/>
              <a:gd name="connsiteX61" fmla="*/ 6868632 w 7458739"/>
              <a:gd name="connsiteY61" fmla="*/ 5656816 h 6124058"/>
              <a:gd name="connsiteX62" fmla="*/ 7249632 w 7458739"/>
              <a:gd name="connsiteY62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548920 w 7458739"/>
              <a:gd name="connsiteY46" fmla="*/ 265665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2068032 w 7458739"/>
              <a:gd name="connsiteY49" fmla="*/ 932415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557669 w 7458739"/>
              <a:gd name="connsiteY45" fmla="*/ 267881 h 6124058"/>
              <a:gd name="connsiteX46" fmla="*/ 1687032 w 7458739"/>
              <a:gd name="connsiteY46" fmla="*/ 322815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2068032 w 7458739"/>
              <a:gd name="connsiteY49" fmla="*/ 932415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229832 w 7458739"/>
              <a:gd name="connsiteY45" fmla="*/ 246615 h 6124058"/>
              <a:gd name="connsiteX46" fmla="*/ 1687032 w 7458739"/>
              <a:gd name="connsiteY46" fmla="*/ 322815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2068032 w 7458739"/>
              <a:gd name="connsiteY49" fmla="*/ 932415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303027 w 7458739"/>
              <a:gd name="connsiteY40" fmla="*/ 618756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229832 w 7458739"/>
              <a:gd name="connsiteY45" fmla="*/ 246615 h 6124058"/>
              <a:gd name="connsiteX46" fmla="*/ 1534632 w 7458739"/>
              <a:gd name="connsiteY46" fmla="*/ 246615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2068032 w 7458739"/>
              <a:gd name="connsiteY49" fmla="*/ 932415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9883 w 7458739"/>
              <a:gd name="connsiteY0" fmla="*/ 2936653 h 6124058"/>
              <a:gd name="connsiteX1" fmla="*/ 7458739 w 7458739"/>
              <a:gd name="connsiteY1" fmla="*/ 2585779 h 6124058"/>
              <a:gd name="connsiteX2" fmla="*/ 7309883 w 7458739"/>
              <a:gd name="connsiteY2" fmla="*/ 2383760 h 6124058"/>
              <a:gd name="connsiteX3" fmla="*/ 7107865 w 7458739"/>
              <a:gd name="connsiteY3" fmla="*/ 2468821 h 6124058"/>
              <a:gd name="connsiteX4" fmla="*/ 6831418 w 7458739"/>
              <a:gd name="connsiteY4" fmla="*/ 2607044 h 6124058"/>
              <a:gd name="connsiteX5" fmla="*/ 5247167 w 7458739"/>
              <a:gd name="connsiteY5" fmla="*/ 2373128 h 6124058"/>
              <a:gd name="connsiteX6" fmla="*/ 5321595 w 7458739"/>
              <a:gd name="connsiteY6" fmla="*/ 2128579 h 6124058"/>
              <a:gd name="connsiteX7" fmla="*/ 4258339 w 7458739"/>
              <a:gd name="connsiteY7" fmla="*/ 1862765 h 6124058"/>
              <a:gd name="connsiteX8" fmla="*/ 2525232 w 7458739"/>
              <a:gd name="connsiteY8" fmla="*/ 2160476 h 6124058"/>
              <a:gd name="connsiteX9" fmla="*/ 2227520 w 7458739"/>
              <a:gd name="connsiteY9" fmla="*/ 2022253 h 6124058"/>
              <a:gd name="connsiteX10" fmla="*/ 2089297 w 7458739"/>
              <a:gd name="connsiteY10" fmla="*/ 1873397 h 6124058"/>
              <a:gd name="connsiteX11" fmla="*/ 2131827 w 7458739"/>
              <a:gd name="connsiteY11" fmla="*/ 1479993 h 6124058"/>
              <a:gd name="connsiteX12" fmla="*/ 2248785 w 7458739"/>
              <a:gd name="connsiteY12" fmla="*/ 1373667 h 6124058"/>
              <a:gd name="connsiteX13" fmla="*/ 2144232 w 7458739"/>
              <a:gd name="connsiteY13" fmla="*/ 1237215 h 6124058"/>
              <a:gd name="connsiteX14" fmla="*/ 1915632 w 7458739"/>
              <a:gd name="connsiteY14" fmla="*/ 1161015 h 6124058"/>
              <a:gd name="connsiteX15" fmla="*/ 1991832 w 7458739"/>
              <a:gd name="connsiteY15" fmla="*/ 932415 h 6124058"/>
              <a:gd name="connsiteX16" fmla="*/ 1991832 w 7458739"/>
              <a:gd name="connsiteY16" fmla="*/ 1008615 h 6124058"/>
              <a:gd name="connsiteX17" fmla="*/ 1961706 w 7458739"/>
              <a:gd name="connsiteY17" fmla="*/ 533695 h 6124058"/>
              <a:gd name="connsiteX18" fmla="*/ 1578934 w 7458739"/>
              <a:gd name="connsiteY18" fmla="*/ 278514 h 6124058"/>
              <a:gd name="connsiteX19" fmla="*/ 1229832 w 7458739"/>
              <a:gd name="connsiteY19" fmla="*/ 246615 h 6124058"/>
              <a:gd name="connsiteX20" fmla="*/ 1077432 w 7458739"/>
              <a:gd name="connsiteY20" fmla="*/ 170415 h 6124058"/>
              <a:gd name="connsiteX21" fmla="*/ 994144 w 7458739"/>
              <a:gd name="connsiteY21" fmla="*/ 65863 h 6124058"/>
              <a:gd name="connsiteX22" fmla="*/ 696432 w 7458739"/>
              <a:gd name="connsiteY22" fmla="*/ 246615 h 6124058"/>
              <a:gd name="connsiteX23" fmla="*/ 313660 w 7458739"/>
              <a:gd name="connsiteY23" fmla="*/ 342309 h 6124058"/>
              <a:gd name="connsiteX24" fmla="*/ 249865 w 7458739"/>
              <a:gd name="connsiteY24" fmla="*/ 278514 h 6124058"/>
              <a:gd name="connsiteX25" fmla="*/ 5316 w 7458739"/>
              <a:gd name="connsiteY25" fmla="*/ 491165 h 6124058"/>
              <a:gd name="connsiteX26" fmla="*/ 217967 w 7458739"/>
              <a:gd name="connsiteY26" fmla="*/ 501797 h 6124058"/>
              <a:gd name="connsiteX27" fmla="*/ 505046 w 7458739"/>
              <a:gd name="connsiteY27" fmla="*/ 873937 h 6124058"/>
              <a:gd name="connsiteX28" fmla="*/ 1089837 w 7458739"/>
              <a:gd name="connsiteY28" fmla="*/ 1607583 h 6124058"/>
              <a:gd name="connsiteX29" fmla="*/ 1291855 w 7458739"/>
              <a:gd name="connsiteY29" fmla="*/ 1947825 h 6124058"/>
              <a:gd name="connsiteX30" fmla="*/ 1142999 w 7458739"/>
              <a:gd name="connsiteY30" fmla="*/ 2213639 h 6124058"/>
              <a:gd name="connsiteX31" fmla="*/ 919716 w 7458739"/>
              <a:gd name="connsiteY31" fmla="*/ 2330597 h 6124058"/>
              <a:gd name="connsiteX32" fmla="*/ 685799 w 7458739"/>
              <a:gd name="connsiteY32" fmla="*/ 2192374 h 6124058"/>
              <a:gd name="connsiteX33" fmla="*/ 749595 w 7458739"/>
              <a:gd name="connsiteY33" fmla="*/ 2107314 h 6124058"/>
              <a:gd name="connsiteX34" fmla="*/ 249865 w 7458739"/>
              <a:gd name="connsiteY34" fmla="*/ 2203007 h 6124058"/>
              <a:gd name="connsiteX35" fmla="*/ 558209 w 7458739"/>
              <a:gd name="connsiteY35" fmla="*/ 2203007 h 6124058"/>
              <a:gd name="connsiteX36" fmla="*/ 940981 w 7458739"/>
              <a:gd name="connsiteY36" fmla="*/ 2405025 h 6124058"/>
              <a:gd name="connsiteX37" fmla="*/ 1291855 w 7458739"/>
              <a:gd name="connsiteY37" fmla="*/ 2277435 h 6124058"/>
              <a:gd name="connsiteX38" fmla="*/ 1334385 w 7458739"/>
              <a:gd name="connsiteY38" fmla="*/ 2022253 h 6124058"/>
              <a:gd name="connsiteX39" fmla="*/ 1196162 w 7458739"/>
              <a:gd name="connsiteY39" fmla="*/ 1735174 h 6124058"/>
              <a:gd name="connsiteX40" fmla="*/ 696432 w 7458739"/>
              <a:gd name="connsiteY40" fmla="*/ 1084815 h 6124058"/>
              <a:gd name="connsiteX41" fmla="*/ 249865 w 7458739"/>
              <a:gd name="connsiteY41" fmla="*/ 395472 h 6124058"/>
              <a:gd name="connsiteX42" fmla="*/ 848832 w 7458739"/>
              <a:gd name="connsiteY42" fmla="*/ 170416 h 6124058"/>
              <a:gd name="connsiteX43" fmla="*/ 1015409 w 7458739"/>
              <a:gd name="connsiteY43" fmla="*/ 2067 h 6124058"/>
              <a:gd name="connsiteX44" fmla="*/ 1079204 w 7458739"/>
              <a:gd name="connsiteY44" fmla="*/ 182821 h 6124058"/>
              <a:gd name="connsiteX45" fmla="*/ 1229832 w 7458739"/>
              <a:gd name="connsiteY45" fmla="*/ 246615 h 6124058"/>
              <a:gd name="connsiteX46" fmla="*/ 1534632 w 7458739"/>
              <a:gd name="connsiteY46" fmla="*/ 246615 h 6124058"/>
              <a:gd name="connsiteX47" fmla="*/ 1915632 w 7458739"/>
              <a:gd name="connsiteY47" fmla="*/ 475215 h 6124058"/>
              <a:gd name="connsiteX48" fmla="*/ 1991832 w 7458739"/>
              <a:gd name="connsiteY48" fmla="*/ 780015 h 6124058"/>
              <a:gd name="connsiteX49" fmla="*/ 2068032 w 7458739"/>
              <a:gd name="connsiteY49" fmla="*/ 932415 h 6124058"/>
              <a:gd name="connsiteX50" fmla="*/ 2216888 w 7458739"/>
              <a:gd name="connsiteY50" fmla="*/ 1054690 h 6124058"/>
              <a:gd name="connsiteX51" fmla="*/ 2280683 w 7458739"/>
              <a:gd name="connsiteY51" fmla="*/ 1352402 h 6124058"/>
              <a:gd name="connsiteX52" fmla="*/ 2144232 w 7458739"/>
              <a:gd name="connsiteY52" fmla="*/ 1465816 h 6124058"/>
              <a:gd name="connsiteX53" fmla="*/ 2089297 w 7458739"/>
              <a:gd name="connsiteY53" fmla="*/ 1915928 h 6124058"/>
              <a:gd name="connsiteX54" fmla="*/ 2599660 w 7458739"/>
              <a:gd name="connsiteY54" fmla="*/ 2383760 h 6124058"/>
              <a:gd name="connsiteX55" fmla="*/ 2482702 w 7458739"/>
              <a:gd name="connsiteY55" fmla="*/ 2458188 h 6124058"/>
              <a:gd name="connsiteX56" fmla="*/ 2525232 w 7458739"/>
              <a:gd name="connsiteY56" fmla="*/ 2734635 h 6124058"/>
              <a:gd name="connsiteX57" fmla="*/ 2567762 w 7458739"/>
              <a:gd name="connsiteY57" fmla="*/ 2830328 h 6124058"/>
              <a:gd name="connsiteX58" fmla="*/ 2663455 w 7458739"/>
              <a:gd name="connsiteY58" fmla="*/ 2862225 h 6124058"/>
              <a:gd name="connsiteX59" fmla="*/ 2631558 w 7458739"/>
              <a:gd name="connsiteY59" fmla="*/ 3011081 h 6124058"/>
              <a:gd name="connsiteX60" fmla="*/ 3120655 w 7458739"/>
              <a:gd name="connsiteY60" fmla="*/ 3064244 h 6124058"/>
              <a:gd name="connsiteX61" fmla="*/ 3758609 w 7458739"/>
              <a:gd name="connsiteY61" fmla="*/ 3234365 h 6124058"/>
              <a:gd name="connsiteX62" fmla="*/ 6868632 w 7458739"/>
              <a:gd name="connsiteY62" fmla="*/ 5656816 h 6124058"/>
              <a:gd name="connsiteX63" fmla="*/ 7249632 w 7458739"/>
              <a:gd name="connsiteY63" fmla="*/ 6037816 h 6124058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20069 w 7453576"/>
              <a:gd name="connsiteY8" fmla="*/ 2158440 h 6035780"/>
              <a:gd name="connsiteX9" fmla="*/ 2222357 w 7453576"/>
              <a:gd name="connsiteY9" fmla="*/ 2020217 h 6035780"/>
              <a:gd name="connsiteX10" fmla="*/ 2084134 w 7453576"/>
              <a:gd name="connsiteY10" fmla="*/ 1871361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84134 w 7453576"/>
              <a:gd name="connsiteY53" fmla="*/ 1913892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29936 w 7453576"/>
              <a:gd name="connsiteY8" fmla="*/ 2158440 h 6035780"/>
              <a:gd name="connsiteX9" fmla="*/ 2222357 w 7453576"/>
              <a:gd name="connsiteY9" fmla="*/ 2020217 h 6035780"/>
              <a:gd name="connsiteX10" fmla="*/ 2084134 w 7453576"/>
              <a:gd name="connsiteY10" fmla="*/ 1871361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84134 w 7453576"/>
              <a:gd name="connsiteY53" fmla="*/ 1913892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29936 w 7453576"/>
              <a:gd name="connsiteY8" fmla="*/ 2158440 h 6035780"/>
              <a:gd name="connsiteX9" fmla="*/ 2219068 w 7453576"/>
              <a:gd name="connsiteY9" fmla="*/ 2043241 h 6035780"/>
              <a:gd name="connsiteX10" fmla="*/ 2084134 w 7453576"/>
              <a:gd name="connsiteY10" fmla="*/ 1871361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84134 w 7453576"/>
              <a:gd name="connsiteY53" fmla="*/ 1913892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9068 w 7453576"/>
              <a:gd name="connsiteY9" fmla="*/ 2043241 h 6035780"/>
              <a:gd name="connsiteX10" fmla="*/ 2084134 w 7453576"/>
              <a:gd name="connsiteY10" fmla="*/ 1871361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84134 w 7453576"/>
              <a:gd name="connsiteY53" fmla="*/ 1913892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84134 w 7453576"/>
              <a:gd name="connsiteY10" fmla="*/ 1871361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84134 w 7453576"/>
              <a:gd name="connsiteY53" fmla="*/ 1913892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84134 w 7453576"/>
              <a:gd name="connsiteY53" fmla="*/ 1913892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930379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94002 w 7453576"/>
              <a:gd name="connsiteY53" fmla="*/ 1930338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53777 w 7453576"/>
              <a:gd name="connsiteY15" fmla="*/ 959981 h 6035780"/>
              <a:gd name="connsiteX16" fmla="*/ 1986669 w 7453576"/>
              <a:gd name="connsiteY16" fmla="*/ 1006579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1986669 w 7453576"/>
              <a:gd name="connsiteY48" fmla="*/ 777979 h 6035780"/>
              <a:gd name="connsiteX49" fmla="*/ 2062869 w 7453576"/>
              <a:gd name="connsiteY49" fmla="*/ 930379 h 6035780"/>
              <a:gd name="connsiteX50" fmla="*/ 2211725 w 7453576"/>
              <a:gd name="connsiteY50" fmla="*/ 1052654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94002 w 7453576"/>
              <a:gd name="connsiteY53" fmla="*/ 1930338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1006579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211725 w 7453576"/>
              <a:gd name="connsiteY49" fmla="*/ 1052654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1006579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211725 w 7453576"/>
              <a:gd name="connsiteY49" fmla="*/ 1052654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1006579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6669 w 7453576"/>
              <a:gd name="connsiteY15" fmla="*/ 1006579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9069 w 7453576"/>
              <a:gd name="connsiteY13" fmla="*/ 1235179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62869 w 7453576"/>
              <a:gd name="connsiteY48" fmla="*/ 930379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86669 w 7453576"/>
              <a:gd name="connsiteY47" fmla="*/ 777979 h 6035780"/>
              <a:gd name="connsiteX48" fmla="*/ 2023399 w 7453576"/>
              <a:gd name="connsiteY48" fmla="*/ 983006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1996537 w 7453576"/>
              <a:gd name="connsiteY47" fmla="*/ 777979 h 6035780"/>
              <a:gd name="connsiteX48" fmla="*/ 2023399 w 7453576"/>
              <a:gd name="connsiteY48" fmla="*/ 983006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65676 w 7453576"/>
              <a:gd name="connsiteY49" fmla="*/ 1082257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36073 w 7453576"/>
              <a:gd name="connsiteY49" fmla="*/ 1101992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10469 w 7453576"/>
              <a:gd name="connsiteY14" fmla="*/ 1158979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00601 w 7453576"/>
              <a:gd name="connsiteY14" fmla="*/ 1142533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00601 w 7453576"/>
              <a:gd name="connsiteY14" fmla="*/ 1142533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00601 w 7453576"/>
              <a:gd name="connsiteY14" fmla="*/ 1142533 h 6035780"/>
              <a:gd name="connsiteX15" fmla="*/ 1980090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900601 w 7453576"/>
              <a:gd name="connsiteY14" fmla="*/ 1142533 h 6035780"/>
              <a:gd name="connsiteX15" fmla="*/ 2003114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2003114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2003114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2003114 w 7453576"/>
              <a:gd name="connsiteY15" fmla="*/ 993423 h 6035780"/>
              <a:gd name="connsiteX16" fmla="*/ 1956543 w 7453576"/>
              <a:gd name="connsiteY16" fmla="*/ 531659 h 6035780"/>
              <a:gd name="connsiteX17" fmla="*/ 1573771 w 7453576"/>
              <a:gd name="connsiteY17" fmla="*/ 276478 h 6035780"/>
              <a:gd name="connsiteX18" fmla="*/ 1224669 w 7453576"/>
              <a:gd name="connsiteY18" fmla="*/ 244579 h 6035780"/>
              <a:gd name="connsiteX19" fmla="*/ 1072269 w 7453576"/>
              <a:gd name="connsiteY19" fmla="*/ 168379 h 6035780"/>
              <a:gd name="connsiteX20" fmla="*/ 988981 w 7453576"/>
              <a:gd name="connsiteY20" fmla="*/ 63827 h 6035780"/>
              <a:gd name="connsiteX21" fmla="*/ 691269 w 7453576"/>
              <a:gd name="connsiteY21" fmla="*/ 244579 h 6035780"/>
              <a:gd name="connsiteX22" fmla="*/ 308497 w 7453576"/>
              <a:gd name="connsiteY22" fmla="*/ 340273 h 6035780"/>
              <a:gd name="connsiteX23" fmla="*/ 244702 w 7453576"/>
              <a:gd name="connsiteY23" fmla="*/ 276478 h 6035780"/>
              <a:gd name="connsiteX24" fmla="*/ 153 w 7453576"/>
              <a:gd name="connsiteY24" fmla="*/ 489129 h 6035780"/>
              <a:gd name="connsiteX25" fmla="*/ 212804 w 7453576"/>
              <a:gd name="connsiteY25" fmla="*/ 499761 h 6035780"/>
              <a:gd name="connsiteX26" fmla="*/ 499883 w 7453576"/>
              <a:gd name="connsiteY26" fmla="*/ 871901 h 6035780"/>
              <a:gd name="connsiteX27" fmla="*/ 1084674 w 7453576"/>
              <a:gd name="connsiteY27" fmla="*/ 1605547 h 6035780"/>
              <a:gd name="connsiteX28" fmla="*/ 1286692 w 7453576"/>
              <a:gd name="connsiteY28" fmla="*/ 1945789 h 6035780"/>
              <a:gd name="connsiteX29" fmla="*/ 1137836 w 7453576"/>
              <a:gd name="connsiteY29" fmla="*/ 2211603 h 6035780"/>
              <a:gd name="connsiteX30" fmla="*/ 914553 w 7453576"/>
              <a:gd name="connsiteY30" fmla="*/ 2328561 h 6035780"/>
              <a:gd name="connsiteX31" fmla="*/ 680636 w 7453576"/>
              <a:gd name="connsiteY31" fmla="*/ 2190338 h 6035780"/>
              <a:gd name="connsiteX32" fmla="*/ 744432 w 7453576"/>
              <a:gd name="connsiteY32" fmla="*/ 2105278 h 6035780"/>
              <a:gd name="connsiteX33" fmla="*/ 244702 w 7453576"/>
              <a:gd name="connsiteY33" fmla="*/ 2200971 h 6035780"/>
              <a:gd name="connsiteX34" fmla="*/ 553046 w 7453576"/>
              <a:gd name="connsiteY34" fmla="*/ 2200971 h 6035780"/>
              <a:gd name="connsiteX35" fmla="*/ 935818 w 7453576"/>
              <a:gd name="connsiteY35" fmla="*/ 2402989 h 6035780"/>
              <a:gd name="connsiteX36" fmla="*/ 1286692 w 7453576"/>
              <a:gd name="connsiteY36" fmla="*/ 2275399 h 6035780"/>
              <a:gd name="connsiteX37" fmla="*/ 1329222 w 7453576"/>
              <a:gd name="connsiteY37" fmla="*/ 2020217 h 6035780"/>
              <a:gd name="connsiteX38" fmla="*/ 1190999 w 7453576"/>
              <a:gd name="connsiteY38" fmla="*/ 1733138 h 6035780"/>
              <a:gd name="connsiteX39" fmla="*/ 691269 w 7453576"/>
              <a:gd name="connsiteY39" fmla="*/ 1082779 h 6035780"/>
              <a:gd name="connsiteX40" fmla="*/ 244702 w 7453576"/>
              <a:gd name="connsiteY40" fmla="*/ 393436 h 6035780"/>
              <a:gd name="connsiteX41" fmla="*/ 843669 w 7453576"/>
              <a:gd name="connsiteY41" fmla="*/ 168380 h 6035780"/>
              <a:gd name="connsiteX42" fmla="*/ 1010246 w 7453576"/>
              <a:gd name="connsiteY42" fmla="*/ 31 h 6035780"/>
              <a:gd name="connsiteX43" fmla="*/ 1074041 w 7453576"/>
              <a:gd name="connsiteY43" fmla="*/ 180785 h 6035780"/>
              <a:gd name="connsiteX44" fmla="*/ 1224669 w 7453576"/>
              <a:gd name="connsiteY44" fmla="*/ 244579 h 6035780"/>
              <a:gd name="connsiteX45" fmla="*/ 1529469 w 7453576"/>
              <a:gd name="connsiteY45" fmla="*/ 244579 h 6035780"/>
              <a:gd name="connsiteX46" fmla="*/ 1910469 w 7453576"/>
              <a:gd name="connsiteY46" fmla="*/ 473179 h 6035780"/>
              <a:gd name="connsiteX47" fmla="*/ 2012983 w 7453576"/>
              <a:gd name="connsiteY47" fmla="*/ 768111 h 6035780"/>
              <a:gd name="connsiteX48" fmla="*/ 2023399 w 7453576"/>
              <a:gd name="connsiteY48" fmla="*/ 983006 h 6035780"/>
              <a:gd name="connsiteX49" fmla="*/ 2126206 w 7453576"/>
              <a:gd name="connsiteY49" fmla="*/ 1108570 h 6035780"/>
              <a:gd name="connsiteX50" fmla="*/ 2275520 w 7453576"/>
              <a:gd name="connsiteY50" fmla="*/ 1350366 h 6035780"/>
              <a:gd name="connsiteX51" fmla="*/ 2139069 w 7453576"/>
              <a:gd name="connsiteY51" fmla="*/ 1463780 h 6035780"/>
              <a:gd name="connsiteX52" fmla="*/ 2094002 w 7453576"/>
              <a:gd name="connsiteY52" fmla="*/ 1930338 h 6035780"/>
              <a:gd name="connsiteX53" fmla="*/ 2594497 w 7453576"/>
              <a:gd name="connsiteY53" fmla="*/ 2381724 h 6035780"/>
              <a:gd name="connsiteX54" fmla="*/ 2477539 w 7453576"/>
              <a:gd name="connsiteY54" fmla="*/ 2456152 h 6035780"/>
              <a:gd name="connsiteX55" fmla="*/ 2520069 w 7453576"/>
              <a:gd name="connsiteY55" fmla="*/ 2732599 h 6035780"/>
              <a:gd name="connsiteX56" fmla="*/ 2562599 w 7453576"/>
              <a:gd name="connsiteY56" fmla="*/ 2828292 h 6035780"/>
              <a:gd name="connsiteX57" fmla="*/ 2658292 w 7453576"/>
              <a:gd name="connsiteY57" fmla="*/ 2860189 h 6035780"/>
              <a:gd name="connsiteX58" fmla="*/ 2626395 w 7453576"/>
              <a:gd name="connsiteY58" fmla="*/ 3009045 h 6035780"/>
              <a:gd name="connsiteX59" fmla="*/ 3115492 w 7453576"/>
              <a:gd name="connsiteY59" fmla="*/ 3062208 h 6035780"/>
              <a:gd name="connsiteX60" fmla="*/ 3753446 w 7453576"/>
              <a:gd name="connsiteY60" fmla="*/ 3232329 h 6035780"/>
              <a:gd name="connsiteX61" fmla="*/ 6863469 w 7453576"/>
              <a:gd name="connsiteY61" fmla="*/ 5654780 h 6035780"/>
              <a:gd name="connsiteX62" fmla="*/ 7244469 w 7453576"/>
              <a:gd name="connsiteY62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2003114 w 7453576"/>
              <a:gd name="connsiteY15" fmla="*/ 993423 h 6035780"/>
              <a:gd name="connsiteX16" fmla="*/ 2059579 w 7453576"/>
              <a:gd name="connsiteY16" fmla="*/ 895842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2012983 w 7453576"/>
              <a:gd name="connsiteY48" fmla="*/ 768111 h 6035780"/>
              <a:gd name="connsiteX49" fmla="*/ 2023399 w 7453576"/>
              <a:gd name="connsiteY49" fmla="*/ 983006 h 6035780"/>
              <a:gd name="connsiteX50" fmla="*/ 2126206 w 7453576"/>
              <a:gd name="connsiteY50" fmla="*/ 1108570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94002 w 7453576"/>
              <a:gd name="connsiteY53" fmla="*/ 1930338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2003114 w 7453576"/>
              <a:gd name="connsiteY15" fmla="*/ 993423 h 6035780"/>
              <a:gd name="connsiteX16" fmla="*/ 2026687 w 7453576"/>
              <a:gd name="connsiteY16" fmla="*/ 895842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2012983 w 7453576"/>
              <a:gd name="connsiteY48" fmla="*/ 768111 h 6035780"/>
              <a:gd name="connsiteX49" fmla="*/ 2023399 w 7453576"/>
              <a:gd name="connsiteY49" fmla="*/ 983006 h 6035780"/>
              <a:gd name="connsiteX50" fmla="*/ 2126206 w 7453576"/>
              <a:gd name="connsiteY50" fmla="*/ 1108570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94002 w 7453576"/>
              <a:gd name="connsiteY53" fmla="*/ 1930338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2003114 w 7453576"/>
              <a:gd name="connsiteY15" fmla="*/ 993423 h 6035780"/>
              <a:gd name="connsiteX16" fmla="*/ 2026687 w 7453576"/>
              <a:gd name="connsiteY16" fmla="*/ 895842 h 6035780"/>
              <a:gd name="connsiteX17" fmla="*/ 1956543 w 7453576"/>
              <a:gd name="connsiteY17" fmla="*/ 531659 h 6035780"/>
              <a:gd name="connsiteX18" fmla="*/ 1573771 w 7453576"/>
              <a:gd name="connsiteY18" fmla="*/ 276478 h 6035780"/>
              <a:gd name="connsiteX19" fmla="*/ 1224669 w 7453576"/>
              <a:gd name="connsiteY19" fmla="*/ 244579 h 6035780"/>
              <a:gd name="connsiteX20" fmla="*/ 1072269 w 7453576"/>
              <a:gd name="connsiteY20" fmla="*/ 168379 h 6035780"/>
              <a:gd name="connsiteX21" fmla="*/ 988981 w 7453576"/>
              <a:gd name="connsiteY21" fmla="*/ 63827 h 6035780"/>
              <a:gd name="connsiteX22" fmla="*/ 691269 w 7453576"/>
              <a:gd name="connsiteY22" fmla="*/ 244579 h 6035780"/>
              <a:gd name="connsiteX23" fmla="*/ 308497 w 7453576"/>
              <a:gd name="connsiteY23" fmla="*/ 340273 h 6035780"/>
              <a:gd name="connsiteX24" fmla="*/ 244702 w 7453576"/>
              <a:gd name="connsiteY24" fmla="*/ 276478 h 6035780"/>
              <a:gd name="connsiteX25" fmla="*/ 153 w 7453576"/>
              <a:gd name="connsiteY25" fmla="*/ 489129 h 6035780"/>
              <a:gd name="connsiteX26" fmla="*/ 212804 w 7453576"/>
              <a:gd name="connsiteY26" fmla="*/ 499761 h 6035780"/>
              <a:gd name="connsiteX27" fmla="*/ 499883 w 7453576"/>
              <a:gd name="connsiteY27" fmla="*/ 871901 h 6035780"/>
              <a:gd name="connsiteX28" fmla="*/ 1084674 w 7453576"/>
              <a:gd name="connsiteY28" fmla="*/ 1605547 h 6035780"/>
              <a:gd name="connsiteX29" fmla="*/ 1286692 w 7453576"/>
              <a:gd name="connsiteY29" fmla="*/ 1945789 h 6035780"/>
              <a:gd name="connsiteX30" fmla="*/ 1137836 w 7453576"/>
              <a:gd name="connsiteY30" fmla="*/ 2211603 h 6035780"/>
              <a:gd name="connsiteX31" fmla="*/ 914553 w 7453576"/>
              <a:gd name="connsiteY31" fmla="*/ 2328561 h 6035780"/>
              <a:gd name="connsiteX32" fmla="*/ 680636 w 7453576"/>
              <a:gd name="connsiteY32" fmla="*/ 2190338 h 6035780"/>
              <a:gd name="connsiteX33" fmla="*/ 744432 w 7453576"/>
              <a:gd name="connsiteY33" fmla="*/ 2105278 h 6035780"/>
              <a:gd name="connsiteX34" fmla="*/ 244702 w 7453576"/>
              <a:gd name="connsiteY34" fmla="*/ 2200971 h 6035780"/>
              <a:gd name="connsiteX35" fmla="*/ 553046 w 7453576"/>
              <a:gd name="connsiteY35" fmla="*/ 2200971 h 6035780"/>
              <a:gd name="connsiteX36" fmla="*/ 935818 w 7453576"/>
              <a:gd name="connsiteY36" fmla="*/ 2402989 h 6035780"/>
              <a:gd name="connsiteX37" fmla="*/ 1286692 w 7453576"/>
              <a:gd name="connsiteY37" fmla="*/ 2275399 h 6035780"/>
              <a:gd name="connsiteX38" fmla="*/ 1329222 w 7453576"/>
              <a:gd name="connsiteY38" fmla="*/ 2020217 h 6035780"/>
              <a:gd name="connsiteX39" fmla="*/ 1190999 w 7453576"/>
              <a:gd name="connsiteY39" fmla="*/ 1733138 h 6035780"/>
              <a:gd name="connsiteX40" fmla="*/ 691269 w 7453576"/>
              <a:gd name="connsiteY40" fmla="*/ 1082779 h 6035780"/>
              <a:gd name="connsiteX41" fmla="*/ 244702 w 7453576"/>
              <a:gd name="connsiteY41" fmla="*/ 393436 h 6035780"/>
              <a:gd name="connsiteX42" fmla="*/ 843669 w 7453576"/>
              <a:gd name="connsiteY42" fmla="*/ 168380 h 6035780"/>
              <a:gd name="connsiteX43" fmla="*/ 1010246 w 7453576"/>
              <a:gd name="connsiteY43" fmla="*/ 31 h 6035780"/>
              <a:gd name="connsiteX44" fmla="*/ 1074041 w 7453576"/>
              <a:gd name="connsiteY44" fmla="*/ 180785 h 6035780"/>
              <a:gd name="connsiteX45" fmla="*/ 1224669 w 7453576"/>
              <a:gd name="connsiteY45" fmla="*/ 244579 h 6035780"/>
              <a:gd name="connsiteX46" fmla="*/ 1529469 w 7453576"/>
              <a:gd name="connsiteY46" fmla="*/ 244579 h 6035780"/>
              <a:gd name="connsiteX47" fmla="*/ 1910469 w 7453576"/>
              <a:gd name="connsiteY47" fmla="*/ 473179 h 6035780"/>
              <a:gd name="connsiteX48" fmla="*/ 2012983 w 7453576"/>
              <a:gd name="connsiteY48" fmla="*/ 768111 h 6035780"/>
              <a:gd name="connsiteX49" fmla="*/ 2023399 w 7453576"/>
              <a:gd name="connsiteY49" fmla="*/ 983006 h 6035780"/>
              <a:gd name="connsiteX50" fmla="*/ 2126206 w 7453576"/>
              <a:gd name="connsiteY50" fmla="*/ 1108570 h 6035780"/>
              <a:gd name="connsiteX51" fmla="*/ 2275520 w 7453576"/>
              <a:gd name="connsiteY51" fmla="*/ 1350366 h 6035780"/>
              <a:gd name="connsiteX52" fmla="*/ 2139069 w 7453576"/>
              <a:gd name="connsiteY52" fmla="*/ 1463780 h 6035780"/>
              <a:gd name="connsiteX53" fmla="*/ 2094002 w 7453576"/>
              <a:gd name="connsiteY53" fmla="*/ 1930338 h 6035780"/>
              <a:gd name="connsiteX54" fmla="*/ 2594497 w 7453576"/>
              <a:gd name="connsiteY54" fmla="*/ 2381724 h 6035780"/>
              <a:gd name="connsiteX55" fmla="*/ 2477539 w 7453576"/>
              <a:gd name="connsiteY55" fmla="*/ 2456152 h 6035780"/>
              <a:gd name="connsiteX56" fmla="*/ 2520069 w 7453576"/>
              <a:gd name="connsiteY56" fmla="*/ 2732599 h 6035780"/>
              <a:gd name="connsiteX57" fmla="*/ 2562599 w 7453576"/>
              <a:gd name="connsiteY57" fmla="*/ 2828292 h 6035780"/>
              <a:gd name="connsiteX58" fmla="*/ 2658292 w 7453576"/>
              <a:gd name="connsiteY58" fmla="*/ 2860189 h 6035780"/>
              <a:gd name="connsiteX59" fmla="*/ 2626395 w 7453576"/>
              <a:gd name="connsiteY59" fmla="*/ 3009045 h 6035780"/>
              <a:gd name="connsiteX60" fmla="*/ 3115492 w 7453576"/>
              <a:gd name="connsiteY60" fmla="*/ 3062208 h 6035780"/>
              <a:gd name="connsiteX61" fmla="*/ 3753446 w 7453576"/>
              <a:gd name="connsiteY61" fmla="*/ 3232329 h 6035780"/>
              <a:gd name="connsiteX62" fmla="*/ 6863469 w 7453576"/>
              <a:gd name="connsiteY62" fmla="*/ 5654780 h 6035780"/>
              <a:gd name="connsiteX63" fmla="*/ 7244469 w 7453576"/>
              <a:gd name="connsiteY63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56543 w 7453576"/>
              <a:gd name="connsiteY18" fmla="*/ 531659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691269 w 7453576"/>
              <a:gd name="connsiteY23" fmla="*/ 244579 h 6035780"/>
              <a:gd name="connsiteX24" fmla="*/ 308497 w 7453576"/>
              <a:gd name="connsiteY24" fmla="*/ 340273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10469 w 7453576"/>
              <a:gd name="connsiteY48" fmla="*/ 473179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49965 w 7453576"/>
              <a:gd name="connsiteY18" fmla="*/ 548105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691269 w 7453576"/>
              <a:gd name="connsiteY23" fmla="*/ 244579 h 6035780"/>
              <a:gd name="connsiteX24" fmla="*/ 308497 w 7453576"/>
              <a:gd name="connsiteY24" fmla="*/ 340273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10469 w 7453576"/>
              <a:gd name="connsiteY48" fmla="*/ 473179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49965 w 7453576"/>
              <a:gd name="connsiteY18" fmla="*/ 548105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691269 w 7453576"/>
              <a:gd name="connsiteY23" fmla="*/ 244579 h 6035780"/>
              <a:gd name="connsiteX24" fmla="*/ 308497 w 7453576"/>
              <a:gd name="connsiteY24" fmla="*/ 340273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00601 w 7453576"/>
              <a:gd name="connsiteY48" fmla="*/ 483046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49965 w 7453576"/>
              <a:gd name="connsiteY18" fmla="*/ 548105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587261 w 7453576"/>
              <a:gd name="connsiteY23" fmla="*/ 114570 h 6035780"/>
              <a:gd name="connsiteX24" fmla="*/ 308497 w 7453576"/>
              <a:gd name="connsiteY24" fmla="*/ 340273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00601 w 7453576"/>
              <a:gd name="connsiteY48" fmla="*/ 483046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49965 w 7453576"/>
              <a:gd name="connsiteY18" fmla="*/ 548105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587261 w 7453576"/>
              <a:gd name="connsiteY23" fmla="*/ 114570 h 6035780"/>
              <a:gd name="connsiteX24" fmla="*/ 308497 w 7453576"/>
              <a:gd name="connsiteY24" fmla="*/ 318604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00601 w 7453576"/>
              <a:gd name="connsiteY48" fmla="*/ 483046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49965 w 7453576"/>
              <a:gd name="connsiteY18" fmla="*/ 548105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639264 w 7453576"/>
              <a:gd name="connsiteY23" fmla="*/ 209910 h 6035780"/>
              <a:gd name="connsiteX24" fmla="*/ 308497 w 7453576"/>
              <a:gd name="connsiteY24" fmla="*/ 318604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00601 w 7453576"/>
              <a:gd name="connsiteY48" fmla="*/ 483046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617 h 6035780"/>
              <a:gd name="connsiteX1" fmla="*/ 7453576 w 7453576"/>
              <a:gd name="connsiteY1" fmla="*/ 2583743 h 6035780"/>
              <a:gd name="connsiteX2" fmla="*/ 7304720 w 7453576"/>
              <a:gd name="connsiteY2" fmla="*/ 2381724 h 6035780"/>
              <a:gd name="connsiteX3" fmla="*/ 7102702 w 7453576"/>
              <a:gd name="connsiteY3" fmla="*/ 2466785 h 6035780"/>
              <a:gd name="connsiteX4" fmla="*/ 6826255 w 7453576"/>
              <a:gd name="connsiteY4" fmla="*/ 2605008 h 6035780"/>
              <a:gd name="connsiteX5" fmla="*/ 5242004 w 7453576"/>
              <a:gd name="connsiteY5" fmla="*/ 2371092 h 6035780"/>
              <a:gd name="connsiteX6" fmla="*/ 5316432 w 7453576"/>
              <a:gd name="connsiteY6" fmla="*/ 2126543 h 6035780"/>
              <a:gd name="connsiteX7" fmla="*/ 4253176 w 7453576"/>
              <a:gd name="connsiteY7" fmla="*/ 1860729 h 6035780"/>
              <a:gd name="connsiteX8" fmla="*/ 2592431 w 7453576"/>
              <a:gd name="connsiteY8" fmla="*/ 2155151 h 6035780"/>
              <a:gd name="connsiteX9" fmla="*/ 2212489 w 7453576"/>
              <a:gd name="connsiteY9" fmla="*/ 2059687 h 6035780"/>
              <a:gd name="connsiteX10" fmla="*/ 2070977 w 7453576"/>
              <a:gd name="connsiteY10" fmla="*/ 1848336 h 6035780"/>
              <a:gd name="connsiteX11" fmla="*/ 2126664 w 7453576"/>
              <a:gd name="connsiteY11" fmla="*/ 1477957 h 6035780"/>
              <a:gd name="connsiteX12" fmla="*/ 2243622 w 7453576"/>
              <a:gd name="connsiteY12" fmla="*/ 1371631 h 6035780"/>
              <a:gd name="connsiteX13" fmla="*/ 2135780 w 7453576"/>
              <a:gd name="connsiteY13" fmla="*/ 1218733 h 6035780"/>
              <a:gd name="connsiteX14" fmla="*/ 1880866 w 7453576"/>
              <a:gd name="connsiteY14" fmla="*/ 1119508 h 6035780"/>
              <a:gd name="connsiteX15" fmla="*/ 1957613 w 7453576"/>
              <a:gd name="connsiteY15" fmla="*/ 984651 h 6035780"/>
              <a:gd name="connsiteX16" fmla="*/ 2003114 w 7453576"/>
              <a:gd name="connsiteY16" fmla="*/ 993423 h 6035780"/>
              <a:gd name="connsiteX17" fmla="*/ 2026687 w 7453576"/>
              <a:gd name="connsiteY17" fmla="*/ 895842 h 6035780"/>
              <a:gd name="connsiteX18" fmla="*/ 1949965 w 7453576"/>
              <a:gd name="connsiteY18" fmla="*/ 548105 h 6035780"/>
              <a:gd name="connsiteX19" fmla="*/ 1573771 w 7453576"/>
              <a:gd name="connsiteY19" fmla="*/ 276478 h 6035780"/>
              <a:gd name="connsiteX20" fmla="*/ 1224669 w 7453576"/>
              <a:gd name="connsiteY20" fmla="*/ 244579 h 6035780"/>
              <a:gd name="connsiteX21" fmla="*/ 1072269 w 7453576"/>
              <a:gd name="connsiteY21" fmla="*/ 168379 h 6035780"/>
              <a:gd name="connsiteX22" fmla="*/ 988981 w 7453576"/>
              <a:gd name="connsiteY22" fmla="*/ 63827 h 6035780"/>
              <a:gd name="connsiteX23" fmla="*/ 639264 w 7453576"/>
              <a:gd name="connsiteY23" fmla="*/ 209910 h 6035780"/>
              <a:gd name="connsiteX24" fmla="*/ 308497 w 7453576"/>
              <a:gd name="connsiteY24" fmla="*/ 318604 h 6035780"/>
              <a:gd name="connsiteX25" fmla="*/ 244702 w 7453576"/>
              <a:gd name="connsiteY25" fmla="*/ 276478 h 6035780"/>
              <a:gd name="connsiteX26" fmla="*/ 153 w 7453576"/>
              <a:gd name="connsiteY26" fmla="*/ 489129 h 6035780"/>
              <a:gd name="connsiteX27" fmla="*/ 212804 w 7453576"/>
              <a:gd name="connsiteY27" fmla="*/ 499761 h 6035780"/>
              <a:gd name="connsiteX28" fmla="*/ 499883 w 7453576"/>
              <a:gd name="connsiteY28" fmla="*/ 871901 h 6035780"/>
              <a:gd name="connsiteX29" fmla="*/ 1084674 w 7453576"/>
              <a:gd name="connsiteY29" fmla="*/ 1605547 h 6035780"/>
              <a:gd name="connsiteX30" fmla="*/ 1286692 w 7453576"/>
              <a:gd name="connsiteY30" fmla="*/ 1945789 h 6035780"/>
              <a:gd name="connsiteX31" fmla="*/ 1137836 w 7453576"/>
              <a:gd name="connsiteY31" fmla="*/ 2211603 h 6035780"/>
              <a:gd name="connsiteX32" fmla="*/ 914553 w 7453576"/>
              <a:gd name="connsiteY32" fmla="*/ 2328561 h 6035780"/>
              <a:gd name="connsiteX33" fmla="*/ 680636 w 7453576"/>
              <a:gd name="connsiteY33" fmla="*/ 2190338 h 6035780"/>
              <a:gd name="connsiteX34" fmla="*/ 744432 w 7453576"/>
              <a:gd name="connsiteY34" fmla="*/ 2105278 h 6035780"/>
              <a:gd name="connsiteX35" fmla="*/ 244702 w 7453576"/>
              <a:gd name="connsiteY35" fmla="*/ 2200971 h 6035780"/>
              <a:gd name="connsiteX36" fmla="*/ 553046 w 7453576"/>
              <a:gd name="connsiteY36" fmla="*/ 2200971 h 6035780"/>
              <a:gd name="connsiteX37" fmla="*/ 935818 w 7453576"/>
              <a:gd name="connsiteY37" fmla="*/ 2402989 h 6035780"/>
              <a:gd name="connsiteX38" fmla="*/ 1286692 w 7453576"/>
              <a:gd name="connsiteY38" fmla="*/ 2275399 h 6035780"/>
              <a:gd name="connsiteX39" fmla="*/ 1329222 w 7453576"/>
              <a:gd name="connsiteY39" fmla="*/ 2020217 h 6035780"/>
              <a:gd name="connsiteX40" fmla="*/ 1190999 w 7453576"/>
              <a:gd name="connsiteY40" fmla="*/ 1733138 h 6035780"/>
              <a:gd name="connsiteX41" fmla="*/ 691269 w 7453576"/>
              <a:gd name="connsiteY41" fmla="*/ 1082779 h 6035780"/>
              <a:gd name="connsiteX42" fmla="*/ 244702 w 7453576"/>
              <a:gd name="connsiteY42" fmla="*/ 393436 h 6035780"/>
              <a:gd name="connsiteX43" fmla="*/ 843669 w 7453576"/>
              <a:gd name="connsiteY43" fmla="*/ 168380 h 6035780"/>
              <a:gd name="connsiteX44" fmla="*/ 1010246 w 7453576"/>
              <a:gd name="connsiteY44" fmla="*/ 31 h 6035780"/>
              <a:gd name="connsiteX45" fmla="*/ 1074041 w 7453576"/>
              <a:gd name="connsiteY45" fmla="*/ 180785 h 6035780"/>
              <a:gd name="connsiteX46" fmla="*/ 1224669 w 7453576"/>
              <a:gd name="connsiteY46" fmla="*/ 244579 h 6035780"/>
              <a:gd name="connsiteX47" fmla="*/ 1529469 w 7453576"/>
              <a:gd name="connsiteY47" fmla="*/ 244579 h 6035780"/>
              <a:gd name="connsiteX48" fmla="*/ 1900601 w 7453576"/>
              <a:gd name="connsiteY48" fmla="*/ 483046 h 6035780"/>
              <a:gd name="connsiteX49" fmla="*/ 2012983 w 7453576"/>
              <a:gd name="connsiteY49" fmla="*/ 768111 h 6035780"/>
              <a:gd name="connsiteX50" fmla="*/ 2023399 w 7453576"/>
              <a:gd name="connsiteY50" fmla="*/ 983006 h 6035780"/>
              <a:gd name="connsiteX51" fmla="*/ 2126206 w 7453576"/>
              <a:gd name="connsiteY51" fmla="*/ 1108570 h 6035780"/>
              <a:gd name="connsiteX52" fmla="*/ 2275520 w 7453576"/>
              <a:gd name="connsiteY52" fmla="*/ 1350366 h 6035780"/>
              <a:gd name="connsiteX53" fmla="*/ 2139069 w 7453576"/>
              <a:gd name="connsiteY53" fmla="*/ 1463780 h 6035780"/>
              <a:gd name="connsiteX54" fmla="*/ 2094002 w 7453576"/>
              <a:gd name="connsiteY54" fmla="*/ 1930338 h 6035780"/>
              <a:gd name="connsiteX55" fmla="*/ 2594497 w 7453576"/>
              <a:gd name="connsiteY55" fmla="*/ 2381724 h 6035780"/>
              <a:gd name="connsiteX56" fmla="*/ 2477539 w 7453576"/>
              <a:gd name="connsiteY56" fmla="*/ 2456152 h 6035780"/>
              <a:gd name="connsiteX57" fmla="*/ 2520069 w 7453576"/>
              <a:gd name="connsiteY57" fmla="*/ 2732599 h 6035780"/>
              <a:gd name="connsiteX58" fmla="*/ 2562599 w 7453576"/>
              <a:gd name="connsiteY58" fmla="*/ 2828292 h 6035780"/>
              <a:gd name="connsiteX59" fmla="*/ 2658292 w 7453576"/>
              <a:gd name="connsiteY59" fmla="*/ 2860189 h 6035780"/>
              <a:gd name="connsiteX60" fmla="*/ 2626395 w 7453576"/>
              <a:gd name="connsiteY60" fmla="*/ 3009045 h 6035780"/>
              <a:gd name="connsiteX61" fmla="*/ 3115492 w 7453576"/>
              <a:gd name="connsiteY61" fmla="*/ 3062208 h 6035780"/>
              <a:gd name="connsiteX62" fmla="*/ 3753446 w 7453576"/>
              <a:gd name="connsiteY62" fmla="*/ 3232329 h 6035780"/>
              <a:gd name="connsiteX63" fmla="*/ 6863469 w 7453576"/>
              <a:gd name="connsiteY63" fmla="*/ 5654780 h 6035780"/>
              <a:gd name="connsiteX64" fmla="*/ 7244469 w 7453576"/>
              <a:gd name="connsiteY64" fmla="*/ 6035780 h 6035780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988981 w 7453576"/>
              <a:gd name="connsiteY22" fmla="*/ 64060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30668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988981 w 7453576"/>
              <a:gd name="connsiteY22" fmla="*/ 64060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30668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988981 w 7453576"/>
              <a:gd name="connsiteY22" fmla="*/ 64060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1001982 w 7453576"/>
              <a:gd name="connsiteY22" fmla="*/ 64060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1001982 w 7453576"/>
              <a:gd name="connsiteY22" fmla="*/ 64060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1001982 w 7453576"/>
              <a:gd name="connsiteY22" fmla="*/ 64060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997648 w 7453576"/>
              <a:gd name="connsiteY22" fmla="*/ 33724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997648 w 7453576"/>
              <a:gd name="connsiteY22" fmla="*/ 33724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34850 h 6036013"/>
              <a:gd name="connsiteX1" fmla="*/ 7453576 w 7453576"/>
              <a:gd name="connsiteY1" fmla="*/ 2583976 h 6036013"/>
              <a:gd name="connsiteX2" fmla="*/ 7304720 w 7453576"/>
              <a:gd name="connsiteY2" fmla="*/ 2381957 h 6036013"/>
              <a:gd name="connsiteX3" fmla="*/ 7102702 w 7453576"/>
              <a:gd name="connsiteY3" fmla="*/ 2467018 h 6036013"/>
              <a:gd name="connsiteX4" fmla="*/ 6826255 w 7453576"/>
              <a:gd name="connsiteY4" fmla="*/ 2605241 h 6036013"/>
              <a:gd name="connsiteX5" fmla="*/ 5242004 w 7453576"/>
              <a:gd name="connsiteY5" fmla="*/ 2371325 h 6036013"/>
              <a:gd name="connsiteX6" fmla="*/ 5316432 w 7453576"/>
              <a:gd name="connsiteY6" fmla="*/ 2126776 h 6036013"/>
              <a:gd name="connsiteX7" fmla="*/ 4253176 w 7453576"/>
              <a:gd name="connsiteY7" fmla="*/ 1860962 h 6036013"/>
              <a:gd name="connsiteX8" fmla="*/ 2592431 w 7453576"/>
              <a:gd name="connsiteY8" fmla="*/ 2155384 h 6036013"/>
              <a:gd name="connsiteX9" fmla="*/ 2212489 w 7453576"/>
              <a:gd name="connsiteY9" fmla="*/ 2059920 h 6036013"/>
              <a:gd name="connsiteX10" fmla="*/ 2070977 w 7453576"/>
              <a:gd name="connsiteY10" fmla="*/ 1848569 h 6036013"/>
              <a:gd name="connsiteX11" fmla="*/ 2126664 w 7453576"/>
              <a:gd name="connsiteY11" fmla="*/ 1478190 h 6036013"/>
              <a:gd name="connsiteX12" fmla="*/ 2243622 w 7453576"/>
              <a:gd name="connsiteY12" fmla="*/ 1371864 h 6036013"/>
              <a:gd name="connsiteX13" fmla="*/ 2135780 w 7453576"/>
              <a:gd name="connsiteY13" fmla="*/ 1218966 h 6036013"/>
              <a:gd name="connsiteX14" fmla="*/ 1880866 w 7453576"/>
              <a:gd name="connsiteY14" fmla="*/ 1119741 h 6036013"/>
              <a:gd name="connsiteX15" fmla="*/ 1957613 w 7453576"/>
              <a:gd name="connsiteY15" fmla="*/ 984884 h 6036013"/>
              <a:gd name="connsiteX16" fmla="*/ 2003114 w 7453576"/>
              <a:gd name="connsiteY16" fmla="*/ 993656 h 6036013"/>
              <a:gd name="connsiteX17" fmla="*/ 2026687 w 7453576"/>
              <a:gd name="connsiteY17" fmla="*/ 896075 h 6036013"/>
              <a:gd name="connsiteX18" fmla="*/ 1949965 w 7453576"/>
              <a:gd name="connsiteY18" fmla="*/ 548338 h 6036013"/>
              <a:gd name="connsiteX19" fmla="*/ 1573771 w 7453576"/>
              <a:gd name="connsiteY19" fmla="*/ 276711 h 6036013"/>
              <a:gd name="connsiteX20" fmla="*/ 1224669 w 7453576"/>
              <a:gd name="connsiteY20" fmla="*/ 244812 h 6036013"/>
              <a:gd name="connsiteX21" fmla="*/ 1072269 w 7453576"/>
              <a:gd name="connsiteY21" fmla="*/ 168612 h 6036013"/>
              <a:gd name="connsiteX22" fmla="*/ 954311 w 7453576"/>
              <a:gd name="connsiteY22" fmla="*/ 33724 h 6036013"/>
              <a:gd name="connsiteX23" fmla="*/ 639264 w 7453576"/>
              <a:gd name="connsiteY23" fmla="*/ 210143 h 6036013"/>
              <a:gd name="connsiteX24" fmla="*/ 308497 w 7453576"/>
              <a:gd name="connsiteY24" fmla="*/ 318837 h 6036013"/>
              <a:gd name="connsiteX25" fmla="*/ 244702 w 7453576"/>
              <a:gd name="connsiteY25" fmla="*/ 276711 h 6036013"/>
              <a:gd name="connsiteX26" fmla="*/ 153 w 7453576"/>
              <a:gd name="connsiteY26" fmla="*/ 489362 h 6036013"/>
              <a:gd name="connsiteX27" fmla="*/ 212804 w 7453576"/>
              <a:gd name="connsiteY27" fmla="*/ 499994 h 6036013"/>
              <a:gd name="connsiteX28" fmla="*/ 499883 w 7453576"/>
              <a:gd name="connsiteY28" fmla="*/ 872134 h 6036013"/>
              <a:gd name="connsiteX29" fmla="*/ 1084674 w 7453576"/>
              <a:gd name="connsiteY29" fmla="*/ 1605780 h 6036013"/>
              <a:gd name="connsiteX30" fmla="*/ 1286692 w 7453576"/>
              <a:gd name="connsiteY30" fmla="*/ 1946022 h 6036013"/>
              <a:gd name="connsiteX31" fmla="*/ 1137836 w 7453576"/>
              <a:gd name="connsiteY31" fmla="*/ 2211836 h 6036013"/>
              <a:gd name="connsiteX32" fmla="*/ 914553 w 7453576"/>
              <a:gd name="connsiteY32" fmla="*/ 2328794 h 6036013"/>
              <a:gd name="connsiteX33" fmla="*/ 680636 w 7453576"/>
              <a:gd name="connsiteY33" fmla="*/ 2190571 h 6036013"/>
              <a:gd name="connsiteX34" fmla="*/ 744432 w 7453576"/>
              <a:gd name="connsiteY34" fmla="*/ 2105511 h 6036013"/>
              <a:gd name="connsiteX35" fmla="*/ 244702 w 7453576"/>
              <a:gd name="connsiteY35" fmla="*/ 2201204 h 6036013"/>
              <a:gd name="connsiteX36" fmla="*/ 553046 w 7453576"/>
              <a:gd name="connsiteY36" fmla="*/ 2201204 h 6036013"/>
              <a:gd name="connsiteX37" fmla="*/ 935818 w 7453576"/>
              <a:gd name="connsiteY37" fmla="*/ 2403222 h 6036013"/>
              <a:gd name="connsiteX38" fmla="*/ 1286692 w 7453576"/>
              <a:gd name="connsiteY38" fmla="*/ 2275632 h 6036013"/>
              <a:gd name="connsiteX39" fmla="*/ 1329222 w 7453576"/>
              <a:gd name="connsiteY39" fmla="*/ 2020450 h 6036013"/>
              <a:gd name="connsiteX40" fmla="*/ 1190999 w 7453576"/>
              <a:gd name="connsiteY40" fmla="*/ 1733371 h 6036013"/>
              <a:gd name="connsiteX41" fmla="*/ 691269 w 7453576"/>
              <a:gd name="connsiteY41" fmla="*/ 1083012 h 6036013"/>
              <a:gd name="connsiteX42" fmla="*/ 244702 w 7453576"/>
              <a:gd name="connsiteY42" fmla="*/ 393669 h 6036013"/>
              <a:gd name="connsiteX43" fmla="*/ 843669 w 7453576"/>
              <a:gd name="connsiteY43" fmla="*/ 146944 h 6036013"/>
              <a:gd name="connsiteX44" fmla="*/ 1010246 w 7453576"/>
              <a:gd name="connsiteY44" fmla="*/ 264 h 6036013"/>
              <a:gd name="connsiteX45" fmla="*/ 1074041 w 7453576"/>
              <a:gd name="connsiteY45" fmla="*/ 181018 h 6036013"/>
              <a:gd name="connsiteX46" fmla="*/ 1224669 w 7453576"/>
              <a:gd name="connsiteY46" fmla="*/ 244812 h 6036013"/>
              <a:gd name="connsiteX47" fmla="*/ 1529469 w 7453576"/>
              <a:gd name="connsiteY47" fmla="*/ 244812 h 6036013"/>
              <a:gd name="connsiteX48" fmla="*/ 1900601 w 7453576"/>
              <a:gd name="connsiteY48" fmla="*/ 483279 h 6036013"/>
              <a:gd name="connsiteX49" fmla="*/ 2012983 w 7453576"/>
              <a:gd name="connsiteY49" fmla="*/ 768344 h 6036013"/>
              <a:gd name="connsiteX50" fmla="*/ 2023399 w 7453576"/>
              <a:gd name="connsiteY50" fmla="*/ 983239 h 6036013"/>
              <a:gd name="connsiteX51" fmla="*/ 2126206 w 7453576"/>
              <a:gd name="connsiteY51" fmla="*/ 1108803 h 6036013"/>
              <a:gd name="connsiteX52" fmla="*/ 2275520 w 7453576"/>
              <a:gd name="connsiteY52" fmla="*/ 1350599 h 6036013"/>
              <a:gd name="connsiteX53" fmla="*/ 2139069 w 7453576"/>
              <a:gd name="connsiteY53" fmla="*/ 1464013 h 6036013"/>
              <a:gd name="connsiteX54" fmla="*/ 2094002 w 7453576"/>
              <a:gd name="connsiteY54" fmla="*/ 1930571 h 6036013"/>
              <a:gd name="connsiteX55" fmla="*/ 2594497 w 7453576"/>
              <a:gd name="connsiteY55" fmla="*/ 2381957 h 6036013"/>
              <a:gd name="connsiteX56" fmla="*/ 2477539 w 7453576"/>
              <a:gd name="connsiteY56" fmla="*/ 2456385 h 6036013"/>
              <a:gd name="connsiteX57" fmla="*/ 2520069 w 7453576"/>
              <a:gd name="connsiteY57" fmla="*/ 2732832 h 6036013"/>
              <a:gd name="connsiteX58" fmla="*/ 2562599 w 7453576"/>
              <a:gd name="connsiteY58" fmla="*/ 2828525 h 6036013"/>
              <a:gd name="connsiteX59" fmla="*/ 2658292 w 7453576"/>
              <a:gd name="connsiteY59" fmla="*/ 2860422 h 6036013"/>
              <a:gd name="connsiteX60" fmla="*/ 2626395 w 7453576"/>
              <a:gd name="connsiteY60" fmla="*/ 3009278 h 6036013"/>
              <a:gd name="connsiteX61" fmla="*/ 3115492 w 7453576"/>
              <a:gd name="connsiteY61" fmla="*/ 3062441 h 6036013"/>
              <a:gd name="connsiteX62" fmla="*/ 3753446 w 7453576"/>
              <a:gd name="connsiteY62" fmla="*/ 3232562 h 6036013"/>
              <a:gd name="connsiteX63" fmla="*/ 6863469 w 7453576"/>
              <a:gd name="connsiteY63" fmla="*/ 5655013 h 6036013"/>
              <a:gd name="connsiteX64" fmla="*/ 7244469 w 7453576"/>
              <a:gd name="connsiteY64" fmla="*/ 6036013 h 6036013"/>
              <a:gd name="connsiteX0" fmla="*/ 7304720 w 7453576"/>
              <a:gd name="connsiteY0" fmla="*/ 2945128 h 6046291"/>
              <a:gd name="connsiteX1" fmla="*/ 7453576 w 7453576"/>
              <a:gd name="connsiteY1" fmla="*/ 2594254 h 6046291"/>
              <a:gd name="connsiteX2" fmla="*/ 7304720 w 7453576"/>
              <a:gd name="connsiteY2" fmla="*/ 2392235 h 6046291"/>
              <a:gd name="connsiteX3" fmla="*/ 7102702 w 7453576"/>
              <a:gd name="connsiteY3" fmla="*/ 2477296 h 6046291"/>
              <a:gd name="connsiteX4" fmla="*/ 6826255 w 7453576"/>
              <a:gd name="connsiteY4" fmla="*/ 2615519 h 6046291"/>
              <a:gd name="connsiteX5" fmla="*/ 5242004 w 7453576"/>
              <a:gd name="connsiteY5" fmla="*/ 2381603 h 6046291"/>
              <a:gd name="connsiteX6" fmla="*/ 5316432 w 7453576"/>
              <a:gd name="connsiteY6" fmla="*/ 2137054 h 6046291"/>
              <a:gd name="connsiteX7" fmla="*/ 4253176 w 7453576"/>
              <a:gd name="connsiteY7" fmla="*/ 1871240 h 6046291"/>
              <a:gd name="connsiteX8" fmla="*/ 2592431 w 7453576"/>
              <a:gd name="connsiteY8" fmla="*/ 2165662 h 6046291"/>
              <a:gd name="connsiteX9" fmla="*/ 2212489 w 7453576"/>
              <a:gd name="connsiteY9" fmla="*/ 2070198 h 6046291"/>
              <a:gd name="connsiteX10" fmla="*/ 2070977 w 7453576"/>
              <a:gd name="connsiteY10" fmla="*/ 1858847 h 6046291"/>
              <a:gd name="connsiteX11" fmla="*/ 2126664 w 7453576"/>
              <a:gd name="connsiteY11" fmla="*/ 1488468 h 6046291"/>
              <a:gd name="connsiteX12" fmla="*/ 2243622 w 7453576"/>
              <a:gd name="connsiteY12" fmla="*/ 1382142 h 6046291"/>
              <a:gd name="connsiteX13" fmla="*/ 2135780 w 7453576"/>
              <a:gd name="connsiteY13" fmla="*/ 1229244 h 6046291"/>
              <a:gd name="connsiteX14" fmla="*/ 1880866 w 7453576"/>
              <a:gd name="connsiteY14" fmla="*/ 1130019 h 6046291"/>
              <a:gd name="connsiteX15" fmla="*/ 1957613 w 7453576"/>
              <a:gd name="connsiteY15" fmla="*/ 995162 h 6046291"/>
              <a:gd name="connsiteX16" fmla="*/ 2003114 w 7453576"/>
              <a:gd name="connsiteY16" fmla="*/ 1003934 h 6046291"/>
              <a:gd name="connsiteX17" fmla="*/ 2026687 w 7453576"/>
              <a:gd name="connsiteY17" fmla="*/ 906353 h 6046291"/>
              <a:gd name="connsiteX18" fmla="*/ 1949965 w 7453576"/>
              <a:gd name="connsiteY18" fmla="*/ 558616 h 6046291"/>
              <a:gd name="connsiteX19" fmla="*/ 1573771 w 7453576"/>
              <a:gd name="connsiteY19" fmla="*/ 286989 h 6046291"/>
              <a:gd name="connsiteX20" fmla="*/ 1224669 w 7453576"/>
              <a:gd name="connsiteY20" fmla="*/ 255090 h 6046291"/>
              <a:gd name="connsiteX21" fmla="*/ 1072269 w 7453576"/>
              <a:gd name="connsiteY21" fmla="*/ 178890 h 6046291"/>
              <a:gd name="connsiteX22" fmla="*/ 954311 w 7453576"/>
              <a:gd name="connsiteY22" fmla="*/ 44002 h 6046291"/>
              <a:gd name="connsiteX23" fmla="*/ 639264 w 7453576"/>
              <a:gd name="connsiteY23" fmla="*/ 220421 h 6046291"/>
              <a:gd name="connsiteX24" fmla="*/ 308497 w 7453576"/>
              <a:gd name="connsiteY24" fmla="*/ 329115 h 6046291"/>
              <a:gd name="connsiteX25" fmla="*/ 244702 w 7453576"/>
              <a:gd name="connsiteY25" fmla="*/ 286989 h 6046291"/>
              <a:gd name="connsiteX26" fmla="*/ 153 w 7453576"/>
              <a:gd name="connsiteY26" fmla="*/ 499640 h 6046291"/>
              <a:gd name="connsiteX27" fmla="*/ 212804 w 7453576"/>
              <a:gd name="connsiteY27" fmla="*/ 510272 h 6046291"/>
              <a:gd name="connsiteX28" fmla="*/ 499883 w 7453576"/>
              <a:gd name="connsiteY28" fmla="*/ 882412 h 6046291"/>
              <a:gd name="connsiteX29" fmla="*/ 1084674 w 7453576"/>
              <a:gd name="connsiteY29" fmla="*/ 1616058 h 6046291"/>
              <a:gd name="connsiteX30" fmla="*/ 1286692 w 7453576"/>
              <a:gd name="connsiteY30" fmla="*/ 1956300 h 6046291"/>
              <a:gd name="connsiteX31" fmla="*/ 1137836 w 7453576"/>
              <a:gd name="connsiteY31" fmla="*/ 2222114 h 6046291"/>
              <a:gd name="connsiteX32" fmla="*/ 914553 w 7453576"/>
              <a:gd name="connsiteY32" fmla="*/ 2339072 h 6046291"/>
              <a:gd name="connsiteX33" fmla="*/ 680636 w 7453576"/>
              <a:gd name="connsiteY33" fmla="*/ 2200849 h 6046291"/>
              <a:gd name="connsiteX34" fmla="*/ 744432 w 7453576"/>
              <a:gd name="connsiteY34" fmla="*/ 2115789 h 6046291"/>
              <a:gd name="connsiteX35" fmla="*/ 244702 w 7453576"/>
              <a:gd name="connsiteY35" fmla="*/ 2211482 h 6046291"/>
              <a:gd name="connsiteX36" fmla="*/ 553046 w 7453576"/>
              <a:gd name="connsiteY36" fmla="*/ 2211482 h 6046291"/>
              <a:gd name="connsiteX37" fmla="*/ 935818 w 7453576"/>
              <a:gd name="connsiteY37" fmla="*/ 2413500 h 6046291"/>
              <a:gd name="connsiteX38" fmla="*/ 1286692 w 7453576"/>
              <a:gd name="connsiteY38" fmla="*/ 2285910 h 6046291"/>
              <a:gd name="connsiteX39" fmla="*/ 1329222 w 7453576"/>
              <a:gd name="connsiteY39" fmla="*/ 2030728 h 6046291"/>
              <a:gd name="connsiteX40" fmla="*/ 1190999 w 7453576"/>
              <a:gd name="connsiteY40" fmla="*/ 1743649 h 6046291"/>
              <a:gd name="connsiteX41" fmla="*/ 691269 w 7453576"/>
              <a:gd name="connsiteY41" fmla="*/ 1093290 h 6046291"/>
              <a:gd name="connsiteX42" fmla="*/ 244702 w 7453576"/>
              <a:gd name="connsiteY42" fmla="*/ 403947 h 6046291"/>
              <a:gd name="connsiteX43" fmla="*/ 843669 w 7453576"/>
              <a:gd name="connsiteY43" fmla="*/ 157222 h 6046291"/>
              <a:gd name="connsiteX44" fmla="*/ 1010246 w 7453576"/>
              <a:gd name="connsiteY44" fmla="*/ 10542 h 6046291"/>
              <a:gd name="connsiteX45" fmla="*/ 1074041 w 7453576"/>
              <a:gd name="connsiteY45" fmla="*/ 191296 h 6046291"/>
              <a:gd name="connsiteX46" fmla="*/ 1224669 w 7453576"/>
              <a:gd name="connsiteY46" fmla="*/ 255090 h 6046291"/>
              <a:gd name="connsiteX47" fmla="*/ 1529469 w 7453576"/>
              <a:gd name="connsiteY47" fmla="*/ 255090 h 6046291"/>
              <a:gd name="connsiteX48" fmla="*/ 1900601 w 7453576"/>
              <a:gd name="connsiteY48" fmla="*/ 493557 h 6046291"/>
              <a:gd name="connsiteX49" fmla="*/ 2012983 w 7453576"/>
              <a:gd name="connsiteY49" fmla="*/ 778622 h 6046291"/>
              <a:gd name="connsiteX50" fmla="*/ 2023399 w 7453576"/>
              <a:gd name="connsiteY50" fmla="*/ 993517 h 6046291"/>
              <a:gd name="connsiteX51" fmla="*/ 2126206 w 7453576"/>
              <a:gd name="connsiteY51" fmla="*/ 1119081 h 6046291"/>
              <a:gd name="connsiteX52" fmla="*/ 2275520 w 7453576"/>
              <a:gd name="connsiteY52" fmla="*/ 1360877 h 6046291"/>
              <a:gd name="connsiteX53" fmla="*/ 2139069 w 7453576"/>
              <a:gd name="connsiteY53" fmla="*/ 1474291 h 6046291"/>
              <a:gd name="connsiteX54" fmla="*/ 2094002 w 7453576"/>
              <a:gd name="connsiteY54" fmla="*/ 1940849 h 6046291"/>
              <a:gd name="connsiteX55" fmla="*/ 2594497 w 7453576"/>
              <a:gd name="connsiteY55" fmla="*/ 2392235 h 6046291"/>
              <a:gd name="connsiteX56" fmla="*/ 2477539 w 7453576"/>
              <a:gd name="connsiteY56" fmla="*/ 2466663 h 6046291"/>
              <a:gd name="connsiteX57" fmla="*/ 2520069 w 7453576"/>
              <a:gd name="connsiteY57" fmla="*/ 2743110 h 6046291"/>
              <a:gd name="connsiteX58" fmla="*/ 2562599 w 7453576"/>
              <a:gd name="connsiteY58" fmla="*/ 2838803 h 6046291"/>
              <a:gd name="connsiteX59" fmla="*/ 2658292 w 7453576"/>
              <a:gd name="connsiteY59" fmla="*/ 2870700 h 6046291"/>
              <a:gd name="connsiteX60" fmla="*/ 2626395 w 7453576"/>
              <a:gd name="connsiteY60" fmla="*/ 3019556 h 6046291"/>
              <a:gd name="connsiteX61" fmla="*/ 3115492 w 7453576"/>
              <a:gd name="connsiteY61" fmla="*/ 3072719 h 6046291"/>
              <a:gd name="connsiteX62" fmla="*/ 3753446 w 7453576"/>
              <a:gd name="connsiteY62" fmla="*/ 3242840 h 6046291"/>
              <a:gd name="connsiteX63" fmla="*/ 6863469 w 7453576"/>
              <a:gd name="connsiteY63" fmla="*/ 5665291 h 6046291"/>
              <a:gd name="connsiteX64" fmla="*/ 7244469 w 7453576"/>
              <a:gd name="connsiteY64" fmla="*/ 6046291 h 6046291"/>
              <a:gd name="connsiteX0" fmla="*/ 7304720 w 7453576"/>
              <a:gd name="connsiteY0" fmla="*/ 2945128 h 6046291"/>
              <a:gd name="connsiteX1" fmla="*/ 7453576 w 7453576"/>
              <a:gd name="connsiteY1" fmla="*/ 2594254 h 6046291"/>
              <a:gd name="connsiteX2" fmla="*/ 7304720 w 7453576"/>
              <a:gd name="connsiteY2" fmla="*/ 2392235 h 6046291"/>
              <a:gd name="connsiteX3" fmla="*/ 7102702 w 7453576"/>
              <a:gd name="connsiteY3" fmla="*/ 2477296 h 6046291"/>
              <a:gd name="connsiteX4" fmla="*/ 6826255 w 7453576"/>
              <a:gd name="connsiteY4" fmla="*/ 2615519 h 6046291"/>
              <a:gd name="connsiteX5" fmla="*/ 5242004 w 7453576"/>
              <a:gd name="connsiteY5" fmla="*/ 2381603 h 6046291"/>
              <a:gd name="connsiteX6" fmla="*/ 5316432 w 7453576"/>
              <a:gd name="connsiteY6" fmla="*/ 2137054 h 6046291"/>
              <a:gd name="connsiteX7" fmla="*/ 4253176 w 7453576"/>
              <a:gd name="connsiteY7" fmla="*/ 1871240 h 6046291"/>
              <a:gd name="connsiteX8" fmla="*/ 2592431 w 7453576"/>
              <a:gd name="connsiteY8" fmla="*/ 2165662 h 6046291"/>
              <a:gd name="connsiteX9" fmla="*/ 2212489 w 7453576"/>
              <a:gd name="connsiteY9" fmla="*/ 2070198 h 6046291"/>
              <a:gd name="connsiteX10" fmla="*/ 2070977 w 7453576"/>
              <a:gd name="connsiteY10" fmla="*/ 1858847 h 6046291"/>
              <a:gd name="connsiteX11" fmla="*/ 2126664 w 7453576"/>
              <a:gd name="connsiteY11" fmla="*/ 1488468 h 6046291"/>
              <a:gd name="connsiteX12" fmla="*/ 2243622 w 7453576"/>
              <a:gd name="connsiteY12" fmla="*/ 1382142 h 6046291"/>
              <a:gd name="connsiteX13" fmla="*/ 2135780 w 7453576"/>
              <a:gd name="connsiteY13" fmla="*/ 1229244 h 6046291"/>
              <a:gd name="connsiteX14" fmla="*/ 1880866 w 7453576"/>
              <a:gd name="connsiteY14" fmla="*/ 1130019 h 6046291"/>
              <a:gd name="connsiteX15" fmla="*/ 1957613 w 7453576"/>
              <a:gd name="connsiteY15" fmla="*/ 995162 h 6046291"/>
              <a:gd name="connsiteX16" fmla="*/ 2003114 w 7453576"/>
              <a:gd name="connsiteY16" fmla="*/ 1003934 h 6046291"/>
              <a:gd name="connsiteX17" fmla="*/ 2026687 w 7453576"/>
              <a:gd name="connsiteY17" fmla="*/ 906353 h 6046291"/>
              <a:gd name="connsiteX18" fmla="*/ 1949965 w 7453576"/>
              <a:gd name="connsiteY18" fmla="*/ 558616 h 6046291"/>
              <a:gd name="connsiteX19" fmla="*/ 1573771 w 7453576"/>
              <a:gd name="connsiteY19" fmla="*/ 286989 h 6046291"/>
              <a:gd name="connsiteX20" fmla="*/ 1224669 w 7453576"/>
              <a:gd name="connsiteY20" fmla="*/ 255090 h 6046291"/>
              <a:gd name="connsiteX21" fmla="*/ 1072269 w 7453576"/>
              <a:gd name="connsiteY21" fmla="*/ 178890 h 6046291"/>
              <a:gd name="connsiteX22" fmla="*/ 954311 w 7453576"/>
              <a:gd name="connsiteY22" fmla="*/ 44002 h 6046291"/>
              <a:gd name="connsiteX23" fmla="*/ 639264 w 7453576"/>
              <a:gd name="connsiteY23" fmla="*/ 220421 h 6046291"/>
              <a:gd name="connsiteX24" fmla="*/ 308497 w 7453576"/>
              <a:gd name="connsiteY24" fmla="*/ 329115 h 6046291"/>
              <a:gd name="connsiteX25" fmla="*/ 244702 w 7453576"/>
              <a:gd name="connsiteY25" fmla="*/ 286989 h 6046291"/>
              <a:gd name="connsiteX26" fmla="*/ 153 w 7453576"/>
              <a:gd name="connsiteY26" fmla="*/ 499640 h 6046291"/>
              <a:gd name="connsiteX27" fmla="*/ 212804 w 7453576"/>
              <a:gd name="connsiteY27" fmla="*/ 510272 h 6046291"/>
              <a:gd name="connsiteX28" fmla="*/ 499883 w 7453576"/>
              <a:gd name="connsiteY28" fmla="*/ 882412 h 6046291"/>
              <a:gd name="connsiteX29" fmla="*/ 1084674 w 7453576"/>
              <a:gd name="connsiteY29" fmla="*/ 1616058 h 6046291"/>
              <a:gd name="connsiteX30" fmla="*/ 1286692 w 7453576"/>
              <a:gd name="connsiteY30" fmla="*/ 1956300 h 6046291"/>
              <a:gd name="connsiteX31" fmla="*/ 1137836 w 7453576"/>
              <a:gd name="connsiteY31" fmla="*/ 2222114 h 6046291"/>
              <a:gd name="connsiteX32" fmla="*/ 914553 w 7453576"/>
              <a:gd name="connsiteY32" fmla="*/ 2339072 h 6046291"/>
              <a:gd name="connsiteX33" fmla="*/ 680636 w 7453576"/>
              <a:gd name="connsiteY33" fmla="*/ 2200849 h 6046291"/>
              <a:gd name="connsiteX34" fmla="*/ 744432 w 7453576"/>
              <a:gd name="connsiteY34" fmla="*/ 2115789 h 6046291"/>
              <a:gd name="connsiteX35" fmla="*/ 244702 w 7453576"/>
              <a:gd name="connsiteY35" fmla="*/ 2211482 h 6046291"/>
              <a:gd name="connsiteX36" fmla="*/ 553046 w 7453576"/>
              <a:gd name="connsiteY36" fmla="*/ 2211482 h 6046291"/>
              <a:gd name="connsiteX37" fmla="*/ 935818 w 7453576"/>
              <a:gd name="connsiteY37" fmla="*/ 2413500 h 6046291"/>
              <a:gd name="connsiteX38" fmla="*/ 1286692 w 7453576"/>
              <a:gd name="connsiteY38" fmla="*/ 2285910 h 6046291"/>
              <a:gd name="connsiteX39" fmla="*/ 1329222 w 7453576"/>
              <a:gd name="connsiteY39" fmla="*/ 2030728 h 6046291"/>
              <a:gd name="connsiteX40" fmla="*/ 1190999 w 7453576"/>
              <a:gd name="connsiteY40" fmla="*/ 1743649 h 6046291"/>
              <a:gd name="connsiteX41" fmla="*/ 691269 w 7453576"/>
              <a:gd name="connsiteY41" fmla="*/ 1093290 h 6046291"/>
              <a:gd name="connsiteX42" fmla="*/ 244702 w 7453576"/>
              <a:gd name="connsiteY42" fmla="*/ 403947 h 6046291"/>
              <a:gd name="connsiteX43" fmla="*/ 843669 w 7453576"/>
              <a:gd name="connsiteY43" fmla="*/ 157222 h 6046291"/>
              <a:gd name="connsiteX44" fmla="*/ 1010246 w 7453576"/>
              <a:gd name="connsiteY44" fmla="*/ 10542 h 6046291"/>
              <a:gd name="connsiteX45" fmla="*/ 1074041 w 7453576"/>
              <a:gd name="connsiteY45" fmla="*/ 191296 h 6046291"/>
              <a:gd name="connsiteX46" fmla="*/ 1224669 w 7453576"/>
              <a:gd name="connsiteY46" fmla="*/ 255090 h 6046291"/>
              <a:gd name="connsiteX47" fmla="*/ 1529469 w 7453576"/>
              <a:gd name="connsiteY47" fmla="*/ 255090 h 6046291"/>
              <a:gd name="connsiteX48" fmla="*/ 1900601 w 7453576"/>
              <a:gd name="connsiteY48" fmla="*/ 493557 h 6046291"/>
              <a:gd name="connsiteX49" fmla="*/ 2012983 w 7453576"/>
              <a:gd name="connsiteY49" fmla="*/ 778622 h 6046291"/>
              <a:gd name="connsiteX50" fmla="*/ 2023399 w 7453576"/>
              <a:gd name="connsiteY50" fmla="*/ 993517 h 6046291"/>
              <a:gd name="connsiteX51" fmla="*/ 2126206 w 7453576"/>
              <a:gd name="connsiteY51" fmla="*/ 1119081 h 6046291"/>
              <a:gd name="connsiteX52" fmla="*/ 2275520 w 7453576"/>
              <a:gd name="connsiteY52" fmla="*/ 1360877 h 6046291"/>
              <a:gd name="connsiteX53" fmla="*/ 2139069 w 7453576"/>
              <a:gd name="connsiteY53" fmla="*/ 1474291 h 6046291"/>
              <a:gd name="connsiteX54" fmla="*/ 2094002 w 7453576"/>
              <a:gd name="connsiteY54" fmla="*/ 1940849 h 6046291"/>
              <a:gd name="connsiteX55" fmla="*/ 2594497 w 7453576"/>
              <a:gd name="connsiteY55" fmla="*/ 2392235 h 6046291"/>
              <a:gd name="connsiteX56" fmla="*/ 2477539 w 7453576"/>
              <a:gd name="connsiteY56" fmla="*/ 2466663 h 6046291"/>
              <a:gd name="connsiteX57" fmla="*/ 2520069 w 7453576"/>
              <a:gd name="connsiteY57" fmla="*/ 2743110 h 6046291"/>
              <a:gd name="connsiteX58" fmla="*/ 2562599 w 7453576"/>
              <a:gd name="connsiteY58" fmla="*/ 2838803 h 6046291"/>
              <a:gd name="connsiteX59" fmla="*/ 2658292 w 7453576"/>
              <a:gd name="connsiteY59" fmla="*/ 2870700 h 6046291"/>
              <a:gd name="connsiteX60" fmla="*/ 2626395 w 7453576"/>
              <a:gd name="connsiteY60" fmla="*/ 3019556 h 6046291"/>
              <a:gd name="connsiteX61" fmla="*/ 3115492 w 7453576"/>
              <a:gd name="connsiteY61" fmla="*/ 3072719 h 6046291"/>
              <a:gd name="connsiteX62" fmla="*/ 3753446 w 7453576"/>
              <a:gd name="connsiteY62" fmla="*/ 3242840 h 6046291"/>
              <a:gd name="connsiteX63" fmla="*/ 6863469 w 7453576"/>
              <a:gd name="connsiteY63" fmla="*/ 5665291 h 6046291"/>
              <a:gd name="connsiteX64" fmla="*/ 7244469 w 7453576"/>
              <a:gd name="connsiteY64" fmla="*/ 6046291 h 6046291"/>
              <a:gd name="connsiteX0" fmla="*/ 7304720 w 7453576"/>
              <a:gd name="connsiteY0" fmla="*/ 2934851 h 6036014"/>
              <a:gd name="connsiteX1" fmla="*/ 7453576 w 7453576"/>
              <a:gd name="connsiteY1" fmla="*/ 2583977 h 6036014"/>
              <a:gd name="connsiteX2" fmla="*/ 7304720 w 7453576"/>
              <a:gd name="connsiteY2" fmla="*/ 2381958 h 6036014"/>
              <a:gd name="connsiteX3" fmla="*/ 7102702 w 7453576"/>
              <a:gd name="connsiteY3" fmla="*/ 2467019 h 6036014"/>
              <a:gd name="connsiteX4" fmla="*/ 6826255 w 7453576"/>
              <a:gd name="connsiteY4" fmla="*/ 2605242 h 6036014"/>
              <a:gd name="connsiteX5" fmla="*/ 5242004 w 7453576"/>
              <a:gd name="connsiteY5" fmla="*/ 2371326 h 6036014"/>
              <a:gd name="connsiteX6" fmla="*/ 5316432 w 7453576"/>
              <a:gd name="connsiteY6" fmla="*/ 2126777 h 6036014"/>
              <a:gd name="connsiteX7" fmla="*/ 4253176 w 7453576"/>
              <a:gd name="connsiteY7" fmla="*/ 1860963 h 6036014"/>
              <a:gd name="connsiteX8" fmla="*/ 2592431 w 7453576"/>
              <a:gd name="connsiteY8" fmla="*/ 2155385 h 6036014"/>
              <a:gd name="connsiteX9" fmla="*/ 2212489 w 7453576"/>
              <a:gd name="connsiteY9" fmla="*/ 2059921 h 6036014"/>
              <a:gd name="connsiteX10" fmla="*/ 2070977 w 7453576"/>
              <a:gd name="connsiteY10" fmla="*/ 1848570 h 6036014"/>
              <a:gd name="connsiteX11" fmla="*/ 2126664 w 7453576"/>
              <a:gd name="connsiteY11" fmla="*/ 1478191 h 6036014"/>
              <a:gd name="connsiteX12" fmla="*/ 2243622 w 7453576"/>
              <a:gd name="connsiteY12" fmla="*/ 1371865 h 6036014"/>
              <a:gd name="connsiteX13" fmla="*/ 2135780 w 7453576"/>
              <a:gd name="connsiteY13" fmla="*/ 1218967 h 6036014"/>
              <a:gd name="connsiteX14" fmla="*/ 1880866 w 7453576"/>
              <a:gd name="connsiteY14" fmla="*/ 1119742 h 6036014"/>
              <a:gd name="connsiteX15" fmla="*/ 1957613 w 7453576"/>
              <a:gd name="connsiteY15" fmla="*/ 984885 h 6036014"/>
              <a:gd name="connsiteX16" fmla="*/ 2003114 w 7453576"/>
              <a:gd name="connsiteY16" fmla="*/ 993657 h 6036014"/>
              <a:gd name="connsiteX17" fmla="*/ 2026687 w 7453576"/>
              <a:gd name="connsiteY17" fmla="*/ 896076 h 6036014"/>
              <a:gd name="connsiteX18" fmla="*/ 1949965 w 7453576"/>
              <a:gd name="connsiteY18" fmla="*/ 548339 h 6036014"/>
              <a:gd name="connsiteX19" fmla="*/ 1573771 w 7453576"/>
              <a:gd name="connsiteY19" fmla="*/ 276712 h 6036014"/>
              <a:gd name="connsiteX20" fmla="*/ 1224669 w 7453576"/>
              <a:gd name="connsiteY20" fmla="*/ 244813 h 6036014"/>
              <a:gd name="connsiteX21" fmla="*/ 1072269 w 7453576"/>
              <a:gd name="connsiteY21" fmla="*/ 168613 h 6036014"/>
              <a:gd name="connsiteX22" fmla="*/ 954311 w 7453576"/>
              <a:gd name="connsiteY22" fmla="*/ 33725 h 6036014"/>
              <a:gd name="connsiteX23" fmla="*/ 591594 w 7453576"/>
              <a:gd name="connsiteY23" fmla="*/ 231813 h 6036014"/>
              <a:gd name="connsiteX24" fmla="*/ 308497 w 7453576"/>
              <a:gd name="connsiteY24" fmla="*/ 318838 h 6036014"/>
              <a:gd name="connsiteX25" fmla="*/ 244702 w 7453576"/>
              <a:gd name="connsiteY25" fmla="*/ 276712 h 6036014"/>
              <a:gd name="connsiteX26" fmla="*/ 153 w 7453576"/>
              <a:gd name="connsiteY26" fmla="*/ 489363 h 6036014"/>
              <a:gd name="connsiteX27" fmla="*/ 212804 w 7453576"/>
              <a:gd name="connsiteY27" fmla="*/ 499995 h 6036014"/>
              <a:gd name="connsiteX28" fmla="*/ 499883 w 7453576"/>
              <a:gd name="connsiteY28" fmla="*/ 872135 h 6036014"/>
              <a:gd name="connsiteX29" fmla="*/ 1084674 w 7453576"/>
              <a:gd name="connsiteY29" fmla="*/ 1605781 h 6036014"/>
              <a:gd name="connsiteX30" fmla="*/ 1286692 w 7453576"/>
              <a:gd name="connsiteY30" fmla="*/ 1946023 h 6036014"/>
              <a:gd name="connsiteX31" fmla="*/ 1137836 w 7453576"/>
              <a:gd name="connsiteY31" fmla="*/ 2211837 h 6036014"/>
              <a:gd name="connsiteX32" fmla="*/ 914553 w 7453576"/>
              <a:gd name="connsiteY32" fmla="*/ 2328795 h 6036014"/>
              <a:gd name="connsiteX33" fmla="*/ 680636 w 7453576"/>
              <a:gd name="connsiteY33" fmla="*/ 2190572 h 6036014"/>
              <a:gd name="connsiteX34" fmla="*/ 744432 w 7453576"/>
              <a:gd name="connsiteY34" fmla="*/ 2105512 h 6036014"/>
              <a:gd name="connsiteX35" fmla="*/ 244702 w 7453576"/>
              <a:gd name="connsiteY35" fmla="*/ 2201205 h 6036014"/>
              <a:gd name="connsiteX36" fmla="*/ 553046 w 7453576"/>
              <a:gd name="connsiteY36" fmla="*/ 2201205 h 6036014"/>
              <a:gd name="connsiteX37" fmla="*/ 935818 w 7453576"/>
              <a:gd name="connsiteY37" fmla="*/ 2403223 h 6036014"/>
              <a:gd name="connsiteX38" fmla="*/ 1286692 w 7453576"/>
              <a:gd name="connsiteY38" fmla="*/ 2275633 h 6036014"/>
              <a:gd name="connsiteX39" fmla="*/ 1329222 w 7453576"/>
              <a:gd name="connsiteY39" fmla="*/ 2020451 h 6036014"/>
              <a:gd name="connsiteX40" fmla="*/ 1190999 w 7453576"/>
              <a:gd name="connsiteY40" fmla="*/ 1733372 h 6036014"/>
              <a:gd name="connsiteX41" fmla="*/ 691269 w 7453576"/>
              <a:gd name="connsiteY41" fmla="*/ 1083013 h 6036014"/>
              <a:gd name="connsiteX42" fmla="*/ 244702 w 7453576"/>
              <a:gd name="connsiteY42" fmla="*/ 393670 h 6036014"/>
              <a:gd name="connsiteX43" fmla="*/ 843669 w 7453576"/>
              <a:gd name="connsiteY43" fmla="*/ 146945 h 6036014"/>
              <a:gd name="connsiteX44" fmla="*/ 1010246 w 7453576"/>
              <a:gd name="connsiteY44" fmla="*/ 265 h 6036014"/>
              <a:gd name="connsiteX45" fmla="*/ 1074041 w 7453576"/>
              <a:gd name="connsiteY45" fmla="*/ 181019 h 6036014"/>
              <a:gd name="connsiteX46" fmla="*/ 1224669 w 7453576"/>
              <a:gd name="connsiteY46" fmla="*/ 244813 h 6036014"/>
              <a:gd name="connsiteX47" fmla="*/ 1529469 w 7453576"/>
              <a:gd name="connsiteY47" fmla="*/ 244813 h 6036014"/>
              <a:gd name="connsiteX48" fmla="*/ 1900601 w 7453576"/>
              <a:gd name="connsiteY48" fmla="*/ 483280 h 6036014"/>
              <a:gd name="connsiteX49" fmla="*/ 2012983 w 7453576"/>
              <a:gd name="connsiteY49" fmla="*/ 768345 h 6036014"/>
              <a:gd name="connsiteX50" fmla="*/ 2023399 w 7453576"/>
              <a:gd name="connsiteY50" fmla="*/ 983240 h 6036014"/>
              <a:gd name="connsiteX51" fmla="*/ 2126206 w 7453576"/>
              <a:gd name="connsiteY51" fmla="*/ 1108804 h 6036014"/>
              <a:gd name="connsiteX52" fmla="*/ 2275520 w 7453576"/>
              <a:gd name="connsiteY52" fmla="*/ 1350600 h 6036014"/>
              <a:gd name="connsiteX53" fmla="*/ 2139069 w 7453576"/>
              <a:gd name="connsiteY53" fmla="*/ 1464014 h 6036014"/>
              <a:gd name="connsiteX54" fmla="*/ 2094002 w 7453576"/>
              <a:gd name="connsiteY54" fmla="*/ 1930572 h 6036014"/>
              <a:gd name="connsiteX55" fmla="*/ 2594497 w 7453576"/>
              <a:gd name="connsiteY55" fmla="*/ 2381958 h 6036014"/>
              <a:gd name="connsiteX56" fmla="*/ 2477539 w 7453576"/>
              <a:gd name="connsiteY56" fmla="*/ 2456386 h 6036014"/>
              <a:gd name="connsiteX57" fmla="*/ 2520069 w 7453576"/>
              <a:gd name="connsiteY57" fmla="*/ 2732833 h 6036014"/>
              <a:gd name="connsiteX58" fmla="*/ 2562599 w 7453576"/>
              <a:gd name="connsiteY58" fmla="*/ 2828526 h 6036014"/>
              <a:gd name="connsiteX59" fmla="*/ 2658292 w 7453576"/>
              <a:gd name="connsiteY59" fmla="*/ 2860423 h 6036014"/>
              <a:gd name="connsiteX60" fmla="*/ 2626395 w 7453576"/>
              <a:gd name="connsiteY60" fmla="*/ 3009279 h 6036014"/>
              <a:gd name="connsiteX61" fmla="*/ 3115492 w 7453576"/>
              <a:gd name="connsiteY61" fmla="*/ 3062442 h 6036014"/>
              <a:gd name="connsiteX62" fmla="*/ 3753446 w 7453576"/>
              <a:gd name="connsiteY62" fmla="*/ 3232563 h 6036014"/>
              <a:gd name="connsiteX63" fmla="*/ 6863469 w 7453576"/>
              <a:gd name="connsiteY63" fmla="*/ 5655014 h 6036014"/>
              <a:gd name="connsiteX64" fmla="*/ 7244469 w 7453576"/>
              <a:gd name="connsiteY64" fmla="*/ 6036014 h 6036014"/>
              <a:gd name="connsiteX0" fmla="*/ 7304720 w 7453576"/>
              <a:gd name="connsiteY0" fmla="*/ 2934720 h 6035883"/>
              <a:gd name="connsiteX1" fmla="*/ 7453576 w 7453576"/>
              <a:gd name="connsiteY1" fmla="*/ 2583846 h 6035883"/>
              <a:gd name="connsiteX2" fmla="*/ 7304720 w 7453576"/>
              <a:gd name="connsiteY2" fmla="*/ 2381827 h 6035883"/>
              <a:gd name="connsiteX3" fmla="*/ 7102702 w 7453576"/>
              <a:gd name="connsiteY3" fmla="*/ 2466888 h 6035883"/>
              <a:gd name="connsiteX4" fmla="*/ 6826255 w 7453576"/>
              <a:gd name="connsiteY4" fmla="*/ 2605111 h 6035883"/>
              <a:gd name="connsiteX5" fmla="*/ 5242004 w 7453576"/>
              <a:gd name="connsiteY5" fmla="*/ 2371195 h 6035883"/>
              <a:gd name="connsiteX6" fmla="*/ 5316432 w 7453576"/>
              <a:gd name="connsiteY6" fmla="*/ 2126646 h 6035883"/>
              <a:gd name="connsiteX7" fmla="*/ 4253176 w 7453576"/>
              <a:gd name="connsiteY7" fmla="*/ 1860832 h 6035883"/>
              <a:gd name="connsiteX8" fmla="*/ 2592431 w 7453576"/>
              <a:gd name="connsiteY8" fmla="*/ 2155254 h 6035883"/>
              <a:gd name="connsiteX9" fmla="*/ 2212489 w 7453576"/>
              <a:gd name="connsiteY9" fmla="*/ 2059790 h 6035883"/>
              <a:gd name="connsiteX10" fmla="*/ 2070977 w 7453576"/>
              <a:gd name="connsiteY10" fmla="*/ 1848439 h 6035883"/>
              <a:gd name="connsiteX11" fmla="*/ 2126664 w 7453576"/>
              <a:gd name="connsiteY11" fmla="*/ 1478060 h 6035883"/>
              <a:gd name="connsiteX12" fmla="*/ 2243622 w 7453576"/>
              <a:gd name="connsiteY12" fmla="*/ 1371734 h 6035883"/>
              <a:gd name="connsiteX13" fmla="*/ 2135780 w 7453576"/>
              <a:gd name="connsiteY13" fmla="*/ 1218836 h 6035883"/>
              <a:gd name="connsiteX14" fmla="*/ 1880866 w 7453576"/>
              <a:gd name="connsiteY14" fmla="*/ 1119611 h 6035883"/>
              <a:gd name="connsiteX15" fmla="*/ 1957613 w 7453576"/>
              <a:gd name="connsiteY15" fmla="*/ 984754 h 6035883"/>
              <a:gd name="connsiteX16" fmla="*/ 2003114 w 7453576"/>
              <a:gd name="connsiteY16" fmla="*/ 993526 h 6035883"/>
              <a:gd name="connsiteX17" fmla="*/ 2026687 w 7453576"/>
              <a:gd name="connsiteY17" fmla="*/ 895945 h 6035883"/>
              <a:gd name="connsiteX18" fmla="*/ 1949965 w 7453576"/>
              <a:gd name="connsiteY18" fmla="*/ 548208 h 6035883"/>
              <a:gd name="connsiteX19" fmla="*/ 1573771 w 7453576"/>
              <a:gd name="connsiteY19" fmla="*/ 276581 h 6035883"/>
              <a:gd name="connsiteX20" fmla="*/ 1224669 w 7453576"/>
              <a:gd name="connsiteY20" fmla="*/ 244682 h 6035883"/>
              <a:gd name="connsiteX21" fmla="*/ 1072269 w 7453576"/>
              <a:gd name="connsiteY21" fmla="*/ 168482 h 6035883"/>
              <a:gd name="connsiteX22" fmla="*/ 954311 w 7453576"/>
              <a:gd name="connsiteY22" fmla="*/ 33594 h 6035883"/>
              <a:gd name="connsiteX23" fmla="*/ 591594 w 7453576"/>
              <a:gd name="connsiteY23" fmla="*/ 231682 h 6035883"/>
              <a:gd name="connsiteX24" fmla="*/ 308497 w 7453576"/>
              <a:gd name="connsiteY24" fmla="*/ 318707 h 6035883"/>
              <a:gd name="connsiteX25" fmla="*/ 244702 w 7453576"/>
              <a:gd name="connsiteY25" fmla="*/ 276581 h 6035883"/>
              <a:gd name="connsiteX26" fmla="*/ 153 w 7453576"/>
              <a:gd name="connsiteY26" fmla="*/ 489232 h 6035883"/>
              <a:gd name="connsiteX27" fmla="*/ 212804 w 7453576"/>
              <a:gd name="connsiteY27" fmla="*/ 499864 h 6035883"/>
              <a:gd name="connsiteX28" fmla="*/ 499883 w 7453576"/>
              <a:gd name="connsiteY28" fmla="*/ 872004 h 6035883"/>
              <a:gd name="connsiteX29" fmla="*/ 1084674 w 7453576"/>
              <a:gd name="connsiteY29" fmla="*/ 1605650 h 6035883"/>
              <a:gd name="connsiteX30" fmla="*/ 1286692 w 7453576"/>
              <a:gd name="connsiteY30" fmla="*/ 1945892 h 6035883"/>
              <a:gd name="connsiteX31" fmla="*/ 1137836 w 7453576"/>
              <a:gd name="connsiteY31" fmla="*/ 2211706 h 6035883"/>
              <a:gd name="connsiteX32" fmla="*/ 914553 w 7453576"/>
              <a:gd name="connsiteY32" fmla="*/ 2328664 h 6035883"/>
              <a:gd name="connsiteX33" fmla="*/ 680636 w 7453576"/>
              <a:gd name="connsiteY33" fmla="*/ 2190441 h 6035883"/>
              <a:gd name="connsiteX34" fmla="*/ 744432 w 7453576"/>
              <a:gd name="connsiteY34" fmla="*/ 2105381 h 6035883"/>
              <a:gd name="connsiteX35" fmla="*/ 244702 w 7453576"/>
              <a:gd name="connsiteY35" fmla="*/ 2201074 h 6035883"/>
              <a:gd name="connsiteX36" fmla="*/ 553046 w 7453576"/>
              <a:gd name="connsiteY36" fmla="*/ 2201074 h 6035883"/>
              <a:gd name="connsiteX37" fmla="*/ 935818 w 7453576"/>
              <a:gd name="connsiteY37" fmla="*/ 2403092 h 6035883"/>
              <a:gd name="connsiteX38" fmla="*/ 1286692 w 7453576"/>
              <a:gd name="connsiteY38" fmla="*/ 2275502 h 6035883"/>
              <a:gd name="connsiteX39" fmla="*/ 1329222 w 7453576"/>
              <a:gd name="connsiteY39" fmla="*/ 2020320 h 6035883"/>
              <a:gd name="connsiteX40" fmla="*/ 1190999 w 7453576"/>
              <a:gd name="connsiteY40" fmla="*/ 1733241 h 6035883"/>
              <a:gd name="connsiteX41" fmla="*/ 691269 w 7453576"/>
              <a:gd name="connsiteY41" fmla="*/ 1082882 h 6035883"/>
              <a:gd name="connsiteX42" fmla="*/ 244702 w 7453576"/>
              <a:gd name="connsiteY42" fmla="*/ 393539 h 6035883"/>
              <a:gd name="connsiteX43" fmla="*/ 622653 w 7453576"/>
              <a:gd name="connsiteY43" fmla="*/ 211819 h 6035883"/>
              <a:gd name="connsiteX44" fmla="*/ 1010246 w 7453576"/>
              <a:gd name="connsiteY44" fmla="*/ 134 h 6035883"/>
              <a:gd name="connsiteX45" fmla="*/ 1074041 w 7453576"/>
              <a:gd name="connsiteY45" fmla="*/ 180888 h 6035883"/>
              <a:gd name="connsiteX46" fmla="*/ 1224669 w 7453576"/>
              <a:gd name="connsiteY46" fmla="*/ 244682 h 6035883"/>
              <a:gd name="connsiteX47" fmla="*/ 1529469 w 7453576"/>
              <a:gd name="connsiteY47" fmla="*/ 244682 h 6035883"/>
              <a:gd name="connsiteX48" fmla="*/ 1900601 w 7453576"/>
              <a:gd name="connsiteY48" fmla="*/ 483149 h 6035883"/>
              <a:gd name="connsiteX49" fmla="*/ 2012983 w 7453576"/>
              <a:gd name="connsiteY49" fmla="*/ 768214 h 6035883"/>
              <a:gd name="connsiteX50" fmla="*/ 2023399 w 7453576"/>
              <a:gd name="connsiteY50" fmla="*/ 983109 h 6035883"/>
              <a:gd name="connsiteX51" fmla="*/ 2126206 w 7453576"/>
              <a:gd name="connsiteY51" fmla="*/ 1108673 h 6035883"/>
              <a:gd name="connsiteX52" fmla="*/ 2275520 w 7453576"/>
              <a:gd name="connsiteY52" fmla="*/ 1350469 h 6035883"/>
              <a:gd name="connsiteX53" fmla="*/ 2139069 w 7453576"/>
              <a:gd name="connsiteY53" fmla="*/ 1463883 h 6035883"/>
              <a:gd name="connsiteX54" fmla="*/ 2094002 w 7453576"/>
              <a:gd name="connsiteY54" fmla="*/ 1930441 h 6035883"/>
              <a:gd name="connsiteX55" fmla="*/ 2594497 w 7453576"/>
              <a:gd name="connsiteY55" fmla="*/ 2381827 h 6035883"/>
              <a:gd name="connsiteX56" fmla="*/ 2477539 w 7453576"/>
              <a:gd name="connsiteY56" fmla="*/ 2456255 h 6035883"/>
              <a:gd name="connsiteX57" fmla="*/ 2520069 w 7453576"/>
              <a:gd name="connsiteY57" fmla="*/ 2732702 h 6035883"/>
              <a:gd name="connsiteX58" fmla="*/ 2562599 w 7453576"/>
              <a:gd name="connsiteY58" fmla="*/ 2828395 h 6035883"/>
              <a:gd name="connsiteX59" fmla="*/ 2658292 w 7453576"/>
              <a:gd name="connsiteY59" fmla="*/ 2860292 h 6035883"/>
              <a:gd name="connsiteX60" fmla="*/ 2626395 w 7453576"/>
              <a:gd name="connsiteY60" fmla="*/ 3009148 h 6035883"/>
              <a:gd name="connsiteX61" fmla="*/ 3115492 w 7453576"/>
              <a:gd name="connsiteY61" fmla="*/ 3062311 h 6035883"/>
              <a:gd name="connsiteX62" fmla="*/ 3753446 w 7453576"/>
              <a:gd name="connsiteY62" fmla="*/ 3232432 h 6035883"/>
              <a:gd name="connsiteX63" fmla="*/ 6863469 w 7453576"/>
              <a:gd name="connsiteY63" fmla="*/ 5654883 h 6035883"/>
              <a:gd name="connsiteX64" fmla="*/ 7244469 w 7453576"/>
              <a:gd name="connsiteY64" fmla="*/ 6035883 h 6035883"/>
              <a:gd name="connsiteX0" fmla="*/ 7304720 w 7453576"/>
              <a:gd name="connsiteY0" fmla="*/ 2934720 h 6035883"/>
              <a:gd name="connsiteX1" fmla="*/ 7453576 w 7453576"/>
              <a:gd name="connsiteY1" fmla="*/ 2583846 h 6035883"/>
              <a:gd name="connsiteX2" fmla="*/ 7304720 w 7453576"/>
              <a:gd name="connsiteY2" fmla="*/ 2381827 h 6035883"/>
              <a:gd name="connsiteX3" fmla="*/ 7102702 w 7453576"/>
              <a:gd name="connsiteY3" fmla="*/ 2466888 h 6035883"/>
              <a:gd name="connsiteX4" fmla="*/ 6826255 w 7453576"/>
              <a:gd name="connsiteY4" fmla="*/ 2605111 h 6035883"/>
              <a:gd name="connsiteX5" fmla="*/ 5242004 w 7453576"/>
              <a:gd name="connsiteY5" fmla="*/ 2371195 h 6035883"/>
              <a:gd name="connsiteX6" fmla="*/ 5316432 w 7453576"/>
              <a:gd name="connsiteY6" fmla="*/ 2126646 h 6035883"/>
              <a:gd name="connsiteX7" fmla="*/ 4253176 w 7453576"/>
              <a:gd name="connsiteY7" fmla="*/ 1860832 h 6035883"/>
              <a:gd name="connsiteX8" fmla="*/ 2592431 w 7453576"/>
              <a:gd name="connsiteY8" fmla="*/ 2155254 h 6035883"/>
              <a:gd name="connsiteX9" fmla="*/ 2212489 w 7453576"/>
              <a:gd name="connsiteY9" fmla="*/ 2059790 h 6035883"/>
              <a:gd name="connsiteX10" fmla="*/ 2070977 w 7453576"/>
              <a:gd name="connsiteY10" fmla="*/ 1848439 h 6035883"/>
              <a:gd name="connsiteX11" fmla="*/ 2126664 w 7453576"/>
              <a:gd name="connsiteY11" fmla="*/ 1478060 h 6035883"/>
              <a:gd name="connsiteX12" fmla="*/ 2243622 w 7453576"/>
              <a:gd name="connsiteY12" fmla="*/ 1371734 h 6035883"/>
              <a:gd name="connsiteX13" fmla="*/ 2135780 w 7453576"/>
              <a:gd name="connsiteY13" fmla="*/ 1218836 h 6035883"/>
              <a:gd name="connsiteX14" fmla="*/ 1880866 w 7453576"/>
              <a:gd name="connsiteY14" fmla="*/ 1119611 h 6035883"/>
              <a:gd name="connsiteX15" fmla="*/ 1957613 w 7453576"/>
              <a:gd name="connsiteY15" fmla="*/ 984754 h 6035883"/>
              <a:gd name="connsiteX16" fmla="*/ 2003114 w 7453576"/>
              <a:gd name="connsiteY16" fmla="*/ 993526 h 6035883"/>
              <a:gd name="connsiteX17" fmla="*/ 2026687 w 7453576"/>
              <a:gd name="connsiteY17" fmla="*/ 895945 h 6035883"/>
              <a:gd name="connsiteX18" fmla="*/ 1949965 w 7453576"/>
              <a:gd name="connsiteY18" fmla="*/ 548208 h 6035883"/>
              <a:gd name="connsiteX19" fmla="*/ 1573771 w 7453576"/>
              <a:gd name="connsiteY19" fmla="*/ 276581 h 6035883"/>
              <a:gd name="connsiteX20" fmla="*/ 1224669 w 7453576"/>
              <a:gd name="connsiteY20" fmla="*/ 244682 h 6035883"/>
              <a:gd name="connsiteX21" fmla="*/ 1072269 w 7453576"/>
              <a:gd name="connsiteY21" fmla="*/ 168482 h 6035883"/>
              <a:gd name="connsiteX22" fmla="*/ 954311 w 7453576"/>
              <a:gd name="connsiteY22" fmla="*/ 33594 h 6035883"/>
              <a:gd name="connsiteX23" fmla="*/ 591594 w 7453576"/>
              <a:gd name="connsiteY23" fmla="*/ 231682 h 6035883"/>
              <a:gd name="connsiteX24" fmla="*/ 308497 w 7453576"/>
              <a:gd name="connsiteY24" fmla="*/ 318707 h 6035883"/>
              <a:gd name="connsiteX25" fmla="*/ 244702 w 7453576"/>
              <a:gd name="connsiteY25" fmla="*/ 276581 h 6035883"/>
              <a:gd name="connsiteX26" fmla="*/ 153 w 7453576"/>
              <a:gd name="connsiteY26" fmla="*/ 489232 h 6035883"/>
              <a:gd name="connsiteX27" fmla="*/ 212804 w 7453576"/>
              <a:gd name="connsiteY27" fmla="*/ 499864 h 6035883"/>
              <a:gd name="connsiteX28" fmla="*/ 499883 w 7453576"/>
              <a:gd name="connsiteY28" fmla="*/ 872004 h 6035883"/>
              <a:gd name="connsiteX29" fmla="*/ 1084674 w 7453576"/>
              <a:gd name="connsiteY29" fmla="*/ 1605650 h 6035883"/>
              <a:gd name="connsiteX30" fmla="*/ 1286692 w 7453576"/>
              <a:gd name="connsiteY30" fmla="*/ 1945892 h 6035883"/>
              <a:gd name="connsiteX31" fmla="*/ 1137836 w 7453576"/>
              <a:gd name="connsiteY31" fmla="*/ 2211706 h 6035883"/>
              <a:gd name="connsiteX32" fmla="*/ 914553 w 7453576"/>
              <a:gd name="connsiteY32" fmla="*/ 2328664 h 6035883"/>
              <a:gd name="connsiteX33" fmla="*/ 680636 w 7453576"/>
              <a:gd name="connsiteY33" fmla="*/ 2190441 h 6035883"/>
              <a:gd name="connsiteX34" fmla="*/ 744432 w 7453576"/>
              <a:gd name="connsiteY34" fmla="*/ 2105381 h 6035883"/>
              <a:gd name="connsiteX35" fmla="*/ 244702 w 7453576"/>
              <a:gd name="connsiteY35" fmla="*/ 2201074 h 6035883"/>
              <a:gd name="connsiteX36" fmla="*/ 553046 w 7453576"/>
              <a:gd name="connsiteY36" fmla="*/ 2201074 h 6035883"/>
              <a:gd name="connsiteX37" fmla="*/ 935818 w 7453576"/>
              <a:gd name="connsiteY37" fmla="*/ 2403092 h 6035883"/>
              <a:gd name="connsiteX38" fmla="*/ 1286692 w 7453576"/>
              <a:gd name="connsiteY38" fmla="*/ 2275502 h 6035883"/>
              <a:gd name="connsiteX39" fmla="*/ 1329222 w 7453576"/>
              <a:gd name="connsiteY39" fmla="*/ 2020320 h 6035883"/>
              <a:gd name="connsiteX40" fmla="*/ 1190999 w 7453576"/>
              <a:gd name="connsiteY40" fmla="*/ 1733241 h 6035883"/>
              <a:gd name="connsiteX41" fmla="*/ 691269 w 7453576"/>
              <a:gd name="connsiteY41" fmla="*/ 1082882 h 6035883"/>
              <a:gd name="connsiteX42" fmla="*/ 244702 w 7453576"/>
              <a:gd name="connsiteY42" fmla="*/ 393539 h 6035883"/>
              <a:gd name="connsiteX43" fmla="*/ 622653 w 7453576"/>
              <a:gd name="connsiteY43" fmla="*/ 211819 h 6035883"/>
              <a:gd name="connsiteX44" fmla="*/ 1010246 w 7453576"/>
              <a:gd name="connsiteY44" fmla="*/ 134 h 6035883"/>
              <a:gd name="connsiteX45" fmla="*/ 1074041 w 7453576"/>
              <a:gd name="connsiteY45" fmla="*/ 180888 h 6035883"/>
              <a:gd name="connsiteX46" fmla="*/ 1224669 w 7453576"/>
              <a:gd name="connsiteY46" fmla="*/ 244682 h 6035883"/>
              <a:gd name="connsiteX47" fmla="*/ 1529469 w 7453576"/>
              <a:gd name="connsiteY47" fmla="*/ 244682 h 6035883"/>
              <a:gd name="connsiteX48" fmla="*/ 1900601 w 7453576"/>
              <a:gd name="connsiteY48" fmla="*/ 483149 h 6035883"/>
              <a:gd name="connsiteX49" fmla="*/ 2012983 w 7453576"/>
              <a:gd name="connsiteY49" fmla="*/ 768214 h 6035883"/>
              <a:gd name="connsiteX50" fmla="*/ 2023399 w 7453576"/>
              <a:gd name="connsiteY50" fmla="*/ 983109 h 6035883"/>
              <a:gd name="connsiteX51" fmla="*/ 2126206 w 7453576"/>
              <a:gd name="connsiteY51" fmla="*/ 1108673 h 6035883"/>
              <a:gd name="connsiteX52" fmla="*/ 2275520 w 7453576"/>
              <a:gd name="connsiteY52" fmla="*/ 1350469 h 6035883"/>
              <a:gd name="connsiteX53" fmla="*/ 2139069 w 7453576"/>
              <a:gd name="connsiteY53" fmla="*/ 1463883 h 6035883"/>
              <a:gd name="connsiteX54" fmla="*/ 2094002 w 7453576"/>
              <a:gd name="connsiteY54" fmla="*/ 1930441 h 6035883"/>
              <a:gd name="connsiteX55" fmla="*/ 2594497 w 7453576"/>
              <a:gd name="connsiteY55" fmla="*/ 2381827 h 6035883"/>
              <a:gd name="connsiteX56" fmla="*/ 2477539 w 7453576"/>
              <a:gd name="connsiteY56" fmla="*/ 2456255 h 6035883"/>
              <a:gd name="connsiteX57" fmla="*/ 2520069 w 7453576"/>
              <a:gd name="connsiteY57" fmla="*/ 2732702 h 6035883"/>
              <a:gd name="connsiteX58" fmla="*/ 2562599 w 7453576"/>
              <a:gd name="connsiteY58" fmla="*/ 2828395 h 6035883"/>
              <a:gd name="connsiteX59" fmla="*/ 2658292 w 7453576"/>
              <a:gd name="connsiteY59" fmla="*/ 2860292 h 6035883"/>
              <a:gd name="connsiteX60" fmla="*/ 2626395 w 7453576"/>
              <a:gd name="connsiteY60" fmla="*/ 3009148 h 6035883"/>
              <a:gd name="connsiteX61" fmla="*/ 3115492 w 7453576"/>
              <a:gd name="connsiteY61" fmla="*/ 3062311 h 6035883"/>
              <a:gd name="connsiteX62" fmla="*/ 3753446 w 7453576"/>
              <a:gd name="connsiteY62" fmla="*/ 3232432 h 6035883"/>
              <a:gd name="connsiteX63" fmla="*/ 6863469 w 7453576"/>
              <a:gd name="connsiteY63" fmla="*/ 5654883 h 6035883"/>
              <a:gd name="connsiteX64" fmla="*/ 7244469 w 7453576"/>
              <a:gd name="connsiteY64" fmla="*/ 6035883 h 6035883"/>
              <a:gd name="connsiteX0" fmla="*/ 7304720 w 7453576"/>
              <a:gd name="connsiteY0" fmla="*/ 2934720 h 6035883"/>
              <a:gd name="connsiteX1" fmla="*/ 7453576 w 7453576"/>
              <a:gd name="connsiteY1" fmla="*/ 2583846 h 6035883"/>
              <a:gd name="connsiteX2" fmla="*/ 7304720 w 7453576"/>
              <a:gd name="connsiteY2" fmla="*/ 2381827 h 6035883"/>
              <a:gd name="connsiteX3" fmla="*/ 7102702 w 7453576"/>
              <a:gd name="connsiteY3" fmla="*/ 2466888 h 6035883"/>
              <a:gd name="connsiteX4" fmla="*/ 6826255 w 7453576"/>
              <a:gd name="connsiteY4" fmla="*/ 2605111 h 6035883"/>
              <a:gd name="connsiteX5" fmla="*/ 5242004 w 7453576"/>
              <a:gd name="connsiteY5" fmla="*/ 2371195 h 6035883"/>
              <a:gd name="connsiteX6" fmla="*/ 5316432 w 7453576"/>
              <a:gd name="connsiteY6" fmla="*/ 2126646 h 6035883"/>
              <a:gd name="connsiteX7" fmla="*/ 4253176 w 7453576"/>
              <a:gd name="connsiteY7" fmla="*/ 1860832 h 6035883"/>
              <a:gd name="connsiteX8" fmla="*/ 2592431 w 7453576"/>
              <a:gd name="connsiteY8" fmla="*/ 2155254 h 6035883"/>
              <a:gd name="connsiteX9" fmla="*/ 2212489 w 7453576"/>
              <a:gd name="connsiteY9" fmla="*/ 2059790 h 6035883"/>
              <a:gd name="connsiteX10" fmla="*/ 2070977 w 7453576"/>
              <a:gd name="connsiteY10" fmla="*/ 1848439 h 6035883"/>
              <a:gd name="connsiteX11" fmla="*/ 2126664 w 7453576"/>
              <a:gd name="connsiteY11" fmla="*/ 1478060 h 6035883"/>
              <a:gd name="connsiteX12" fmla="*/ 2243622 w 7453576"/>
              <a:gd name="connsiteY12" fmla="*/ 1371734 h 6035883"/>
              <a:gd name="connsiteX13" fmla="*/ 2135780 w 7453576"/>
              <a:gd name="connsiteY13" fmla="*/ 1218836 h 6035883"/>
              <a:gd name="connsiteX14" fmla="*/ 1880866 w 7453576"/>
              <a:gd name="connsiteY14" fmla="*/ 1119611 h 6035883"/>
              <a:gd name="connsiteX15" fmla="*/ 1957613 w 7453576"/>
              <a:gd name="connsiteY15" fmla="*/ 984754 h 6035883"/>
              <a:gd name="connsiteX16" fmla="*/ 2003114 w 7453576"/>
              <a:gd name="connsiteY16" fmla="*/ 993526 h 6035883"/>
              <a:gd name="connsiteX17" fmla="*/ 2026687 w 7453576"/>
              <a:gd name="connsiteY17" fmla="*/ 895945 h 6035883"/>
              <a:gd name="connsiteX18" fmla="*/ 1949965 w 7453576"/>
              <a:gd name="connsiteY18" fmla="*/ 548208 h 6035883"/>
              <a:gd name="connsiteX19" fmla="*/ 1573771 w 7453576"/>
              <a:gd name="connsiteY19" fmla="*/ 276581 h 6035883"/>
              <a:gd name="connsiteX20" fmla="*/ 1224669 w 7453576"/>
              <a:gd name="connsiteY20" fmla="*/ 244682 h 6035883"/>
              <a:gd name="connsiteX21" fmla="*/ 1072269 w 7453576"/>
              <a:gd name="connsiteY21" fmla="*/ 168482 h 6035883"/>
              <a:gd name="connsiteX22" fmla="*/ 954311 w 7453576"/>
              <a:gd name="connsiteY22" fmla="*/ 33594 h 6035883"/>
              <a:gd name="connsiteX23" fmla="*/ 591594 w 7453576"/>
              <a:gd name="connsiteY23" fmla="*/ 231682 h 6035883"/>
              <a:gd name="connsiteX24" fmla="*/ 308497 w 7453576"/>
              <a:gd name="connsiteY24" fmla="*/ 318707 h 6035883"/>
              <a:gd name="connsiteX25" fmla="*/ 244702 w 7453576"/>
              <a:gd name="connsiteY25" fmla="*/ 276581 h 6035883"/>
              <a:gd name="connsiteX26" fmla="*/ 153 w 7453576"/>
              <a:gd name="connsiteY26" fmla="*/ 489232 h 6035883"/>
              <a:gd name="connsiteX27" fmla="*/ 212804 w 7453576"/>
              <a:gd name="connsiteY27" fmla="*/ 499864 h 6035883"/>
              <a:gd name="connsiteX28" fmla="*/ 499883 w 7453576"/>
              <a:gd name="connsiteY28" fmla="*/ 872004 h 6035883"/>
              <a:gd name="connsiteX29" fmla="*/ 1084674 w 7453576"/>
              <a:gd name="connsiteY29" fmla="*/ 1605650 h 6035883"/>
              <a:gd name="connsiteX30" fmla="*/ 1286692 w 7453576"/>
              <a:gd name="connsiteY30" fmla="*/ 1945892 h 6035883"/>
              <a:gd name="connsiteX31" fmla="*/ 1137836 w 7453576"/>
              <a:gd name="connsiteY31" fmla="*/ 2211706 h 6035883"/>
              <a:gd name="connsiteX32" fmla="*/ 914553 w 7453576"/>
              <a:gd name="connsiteY32" fmla="*/ 2328664 h 6035883"/>
              <a:gd name="connsiteX33" fmla="*/ 680636 w 7453576"/>
              <a:gd name="connsiteY33" fmla="*/ 2190441 h 6035883"/>
              <a:gd name="connsiteX34" fmla="*/ 744432 w 7453576"/>
              <a:gd name="connsiteY34" fmla="*/ 2105381 h 6035883"/>
              <a:gd name="connsiteX35" fmla="*/ 244702 w 7453576"/>
              <a:gd name="connsiteY35" fmla="*/ 2201074 h 6035883"/>
              <a:gd name="connsiteX36" fmla="*/ 553046 w 7453576"/>
              <a:gd name="connsiteY36" fmla="*/ 2201074 h 6035883"/>
              <a:gd name="connsiteX37" fmla="*/ 935818 w 7453576"/>
              <a:gd name="connsiteY37" fmla="*/ 2403092 h 6035883"/>
              <a:gd name="connsiteX38" fmla="*/ 1286692 w 7453576"/>
              <a:gd name="connsiteY38" fmla="*/ 2275502 h 6035883"/>
              <a:gd name="connsiteX39" fmla="*/ 1329222 w 7453576"/>
              <a:gd name="connsiteY39" fmla="*/ 2020320 h 6035883"/>
              <a:gd name="connsiteX40" fmla="*/ 1190999 w 7453576"/>
              <a:gd name="connsiteY40" fmla="*/ 1733241 h 6035883"/>
              <a:gd name="connsiteX41" fmla="*/ 691269 w 7453576"/>
              <a:gd name="connsiteY41" fmla="*/ 1082882 h 6035883"/>
              <a:gd name="connsiteX42" fmla="*/ 253369 w 7453576"/>
              <a:gd name="connsiteY42" fmla="*/ 376204 h 6035883"/>
              <a:gd name="connsiteX43" fmla="*/ 622653 w 7453576"/>
              <a:gd name="connsiteY43" fmla="*/ 211819 h 6035883"/>
              <a:gd name="connsiteX44" fmla="*/ 1010246 w 7453576"/>
              <a:gd name="connsiteY44" fmla="*/ 134 h 6035883"/>
              <a:gd name="connsiteX45" fmla="*/ 1074041 w 7453576"/>
              <a:gd name="connsiteY45" fmla="*/ 180888 h 6035883"/>
              <a:gd name="connsiteX46" fmla="*/ 1224669 w 7453576"/>
              <a:gd name="connsiteY46" fmla="*/ 244682 h 6035883"/>
              <a:gd name="connsiteX47" fmla="*/ 1529469 w 7453576"/>
              <a:gd name="connsiteY47" fmla="*/ 244682 h 6035883"/>
              <a:gd name="connsiteX48" fmla="*/ 1900601 w 7453576"/>
              <a:gd name="connsiteY48" fmla="*/ 483149 h 6035883"/>
              <a:gd name="connsiteX49" fmla="*/ 2012983 w 7453576"/>
              <a:gd name="connsiteY49" fmla="*/ 768214 h 6035883"/>
              <a:gd name="connsiteX50" fmla="*/ 2023399 w 7453576"/>
              <a:gd name="connsiteY50" fmla="*/ 983109 h 6035883"/>
              <a:gd name="connsiteX51" fmla="*/ 2126206 w 7453576"/>
              <a:gd name="connsiteY51" fmla="*/ 1108673 h 6035883"/>
              <a:gd name="connsiteX52" fmla="*/ 2275520 w 7453576"/>
              <a:gd name="connsiteY52" fmla="*/ 1350469 h 6035883"/>
              <a:gd name="connsiteX53" fmla="*/ 2139069 w 7453576"/>
              <a:gd name="connsiteY53" fmla="*/ 1463883 h 6035883"/>
              <a:gd name="connsiteX54" fmla="*/ 2094002 w 7453576"/>
              <a:gd name="connsiteY54" fmla="*/ 1930441 h 6035883"/>
              <a:gd name="connsiteX55" fmla="*/ 2594497 w 7453576"/>
              <a:gd name="connsiteY55" fmla="*/ 2381827 h 6035883"/>
              <a:gd name="connsiteX56" fmla="*/ 2477539 w 7453576"/>
              <a:gd name="connsiteY56" fmla="*/ 2456255 h 6035883"/>
              <a:gd name="connsiteX57" fmla="*/ 2520069 w 7453576"/>
              <a:gd name="connsiteY57" fmla="*/ 2732702 h 6035883"/>
              <a:gd name="connsiteX58" fmla="*/ 2562599 w 7453576"/>
              <a:gd name="connsiteY58" fmla="*/ 2828395 h 6035883"/>
              <a:gd name="connsiteX59" fmla="*/ 2658292 w 7453576"/>
              <a:gd name="connsiteY59" fmla="*/ 2860292 h 6035883"/>
              <a:gd name="connsiteX60" fmla="*/ 2626395 w 7453576"/>
              <a:gd name="connsiteY60" fmla="*/ 3009148 h 6035883"/>
              <a:gd name="connsiteX61" fmla="*/ 3115492 w 7453576"/>
              <a:gd name="connsiteY61" fmla="*/ 3062311 h 6035883"/>
              <a:gd name="connsiteX62" fmla="*/ 3753446 w 7453576"/>
              <a:gd name="connsiteY62" fmla="*/ 3232432 h 6035883"/>
              <a:gd name="connsiteX63" fmla="*/ 6863469 w 7453576"/>
              <a:gd name="connsiteY63" fmla="*/ 5654883 h 6035883"/>
              <a:gd name="connsiteX64" fmla="*/ 7244469 w 7453576"/>
              <a:gd name="connsiteY64" fmla="*/ 6035883 h 6035883"/>
              <a:gd name="connsiteX0" fmla="*/ 7304720 w 7453576"/>
              <a:gd name="connsiteY0" fmla="*/ 2934720 h 6035883"/>
              <a:gd name="connsiteX1" fmla="*/ 7453576 w 7453576"/>
              <a:gd name="connsiteY1" fmla="*/ 2583846 h 6035883"/>
              <a:gd name="connsiteX2" fmla="*/ 7304720 w 7453576"/>
              <a:gd name="connsiteY2" fmla="*/ 2381827 h 6035883"/>
              <a:gd name="connsiteX3" fmla="*/ 7102702 w 7453576"/>
              <a:gd name="connsiteY3" fmla="*/ 2466888 h 6035883"/>
              <a:gd name="connsiteX4" fmla="*/ 6826255 w 7453576"/>
              <a:gd name="connsiteY4" fmla="*/ 2605111 h 6035883"/>
              <a:gd name="connsiteX5" fmla="*/ 5242004 w 7453576"/>
              <a:gd name="connsiteY5" fmla="*/ 2371195 h 6035883"/>
              <a:gd name="connsiteX6" fmla="*/ 5316432 w 7453576"/>
              <a:gd name="connsiteY6" fmla="*/ 2126646 h 6035883"/>
              <a:gd name="connsiteX7" fmla="*/ 4253176 w 7453576"/>
              <a:gd name="connsiteY7" fmla="*/ 1860832 h 6035883"/>
              <a:gd name="connsiteX8" fmla="*/ 2592431 w 7453576"/>
              <a:gd name="connsiteY8" fmla="*/ 2155254 h 6035883"/>
              <a:gd name="connsiteX9" fmla="*/ 2212489 w 7453576"/>
              <a:gd name="connsiteY9" fmla="*/ 2059790 h 6035883"/>
              <a:gd name="connsiteX10" fmla="*/ 2070977 w 7453576"/>
              <a:gd name="connsiteY10" fmla="*/ 1848439 h 6035883"/>
              <a:gd name="connsiteX11" fmla="*/ 2126664 w 7453576"/>
              <a:gd name="connsiteY11" fmla="*/ 1478060 h 6035883"/>
              <a:gd name="connsiteX12" fmla="*/ 2243622 w 7453576"/>
              <a:gd name="connsiteY12" fmla="*/ 1371734 h 6035883"/>
              <a:gd name="connsiteX13" fmla="*/ 2135780 w 7453576"/>
              <a:gd name="connsiteY13" fmla="*/ 1218836 h 6035883"/>
              <a:gd name="connsiteX14" fmla="*/ 1880866 w 7453576"/>
              <a:gd name="connsiteY14" fmla="*/ 1119611 h 6035883"/>
              <a:gd name="connsiteX15" fmla="*/ 1957613 w 7453576"/>
              <a:gd name="connsiteY15" fmla="*/ 984754 h 6035883"/>
              <a:gd name="connsiteX16" fmla="*/ 2003114 w 7453576"/>
              <a:gd name="connsiteY16" fmla="*/ 993526 h 6035883"/>
              <a:gd name="connsiteX17" fmla="*/ 2026687 w 7453576"/>
              <a:gd name="connsiteY17" fmla="*/ 895945 h 6035883"/>
              <a:gd name="connsiteX18" fmla="*/ 1949965 w 7453576"/>
              <a:gd name="connsiteY18" fmla="*/ 548208 h 6035883"/>
              <a:gd name="connsiteX19" fmla="*/ 1573771 w 7453576"/>
              <a:gd name="connsiteY19" fmla="*/ 276581 h 6035883"/>
              <a:gd name="connsiteX20" fmla="*/ 1224669 w 7453576"/>
              <a:gd name="connsiteY20" fmla="*/ 244682 h 6035883"/>
              <a:gd name="connsiteX21" fmla="*/ 1072269 w 7453576"/>
              <a:gd name="connsiteY21" fmla="*/ 168482 h 6035883"/>
              <a:gd name="connsiteX22" fmla="*/ 954311 w 7453576"/>
              <a:gd name="connsiteY22" fmla="*/ 33594 h 6035883"/>
              <a:gd name="connsiteX23" fmla="*/ 591594 w 7453576"/>
              <a:gd name="connsiteY23" fmla="*/ 231682 h 6035883"/>
              <a:gd name="connsiteX24" fmla="*/ 308497 w 7453576"/>
              <a:gd name="connsiteY24" fmla="*/ 318707 h 6035883"/>
              <a:gd name="connsiteX25" fmla="*/ 244702 w 7453576"/>
              <a:gd name="connsiteY25" fmla="*/ 276581 h 6035883"/>
              <a:gd name="connsiteX26" fmla="*/ 153 w 7453576"/>
              <a:gd name="connsiteY26" fmla="*/ 489232 h 6035883"/>
              <a:gd name="connsiteX27" fmla="*/ 212804 w 7453576"/>
              <a:gd name="connsiteY27" fmla="*/ 499864 h 6035883"/>
              <a:gd name="connsiteX28" fmla="*/ 499883 w 7453576"/>
              <a:gd name="connsiteY28" fmla="*/ 872004 h 6035883"/>
              <a:gd name="connsiteX29" fmla="*/ 1084674 w 7453576"/>
              <a:gd name="connsiteY29" fmla="*/ 1605650 h 6035883"/>
              <a:gd name="connsiteX30" fmla="*/ 1286692 w 7453576"/>
              <a:gd name="connsiteY30" fmla="*/ 1945892 h 6035883"/>
              <a:gd name="connsiteX31" fmla="*/ 1137836 w 7453576"/>
              <a:gd name="connsiteY31" fmla="*/ 2211706 h 6035883"/>
              <a:gd name="connsiteX32" fmla="*/ 914553 w 7453576"/>
              <a:gd name="connsiteY32" fmla="*/ 2328664 h 6035883"/>
              <a:gd name="connsiteX33" fmla="*/ 680636 w 7453576"/>
              <a:gd name="connsiteY33" fmla="*/ 2190441 h 6035883"/>
              <a:gd name="connsiteX34" fmla="*/ 744432 w 7453576"/>
              <a:gd name="connsiteY34" fmla="*/ 2105381 h 6035883"/>
              <a:gd name="connsiteX35" fmla="*/ 244702 w 7453576"/>
              <a:gd name="connsiteY35" fmla="*/ 2201074 h 6035883"/>
              <a:gd name="connsiteX36" fmla="*/ 553046 w 7453576"/>
              <a:gd name="connsiteY36" fmla="*/ 2201074 h 6035883"/>
              <a:gd name="connsiteX37" fmla="*/ 935818 w 7453576"/>
              <a:gd name="connsiteY37" fmla="*/ 2403092 h 6035883"/>
              <a:gd name="connsiteX38" fmla="*/ 1286692 w 7453576"/>
              <a:gd name="connsiteY38" fmla="*/ 2275502 h 6035883"/>
              <a:gd name="connsiteX39" fmla="*/ 1329222 w 7453576"/>
              <a:gd name="connsiteY39" fmla="*/ 2020320 h 6035883"/>
              <a:gd name="connsiteX40" fmla="*/ 1190999 w 7453576"/>
              <a:gd name="connsiteY40" fmla="*/ 1733241 h 6035883"/>
              <a:gd name="connsiteX41" fmla="*/ 691269 w 7453576"/>
              <a:gd name="connsiteY41" fmla="*/ 1082882 h 6035883"/>
              <a:gd name="connsiteX42" fmla="*/ 253369 w 7453576"/>
              <a:gd name="connsiteY42" fmla="*/ 376204 h 6035883"/>
              <a:gd name="connsiteX43" fmla="*/ 622653 w 7453576"/>
              <a:gd name="connsiteY43" fmla="*/ 211819 h 6035883"/>
              <a:gd name="connsiteX44" fmla="*/ 1010246 w 7453576"/>
              <a:gd name="connsiteY44" fmla="*/ 134 h 6035883"/>
              <a:gd name="connsiteX45" fmla="*/ 1074041 w 7453576"/>
              <a:gd name="connsiteY45" fmla="*/ 180888 h 6035883"/>
              <a:gd name="connsiteX46" fmla="*/ 1224669 w 7453576"/>
              <a:gd name="connsiteY46" fmla="*/ 244682 h 6035883"/>
              <a:gd name="connsiteX47" fmla="*/ 1529469 w 7453576"/>
              <a:gd name="connsiteY47" fmla="*/ 244682 h 6035883"/>
              <a:gd name="connsiteX48" fmla="*/ 1900601 w 7453576"/>
              <a:gd name="connsiteY48" fmla="*/ 483149 h 6035883"/>
              <a:gd name="connsiteX49" fmla="*/ 2012983 w 7453576"/>
              <a:gd name="connsiteY49" fmla="*/ 768214 h 6035883"/>
              <a:gd name="connsiteX50" fmla="*/ 2023399 w 7453576"/>
              <a:gd name="connsiteY50" fmla="*/ 983109 h 6035883"/>
              <a:gd name="connsiteX51" fmla="*/ 2126206 w 7453576"/>
              <a:gd name="connsiteY51" fmla="*/ 1108673 h 6035883"/>
              <a:gd name="connsiteX52" fmla="*/ 2275520 w 7453576"/>
              <a:gd name="connsiteY52" fmla="*/ 1350469 h 6035883"/>
              <a:gd name="connsiteX53" fmla="*/ 2139069 w 7453576"/>
              <a:gd name="connsiteY53" fmla="*/ 1463883 h 6035883"/>
              <a:gd name="connsiteX54" fmla="*/ 2094002 w 7453576"/>
              <a:gd name="connsiteY54" fmla="*/ 1930441 h 6035883"/>
              <a:gd name="connsiteX55" fmla="*/ 2594497 w 7453576"/>
              <a:gd name="connsiteY55" fmla="*/ 2381827 h 6035883"/>
              <a:gd name="connsiteX56" fmla="*/ 2477539 w 7453576"/>
              <a:gd name="connsiteY56" fmla="*/ 2456255 h 6035883"/>
              <a:gd name="connsiteX57" fmla="*/ 2520069 w 7453576"/>
              <a:gd name="connsiteY57" fmla="*/ 2732702 h 6035883"/>
              <a:gd name="connsiteX58" fmla="*/ 2562599 w 7453576"/>
              <a:gd name="connsiteY58" fmla="*/ 2828395 h 6035883"/>
              <a:gd name="connsiteX59" fmla="*/ 2658292 w 7453576"/>
              <a:gd name="connsiteY59" fmla="*/ 2860292 h 6035883"/>
              <a:gd name="connsiteX60" fmla="*/ 2626395 w 7453576"/>
              <a:gd name="connsiteY60" fmla="*/ 3009148 h 6035883"/>
              <a:gd name="connsiteX61" fmla="*/ 3115492 w 7453576"/>
              <a:gd name="connsiteY61" fmla="*/ 3062311 h 6035883"/>
              <a:gd name="connsiteX62" fmla="*/ 3753446 w 7453576"/>
              <a:gd name="connsiteY62" fmla="*/ 3232432 h 6035883"/>
              <a:gd name="connsiteX63" fmla="*/ 6863469 w 7453576"/>
              <a:gd name="connsiteY63" fmla="*/ 5654883 h 6035883"/>
              <a:gd name="connsiteX64" fmla="*/ 7244469 w 7453576"/>
              <a:gd name="connsiteY64" fmla="*/ 6035883 h 6035883"/>
              <a:gd name="connsiteX0" fmla="*/ 7304720 w 7453576"/>
              <a:gd name="connsiteY0" fmla="*/ 2934720 h 6035883"/>
              <a:gd name="connsiteX1" fmla="*/ 7453576 w 7453576"/>
              <a:gd name="connsiteY1" fmla="*/ 2583846 h 6035883"/>
              <a:gd name="connsiteX2" fmla="*/ 7304720 w 7453576"/>
              <a:gd name="connsiteY2" fmla="*/ 2381827 h 6035883"/>
              <a:gd name="connsiteX3" fmla="*/ 7102702 w 7453576"/>
              <a:gd name="connsiteY3" fmla="*/ 2466888 h 6035883"/>
              <a:gd name="connsiteX4" fmla="*/ 6826255 w 7453576"/>
              <a:gd name="connsiteY4" fmla="*/ 2605111 h 6035883"/>
              <a:gd name="connsiteX5" fmla="*/ 5242004 w 7453576"/>
              <a:gd name="connsiteY5" fmla="*/ 2371195 h 6035883"/>
              <a:gd name="connsiteX6" fmla="*/ 5316432 w 7453576"/>
              <a:gd name="connsiteY6" fmla="*/ 2126646 h 6035883"/>
              <a:gd name="connsiteX7" fmla="*/ 4253176 w 7453576"/>
              <a:gd name="connsiteY7" fmla="*/ 1860832 h 6035883"/>
              <a:gd name="connsiteX8" fmla="*/ 2592431 w 7453576"/>
              <a:gd name="connsiteY8" fmla="*/ 2155254 h 6035883"/>
              <a:gd name="connsiteX9" fmla="*/ 2212489 w 7453576"/>
              <a:gd name="connsiteY9" fmla="*/ 2059790 h 6035883"/>
              <a:gd name="connsiteX10" fmla="*/ 2070977 w 7453576"/>
              <a:gd name="connsiteY10" fmla="*/ 1848439 h 6035883"/>
              <a:gd name="connsiteX11" fmla="*/ 2126664 w 7453576"/>
              <a:gd name="connsiteY11" fmla="*/ 1478060 h 6035883"/>
              <a:gd name="connsiteX12" fmla="*/ 2243622 w 7453576"/>
              <a:gd name="connsiteY12" fmla="*/ 1371734 h 6035883"/>
              <a:gd name="connsiteX13" fmla="*/ 2135780 w 7453576"/>
              <a:gd name="connsiteY13" fmla="*/ 1218836 h 6035883"/>
              <a:gd name="connsiteX14" fmla="*/ 1880866 w 7453576"/>
              <a:gd name="connsiteY14" fmla="*/ 1119611 h 6035883"/>
              <a:gd name="connsiteX15" fmla="*/ 1957613 w 7453576"/>
              <a:gd name="connsiteY15" fmla="*/ 984754 h 6035883"/>
              <a:gd name="connsiteX16" fmla="*/ 2003114 w 7453576"/>
              <a:gd name="connsiteY16" fmla="*/ 993526 h 6035883"/>
              <a:gd name="connsiteX17" fmla="*/ 2026687 w 7453576"/>
              <a:gd name="connsiteY17" fmla="*/ 895945 h 6035883"/>
              <a:gd name="connsiteX18" fmla="*/ 1949965 w 7453576"/>
              <a:gd name="connsiteY18" fmla="*/ 548208 h 6035883"/>
              <a:gd name="connsiteX19" fmla="*/ 1573771 w 7453576"/>
              <a:gd name="connsiteY19" fmla="*/ 276581 h 6035883"/>
              <a:gd name="connsiteX20" fmla="*/ 1224669 w 7453576"/>
              <a:gd name="connsiteY20" fmla="*/ 244682 h 6035883"/>
              <a:gd name="connsiteX21" fmla="*/ 1072269 w 7453576"/>
              <a:gd name="connsiteY21" fmla="*/ 168482 h 6035883"/>
              <a:gd name="connsiteX22" fmla="*/ 954311 w 7453576"/>
              <a:gd name="connsiteY22" fmla="*/ 33594 h 6035883"/>
              <a:gd name="connsiteX23" fmla="*/ 591594 w 7453576"/>
              <a:gd name="connsiteY23" fmla="*/ 231682 h 6035883"/>
              <a:gd name="connsiteX24" fmla="*/ 308497 w 7453576"/>
              <a:gd name="connsiteY24" fmla="*/ 318707 h 6035883"/>
              <a:gd name="connsiteX25" fmla="*/ 244702 w 7453576"/>
              <a:gd name="connsiteY25" fmla="*/ 276581 h 6035883"/>
              <a:gd name="connsiteX26" fmla="*/ 153 w 7453576"/>
              <a:gd name="connsiteY26" fmla="*/ 489232 h 6035883"/>
              <a:gd name="connsiteX27" fmla="*/ 212804 w 7453576"/>
              <a:gd name="connsiteY27" fmla="*/ 499864 h 6035883"/>
              <a:gd name="connsiteX28" fmla="*/ 499883 w 7453576"/>
              <a:gd name="connsiteY28" fmla="*/ 872004 h 6035883"/>
              <a:gd name="connsiteX29" fmla="*/ 1084674 w 7453576"/>
              <a:gd name="connsiteY29" fmla="*/ 1605650 h 6035883"/>
              <a:gd name="connsiteX30" fmla="*/ 1286692 w 7453576"/>
              <a:gd name="connsiteY30" fmla="*/ 1945892 h 6035883"/>
              <a:gd name="connsiteX31" fmla="*/ 1137836 w 7453576"/>
              <a:gd name="connsiteY31" fmla="*/ 2211706 h 6035883"/>
              <a:gd name="connsiteX32" fmla="*/ 914553 w 7453576"/>
              <a:gd name="connsiteY32" fmla="*/ 2328664 h 6035883"/>
              <a:gd name="connsiteX33" fmla="*/ 680636 w 7453576"/>
              <a:gd name="connsiteY33" fmla="*/ 2190441 h 6035883"/>
              <a:gd name="connsiteX34" fmla="*/ 744432 w 7453576"/>
              <a:gd name="connsiteY34" fmla="*/ 2105381 h 6035883"/>
              <a:gd name="connsiteX35" fmla="*/ 244702 w 7453576"/>
              <a:gd name="connsiteY35" fmla="*/ 2201074 h 6035883"/>
              <a:gd name="connsiteX36" fmla="*/ 553046 w 7453576"/>
              <a:gd name="connsiteY36" fmla="*/ 2201074 h 6035883"/>
              <a:gd name="connsiteX37" fmla="*/ 935818 w 7453576"/>
              <a:gd name="connsiteY37" fmla="*/ 2403092 h 6035883"/>
              <a:gd name="connsiteX38" fmla="*/ 1286692 w 7453576"/>
              <a:gd name="connsiteY38" fmla="*/ 2275502 h 6035883"/>
              <a:gd name="connsiteX39" fmla="*/ 1329222 w 7453576"/>
              <a:gd name="connsiteY39" fmla="*/ 2020320 h 6035883"/>
              <a:gd name="connsiteX40" fmla="*/ 1190999 w 7453576"/>
              <a:gd name="connsiteY40" fmla="*/ 1733241 h 6035883"/>
              <a:gd name="connsiteX41" fmla="*/ 691269 w 7453576"/>
              <a:gd name="connsiteY41" fmla="*/ 1082882 h 6035883"/>
              <a:gd name="connsiteX42" fmla="*/ 236034 w 7453576"/>
              <a:gd name="connsiteY42" fmla="*/ 376204 h 6035883"/>
              <a:gd name="connsiteX43" fmla="*/ 622653 w 7453576"/>
              <a:gd name="connsiteY43" fmla="*/ 211819 h 6035883"/>
              <a:gd name="connsiteX44" fmla="*/ 1010246 w 7453576"/>
              <a:gd name="connsiteY44" fmla="*/ 134 h 6035883"/>
              <a:gd name="connsiteX45" fmla="*/ 1074041 w 7453576"/>
              <a:gd name="connsiteY45" fmla="*/ 180888 h 6035883"/>
              <a:gd name="connsiteX46" fmla="*/ 1224669 w 7453576"/>
              <a:gd name="connsiteY46" fmla="*/ 244682 h 6035883"/>
              <a:gd name="connsiteX47" fmla="*/ 1529469 w 7453576"/>
              <a:gd name="connsiteY47" fmla="*/ 244682 h 6035883"/>
              <a:gd name="connsiteX48" fmla="*/ 1900601 w 7453576"/>
              <a:gd name="connsiteY48" fmla="*/ 483149 h 6035883"/>
              <a:gd name="connsiteX49" fmla="*/ 2012983 w 7453576"/>
              <a:gd name="connsiteY49" fmla="*/ 768214 h 6035883"/>
              <a:gd name="connsiteX50" fmla="*/ 2023399 w 7453576"/>
              <a:gd name="connsiteY50" fmla="*/ 983109 h 6035883"/>
              <a:gd name="connsiteX51" fmla="*/ 2126206 w 7453576"/>
              <a:gd name="connsiteY51" fmla="*/ 1108673 h 6035883"/>
              <a:gd name="connsiteX52" fmla="*/ 2275520 w 7453576"/>
              <a:gd name="connsiteY52" fmla="*/ 1350469 h 6035883"/>
              <a:gd name="connsiteX53" fmla="*/ 2139069 w 7453576"/>
              <a:gd name="connsiteY53" fmla="*/ 1463883 h 6035883"/>
              <a:gd name="connsiteX54" fmla="*/ 2094002 w 7453576"/>
              <a:gd name="connsiteY54" fmla="*/ 1930441 h 6035883"/>
              <a:gd name="connsiteX55" fmla="*/ 2594497 w 7453576"/>
              <a:gd name="connsiteY55" fmla="*/ 2381827 h 6035883"/>
              <a:gd name="connsiteX56" fmla="*/ 2477539 w 7453576"/>
              <a:gd name="connsiteY56" fmla="*/ 2456255 h 6035883"/>
              <a:gd name="connsiteX57" fmla="*/ 2520069 w 7453576"/>
              <a:gd name="connsiteY57" fmla="*/ 2732702 h 6035883"/>
              <a:gd name="connsiteX58" fmla="*/ 2562599 w 7453576"/>
              <a:gd name="connsiteY58" fmla="*/ 2828395 h 6035883"/>
              <a:gd name="connsiteX59" fmla="*/ 2658292 w 7453576"/>
              <a:gd name="connsiteY59" fmla="*/ 2860292 h 6035883"/>
              <a:gd name="connsiteX60" fmla="*/ 2626395 w 7453576"/>
              <a:gd name="connsiteY60" fmla="*/ 3009148 h 6035883"/>
              <a:gd name="connsiteX61" fmla="*/ 3115492 w 7453576"/>
              <a:gd name="connsiteY61" fmla="*/ 3062311 h 6035883"/>
              <a:gd name="connsiteX62" fmla="*/ 3753446 w 7453576"/>
              <a:gd name="connsiteY62" fmla="*/ 3232432 h 6035883"/>
              <a:gd name="connsiteX63" fmla="*/ 6863469 w 7453576"/>
              <a:gd name="connsiteY63" fmla="*/ 5654883 h 6035883"/>
              <a:gd name="connsiteX64" fmla="*/ 7244469 w 7453576"/>
              <a:gd name="connsiteY64" fmla="*/ 6035883 h 6035883"/>
              <a:gd name="connsiteX0" fmla="*/ 7304720 w 7453576"/>
              <a:gd name="connsiteY0" fmla="*/ 2934720 h 6035883"/>
              <a:gd name="connsiteX1" fmla="*/ 7453576 w 7453576"/>
              <a:gd name="connsiteY1" fmla="*/ 2583846 h 6035883"/>
              <a:gd name="connsiteX2" fmla="*/ 7304720 w 7453576"/>
              <a:gd name="connsiteY2" fmla="*/ 2381827 h 6035883"/>
              <a:gd name="connsiteX3" fmla="*/ 7102702 w 7453576"/>
              <a:gd name="connsiteY3" fmla="*/ 2466888 h 6035883"/>
              <a:gd name="connsiteX4" fmla="*/ 6826255 w 7453576"/>
              <a:gd name="connsiteY4" fmla="*/ 2605111 h 6035883"/>
              <a:gd name="connsiteX5" fmla="*/ 5242004 w 7453576"/>
              <a:gd name="connsiteY5" fmla="*/ 2371195 h 6035883"/>
              <a:gd name="connsiteX6" fmla="*/ 5316432 w 7453576"/>
              <a:gd name="connsiteY6" fmla="*/ 2126646 h 6035883"/>
              <a:gd name="connsiteX7" fmla="*/ 4253176 w 7453576"/>
              <a:gd name="connsiteY7" fmla="*/ 1860832 h 6035883"/>
              <a:gd name="connsiteX8" fmla="*/ 2592431 w 7453576"/>
              <a:gd name="connsiteY8" fmla="*/ 2155254 h 6035883"/>
              <a:gd name="connsiteX9" fmla="*/ 2212489 w 7453576"/>
              <a:gd name="connsiteY9" fmla="*/ 2059790 h 6035883"/>
              <a:gd name="connsiteX10" fmla="*/ 2070977 w 7453576"/>
              <a:gd name="connsiteY10" fmla="*/ 1848439 h 6035883"/>
              <a:gd name="connsiteX11" fmla="*/ 2126664 w 7453576"/>
              <a:gd name="connsiteY11" fmla="*/ 1478060 h 6035883"/>
              <a:gd name="connsiteX12" fmla="*/ 2243622 w 7453576"/>
              <a:gd name="connsiteY12" fmla="*/ 1371734 h 6035883"/>
              <a:gd name="connsiteX13" fmla="*/ 2135780 w 7453576"/>
              <a:gd name="connsiteY13" fmla="*/ 1218836 h 6035883"/>
              <a:gd name="connsiteX14" fmla="*/ 1880866 w 7453576"/>
              <a:gd name="connsiteY14" fmla="*/ 1119611 h 6035883"/>
              <a:gd name="connsiteX15" fmla="*/ 1957613 w 7453576"/>
              <a:gd name="connsiteY15" fmla="*/ 984754 h 6035883"/>
              <a:gd name="connsiteX16" fmla="*/ 2003114 w 7453576"/>
              <a:gd name="connsiteY16" fmla="*/ 993526 h 6035883"/>
              <a:gd name="connsiteX17" fmla="*/ 2026687 w 7453576"/>
              <a:gd name="connsiteY17" fmla="*/ 895945 h 6035883"/>
              <a:gd name="connsiteX18" fmla="*/ 1949965 w 7453576"/>
              <a:gd name="connsiteY18" fmla="*/ 548208 h 6035883"/>
              <a:gd name="connsiteX19" fmla="*/ 1573771 w 7453576"/>
              <a:gd name="connsiteY19" fmla="*/ 276581 h 6035883"/>
              <a:gd name="connsiteX20" fmla="*/ 1224669 w 7453576"/>
              <a:gd name="connsiteY20" fmla="*/ 244682 h 6035883"/>
              <a:gd name="connsiteX21" fmla="*/ 1072269 w 7453576"/>
              <a:gd name="connsiteY21" fmla="*/ 168482 h 6035883"/>
              <a:gd name="connsiteX22" fmla="*/ 954311 w 7453576"/>
              <a:gd name="connsiteY22" fmla="*/ 33594 h 6035883"/>
              <a:gd name="connsiteX23" fmla="*/ 591594 w 7453576"/>
              <a:gd name="connsiteY23" fmla="*/ 231682 h 6035883"/>
              <a:gd name="connsiteX24" fmla="*/ 308497 w 7453576"/>
              <a:gd name="connsiteY24" fmla="*/ 318707 h 6035883"/>
              <a:gd name="connsiteX25" fmla="*/ 244702 w 7453576"/>
              <a:gd name="connsiteY25" fmla="*/ 276581 h 6035883"/>
              <a:gd name="connsiteX26" fmla="*/ 153 w 7453576"/>
              <a:gd name="connsiteY26" fmla="*/ 489232 h 6035883"/>
              <a:gd name="connsiteX27" fmla="*/ 212804 w 7453576"/>
              <a:gd name="connsiteY27" fmla="*/ 499864 h 6035883"/>
              <a:gd name="connsiteX28" fmla="*/ 499883 w 7453576"/>
              <a:gd name="connsiteY28" fmla="*/ 872004 h 6035883"/>
              <a:gd name="connsiteX29" fmla="*/ 1084674 w 7453576"/>
              <a:gd name="connsiteY29" fmla="*/ 1605650 h 6035883"/>
              <a:gd name="connsiteX30" fmla="*/ 1286692 w 7453576"/>
              <a:gd name="connsiteY30" fmla="*/ 1945892 h 6035883"/>
              <a:gd name="connsiteX31" fmla="*/ 1137836 w 7453576"/>
              <a:gd name="connsiteY31" fmla="*/ 2211706 h 6035883"/>
              <a:gd name="connsiteX32" fmla="*/ 914553 w 7453576"/>
              <a:gd name="connsiteY32" fmla="*/ 2328664 h 6035883"/>
              <a:gd name="connsiteX33" fmla="*/ 680636 w 7453576"/>
              <a:gd name="connsiteY33" fmla="*/ 2190441 h 6035883"/>
              <a:gd name="connsiteX34" fmla="*/ 744432 w 7453576"/>
              <a:gd name="connsiteY34" fmla="*/ 2105381 h 6035883"/>
              <a:gd name="connsiteX35" fmla="*/ 244702 w 7453576"/>
              <a:gd name="connsiteY35" fmla="*/ 2201074 h 6035883"/>
              <a:gd name="connsiteX36" fmla="*/ 553046 w 7453576"/>
              <a:gd name="connsiteY36" fmla="*/ 2201074 h 6035883"/>
              <a:gd name="connsiteX37" fmla="*/ 935818 w 7453576"/>
              <a:gd name="connsiteY37" fmla="*/ 2403092 h 6035883"/>
              <a:gd name="connsiteX38" fmla="*/ 1286692 w 7453576"/>
              <a:gd name="connsiteY38" fmla="*/ 2275502 h 6035883"/>
              <a:gd name="connsiteX39" fmla="*/ 1329222 w 7453576"/>
              <a:gd name="connsiteY39" fmla="*/ 2020320 h 6035883"/>
              <a:gd name="connsiteX40" fmla="*/ 1190999 w 7453576"/>
              <a:gd name="connsiteY40" fmla="*/ 1733241 h 6035883"/>
              <a:gd name="connsiteX41" fmla="*/ 691269 w 7453576"/>
              <a:gd name="connsiteY41" fmla="*/ 1082882 h 6035883"/>
              <a:gd name="connsiteX42" fmla="*/ 244701 w 7453576"/>
              <a:gd name="connsiteY42" fmla="*/ 393539 h 6035883"/>
              <a:gd name="connsiteX43" fmla="*/ 622653 w 7453576"/>
              <a:gd name="connsiteY43" fmla="*/ 211819 h 6035883"/>
              <a:gd name="connsiteX44" fmla="*/ 1010246 w 7453576"/>
              <a:gd name="connsiteY44" fmla="*/ 134 h 6035883"/>
              <a:gd name="connsiteX45" fmla="*/ 1074041 w 7453576"/>
              <a:gd name="connsiteY45" fmla="*/ 180888 h 6035883"/>
              <a:gd name="connsiteX46" fmla="*/ 1224669 w 7453576"/>
              <a:gd name="connsiteY46" fmla="*/ 244682 h 6035883"/>
              <a:gd name="connsiteX47" fmla="*/ 1529469 w 7453576"/>
              <a:gd name="connsiteY47" fmla="*/ 244682 h 6035883"/>
              <a:gd name="connsiteX48" fmla="*/ 1900601 w 7453576"/>
              <a:gd name="connsiteY48" fmla="*/ 483149 h 6035883"/>
              <a:gd name="connsiteX49" fmla="*/ 2012983 w 7453576"/>
              <a:gd name="connsiteY49" fmla="*/ 768214 h 6035883"/>
              <a:gd name="connsiteX50" fmla="*/ 2023399 w 7453576"/>
              <a:gd name="connsiteY50" fmla="*/ 983109 h 6035883"/>
              <a:gd name="connsiteX51" fmla="*/ 2126206 w 7453576"/>
              <a:gd name="connsiteY51" fmla="*/ 1108673 h 6035883"/>
              <a:gd name="connsiteX52" fmla="*/ 2275520 w 7453576"/>
              <a:gd name="connsiteY52" fmla="*/ 1350469 h 6035883"/>
              <a:gd name="connsiteX53" fmla="*/ 2139069 w 7453576"/>
              <a:gd name="connsiteY53" fmla="*/ 1463883 h 6035883"/>
              <a:gd name="connsiteX54" fmla="*/ 2094002 w 7453576"/>
              <a:gd name="connsiteY54" fmla="*/ 1930441 h 6035883"/>
              <a:gd name="connsiteX55" fmla="*/ 2594497 w 7453576"/>
              <a:gd name="connsiteY55" fmla="*/ 2381827 h 6035883"/>
              <a:gd name="connsiteX56" fmla="*/ 2477539 w 7453576"/>
              <a:gd name="connsiteY56" fmla="*/ 2456255 h 6035883"/>
              <a:gd name="connsiteX57" fmla="*/ 2520069 w 7453576"/>
              <a:gd name="connsiteY57" fmla="*/ 2732702 h 6035883"/>
              <a:gd name="connsiteX58" fmla="*/ 2562599 w 7453576"/>
              <a:gd name="connsiteY58" fmla="*/ 2828395 h 6035883"/>
              <a:gd name="connsiteX59" fmla="*/ 2658292 w 7453576"/>
              <a:gd name="connsiteY59" fmla="*/ 2860292 h 6035883"/>
              <a:gd name="connsiteX60" fmla="*/ 2626395 w 7453576"/>
              <a:gd name="connsiteY60" fmla="*/ 3009148 h 6035883"/>
              <a:gd name="connsiteX61" fmla="*/ 3115492 w 7453576"/>
              <a:gd name="connsiteY61" fmla="*/ 3062311 h 6035883"/>
              <a:gd name="connsiteX62" fmla="*/ 3753446 w 7453576"/>
              <a:gd name="connsiteY62" fmla="*/ 3232432 h 6035883"/>
              <a:gd name="connsiteX63" fmla="*/ 6863469 w 7453576"/>
              <a:gd name="connsiteY63" fmla="*/ 5654883 h 6035883"/>
              <a:gd name="connsiteX64" fmla="*/ 7244469 w 7453576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54312 w 7453577"/>
              <a:gd name="connsiteY22" fmla="*/ 33594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403092 h 6035883"/>
              <a:gd name="connsiteX38" fmla="*/ 1286693 w 7453577"/>
              <a:gd name="connsiteY38" fmla="*/ 2275502 h 6035883"/>
              <a:gd name="connsiteX39" fmla="*/ 1329223 w 7453577"/>
              <a:gd name="connsiteY39" fmla="*/ 2020320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75981 w 7453577"/>
              <a:gd name="connsiteY22" fmla="*/ 20594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403092 h 6035883"/>
              <a:gd name="connsiteX38" fmla="*/ 1286693 w 7453577"/>
              <a:gd name="connsiteY38" fmla="*/ 2275502 h 6035883"/>
              <a:gd name="connsiteX39" fmla="*/ 1329223 w 7453577"/>
              <a:gd name="connsiteY39" fmla="*/ 2020320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403092 h 6035883"/>
              <a:gd name="connsiteX38" fmla="*/ 1286693 w 7453577"/>
              <a:gd name="connsiteY38" fmla="*/ 2275502 h 6035883"/>
              <a:gd name="connsiteX39" fmla="*/ 1329223 w 7453577"/>
              <a:gd name="connsiteY39" fmla="*/ 2020320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403092 h 6035883"/>
              <a:gd name="connsiteX38" fmla="*/ 1250117 w 7453577"/>
              <a:gd name="connsiteY38" fmla="*/ 2246241 h 6035883"/>
              <a:gd name="connsiteX39" fmla="*/ 1329223 w 7453577"/>
              <a:gd name="connsiteY39" fmla="*/ 2020320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337255 h 6035883"/>
              <a:gd name="connsiteX38" fmla="*/ 1250117 w 7453577"/>
              <a:gd name="connsiteY38" fmla="*/ 2246241 h 6035883"/>
              <a:gd name="connsiteX39" fmla="*/ 1329223 w 7453577"/>
              <a:gd name="connsiteY39" fmla="*/ 2020320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337255 h 6035883"/>
              <a:gd name="connsiteX38" fmla="*/ 1250117 w 7453577"/>
              <a:gd name="connsiteY38" fmla="*/ 2246241 h 6035883"/>
              <a:gd name="connsiteX39" fmla="*/ 1299962 w 7453577"/>
              <a:gd name="connsiteY39" fmla="*/ 1998374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337255 h 6035883"/>
              <a:gd name="connsiteX38" fmla="*/ 1169649 w 7453577"/>
              <a:gd name="connsiteY38" fmla="*/ 2209665 h 6035883"/>
              <a:gd name="connsiteX39" fmla="*/ 1299962 w 7453577"/>
              <a:gd name="connsiteY39" fmla="*/ 1998374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35819 w 7453577"/>
              <a:gd name="connsiteY37" fmla="*/ 2337255 h 6035883"/>
              <a:gd name="connsiteX38" fmla="*/ 1169649 w 7453577"/>
              <a:gd name="connsiteY38" fmla="*/ 2209665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13873 w 7453577"/>
              <a:gd name="connsiteY37" fmla="*/ 2315310 h 6035883"/>
              <a:gd name="connsiteX38" fmla="*/ 1169649 w 7453577"/>
              <a:gd name="connsiteY38" fmla="*/ 2209665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13873 w 7453577"/>
              <a:gd name="connsiteY37" fmla="*/ 231531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53047 w 7453577"/>
              <a:gd name="connsiteY36" fmla="*/ 2201074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07367 w 7453577"/>
              <a:gd name="connsiteY36" fmla="*/ 2205601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07367 w 7453577"/>
              <a:gd name="connsiteY36" fmla="*/ 2205601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48108 w 7453577"/>
              <a:gd name="connsiteY36" fmla="*/ 2205601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80207 w 7453577"/>
              <a:gd name="connsiteY36" fmla="*/ 2196547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80637 w 7453577"/>
              <a:gd name="connsiteY33" fmla="*/ 2190441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98314 w 7453577"/>
              <a:gd name="connsiteY36" fmla="*/ 2214653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598314 w 7453577"/>
              <a:gd name="connsiteY36" fmla="*/ 2214653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13873 w 7453577"/>
              <a:gd name="connsiteY37" fmla="*/ 232889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45560 w 7453577"/>
              <a:gd name="connsiteY37" fmla="*/ 2315310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31980 w 7453577"/>
              <a:gd name="connsiteY37" fmla="*/ 2324364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691270 w 7453577"/>
              <a:gd name="connsiteY41" fmla="*/ 1082882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31980 w 7453577"/>
              <a:gd name="connsiteY37" fmla="*/ 2324364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804438 w 7453577"/>
              <a:gd name="connsiteY41" fmla="*/ 1005928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721 w 7453577"/>
              <a:gd name="connsiteY0" fmla="*/ 2934720 h 6035883"/>
              <a:gd name="connsiteX1" fmla="*/ 7453577 w 7453577"/>
              <a:gd name="connsiteY1" fmla="*/ 2583846 h 6035883"/>
              <a:gd name="connsiteX2" fmla="*/ 7304721 w 7453577"/>
              <a:gd name="connsiteY2" fmla="*/ 2381827 h 6035883"/>
              <a:gd name="connsiteX3" fmla="*/ 7102703 w 7453577"/>
              <a:gd name="connsiteY3" fmla="*/ 2466888 h 6035883"/>
              <a:gd name="connsiteX4" fmla="*/ 6826256 w 7453577"/>
              <a:gd name="connsiteY4" fmla="*/ 2605111 h 6035883"/>
              <a:gd name="connsiteX5" fmla="*/ 5242005 w 7453577"/>
              <a:gd name="connsiteY5" fmla="*/ 2371195 h 6035883"/>
              <a:gd name="connsiteX6" fmla="*/ 5316433 w 7453577"/>
              <a:gd name="connsiteY6" fmla="*/ 2126646 h 6035883"/>
              <a:gd name="connsiteX7" fmla="*/ 4253177 w 7453577"/>
              <a:gd name="connsiteY7" fmla="*/ 1860832 h 6035883"/>
              <a:gd name="connsiteX8" fmla="*/ 2592432 w 7453577"/>
              <a:gd name="connsiteY8" fmla="*/ 2155254 h 6035883"/>
              <a:gd name="connsiteX9" fmla="*/ 2212490 w 7453577"/>
              <a:gd name="connsiteY9" fmla="*/ 2059790 h 6035883"/>
              <a:gd name="connsiteX10" fmla="*/ 2070978 w 7453577"/>
              <a:gd name="connsiteY10" fmla="*/ 1848439 h 6035883"/>
              <a:gd name="connsiteX11" fmla="*/ 2126665 w 7453577"/>
              <a:gd name="connsiteY11" fmla="*/ 1478060 h 6035883"/>
              <a:gd name="connsiteX12" fmla="*/ 2243623 w 7453577"/>
              <a:gd name="connsiteY12" fmla="*/ 1371734 h 6035883"/>
              <a:gd name="connsiteX13" fmla="*/ 2135781 w 7453577"/>
              <a:gd name="connsiteY13" fmla="*/ 1218836 h 6035883"/>
              <a:gd name="connsiteX14" fmla="*/ 1880867 w 7453577"/>
              <a:gd name="connsiteY14" fmla="*/ 1119611 h 6035883"/>
              <a:gd name="connsiteX15" fmla="*/ 1957614 w 7453577"/>
              <a:gd name="connsiteY15" fmla="*/ 984754 h 6035883"/>
              <a:gd name="connsiteX16" fmla="*/ 2003115 w 7453577"/>
              <a:gd name="connsiteY16" fmla="*/ 993526 h 6035883"/>
              <a:gd name="connsiteX17" fmla="*/ 2026688 w 7453577"/>
              <a:gd name="connsiteY17" fmla="*/ 895945 h 6035883"/>
              <a:gd name="connsiteX18" fmla="*/ 1949966 w 7453577"/>
              <a:gd name="connsiteY18" fmla="*/ 548208 h 6035883"/>
              <a:gd name="connsiteX19" fmla="*/ 1573772 w 7453577"/>
              <a:gd name="connsiteY19" fmla="*/ 276581 h 6035883"/>
              <a:gd name="connsiteX20" fmla="*/ 1224670 w 7453577"/>
              <a:gd name="connsiteY20" fmla="*/ 244682 h 6035883"/>
              <a:gd name="connsiteX21" fmla="*/ 1072270 w 7453577"/>
              <a:gd name="connsiteY21" fmla="*/ 168482 h 6035883"/>
              <a:gd name="connsiteX22" fmla="*/ 993316 w 7453577"/>
              <a:gd name="connsiteY22" fmla="*/ 16261 h 6035883"/>
              <a:gd name="connsiteX23" fmla="*/ 591595 w 7453577"/>
              <a:gd name="connsiteY23" fmla="*/ 231682 h 6035883"/>
              <a:gd name="connsiteX24" fmla="*/ 308498 w 7453577"/>
              <a:gd name="connsiteY24" fmla="*/ 318707 h 6035883"/>
              <a:gd name="connsiteX25" fmla="*/ 244703 w 7453577"/>
              <a:gd name="connsiteY25" fmla="*/ 276581 h 6035883"/>
              <a:gd name="connsiteX26" fmla="*/ 154 w 7453577"/>
              <a:gd name="connsiteY26" fmla="*/ 489232 h 6035883"/>
              <a:gd name="connsiteX27" fmla="*/ 212805 w 7453577"/>
              <a:gd name="connsiteY27" fmla="*/ 499864 h 6035883"/>
              <a:gd name="connsiteX28" fmla="*/ 508551 w 7453577"/>
              <a:gd name="connsiteY28" fmla="*/ 859003 h 6035883"/>
              <a:gd name="connsiteX29" fmla="*/ 1084675 w 7453577"/>
              <a:gd name="connsiteY29" fmla="*/ 1605650 h 6035883"/>
              <a:gd name="connsiteX30" fmla="*/ 1286693 w 7453577"/>
              <a:gd name="connsiteY30" fmla="*/ 1945892 h 6035883"/>
              <a:gd name="connsiteX31" fmla="*/ 1137837 w 7453577"/>
              <a:gd name="connsiteY31" fmla="*/ 2211706 h 6035883"/>
              <a:gd name="connsiteX32" fmla="*/ 914554 w 7453577"/>
              <a:gd name="connsiteY32" fmla="*/ 2328664 h 6035883"/>
              <a:gd name="connsiteX33" fmla="*/ 694217 w 7453577"/>
              <a:gd name="connsiteY33" fmla="*/ 2185914 h 6035883"/>
              <a:gd name="connsiteX34" fmla="*/ 744433 w 7453577"/>
              <a:gd name="connsiteY34" fmla="*/ 2105381 h 6035883"/>
              <a:gd name="connsiteX35" fmla="*/ 244703 w 7453577"/>
              <a:gd name="connsiteY35" fmla="*/ 2201074 h 6035883"/>
              <a:gd name="connsiteX36" fmla="*/ 611895 w 7453577"/>
              <a:gd name="connsiteY36" fmla="*/ 2232760 h 6035883"/>
              <a:gd name="connsiteX37" fmla="*/ 931980 w 7453577"/>
              <a:gd name="connsiteY37" fmla="*/ 2324364 h 6035883"/>
              <a:gd name="connsiteX38" fmla="*/ 1155019 w 7453577"/>
              <a:gd name="connsiteY38" fmla="*/ 2187719 h 6035883"/>
              <a:gd name="connsiteX39" fmla="*/ 1285332 w 7453577"/>
              <a:gd name="connsiteY39" fmla="*/ 1976428 h 6035883"/>
              <a:gd name="connsiteX40" fmla="*/ 1191000 w 7453577"/>
              <a:gd name="connsiteY40" fmla="*/ 1733241 h 6035883"/>
              <a:gd name="connsiteX41" fmla="*/ 270283 w 7453577"/>
              <a:gd name="connsiteY41" fmla="*/ 548728 h 6035883"/>
              <a:gd name="connsiteX42" fmla="*/ 244702 w 7453577"/>
              <a:gd name="connsiteY42" fmla="*/ 393539 h 6035883"/>
              <a:gd name="connsiteX43" fmla="*/ 622654 w 7453577"/>
              <a:gd name="connsiteY43" fmla="*/ 211819 h 6035883"/>
              <a:gd name="connsiteX44" fmla="*/ 1010247 w 7453577"/>
              <a:gd name="connsiteY44" fmla="*/ 134 h 6035883"/>
              <a:gd name="connsiteX45" fmla="*/ 1074042 w 7453577"/>
              <a:gd name="connsiteY45" fmla="*/ 180888 h 6035883"/>
              <a:gd name="connsiteX46" fmla="*/ 1224670 w 7453577"/>
              <a:gd name="connsiteY46" fmla="*/ 244682 h 6035883"/>
              <a:gd name="connsiteX47" fmla="*/ 1529470 w 7453577"/>
              <a:gd name="connsiteY47" fmla="*/ 244682 h 6035883"/>
              <a:gd name="connsiteX48" fmla="*/ 1900602 w 7453577"/>
              <a:gd name="connsiteY48" fmla="*/ 483149 h 6035883"/>
              <a:gd name="connsiteX49" fmla="*/ 2012984 w 7453577"/>
              <a:gd name="connsiteY49" fmla="*/ 768214 h 6035883"/>
              <a:gd name="connsiteX50" fmla="*/ 2023400 w 7453577"/>
              <a:gd name="connsiteY50" fmla="*/ 983109 h 6035883"/>
              <a:gd name="connsiteX51" fmla="*/ 2126207 w 7453577"/>
              <a:gd name="connsiteY51" fmla="*/ 1108673 h 6035883"/>
              <a:gd name="connsiteX52" fmla="*/ 2275521 w 7453577"/>
              <a:gd name="connsiteY52" fmla="*/ 1350469 h 6035883"/>
              <a:gd name="connsiteX53" fmla="*/ 2139070 w 7453577"/>
              <a:gd name="connsiteY53" fmla="*/ 1463883 h 6035883"/>
              <a:gd name="connsiteX54" fmla="*/ 2094003 w 7453577"/>
              <a:gd name="connsiteY54" fmla="*/ 1930441 h 6035883"/>
              <a:gd name="connsiteX55" fmla="*/ 2594498 w 7453577"/>
              <a:gd name="connsiteY55" fmla="*/ 2381827 h 6035883"/>
              <a:gd name="connsiteX56" fmla="*/ 2477540 w 7453577"/>
              <a:gd name="connsiteY56" fmla="*/ 2456255 h 6035883"/>
              <a:gd name="connsiteX57" fmla="*/ 2520070 w 7453577"/>
              <a:gd name="connsiteY57" fmla="*/ 2732702 h 6035883"/>
              <a:gd name="connsiteX58" fmla="*/ 2562600 w 7453577"/>
              <a:gd name="connsiteY58" fmla="*/ 2828395 h 6035883"/>
              <a:gd name="connsiteX59" fmla="*/ 2658293 w 7453577"/>
              <a:gd name="connsiteY59" fmla="*/ 2860292 h 6035883"/>
              <a:gd name="connsiteX60" fmla="*/ 2626396 w 7453577"/>
              <a:gd name="connsiteY60" fmla="*/ 3009148 h 6035883"/>
              <a:gd name="connsiteX61" fmla="*/ 3115493 w 7453577"/>
              <a:gd name="connsiteY61" fmla="*/ 3062311 h 6035883"/>
              <a:gd name="connsiteX62" fmla="*/ 3753447 w 7453577"/>
              <a:gd name="connsiteY62" fmla="*/ 3232432 h 6035883"/>
              <a:gd name="connsiteX63" fmla="*/ 6863470 w 7453577"/>
              <a:gd name="connsiteY63" fmla="*/ 5654883 h 6035883"/>
              <a:gd name="connsiteX64" fmla="*/ 7244470 w 7453577"/>
              <a:gd name="connsiteY64" fmla="*/ 6035883 h 6035883"/>
              <a:gd name="connsiteX0" fmla="*/ 7304679 w 7453535"/>
              <a:gd name="connsiteY0" fmla="*/ 2934720 h 6035883"/>
              <a:gd name="connsiteX1" fmla="*/ 7453535 w 7453535"/>
              <a:gd name="connsiteY1" fmla="*/ 2583846 h 6035883"/>
              <a:gd name="connsiteX2" fmla="*/ 7304679 w 7453535"/>
              <a:gd name="connsiteY2" fmla="*/ 2381827 h 6035883"/>
              <a:gd name="connsiteX3" fmla="*/ 7102661 w 7453535"/>
              <a:gd name="connsiteY3" fmla="*/ 2466888 h 6035883"/>
              <a:gd name="connsiteX4" fmla="*/ 6826214 w 7453535"/>
              <a:gd name="connsiteY4" fmla="*/ 2605111 h 6035883"/>
              <a:gd name="connsiteX5" fmla="*/ 5241963 w 7453535"/>
              <a:gd name="connsiteY5" fmla="*/ 2371195 h 6035883"/>
              <a:gd name="connsiteX6" fmla="*/ 5316391 w 7453535"/>
              <a:gd name="connsiteY6" fmla="*/ 2126646 h 6035883"/>
              <a:gd name="connsiteX7" fmla="*/ 4253135 w 7453535"/>
              <a:gd name="connsiteY7" fmla="*/ 1860832 h 6035883"/>
              <a:gd name="connsiteX8" fmla="*/ 2592390 w 7453535"/>
              <a:gd name="connsiteY8" fmla="*/ 2155254 h 6035883"/>
              <a:gd name="connsiteX9" fmla="*/ 2212448 w 7453535"/>
              <a:gd name="connsiteY9" fmla="*/ 2059790 h 6035883"/>
              <a:gd name="connsiteX10" fmla="*/ 2070936 w 7453535"/>
              <a:gd name="connsiteY10" fmla="*/ 1848439 h 6035883"/>
              <a:gd name="connsiteX11" fmla="*/ 2126623 w 7453535"/>
              <a:gd name="connsiteY11" fmla="*/ 1478060 h 6035883"/>
              <a:gd name="connsiteX12" fmla="*/ 2243581 w 7453535"/>
              <a:gd name="connsiteY12" fmla="*/ 1371734 h 6035883"/>
              <a:gd name="connsiteX13" fmla="*/ 2135739 w 7453535"/>
              <a:gd name="connsiteY13" fmla="*/ 1218836 h 6035883"/>
              <a:gd name="connsiteX14" fmla="*/ 1880825 w 7453535"/>
              <a:gd name="connsiteY14" fmla="*/ 1119611 h 6035883"/>
              <a:gd name="connsiteX15" fmla="*/ 1957572 w 7453535"/>
              <a:gd name="connsiteY15" fmla="*/ 984754 h 6035883"/>
              <a:gd name="connsiteX16" fmla="*/ 2003073 w 7453535"/>
              <a:gd name="connsiteY16" fmla="*/ 993526 h 6035883"/>
              <a:gd name="connsiteX17" fmla="*/ 2026646 w 7453535"/>
              <a:gd name="connsiteY17" fmla="*/ 895945 h 6035883"/>
              <a:gd name="connsiteX18" fmla="*/ 1949924 w 7453535"/>
              <a:gd name="connsiteY18" fmla="*/ 548208 h 6035883"/>
              <a:gd name="connsiteX19" fmla="*/ 1573730 w 7453535"/>
              <a:gd name="connsiteY19" fmla="*/ 276581 h 6035883"/>
              <a:gd name="connsiteX20" fmla="*/ 1224628 w 7453535"/>
              <a:gd name="connsiteY20" fmla="*/ 244682 h 6035883"/>
              <a:gd name="connsiteX21" fmla="*/ 1072228 w 7453535"/>
              <a:gd name="connsiteY21" fmla="*/ 168482 h 6035883"/>
              <a:gd name="connsiteX22" fmla="*/ 993274 w 7453535"/>
              <a:gd name="connsiteY22" fmla="*/ 16261 h 6035883"/>
              <a:gd name="connsiteX23" fmla="*/ 591553 w 7453535"/>
              <a:gd name="connsiteY23" fmla="*/ 231682 h 6035883"/>
              <a:gd name="connsiteX24" fmla="*/ 308456 w 7453535"/>
              <a:gd name="connsiteY24" fmla="*/ 318707 h 6035883"/>
              <a:gd name="connsiteX25" fmla="*/ 244661 w 7453535"/>
              <a:gd name="connsiteY25" fmla="*/ 276581 h 6035883"/>
              <a:gd name="connsiteX26" fmla="*/ 112 w 7453535"/>
              <a:gd name="connsiteY26" fmla="*/ 489232 h 6035883"/>
              <a:gd name="connsiteX27" fmla="*/ 217290 w 7453535"/>
              <a:gd name="connsiteY27" fmla="*/ 513444 h 6035883"/>
              <a:gd name="connsiteX28" fmla="*/ 508509 w 7453535"/>
              <a:gd name="connsiteY28" fmla="*/ 859003 h 6035883"/>
              <a:gd name="connsiteX29" fmla="*/ 1084633 w 7453535"/>
              <a:gd name="connsiteY29" fmla="*/ 1605650 h 6035883"/>
              <a:gd name="connsiteX30" fmla="*/ 1286651 w 7453535"/>
              <a:gd name="connsiteY30" fmla="*/ 1945892 h 6035883"/>
              <a:gd name="connsiteX31" fmla="*/ 1137795 w 7453535"/>
              <a:gd name="connsiteY31" fmla="*/ 2211706 h 6035883"/>
              <a:gd name="connsiteX32" fmla="*/ 914512 w 7453535"/>
              <a:gd name="connsiteY32" fmla="*/ 2328664 h 6035883"/>
              <a:gd name="connsiteX33" fmla="*/ 694175 w 7453535"/>
              <a:gd name="connsiteY33" fmla="*/ 2185914 h 6035883"/>
              <a:gd name="connsiteX34" fmla="*/ 744391 w 7453535"/>
              <a:gd name="connsiteY34" fmla="*/ 2105381 h 6035883"/>
              <a:gd name="connsiteX35" fmla="*/ 244661 w 7453535"/>
              <a:gd name="connsiteY35" fmla="*/ 2201074 h 6035883"/>
              <a:gd name="connsiteX36" fmla="*/ 611853 w 7453535"/>
              <a:gd name="connsiteY36" fmla="*/ 2232760 h 6035883"/>
              <a:gd name="connsiteX37" fmla="*/ 931938 w 7453535"/>
              <a:gd name="connsiteY37" fmla="*/ 2324364 h 6035883"/>
              <a:gd name="connsiteX38" fmla="*/ 1154977 w 7453535"/>
              <a:gd name="connsiteY38" fmla="*/ 2187719 h 6035883"/>
              <a:gd name="connsiteX39" fmla="*/ 1285290 w 7453535"/>
              <a:gd name="connsiteY39" fmla="*/ 1976428 h 6035883"/>
              <a:gd name="connsiteX40" fmla="*/ 1190958 w 7453535"/>
              <a:gd name="connsiteY40" fmla="*/ 1733241 h 6035883"/>
              <a:gd name="connsiteX41" fmla="*/ 270241 w 7453535"/>
              <a:gd name="connsiteY41" fmla="*/ 548728 h 6035883"/>
              <a:gd name="connsiteX42" fmla="*/ 244660 w 7453535"/>
              <a:gd name="connsiteY42" fmla="*/ 393539 h 6035883"/>
              <a:gd name="connsiteX43" fmla="*/ 622612 w 7453535"/>
              <a:gd name="connsiteY43" fmla="*/ 211819 h 6035883"/>
              <a:gd name="connsiteX44" fmla="*/ 1010205 w 7453535"/>
              <a:gd name="connsiteY44" fmla="*/ 134 h 6035883"/>
              <a:gd name="connsiteX45" fmla="*/ 1074000 w 7453535"/>
              <a:gd name="connsiteY45" fmla="*/ 180888 h 6035883"/>
              <a:gd name="connsiteX46" fmla="*/ 1224628 w 7453535"/>
              <a:gd name="connsiteY46" fmla="*/ 244682 h 6035883"/>
              <a:gd name="connsiteX47" fmla="*/ 1529428 w 7453535"/>
              <a:gd name="connsiteY47" fmla="*/ 244682 h 6035883"/>
              <a:gd name="connsiteX48" fmla="*/ 1900560 w 7453535"/>
              <a:gd name="connsiteY48" fmla="*/ 483149 h 6035883"/>
              <a:gd name="connsiteX49" fmla="*/ 2012942 w 7453535"/>
              <a:gd name="connsiteY49" fmla="*/ 768214 h 6035883"/>
              <a:gd name="connsiteX50" fmla="*/ 2023358 w 7453535"/>
              <a:gd name="connsiteY50" fmla="*/ 983109 h 6035883"/>
              <a:gd name="connsiteX51" fmla="*/ 2126165 w 7453535"/>
              <a:gd name="connsiteY51" fmla="*/ 1108673 h 6035883"/>
              <a:gd name="connsiteX52" fmla="*/ 2275479 w 7453535"/>
              <a:gd name="connsiteY52" fmla="*/ 1350469 h 6035883"/>
              <a:gd name="connsiteX53" fmla="*/ 2139028 w 7453535"/>
              <a:gd name="connsiteY53" fmla="*/ 1463883 h 6035883"/>
              <a:gd name="connsiteX54" fmla="*/ 2093961 w 7453535"/>
              <a:gd name="connsiteY54" fmla="*/ 1930441 h 6035883"/>
              <a:gd name="connsiteX55" fmla="*/ 2594456 w 7453535"/>
              <a:gd name="connsiteY55" fmla="*/ 2381827 h 6035883"/>
              <a:gd name="connsiteX56" fmla="*/ 2477498 w 7453535"/>
              <a:gd name="connsiteY56" fmla="*/ 2456255 h 6035883"/>
              <a:gd name="connsiteX57" fmla="*/ 2520028 w 7453535"/>
              <a:gd name="connsiteY57" fmla="*/ 2732702 h 6035883"/>
              <a:gd name="connsiteX58" fmla="*/ 2562558 w 7453535"/>
              <a:gd name="connsiteY58" fmla="*/ 2828395 h 6035883"/>
              <a:gd name="connsiteX59" fmla="*/ 2658251 w 7453535"/>
              <a:gd name="connsiteY59" fmla="*/ 2860292 h 6035883"/>
              <a:gd name="connsiteX60" fmla="*/ 2626354 w 7453535"/>
              <a:gd name="connsiteY60" fmla="*/ 3009148 h 6035883"/>
              <a:gd name="connsiteX61" fmla="*/ 3115451 w 7453535"/>
              <a:gd name="connsiteY61" fmla="*/ 3062311 h 6035883"/>
              <a:gd name="connsiteX62" fmla="*/ 3753405 w 7453535"/>
              <a:gd name="connsiteY62" fmla="*/ 3232432 h 6035883"/>
              <a:gd name="connsiteX63" fmla="*/ 6863428 w 7453535"/>
              <a:gd name="connsiteY63" fmla="*/ 5654883 h 6035883"/>
              <a:gd name="connsiteX64" fmla="*/ 7244428 w 7453535"/>
              <a:gd name="connsiteY64" fmla="*/ 6035883 h 6035883"/>
              <a:gd name="connsiteX0" fmla="*/ 7304679 w 7453535"/>
              <a:gd name="connsiteY0" fmla="*/ 2934720 h 6035883"/>
              <a:gd name="connsiteX1" fmla="*/ 7453535 w 7453535"/>
              <a:gd name="connsiteY1" fmla="*/ 2583846 h 6035883"/>
              <a:gd name="connsiteX2" fmla="*/ 7304679 w 7453535"/>
              <a:gd name="connsiteY2" fmla="*/ 2381827 h 6035883"/>
              <a:gd name="connsiteX3" fmla="*/ 7102661 w 7453535"/>
              <a:gd name="connsiteY3" fmla="*/ 2466888 h 6035883"/>
              <a:gd name="connsiteX4" fmla="*/ 6826214 w 7453535"/>
              <a:gd name="connsiteY4" fmla="*/ 2605111 h 6035883"/>
              <a:gd name="connsiteX5" fmla="*/ 5241963 w 7453535"/>
              <a:gd name="connsiteY5" fmla="*/ 2371195 h 6035883"/>
              <a:gd name="connsiteX6" fmla="*/ 5316391 w 7453535"/>
              <a:gd name="connsiteY6" fmla="*/ 2126646 h 6035883"/>
              <a:gd name="connsiteX7" fmla="*/ 4253135 w 7453535"/>
              <a:gd name="connsiteY7" fmla="*/ 1860832 h 6035883"/>
              <a:gd name="connsiteX8" fmla="*/ 2592390 w 7453535"/>
              <a:gd name="connsiteY8" fmla="*/ 2155254 h 6035883"/>
              <a:gd name="connsiteX9" fmla="*/ 2212448 w 7453535"/>
              <a:gd name="connsiteY9" fmla="*/ 2059790 h 6035883"/>
              <a:gd name="connsiteX10" fmla="*/ 2070936 w 7453535"/>
              <a:gd name="connsiteY10" fmla="*/ 1848439 h 6035883"/>
              <a:gd name="connsiteX11" fmla="*/ 2126623 w 7453535"/>
              <a:gd name="connsiteY11" fmla="*/ 1478060 h 6035883"/>
              <a:gd name="connsiteX12" fmla="*/ 2243581 w 7453535"/>
              <a:gd name="connsiteY12" fmla="*/ 1371734 h 6035883"/>
              <a:gd name="connsiteX13" fmla="*/ 2135739 w 7453535"/>
              <a:gd name="connsiteY13" fmla="*/ 1218836 h 6035883"/>
              <a:gd name="connsiteX14" fmla="*/ 1880825 w 7453535"/>
              <a:gd name="connsiteY14" fmla="*/ 1119611 h 6035883"/>
              <a:gd name="connsiteX15" fmla="*/ 1957572 w 7453535"/>
              <a:gd name="connsiteY15" fmla="*/ 984754 h 6035883"/>
              <a:gd name="connsiteX16" fmla="*/ 2003073 w 7453535"/>
              <a:gd name="connsiteY16" fmla="*/ 993526 h 6035883"/>
              <a:gd name="connsiteX17" fmla="*/ 2026646 w 7453535"/>
              <a:gd name="connsiteY17" fmla="*/ 895945 h 6035883"/>
              <a:gd name="connsiteX18" fmla="*/ 1949924 w 7453535"/>
              <a:gd name="connsiteY18" fmla="*/ 548208 h 6035883"/>
              <a:gd name="connsiteX19" fmla="*/ 1573730 w 7453535"/>
              <a:gd name="connsiteY19" fmla="*/ 276581 h 6035883"/>
              <a:gd name="connsiteX20" fmla="*/ 1224628 w 7453535"/>
              <a:gd name="connsiteY20" fmla="*/ 244682 h 6035883"/>
              <a:gd name="connsiteX21" fmla="*/ 1072228 w 7453535"/>
              <a:gd name="connsiteY21" fmla="*/ 168482 h 6035883"/>
              <a:gd name="connsiteX22" fmla="*/ 993274 w 7453535"/>
              <a:gd name="connsiteY22" fmla="*/ 16261 h 6035883"/>
              <a:gd name="connsiteX23" fmla="*/ 591553 w 7453535"/>
              <a:gd name="connsiteY23" fmla="*/ 231682 h 6035883"/>
              <a:gd name="connsiteX24" fmla="*/ 308456 w 7453535"/>
              <a:gd name="connsiteY24" fmla="*/ 318707 h 6035883"/>
              <a:gd name="connsiteX25" fmla="*/ 244661 w 7453535"/>
              <a:gd name="connsiteY25" fmla="*/ 276581 h 6035883"/>
              <a:gd name="connsiteX26" fmla="*/ 112 w 7453535"/>
              <a:gd name="connsiteY26" fmla="*/ 489232 h 6035883"/>
              <a:gd name="connsiteX27" fmla="*/ 217290 w 7453535"/>
              <a:gd name="connsiteY27" fmla="*/ 513444 h 6035883"/>
              <a:gd name="connsiteX28" fmla="*/ 508509 w 7453535"/>
              <a:gd name="connsiteY28" fmla="*/ 859003 h 6035883"/>
              <a:gd name="connsiteX29" fmla="*/ 1084633 w 7453535"/>
              <a:gd name="connsiteY29" fmla="*/ 1605650 h 6035883"/>
              <a:gd name="connsiteX30" fmla="*/ 1286651 w 7453535"/>
              <a:gd name="connsiteY30" fmla="*/ 1945892 h 6035883"/>
              <a:gd name="connsiteX31" fmla="*/ 1137795 w 7453535"/>
              <a:gd name="connsiteY31" fmla="*/ 2211706 h 6035883"/>
              <a:gd name="connsiteX32" fmla="*/ 914512 w 7453535"/>
              <a:gd name="connsiteY32" fmla="*/ 2328664 h 6035883"/>
              <a:gd name="connsiteX33" fmla="*/ 694175 w 7453535"/>
              <a:gd name="connsiteY33" fmla="*/ 2185914 h 6035883"/>
              <a:gd name="connsiteX34" fmla="*/ 744391 w 7453535"/>
              <a:gd name="connsiteY34" fmla="*/ 2105381 h 6035883"/>
              <a:gd name="connsiteX35" fmla="*/ 244661 w 7453535"/>
              <a:gd name="connsiteY35" fmla="*/ 2201074 h 6035883"/>
              <a:gd name="connsiteX36" fmla="*/ 611853 w 7453535"/>
              <a:gd name="connsiteY36" fmla="*/ 2232760 h 6035883"/>
              <a:gd name="connsiteX37" fmla="*/ 931938 w 7453535"/>
              <a:gd name="connsiteY37" fmla="*/ 2324364 h 6035883"/>
              <a:gd name="connsiteX38" fmla="*/ 1154977 w 7453535"/>
              <a:gd name="connsiteY38" fmla="*/ 2187719 h 6035883"/>
              <a:gd name="connsiteX39" fmla="*/ 1285290 w 7453535"/>
              <a:gd name="connsiteY39" fmla="*/ 1976428 h 6035883"/>
              <a:gd name="connsiteX40" fmla="*/ 1190958 w 7453535"/>
              <a:gd name="connsiteY40" fmla="*/ 1733241 h 6035883"/>
              <a:gd name="connsiteX41" fmla="*/ 270241 w 7453535"/>
              <a:gd name="connsiteY41" fmla="*/ 548728 h 6035883"/>
              <a:gd name="connsiteX42" fmla="*/ 27377 w 7453535"/>
              <a:gd name="connsiteY42" fmla="*/ 158149 h 6035883"/>
              <a:gd name="connsiteX43" fmla="*/ 622612 w 7453535"/>
              <a:gd name="connsiteY43" fmla="*/ 211819 h 6035883"/>
              <a:gd name="connsiteX44" fmla="*/ 1010205 w 7453535"/>
              <a:gd name="connsiteY44" fmla="*/ 134 h 6035883"/>
              <a:gd name="connsiteX45" fmla="*/ 1074000 w 7453535"/>
              <a:gd name="connsiteY45" fmla="*/ 180888 h 6035883"/>
              <a:gd name="connsiteX46" fmla="*/ 1224628 w 7453535"/>
              <a:gd name="connsiteY46" fmla="*/ 244682 h 6035883"/>
              <a:gd name="connsiteX47" fmla="*/ 1529428 w 7453535"/>
              <a:gd name="connsiteY47" fmla="*/ 244682 h 6035883"/>
              <a:gd name="connsiteX48" fmla="*/ 1900560 w 7453535"/>
              <a:gd name="connsiteY48" fmla="*/ 483149 h 6035883"/>
              <a:gd name="connsiteX49" fmla="*/ 2012942 w 7453535"/>
              <a:gd name="connsiteY49" fmla="*/ 768214 h 6035883"/>
              <a:gd name="connsiteX50" fmla="*/ 2023358 w 7453535"/>
              <a:gd name="connsiteY50" fmla="*/ 983109 h 6035883"/>
              <a:gd name="connsiteX51" fmla="*/ 2126165 w 7453535"/>
              <a:gd name="connsiteY51" fmla="*/ 1108673 h 6035883"/>
              <a:gd name="connsiteX52" fmla="*/ 2275479 w 7453535"/>
              <a:gd name="connsiteY52" fmla="*/ 1350469 h 6035883"/>
              <a:gd name="connsiteX53" fmla="*/ 2139028 w 7453535"/>
              <a:gd name="connsiteY53" fmla="*/ 1463883 h 6035883"/>
              <a:gd name="connsiteX54" fmla="*/ 2093961 w 7453535"/>
              <a:gd name="connsiteY54" fmla="*/ 1930441 h 6035883"/>
              <a:gd name="connsiteX55" fmla="*/ 2594456 w 7453535"/>
              <a:gd name="connsiteY55" fmla="*/ 2381827 h 6035883"/>
              <a:gd name="connsiteX56" fmla="*/ 2477498 w 7453535"/>
              <a:gd name="connsiteY56" fmla="*/ 2456255 h 6035883"/>
              <a:gd name="connsiteX57" fmla="*/ 2520028 w 7453535"/>
              <a:gd name="connsiteY57" fmla="*/ 2732702 h 6035883"/>
              <a:gd name="connsiteX58" fmla="*/ 2562558 w 7453535"/>
              <a:gd name="connsiteY58" fmla="*/ 2828395 h 6035883"/>
              <a:gd name="connsiteX59" fmla="*/ 2658251 w 7453535"/>
              <a:gd name="connsiteY59" fmla="*/ 2860292 h 6035883"/>
              <a:gd name="connsiteX60" fmla="*/ 2626354 w 7453535"/>
              <a:gd name="connsiteY60" fmla="*/ 3009148 h 6035883"/>
              <a:gd name="connsiteX61" fmla="*/ 3115451 w 7453535"/>
              <a:gd name="connsiteY61" fmla="*/ 3062311 h 6035883"/>
              <a:gd name="connsiteX62" fmla="*/ 3753405 w 7453535"/>
              <a:gd name="connsiteY62" fmla="*/ 3232432 h 6035883"/>
              <a:gd name="connsiteX63" fmla="*/ 6863428 w 7453535"/>
              <a:gd name="connsiteY63" fmla="*/ 5654883 h 6035883"/>
              <a:gd name="connsiteX64" fmla="*/ 7244428 w 7453535"/>
              <a:gd name="connsiteY64" fmla="*/ 6035883 h 6035883"/>
              <a:gd name="connsiteX0" fmla="*/ 7409712 w 7558568"/>
              <a:gd name="connsiteY0" fmla="*/ 2934720 h 6035883"/>
              <a:gd name="connsiteX1" fmla="*/ 7558568 w 7558568"/>
              <a:gd name="connsiteY1" fmla="*/ 2583846 h 6035883"/>
              <a:gd name="connsiteX2" fmla="*/ 7409712 w 7558568"/>
              <a:gd name="connsiteY2" fmla="*/ 2381827 h 6035883"/>
              <a:gd name="connsiteX3" fmla="*/ 7207694 w 7558568"/>
              <a:gd name="connsiteY3" fmla="*/ 2466888 h 6035883"/>
              <a:gd name="connsiteX4" fmla="*/ 6931247 w 7558568"/>
              <a:gd name="connsiteY4" fmla="*/ 2605111 h 6035883"/>
              <a:gd name="connsiteX5" fmla="*/ 5346996 w 7558568"/>
              <a:gd name="connsiteY5" fmla="*/ 2371195 h 6035883"/>
              <a:gd name="connsiteX6" fmla="*/ 5421424 w 7558568"/>
              <a:gd name="connsiteY6" fmla="*/ 2126646 h 6035883"/>
              <a:gd name="connsiteX7" fmla="*/ 4358168 w 7558568"/>
              <a:gd name="connsiteY7" fmla="*/ 1860832 h 6035883"/>
              <a:gd name="connsiteX8" fmla="*/ 2697423 w 7558568"/>
              <a:gd name="connsiteY8" fmla="*/ 2155254 h 6035883"/>
              <a:gd name="connsiteX9" fmla="*/ 2317481 w 7558568"/>
              <a:gd name="connsiteY9" fmla="*/ 2059790 h 6035883"/>
              <a:gd name="connsiteX10" fmla="*/ 2175969 w 7558568"/>
              <a:gd name="connsiteY10" fmla="*/ 1848439 h 6035883"/>
              <a:gd name="connsiteX11" fmla="*/ 2231656 w 7558568"/>
              <a:gd name="connsiteY11" fmla="*/ 1478060 h 6035883"/>
              <a:gd name="connsiteX12" fmla="*/ 2348614 w 7558568"/>
              <a:gd name="connsiteY12" fmla="*/ 1371734 h 6035883"/>
              <a:gd name="connsiteX13" fmla="*/ 2240772 w 7558568"/>
              <a:gd name="connsiteY13" fmla="*/ 1218836 h 6035883"/>
              <a:gd name="connsiteX14" fmla="*/ 1985858 w 7558568"/>
              <a:gd name="connsiteY14" fmla="*/ 1119611 h 6035883"/>
              <a:gd name="connsiteX15" fmla="*/ 2062605 w 7558568"/>
              <a:gd name="connsiteY15" fmla="*/ 984754 h 6035883"/>
              <a:gd name="connsiteX16" fmla="*/ 2108106 w 7558568"/>
              <a:gd name="connsiteY16" fmla="*/ 993526 h 6035883"/>
              <a:gd name="connsiteX17" fmla="*/ 2131679 w 7558568"/>
              <a:gd name="connsiteY17" fmla="*/ 895945 h 6035883"/>
              <a:gd name="connsiteX18" fmla="*/ 2054957 w 7558568"/>
              <a:gd name="connsiteY18" fmla="*/ 548208 h 6035883"/>
              <a:gd name="connsiteX19" fmla="*/ 1678763 w 7558568"/>
              <a:gd name="connsiteY19" fmla="*/ 276581 h 6035883"/>
              <a:gd name="connsiteX20" fmla="*/ 1329661 w 7558568"/>
              <a:gd name="connsiteY20" fmla="*/ 244682 h 6035883"/>
              <a:gd name="connsiteX21" fmla="*/ 1177261 w 7558568"/>
              <a:gd name="connsiteY21" fmla="*/ 168482 h 6035883"/>
              <a:gd name="connsiteX22" fmla="*/ 1098307 w 7558568"/>
              <a:gd name="connsiteY22" fmla="*/ 16261 h 6035883"/>
              <a:gd name="connsiteX23" fmla="*/ 696586 w 7558568"/>
              <a:gd name="connsiteY23" fmla="*/ 231682 h 6035883"/>
              <a:gd name="connsiteX24" fmla="*/ 413489 w 7558568"/>
              <a:gd name="connsiteY24" fmla="*/ 318707 h 6035883"/>
              <a:gd name="connsiteX25" fmla="*/ 349694 w 7558568"/>
              <a:gd name="connsiteY25" fmla="*/ 276581 h 6035883"/>
              <a:gd name="connsiteX26" fmla="*/ 105145 w 7558568"/>
              <a:gd name="connsiteY26" fmla="*/ 489232 h 6035883"/>
              <a:gd name="connsiteX27" fmla="*/ 322323 w 7558568"/>
              <a:gd name="connsiteY27" fmla="*/ 513444 h 6035883"/>
              <a:gd name="connsiteX28" fmla="*/ 613542 w 7558568"/>
              <a:gd name="connsiteY28" fmla="*/ 859003 h 6035883"/>
              <a:gd name="connsiteX29" fmla="*/ 1189666 w 7558568"/>
              <a:gd name="connsiteY29" fmla="*/ 1605650 h 6035883"/>
              <a:gd name="connsiteX30" fmla="*/ 1391684 w 7558568"/>
              <a:gd name="connsiteY30" fmla="*/ 1945892 h 6035883"/>
              <a:gd name="connsiteX31" fmla="*/ 1242828 w 7558568"/>
              <a:gd name="connsiteY31" fmla="*/ 2211706 h 6035883"/>
              <a:gd name="connsiteX32" fmla="*/ 1019545 w 7558568"/>
              <a:gd name="connsiteY32" fmla="*/ 2328664 h 6035883"/>
              <a:gd name="connsiteX33" fmla="*/ 799208 w 7558568"/>
              <a:gd name="connsiteY33" fmla="*/ 2185914 h 6035883"/>
              <a:gd name="connsiteX34" fmla="*/ 849424 w 7558568"/>
              <a:gd name="connsiteY34" fmla="*/ 2105381 h 6035883"/>
              <a:gd name="connsiteX35" fmla="*/ 349694 w 7558568"/>
              <a:gd name="connsiteY35" fmla="*/ 2201074 h 6035883"/>
              <a:gd name="connsiteX36" fmla="*/ 716886 w 7558568"/>
              <a:gd name="connsiteY36" fmla="*/ 2232760 h 6035883"/>
              <a:gd name="connsiteX37" fmla="*/ 1036971 w 7558568"/>
              <a:gd name="connsiteY37" fmla="*/ 2324364 h 6035883"/>
              <a:gd name="connsiteX38" fmla="*/ 1260010 w 7558568"/>
              <a:gd name="connsiteY38" fmla="*/ 2187719 h 6035883"/>
              <a:gd name="connsiteX39" fmla="*/ 1390323 w 7558568"/>
              <a:gd name="connsiteY39" fmla="*/ 1976428 h 6035883"/>
              <a:gd name="connsiteX40" fmla="*/ 1295991 w 7558568"/>
              <a:gd name="connsiteY40" fmla="*/ 1733241 h 6035883"/>
              <a:gd name="connsiteX41" fmla="*/ 103670 w 7558568"/>
              <a:gd name="connsiteY41" fmla="*/ 489881 h 6035883"/>
              <a:gd name="connsiteX42" fmla="*/ 132410 w 7558568"/>
              <a:gd name="connsiteY42" fmla="*/ 158149 h 6035883"/>
              <a:gd name="connsiteX43" fmla="*/ 727645 w 7558568"/>
              <a:gd name="connsiteY43" fmla="*/ 211819 h 6035883"/>
              <a:gd name="connsiteX44" fmla="*/ 1115238 w 7558568"/>
              <a:gd name="connsiteY44" fmla="*/ 134 h 6035883"/>
              <a:gd name="connsiteX45" fmla="*/ 1179033 w 7558568"/>
              <a:gd name="connsiteY45" fmla="*/ 180888 h 6035883"/>
              <a:gd name="connsiteX46" fmla="*/ 1329661 w 7558568"/>
              <a:gd name="connsiteY46" fmla="*/ 244682 h 6035883"/>
              <a:gd name="connsiteX47" fmla="*/ 1634461 w 7558568"/>
              <a:gd name="connsiteY47" fmla="*/ 244682 h 6035883"/>
              <a:gd name="connsiteX48" fmla="*/ 2005593 w 7558568"/>
              <a:gd name="connsiteY48" fmla="*/ 483149 h 6035883"/>
              <a:gd name="connsiteX49" fmla="*/ 2117975 w 7558568"/>
              <a:gd name="connsiteY49" fmla="*/ 768214 h 6035883"/>
              <a:gd name="connsiteX50" fmla="*/ 2128391 w 7558568"/>
              <a:gd name="connsiteY50" fmla="*/ 983109 h 6035883"/>
              <a:gd name="connsiteX51" fmla="*/ 2231198 w 7558568"/>
              <a:gd name="connsiteY51" fmla="*/ 1108673 h 6035883"/>
              <a:gd name="connsiteX52" fmla="*/ 2380512 w 7558568"/>
              <a:gd name="connsiteY52" fmla="*/ 1350469 h 6035883"/>
              <a:gd name="connsiteX53" fmla="*/ 2244061 w 7558568"/>
              <a:gd name="connsiteY53" fmla="*/ 1463883 h 6035883"/>
              <a:gd name="connsiteX54" fmla="*/ 2198994 w 7558568"/>
              <a:gd name="connsiteY54" fmla="*/ 1930441 h 6035883"/>
              <a:gd name="connsiteX55" fmla="*/ 2699489 w 7558568"/>
              <a:gd name="connsiteY55" fmla="*/ 2381827 h 6035883"/>
              <a:gd name="connsiteX56" fmla="*/ 2582531 w 7558568"/>
              <a:gd name="connsiteY56" fmla="*/ 2456255 h 6035883"/>
              <a:gd name="connsiteX57" fmla="*/ 2625061 w 7558568"/>
              <a:gd name="connsiteY57" fmla="*/ 2732702 h 6035883"/>
              <a:gd name="connsiteX58" fmla="*/ 2667591 w 7558568"/>
              <a:gd name="connsiteY58" fmla="*/ 2828395 h 6035883"/>
              <a:gd name="connsiteX59" fmla="*/ 2763284 w 7558568"/>
              <a:gd name="connsiteY59" fmla="*/ 2860292 h 6035883"/>
              <a:gd name="connsiteX60" fmla="*/ 2731387 w 7558568"/>
              <a:gd name="connsiteY60" fmla="*/ 3009148 h 6035883"/>
              <a:gd name="connsiteX61" fmla="*/ 3220484 w 7558568"/>
              <a:gd name="connsiteY61" fmla="*/ 3062311 h 6035883"/>
              <a:gd name="connsiteX62" fmla="*/ 3858438 w 7558568"/>
              <a:gd name="connsiteY62" fmla="*/ 3232432 h 6035883"/>
              <a:gd name="connsiteX63" fmla="*/ 6968461 w 7558568"/>
              <a:gd name="connsiteY63" fmla="*/ 5654883 h 6035883"/>
              <a:gd name="connsiteX64" fmla="*/ 7349461 w 7558568"/>
              <a:gd name="connsiteY64" fmla="*/ 6035883 h 6035883"/>
              <a:gd name="connsiteX0" fmla="*/ 7343955 w 7492811"/>
              <a:gd name="connsiteY0" fmla="*/ 2934720 h 6035883"/>
              <a:gd name="connsiteX1" fmla="*/ 7492811 w 7492811"/>
              <a:gd name="connsiteY1" fmla="*/ 2583846 h 6035883"/>
              <a:gd name="connsiteX2" fmla="*/ 7343955 w 7492811"/>
              <a:gd name="connsiteY2" fmla="*/ 2381827 h 6035883"/>
              <a:gd name="connsiteX3" fmla="*/ 7141937 w 7492811"/>
              <a:gd name="connsiteY3" fmla="*/ 2466888 h 6035883"/>
              <a:gd name="connsiteX4" fmla="*/ 6865490 w 7492811"/>
              <a:gd name="connsiteY4" fmla="*/ 2605111 h 6035883"/>
              <a:gd name="connsiteX5" fmla="*/ 5281239 w 7492811"/>
              <a:gd name="connsiteY5" fmla="*/ 2371195 h 6035883"/>
              <a:gd name="connsiteX6" fmla="*/ 5355667 w 7492811"/>
              <a:gd name="connsiteY6" fmla="*/ 2126646 h 6035883"/>
              <a:gd name="connsiteX7" fmla="*/ 4292411 w 7492811"/>
              <a:gd name="connsiteY7" fmla="*/ 1860832 h 6035883"/>
              <a:gd name="connsiteX8" fmla="*/ 2631666 w 7492811"/>
              <a:gd name="connsiteY8" fmla="*/ 2155254 h 6035883"/>
              <a:gd name="connsiteX9" fmla="*/ 2251724 w 7492811"/>
              <a:gd name="connsiteY9" fmla="*/ 2059790 h 6035883"/>
              <a:gd name="connsiteX10" fmla="*/ 2110212 w 7492811"/>
              <a:gd name="connsiteY10" fmla="*/ 1848439 h 6035883"/>
              <a:gd name="connsiteX11" fmla="*/ 2165899 w 7492811"/>
              <a:gd name="connsiteY11" fmla="*/ 1478060 h 6035883"/>
              <a:gd name="connsiteX12" fmla="*/ 2282857 w 7492811"/>
              <a:gd name="connsiteY12" fmla="*/ 1371734 h 6035883"/>
              <a:gd name="connsiteX13" fmla="*/ 2175015 w 7492811"/>
              <a:gd name="connsiteY13" fmla="*/ 1218836 h 6035883"/>
              <a:gd name="connsiteX14" fmla="*/ 1920101 w 7492811"/>
              <a:gd name="connsiteY14" fmla="*/ 1119611 h 6035883"/>
              <a:gd name="connsiteX15" fmla="*/ 1996848 w 7492811"/>
              <a:gd name="connsiteY15" fmla="*/ 984754 h 6035883"/>
              <a:gd name="connsiteX16" fmla="*/ 2042349 w 7492811"/>
              <a:gd name="connsiteY16" fmla="*/ 993526 h 6035883"/>
              <a:gd name="connsiteX17" fmla="*/ 2065922 w 7492811"/>
              <a:gd name="connsiteY17" fmla="*/ 895945 h 6035883"/>
              <a:gd name="connsiteX18" fmla="*/ 1989200 w 7492811"/>
              <a:gd name="connsiteY18" fmla="*/ 548208 h 6035883"/>
              <a:gd name="connsiteX19" fmla="*/ 1613006 w 7492811"/>
              <a:gd name="connsiteY19" fmla="*/ 276581 h 6035883"/>
              <a:gd name="connsiteX20" fmla="*/ 1263904 w 7492811"/>
              <a:gd name="connsiteY20" fmla="*/ 244682 h 6035883"/>
              <a:gd name="connsiteX21" fmla="*/ 1111504 w 7492811"/>
              <a:gd name="connsiteY21" fmla="*/ 168482 h 6035883"/>
              <a:gd name="connsiteX22" fmla="*/ 1032550 w 7492811"/>
              <a:gd name="connsiteY22" fmla="*/ 16261 h 6035883"/>
              <a:gd name="connsiteX23" fmla="*/ 630829 w 7492811"/>
              <a:gd name="connsiteY23" fmla="*/ 231682 h 6035883"/>
              <a:gd name="connsiteX24" fmla="*/ 347732 w 7492811"/>
              <a:gd name="connsiteY24" fmla="*/ 318707 h 6035883"/>
              <a:gd name="connsiteX25" fmla="*/ 283937 w 7492811"/>
              <a:gd name="connsiteY25" fmla="*/ 276581 h 6035883"/>
              <a:gd name="connsiteX26" fmla="*/ 39388 w 7492811"/>
              <a:gd name="connsiteY26" fmla="*/ 489232 h 6035883"/>
              <a:gd name="connsiteX27" fmla="*/ 256566 w 7492811"/>
              <a:gd name="connsiteY27" fmla="*/ 513444 h 6035883"/>
              <a:gd name="connsiteX28" fmla="*/ 547785 w 7492811"/>
              <a:gd name="connsiteY28" fmla="*/ 859003 h 6035883"/>
              <a:gd name="connsiteX29" fmla="*/ 1123909 w 7492811"/>
              <a:gd name="connsiteY29" fmla="*/ 1605650 h 6035883"/>
              <a:gd name="connsiteX30" fmla="*/ 1325927 w 7492811"/>
              <a:gd name="connsiteY30" fmla="*/ 1945892 h 6035883"/>
              <a:gd name="connsiteX31" fmla="*/ 1177071 w 7492811"/>
              <a:gd name="connsiteY31" fmla="*/ 2211706 h 6035883"/>
              <a:gd name="connsiteX32" fmla="*/ 953788 w 7492811"/>
              <a:gd name="connsiteY32" fmla="*/ 2328664 h 6035883"/>
              <a:gd name="connsiteX33" fmla="*/ 733451 w 7492811"/>
              <a:gd name="connsiteY33" fmla="*/ 2185914 h 6035883"/>
              <a:gd name="connsiteX34" fmla="*/ 783667 w 7492811"/>
              <a:gd name="connsiteY34" fmla="*/ 2105381 h 6035883"/>
              <a:gd name="connsiteX35" fmla="*/ 283937 w 7492811"/>
              <a:gd name="connsiteY35" fmla="*/ 2201074 h 6035883"/>
              <a:gd name="connsiteX36" fmla="*/ 651129 w 7492811"/>
              <a:gd name="connsiteY36" fmla="*/ 2232760 h 6035883"/>
              <a:gd name="connsiteX37" fmla="*/ 971214 w 7492811"/>
              <a:gd name="connsiteY37" fmla="*/ 2324364 h 6035883"/>
              <a:gd name="connsiteX38" fmla="*/ 1194253 w 7492811"/>
              <a:gd name="connsiteY38" fmla="*/ 2187719 h 6035883"/>
              <a:gd name="connsiteX39" fmla="*/ 1324566 w 7492811"/>
              <a:gd name="connsiteY39" fmla="*/ 1976428 h 6035883"/>
              <a:gd name="connsiteX40" fmla="*/ 1230234 w 7492811"/>
              <a:gd name="connsiteY40" fmla="*/ 1733241 h 6035883"/>
              <a:gd name="connsiteX41" fmla="*/ 277831 w 7492811"/>
              <a:gd name="connsiteY41" fmla="*/ 769783 h 6035883"/>
              <a:gd name="connsiteX42" fmla="*/ 37913 w 7492811"/>
              <a:gd name="connsiteY42" fmla="*/ 489881 h 6035883"/>
              <a:gd name="connsiteX43" fmla="*/ 66653 w 7492811"/>
              <a:gd name="connsiteY43" fmla="*/ 158149 h 6035883"/>
              <a:gd name="connsiteX44" fmla="*/ 661888 w 7492811"/>
              <a:gd name="connsiteY44" fmla="*/ 211819 h 6035883"/>
              <a:gd name="connsiteX45" fmla="*/ 1049481 w 7492811"/>
              <a:gd name="connsiteY45" fmla="*/ 134 h 6035883"/>
              <a:gd name="connsiteX46" fmla="*/ 1113276 w 7492811"/>
              <a:gd name="connsiteY46" fmla="*/ 180888 h 6035883"/>
              <a:gd name="connsiteX47" fmla="*/ 1263904 w 7492811"/>
              <a:gd name="connsiteY47" fmla="*/ 244682 h 6035883"/>
              <a:gd name="connsiteX48" fmla="*/ 1568704 w 7492811"/>
              <a:gd name="connsiteY48" fmla="*/ 244682 h 6035883"/>
              <a:gd name="connsiteX49" fmla="*/ 1939836 w 7492811"/>
              <a:gd name="connsiteY49" fmla="*/ 483149 h 6035883"/>
              <a:gd name="connsiteX50" fmla="*/ 2052218 w 7492811"/>
              <a:gd name="connsiteY50" fmla="*/ 768214 h 6035883"/>
              <a:gd name="connsiteX51" fmla="*/ 2062634 w 7492811"/>
              <a:gd name="connsiteY51" fmla="*/ 983109 h 6035883"/>
              <a:gd name="connsiteX52" fmla="*/ 2165441 w 7492811"/>
              <a:gd name="connsiteY52" fmla="*/ 1108673 h 6035883"/>
              <a:gd name="connsiteX53" fmla="*/ 2314755 w 7492811"/>
              <a:gd name="connsiteY53" fmla="*/ 1350469 h 6035883"/>
              <a:gd name="connsiteX54" fmla="*/ 2178304 w 7492811"/>
              <a:gd name="connsiteY54" fmla="*/ 1463883 h 6035883"/>
              <a:gd name="connsiteX55" fmla="*/ 2133237 w 7492811"/>
              <a:gd name="connsiteY55" fmla="*/ 1930441 h 6035883"/>
              <a:gd name="connsiteX56" fmla="*/ 2633732 w 7492811"/>
              <a:gd name="connsiteY56" fmla="*/ 2381827 h 6035883"/>
              <a:gd name="connsiteX57" fmla="*/ 2516774 w 7492811"/>
              <a:gd name="connsiteY57" fmla="*/ 2456255 h 6035883"/>
              <a:gd name="connsiteX58" fmla="*/ 2559304 w 7492811"/>
              <a:gd name="connsiteY58" fmla="*/ 2732702 h 6035883"/>
              <a:gd name="connsiteX59" fmla="*/ 2601834 w 7492811"/>
              <a:gd name="connsiteY59" fmla="*/ 2828395 h 6035883"/>
              <a:gd name="connsiteX60" fmla="*/ 2697527 w 7492811"/>
              <a:gd name="connsiteY60" fmla="*/ 2860292 h 6035883"/>
              <a:gd name="connsiteX61" fmla="*/ 2665630 w 7492811"/>
              <a:gd name="connsiteY61" fmla="*/ 3009148 h 6035883"/>
              <a:gd name="connsiteX62" fmla="*/ 3154727 w 7492811"/>
              <a:gd name="connsiteY62" fmla="*/ 3062311 h 6035883"/>
              <a:gd name="connsiteX63" fmla="*/ 3792681 w 7492811"/>
              <a:gd name="connsiteY63" fmla="*/ 3232432 h 6035883"/>
              <a:gd name="connsiteX64" fmla="*/ 6902704 w 7492811"/>
              <a:gd name="connsiteY64" fmla="*/ 5654883 h 6035883"/>
              <a:gd name="connsiteX65" fmla="*/ 7283704 w 7492811"/>
              <a:gd name="connsiteY65" fmla="*/ 6035883 h 6035883"/>
              <a:gd name="connsiteX0" fmla="*/ 7348395 w 7497251"/>
              <a:gd name="connsiteY0" fmla="*/ 2934720 h 6035883"/>
              <a:gd name="connsiteX1" fmla="*/ 7497251 w 7497251"/>
              <a:gd name="connsiteY1" fmla="*/ 2583846 h 6035883"/>
              <a:gd name="connsiteX2" fmla="*/ 7348395 w 7497251"/>
              <a:gd name="connsiteY2" fmla="*/ 2381827 h 6035883"/>
              <a:gd name="connsiteX3" fmla="*/ 7146377 w 7497251"/>
              <a:gd name="connsiteY3" fmla="*/ 2466888 h 6035883"/>
              <a:gd name="connsiteX4" fmla="*/ 6869930 w 7497251"/>
              <a:gd name="connsiteY4" fmla="*/ 2605111 h 6035883"/>
              <a:gd name="connsiteX5" fmla="*/ 5285679 w 7497251"/>
              <a:gd name="connsiteY5" fmla="*/ 2371195 h 6035883"/>
              <a:gd name="connsiteX6" fmla="*/ 5360107 w 7497251"/>
              <a:gd name="connsiteY6" fmla="*/ 2126646 h 6035883"/>
              <a:gd name="connsiteX7" fmla="*/ 4296851 w 7497251"/>
              <a:gd name="connsiteY7" fmla="*/ 1860832 h 6035883"/>
              <a:gd name="connsiteX8" fmla="*/ 2636106 w 7497251"/>
              <a:gd name="connsiteY8" fmla="*/ 2155254 h 6035883"/>
              <a:gd name="connsiteX9" fmla="*/ 2256164 w 7497251"/>
              <a:gd name="connsiteY9" fmla="*/ 2059790 h 6035883"/>
              <a:gd name="connsiteX10" fmla="*/ 2114652 w 7497251"/>
              <a:gd name="connsiteY10" fmla="*/ 1848439 h 6035883"/>
              <a:gd name="connsiteX11" fmla="*/ 2170339 w 7497251"/>
              <a:gd name="connsiteY11" fmla="*/ 1478060 h 6035883"/>
              <a:gd name="connsiteX12" fmla="*/ 2287297 w 7497251"/>
              <a:gd name="connsiteY12" fmla="*/ 1371734 h 6035883"/>
              <a:gd name="connsiteX13" fmla="*/ 2179455 w 7497251"/>
              <a:gd name="connsiteY13" fmla="*/ 1218836 h 6035883"/>
              <a:gd name="connsiteX14" fmla="*/ 1924541 w 7497251"/>
              <a:gd name="connsiteY14" fmla="*/ 1119611 h 6035883"/>
              <a:gd name="connsiteX15" fmla="*/ 2001288 w 7497251"/>
              <a:gd name="connsiteY15" fmla="*/ 984754 h 6035883"/>
              <a:gd name="connsiteX16" fmla="*/ 2046789 w 7497251"/>
              <a:gd name="connsiteY16" fmla="*/ 993526 h 6035883"/>
              <a:gd name="connsiteX17" fmla="*/ 2070362 w 7497251"/>
              <a:gd name="connsiteY17" fmla="*/ 895945 h 6035883"/>
              <a:gd name="connsiteX18" fmla="*/ 1993640 w 7497251"/>
              <a:gd name="connsiteY18" fmla="*/ 548208 h 6035883"/>
              <a:gd name="connsiteX19" fmla="*/ 1617446 w 7497251"/>
              <a:gd name="connsiteY19" fmla="*/ 276581 h 6035883"/>
              <a:gd name="connsiteX20" fmla="*/ 1268344 w 7497251"/>
              <a:gd name="connsiteY20" fmla="*/ 244682 h 6035883"/>
              <a:gd name="connsiteX21" fmla="*/ 1115944 w 7497251"/>
              <a:gd name="connsiteY21" fmla="*/ 168482 h 6035883"/>
              <a:gd name="connsiteX22" fmla="*/ 1036990 w 7497251"/>
              <a:gd name="connsiteY22" fmla="*/ 16261 h 6035883"/>
              <a:gd name="connsiteX23" fmla="*/ 635269 w 7497251"/>
              <a:gd name="connsiteY23" fmla="*/ 231682 h 6035883"/>
              <a:gd name="connsiteX24" fmla="*/ 352172 w 7497251"/>
              <a:gd name="connsiteY24" fmla="*/ 318707 h 6035883"/>
              <a:gd name="connsiteX25" fmla="*/ 288377 w 7497251"/>
              <a:gd name="connsiteY25" fmla="*/ 276581 h 6035883"/>
              <a:gd name="connsiteX26" fmla="*/ 43828 w 7497251"/>
              <a:gd name="connsiteY26" fmla="*/ 489232 h 6035883"/>
              <a:gd name="connsiteX27" fmla="*/ 261006 w 7497251"/>
              <a:gd name="connsiteY27" fmla="*/ 513444 h 6035883"/>
              <a:gd name="connsiteX28" fmla="*/ 552225 w 7497251"/>
              <a:gd name="connsiteY28" fmla="*/ 859003 h 6035883"/>
              <a:gd name="connsiteX29" fmla="*/ 1128349 w 7497251"/>
              <a:gd name="connsiteY29" fmla="*/ 1605650 h 6035883"/>
              <a:gd name="connsiteX30" fmla="*/ 1330367 w 7497251"/>
              <a:gd name="connsiteY30" fmla="*/ 1945892 h 6035883"/>
              <a:gd name="connsiteX31" fmla="*/ 1181511 w 7497251"/>
              <a:gd name="connsiteY31" fmla="*/ 2211706 h 6035883"/>
              <a:gd name="connsiteX32" fmla="*/ 958228 w 7497251"/>
              <a:gd name="connsiteY32" fmla="*/ 2328664 h 6035883"/>
              <a:gd name="connsiteX33" fmla="*/ 737891 w 7497251"/>
              <a:gd name="connsiteY33" fmla="*/ 2185914 h 6035883"/>
              <a:gd name="connsiteX34" fmla="*/ 788107 w 7497251"/>
              <a:gd name="connsiteY34" fmla="*/ 2105381 h 6035883"/>
              <a:gd name="connsiteX35" fmla="*/ 288377 w 7497251"/>
              <a:gd name="connsiteY35" fmla="*/ 2201074 h 6035883"/>
              <a:gd name="connsiteX36" fmla="*/ 655569 w 7497251"/>
              <a:gd name="connsiteY36" fmla="*/ 2232760 h 6035883"/>
              <a:gd name="connsiteX37" fmla="*/ 975654 w 7497251"/>
              <a:gd name="connsiteY37" fmla="*/ 2324364 h 6035883"/>
              <a:gd name="connsiteX38" fmla="*/ 1198693 w 7497251"/>
              <a:gd name="connsiteY38" fmla="*/ 2187719 h 6035883"/>
              <a:gd name="connsiteX39" fmla="*/ 1329006 w 7497251"/>
              <a:gd name="connsiteY39" fmla="*/ 1976428 h 6035883"/>
              <a:gd name="connsiteX40" fmla="*/ 1234674 w 7497251"/>
              <a:gd name="connsiteY40" fmla="*/ 1733241 h 6035883"/>
              <a:gd name="connsiteX41" fmla="*/ 354698 w 7497251"/>
              <a:gd name="connsiteY41" fmla="*/ 593241 h 6035883"/>
              <a:gd name="connsiteX42" fmla="*/ 42353 w 7497251"/>
              <a:gd name="connsiteY42" fmla="*/ 489881 h 6035883"/>
              <a:gd name="connsiteX43" fmla="*/ 71093 w 7497251"/>
              <a:gd name="connsiteY43" fmla="*/ 158149 h 6035883"/>
              <a:gd name="connsiteX44" fmla="*/ 666328 w 7497251"/>
              <a:gd name="connsiteY44" fmla="*/ 211819 h 6035883"/>
              <a:gd name="connsiteX45" fmla="*/ 1053921 w 7497251"/>
              <a:gd name="connsiteY45" fmla="*/ 134 h 6035883"/>
              <a:gd name="connsiteX46" fmla="*/ 1117716 w 7497251"/>
              <a:gd name="connsiteY46" fmla="*/ 180888 h 6035883"/>
              <a:gd name="connsiteX47" fmla="*/ 1268344 w 7497251"/>
              <a:gd name="connsiteY47" fmla="*/ 244682 h 6035883"/>
              <a:gd name="connsiteX48" fmla="*/ 1573144 w 7497251"/>
              <a:gd name="connsiteY48" fmla="*/ 244682 h 6035883"/>
              <a:gd name="connsiteX49" fmla="*/ 1944276 w 7497251"/>
              <a:gd name="connsiteY49" fmla="*/ 483149 h 6035883"/>
              <a:gd name="connsiteX50" fmla="*/ 2056658 w 7497251"/>
              <a:gd name="connsiteY50" fmla="*/ 768214 h 6035883"/>
              <a:gd name="connsiteX51" fmla="*/ 2067074 w 7497251"/>
              <a:gd name="connsiteY51" fmla="*/ 983109 h 6035883"/>
              <a:gd name="connsiteX52" fmla="*/ 2169881 w 7497251"/>
              <a:gd name="connsiteY52" fmla="*/ 1108673 h 6035883"/>
              <a:gd name="connsiteX53" fmla="*/ 2319195 w 7497251"/>
              <a:gd name="connsiteY53" fmla="*/ 1350469 h 6035883"/>
              <a:gd name="connsiteX54" fmla="*/ 2182744 w 7497251"/>
              <a:gd name="connsiteY54" fmla="*/ 1463883 h 6035883"/>
              <a:gd name="connsiteX55" fmla="*/ 2137677 w 7497251"/>
              <a:gd name="connsiteY55" fmla="*/ 1930441 h 6035883"/>
              <a:gd name="connsiteX56" fmla="*/ 2638172 w 7497251"/>
              <a:gd name="connsiteY56" fmla="*/ 2381827 h 6035883"/>
              <a:gd name="connsiteX57" fmla="*/ 2521214 w 7497251"/>
              <a:gd name="connsiteY57" fmla="*/ 2456255 h 6035883"/>
              <a:gd name="connsiteX58" fmla="*/ 2563744 w 7497251"/>
              <a:gd name="connsiteY58" fmla="*/ 2732702 h 6035883"/>
              <a:gd name="connsiteX59" fmla="*/ 2606274 w 7497251"/>
              <a:gd name="connsiteY59" fmla="*/ 2828395 h 6035883"/>
              <a:gd name="connsiteX60" fmla="*/ 2701967 w 7497251"/>
              <a:gd name="connsiteY60" fmla="*/ 2860292 h 6035883"/>
              <a:gd name="connsiteX61" fmla="*/ 2670070 w 7497251"/>
              <a:gd name="connsiteY61" fmla="*/ 3009148 h 6035883"/>
              <a:gd name="connsiteX62" fmla="*/ 3159167 w 7497251"/>
              <a:gd name="connsiteY62" fmla="*/ 3062311 h 6035883"/>
              <a:gd name="connsiteX63" fmla="*/ 3797121 w 7497251"/>
              <a:gd name="connsiteY63" fmla="*/ 3232432 h 6035883"/>
              <a:gd name="connsiteX64" fmla="*/ 6907144 w 7497251"/>
              <a:gd name="connsiteY64" fmla="*/ 5654883 h 6035883"/>
              <a:gd name="connsiteX65" fmla="*/ 7288144 w 7497251"/>
              <a:gd name="connsiteY65" fmla="*/ 6035883 h 6035883"/>
              <a:gd name="connsiteX0" fmla="*/ 7348395 w 7497251"/>
              <a:gd name="connsiteY0" fmla="*/ 2934720 h 6035883"/>
              <a:gd name="connsiteX1" fmla="*/ 7497251 w 7497251"/>
              <a:gd name="connsiteY1" fmla="*/ 2583846 h 6035883"/>
              <a:gd name="connsiteX2" fmla="*/ 7348395 w 7497251"/>
              <a:gd name="connsiteY2" fmla="*/ 2381827 h 6035883"/>
              <a:gd name="connsiteX3" fmla="*/ 7146377 w 7497251"/>
              <a:gd name="connsiteY3" fmla="*/ 2466888 h 6035883"/>
              <a:gd name="connsiteX4" fmla="*/ 6869930 w 7497251"/>
              <a:gd name="connsiteY4" fmla="*/ 2605111 h 6035883"/>
              <a:gd name="connsiteX5" fmla="*/ 5285679 w 7497251"/>
              <a:gd name="connsiteY5" fmla="*/ 2371195 h 6035883"/>
              <a:gd name="connsiteX6" fmla="*/ 5360107 w 7497251"/>
              <a:gd name="connsiteY6" fmla="*/ 2126646 h 6035883"/>
              <a:gd name="connsiteX7" fmla="*/ 4296851 w 7497251"/>
              <a:gd name="connsiteY7" fmla="*/ 1860832 h 6035883"/>
              <a:gd name="connsiteX8" fmla="*/ 2636106 w 7497251"/>
              <a:gd name="connsiteY8" fmla="*/ 2155254 h 6035883"/>
              <a:gd name="connsiteX9" fmla="*/ 2256164 w 7497251"/>
              <a:gd name="connsiteY9" fmla="*/ 2059790 h 6035883"/>
              <a:gd name="connsiteX10" fmla="*/ 2114652 w 7497251"/>
              <a:gd name="connsiteY10" fmla="*/ 1848439 h 6035883"/>
              <a:gd name="connsiteX11" fmla="*/ 2170339 w 7497251"/>
              <a:gd name="connsiteY11" fmla="*/ 1478060 h 6035883"/>
              <a:gd name="connsiteX12" fmla="*/ 2287297 w 7497251"/>
              <a:gd name="connsiteY12" fmla="*/ 1371734 h 6035883"/>
              <a:gd name="connsiteX13" fmla="*/ 2179455 w 7497251"/>
              <a:gd name="connsiteY13" fmla="*/ 1218836 h 6035883"/>
              <a:gd name="connsiteX14" fmla="*/ 1924541 w 7497251"/>
              <a:gd name="connsiteY14" fmla="*/ 1119611 h 6035883"/>
              <a:gd name="connsiteX15" fmla="*/ 2001288 w 7497251"/>
              <a:gd name="connsiteY15" fmla="*/ 984754 h 6035883"/>
              <a:gd name="connsiteX16" fmla="*/ 2046789 w 7497251"/>
              <a:gd name="connsiteY16" fmla="*/ 993526 h 6035883"/>
              <a:gd name="connsiteX17" fmla="*/ 2070362 w 7497251"/>
              <a:gd name="connsiteY17" fmla="*/ 895945 h 6035883"/>
              <a:gd name="connsiteX18" fmla="*/ 1993640 w 7497251"/>
              <a:gd name="connsiteY18" fmla="*/ 548208 h 6035883"/>
              <a:gd name="connsiteX19" fmla="*/ 1617446 w 7497251"/>
              <a:gd name="connsiteY19" fmla="*/ 276581 h 6035883"/>
              <a:gd name="connsiteX20" fmla="*/ 1268344 w 7497251"/>
              <a:gd name="connsiteY20" fmla="*/ 244682 h 6035883"/>
              <a:gd name="connsiteX21" fmla="*/ 1115944 w 7497251"/>
              <a:gd name="connsiteY21" fmla="*/ 168482 h 6035883"/>
              <a:gd name="connsiteX22" fmla="*/ 1036990 w 7497251"/>
              <a:gd name="connsiteY22" fmla="*/ 16261 h 6035883"/>
              <a:gd name="connsiteX23" fmla="*/ 635269 w 7497251"/>
              <a:gd name="connsiteY23" fmla="*/ 231682 h 6035883"/>
              <a:gd name="connsiteX24" fmla="*/ 352172 w 7497251"/>
              <a:gd name="connsiteY24" fmla="*/ 318707 h 6035883"/>
              <a:gd name="connsiteX25" fmla="*/ 288377 w 7497251"/>
              <a:gd name="connsiteY25" fmla="*/ 276581 h 6035883"/>
              <a:gd name="connsiteX26" fmla="*/ 43828 w 7497251"/>
              <a:gd name="connsiteY26" fmla="*/ 489232 h 6035883"/>
              <a:gd name="connsiteX27" fmla="*/ 261006 w 7497251"/>
              <a:gd name="connsiteY27" fmla="*/ 513444 h 6035883"/>
              <a:gd name="connsiteX28" fmla="*/ 552225 w 7497251"/>
              <a:gd name="connsiteY28" fmla="*/ 859003 h 6035883"/>
              <a:gd name="connsiteX29" fmla="*/ 1128349 w 7497251"/>
              <a:gd name="connsiteY29" fmla="*/ 1605650 h 6035883"/>
              <a:gd name="connsiteX30" fmla="*/ 1330367 w 7497251"/>
              <a:gd name="connsiteY30" fmla="*/ 1945892 h 6035883"/>
              <a:gd name="connsiteX31" fmla="*/ 1181511 w 7497251"/>
              <a:gd name="connsiteY31" fmla="*/ 2211706 h 6035883"/>
              <a:gd name="connsiteX32" fmla="*/ 958228 w 7497251"/>
              <a:gd name="connsiteY32" fmla="*/ 2328664 h 6035883"/>
              <a:gd name="connsiteX33" fmla="*/ 737891 w 7497251"/>
              <a:gd name="connsiteY33" fmla="*/ 2185914 h 6035883"/>
              <a:gd name="connsiteX34" fmla="*/ 788107 w 7497251"/>
              <a:gd name="connsiteY34" fmla="*/ 2105381 h 6035883"/>
              <a:gd name="connsiteX35" fmla="*/ 288377 w 7497251"/>
              <a:gd name="connsiteY35" fmla="*/ 2201074 h 6035883"/>
              <a:gd name="connsiteX36" fmla="*/ 655569 w 7497251"/>
              <a:gd name="connsiteY36" fmla="*/ 2232760 h 6035883"/>
              <a:gd name="connsiteX37" fmla="*/ 975654 w 7497251"/>
              <a:gd name="connsiteY37" fmla="*/ 2324364 h 6035883"/>
              <a:gd name="connsiteX38" fmla="*/ 1198693 w 7497251"/>
              <a:gd name="connsiteY38" fmla="*/ 2187719 h 6035883"/>
              <a:gd name="connsiteX39" fmla="*/ 1329006 w 7497251"/>
              <a:gd name="connsiteY39" fmla="*/ 1976428 h 6035883"/>
              <a:gd name="connsiteX40" fmla="*/ 1234674 w 7497251"/>
              <a:gd name="connsiteY40" fmla="*/ 1733241 h 6035883"/>
              <a:gd name="connsiteX41" fmla="*/ 354698 w 7497251"/>
              <a:gd name="connsiteY41" fmla="*/ 593241 h 6035883"/>
              <a:gd name="connsiteX42" fmla="*/ 42353 w 7497251"/>
              <a:gd name="connsiteY42" fmla="*/ 489881 h 6035883"/>
              <a:gd name="connsiteX43" fmla="*/ 71093 w 7497251"/>
              <a:gd name="connsiteY43" fmla="*/ 158149 h 6035883"/>
              <a:gd name="connsiteX44" fmla="*/ 666328 w 7497251"/>
              <a:gd name="connsiteY44" fmla="*/ 211819 h 6035883"/>
              <a:gd name="connsiteX45" fmla="*/ 1053921 w 7497251"/>
              <a:gd name="connsiteY45" fmla="*/ 134 h 6035883"/>
              <a:gd name="connsiteX46" fmla="*/ 1117716 w 7497251"/>
              <a:gd name="connsiteY46" fmla="*/ 180888 h 6035883"/>
              <a:gd name="connsiteX47" fmla="*/ 1268344 w 7497251"/>
              <a:gd name="connsiteY47" fmla="*/ 244682 h 6035883"/>
              <a:gd name="connsiteX48" fmla="*/ 1573144 w 7497251"/>
              <a:gd name="connsiteY48" fmla="*/ 244682 h 6035883"/>
              <a:gd name="connsiteX49" fmla="*/ 1944276 w 7497251"/>
              <a:gd name="connsiteY49" fmla="*/ 483149 h 6035883"/>
              <a:gd name="connsiteX50" fmla="*/ 2056658 w 7497251"/>
              <a:gd name="connsiteY50" fmla="*/ 768214 h 6035883"/>
              <a:gd name="connsiteX51" fmla="*/ 2067074 w 7497251"/>
              <a:gd name="connsiteY51" fmla="*/ 983109 h 6035883"/>
              <a:gd name="connsiteX52" fmla="*/ 2169881 w 7497251"/>
              <a:gd name="connsiteY52" fmla="*/ 1108673 h 6035883"/>
              <a:gd name="connsiteX53" fmla="*/ 2319195 w 7497251"/>
              <a:gd name="connsiteY53" fmla="*/ 1350469 h 6035883"/>
              <a:gd name="connsiteX54" fmla="*/ 2182744 w 7497251"/>
              <a:gd name="connsiteY54" fmla="*/ 1463883 h 6035883"/>
              <a:gd name="connsiteX55" fmla="*/ 2137677 w 7497251"/>
              <a:gd name="connsiteY55" fmla="*/ 1930441 h 6035883"/>
              <a:gd name="connsiteX56" fmla="*/ 2638172 w 7497251"/>
              <a:gd name="connsiteY56" fmla="*/ 2381827 h 6035883"/>
              <a:gd name="connsiteX57" fmla="*/ 2521214 w 7497251"/>
              <a:gd name="connsiteY57" fmla="*/ 2456255 h 6035883"/>
              <a:gd name="connsiteX58" fmla="*/ 2563744 w 7497251"/>
              <a:gd name="connsiteY58" fmla="*/ 2732702 h 6035883"/>
              <a:gd name="connsiteX59" fmla="*/ 2606274 w 7497251"/>
              <a:gd name="connsiteY59" fmla="*/ 2828395 h 6035883"/>
              <a:gd name="connsiteX60" fmla="*/ 2701967 w 7497251"/>
              <a:gd name="connsiteY60" fmla="*/ 2860292 h 6035883"/>
              <a:gd name="connsiteX61" fmla="*/ 2670070 w 7497251"/>
              <a:gd name="connsiteY61" fmla="*/ 3009148 h 6035883"/>
              <a:gd name="connsiteX62" fmla="*/ 3159167 w 7497251"/>
              <a:gd name="connsiteY62" fmla="*/ 3062311 h 6035883"/>
              <a:gd name="connsiteX63" fmla="*/ 3797121 w 7497251"/>
              <a:gd name="connsiteY63" fmla="*/ 3232432 h 6035883"/>
              <a:gd name="connsiteX64" fmla="*/ 6907144 w 7497251"/>
              <a:gd name="connsiteY64" fmla="*/ 5654883 h 6035883"/>
              <a:gd name="connsiteX65" fmla="*/ 7288144 w 7497251"/>
              <a:gd name="connsiteY65" fmla="*/ 6035883 h 6035883"/>
              <a:gd name="connsiteX0" fmla="*/ 7348395 w 7497251"/>
              <a:gd name="connsiteY0" fmla="*/ 2934720 h 6035883"/>
              <a:gd name="connsiteX1" fmla="*/ 7497251 w 7497251"/>
              <a:gd name="connsiteY1" fmla="*/ 2583846 h 6035883"/>
              <a:gd name="connsiteX2" fmla="*/ 7348395 w 7497251"/>
              <a:gd name="connsiteY2" fmla="*/ 2381827 h 6035883"/>
              <a:gd name="connsiteX3" fmla="*/ 7146377 w 7497251"/>
              <a:gd name="connsiteY3" fmla="*/ 2466888 h 6035883"/>
              <a:gd name="connsiteX4" fmla="*/ 6869930 w 7497251"/>
              <a:gd name="connsiteY4" fmla="*/ 2605111 h 6035883"/>
              <a:gd name="connsiteX5" fmla="*/ 5285679 w 7497251"/>
              <a:gd name="connsiteY5" fmla="*/ 2371195 h 6035883"/>
              <a:gd name="connsiteX6" fmla="*/ 5360107 w 7497251"/>
              <a:gd name="connsiteY6" fmla="*/ 2126646 h 6035883"/>
              <a:gd name="connsiteX7" fmla="*/ 4296851 w 7497251"/>
              <a:gd name="connsiteY7" fmla="*/ 1860832 h 6035883"/>
              <a:gd name="connsiteX8" fmla="*/ 2636106 w 7497251"/>
              <a:gd name="connsiteY8" fmla="*/ 2155254 h 6035883"/>
              <a:gd name="connsiteX9" fmla="*/ 2256164 w 7497251"/>
              <a:gd name="connsiteY9" fmla="*/ 2059790 h 6035883"/>
              <a:gd name="connsiteX10" fmla="*/ 2114652 w 7497251"/>
              <a:gd name="connsiteY10" fmla="*/ 1848439 h 6035883"/>
              <a:gd name="connsiteX11" fmla="*/ 2170339 w 7497251"/>
              <a:gd name="connsiteY11" fmla="*/ 1478060 h 6035883"/>
              <a:gd name="connsiteX12" fmla="*/ 2287297 w 7497251"/>
              <a:gd name="connsiteY12" fmla="*/ 1371734 h 6035883"/>
              <a:gd name="connsiteX13" fmla="*/ 2179455 w 7497251"/>
              <a:gd name="connsiteY13" fmla="*/ 1218836 h 6035883"/>
              <a:gd name="connsiteX14" fmla="*/ 1924541 w 7497251"/>
              <a:gd name="connsiteY14" fmla="*/ 1119611 h 6035883"/>
              <a:gd name="connsiteX15" fmla="*/ 2001288 w 7497251"/>
              <a:gd name="connsiteY15" fmla="*/ 984754 h 6035883"/>
              <a:gd name="connsiteX16" fmla="*/ 2046789 w 7497251"/>
              <a:gd name="connsiteY16" fmla="*/ 993526 h 6035883"/>
              <a:gd name="connsiteX17" fmla="*/ 2070362 w 7497251"/>
              <a:gd name="connsiteY17" fmla="*/ 895945 h 6035883"/>
              <a:gd name="connsiteX18" fmla="*/ 1993640 w 7497251"/>
              <a:gd name="connsiteY18" fmla="*/ 548208 h 6035883"/>
              <a:gd name="connsiteX19" fmla="*/ 1617446 w 7497251"/>
              <a:gd name="connsiteY19" fmla="*/ 276581 h 6035883"/>
              <a:gd name="connsiteX20" fmla="*/ 1268344 w 7497251"/>
              <a:gd name="connsiteY20" fmla="*/ 244682 h 6035883"/>
              <a:gd name="connsiteX21" fmla="*/ 1115944 w 7497251"/>
              <a:gd name="connsiteY21" fmla="*/ 168482 h 6035883"/>
              <a:gd name="connsiteX22" fmla="*/ 1036990 w 7497251"/>
              <a:gd name="connsiteY22" fmla="*/ 16261 h 6035883"/>
              <a:gd name="connsiteX23" fmla="*/ 635269 w 7497251"/>
              <a:gd name="connsiteY23" fmla="*/ 231682 h 6035883"/>
              <a:gd name="connsiteX24" fmla="*/ 352172 w 7497251"/>
              <a:gd name="connsiteY24" fmla="*/ 318707 h 6035883"/>
              <a:gd name="connsiteX25" fmla="*/ 288377 w 7497251"/>
              <a:gd name="connsiteY25" fmla="*/ 276581 h 6035883"/>
              <a:gd name="connsiteX26" fmla="*/ 43828 w 7497251"/>
              <a:gd name="connsiteY26" fmla="*/ 489232 h 6035883"/>
              <a:gd name="connsiteX27" fmla="*/ 261006 w 7497251"/>
              <a:gd name="connsiteY27" fmla="*/ 513444 h 6035883"/>
              <a:gd name="connsiteX28" fmla="*/ 552225 w 7497251"/>
              <a:gd name="connsiteY28" fmla="*/ 859003 h 6035883"/>
              <a:gd name="connsiteX29" fmla="*/ 1128349 w 7497251"/>
              <a:gd name="connsiteY29" fmla="*/ 1605650 h 6035883"/>
              <a:gd name="connsiteX30" fmla="*/ 1330367 w 7497251"/>
              <a:gd name="connsiteY30" fmla="*/ 1945892 h 6035883"/>
              <a:gd name="connsiteX31" fmla="*/ 1181511 w 7497251"/>
              <a:gd name="connsiteY31" fmla="*/ 2211706 h 6035883"/>
              <a:gd name="connsiteX32" fmla="*/ 958228 w 7497251"/>
              <a:gd name="connsiteY32" fmla="*/ 2328664 h 6035883"/>
              <a:gd name="connsiteX33" fmla="*/ 737891 w 7497251"/>
              <a:gd name="connsiteY33" fmla="*/ 2185914 h 6035883"/>
              <a:gd name="connsiteX34" fmla="*/ 788107 w 7497251"/>
              <a:gd name="connsiteY34" fmla="*/ 2105381 h 6035883"/>
              <a:gd name="connsiteX35" fmla="*/ 288377 w 7497251"/>
              <a:gd name="connsiteY35" fmla="*/ 2201074 h 6035883"/>
              <a:gd name="connsiteX36" fmla="*/ 655569 w 7497251"/>
              <a:gd name="connsiteY36" fmla="*/ 2232760 h 6035883"/>
              <a:gd name="connsiteX37" fmla="*/ 975654 w 7497251"/>
              <a:gd name="connsiteY37" fmla="*/ 2324364 h 6035883"/>
              <a:gd name="connsiteX38" fmla="*/ 1198693 w 7497251"/>
              <a:gd name="connsiteY38" fmla="*/ 2187719 h 6035883"/>
              <a:gd name="connsiteX39" fmla="*/ 1329006 w 7497251"/>
              <a:gd name="connsiteY39" fmla="*/ 1976428 h 6035883"/>
              <a:gd name="connsiteX40" fmla="*/ 1234674 w 7497251"/>
              <a:gd name="connsiteY40" fmla="*/ 1733241 h 6035883"/>
              <a:gd name="connsiteX41" fmla="*/ 354698 w 7497251"/>
              <a:gd name="connsiteY41" fmla="*/ 593241 h 6035883"/>
              <a:gd name="connsiteX42" fmla="*/ 42353 w 7497251"/>
              <a:gd name="connsiteY42" fmla="*/ 489881 h 6035883"/>
              <a:gd name="connsiteX43" fmla="*/ 71093 w 7497251"/>
              <a:gd name="connsiteY43" fmla="*/ 158149 h 6035883"/>
              <a:gd name="connsiteX44" fmla="*/ 666328 w 7497251"/>
              <a:gd name="connsiteY44" fmla="*/ 211819 h 6035883"/>
              <a:gd name="connsiteX45" fmla="*/ 1053921 w 7497251"/>
              <a:gd name="connsiteY45" fmla="*/ 134 h 6035883"/>
              <a:gd name="connsiteX46" fmla="*/ 1117716 w 7497251"/>
              <a:gd name="connsiteY46" fmla="*/ 180888 h 6035883"/>
              <a:gd name="connsiteX47" fmla="*/ 1268344 w 7497251"/>
              <a:gd name="connsiteY47" fmla="*/ 244682 h 6035883"/>
              <a:gd name="connsiteX48" fmla="*/ 1573144 w 7497251"/>
              <a:gd name="connsiteY48" fmla="*/ 244682 h 6035883"/>
              <a:gd name="connsiteX49" fmla="*/ 1944276 w 7497251"/>
              <a:gd name="connsiteY49" fmla="*/ 483149 h 6035883"/>
              <a:gd name="connsiteX50" fmla="*/ 2056658 w 7497251"/>
              <a:gd name="connsiteY50" fmla="*/ 768214 h 6035883"/>
              <a:gd name="connsiteX51" fmla="*/ 2067074 w 7497251"/>
              <a:gd name="connsiteY51" fmla="*/ 983109 h 6035883"/>
              <a:gd name="connsiteX52" fmla="*/ 2169881 w 7497251"/>
              <a:gd name="connsiteY52" fmla="*/ 1108673 h 6035883"/>
              <a:gd name="connsiteX53" fmla="*/ 2319195 w 7497251"/>
              <a:gd name="connsiteY53" fmla="*/ 1350469 h 6035883"/>
              <a:gd name="connsiteX54" fmla="*/ 2182744 w 7497251"/>
              <a:gd name="connsiteY54" fmla="*/ 1463883 h 6035883"/>
              <a:gd name="connsiteX55" fmla="*/ 2137677 w 7497251"/>
              <a:gd name="connsiteY55" fmla="*/ 1930441 h 6035883"/>
              <a:gd name="connsiteX56" fmla="*/ 2638172 w 7497251"/>
              <a:gd name="connsiteY56" fmla="*/ 2381827 h 6035883"/>
              <a:gd name="connsiteX57" fmla="*/ 2521214 w 7497251"/>
              <a:gd name="connsiteY57" fmla="*/ 2456255 h 6035883"/>
              <a:gd name="connsiteX58" fmla="*/ 2563744 w 7497251"/>
              <a:gd name="connsiteY58" fmla="*/ 2732702 h 6035883"/>
              <a:gd name="connsiteX59" fmla="*/ 2606274 w 7497251"/>
              <a:gd name="connsiteY59" fmla="*/ 2828395 h 6035883"/>
              <a:gd name="connsiteX60" fmla="*/ 2701967 w 7497251"/>
              <a:gd name="connsiteY60" fmla="*/ 2860292 h 6035883"/>
              <a:gd name="connsiteX61" fmla="*/ 2670070 w 7497251"/>
              <a:gd name="connsiteY61" fmla="*/ 3009148 h 6035883"/>
              <a:gd name="connsiteX62" fmla="*/ 3159167 w 7497251"/>
              <a:gd name="connsiteY62" fmla="*/ 3062311 h 6035883"/>
              <a:gd name="connsiteX63" fmla="*/ 3797121 w 7497251"/>
              <a:gd name="connsiteY63" fmla="*/ 3232432 h 6035883"/>
              <a:gd name="connsiteX64" fmla="*/ 6907144 w 7497251"/>
              <a:gd name="connsiteY64" fmla="*/ 5654883 h 6035883"/>
              <a:gd name="connsiteX65" fmla="*/ 7288144 w 7497251"/>
              <a:gd name="connsiteY65" fmla="*/ 6035883 h 6035883"/>
              <a:gd name="connsiteX0" fmla="*/ 7306266 w 7455122"/>
              <a:gd name="connsiteY0" fmla="*/ 2934720 h 6035883"/>
              <a:gd name="connsiteX1" fmla="*/ 7455122 w 7455122"/>
              <a:gd name="connsiteY1" fmla="*/ 2583846 h 6035883"/>
              <a:gd name="connsiteX2" fmla="*/ 7306266 w 7455122"/>
              <a:gd name="connsiteY2" fmla="*/ 2381827 h 6035883"/>
              <a:gd name="connsiteX3" fmla="*/ 7104248 w 7455122"/>
              <a:gd name="connsiteY3" fmla="*/ 2466888 h 6035883"/>
              <a:gd name="connsiteX4" fmla="*/ 6827801 w 7455122"/>
              <a:gd name="connsiteY4" fmla="*/ 2605111 h 6035883"/>
              <a:gd name="connsiteX5" fmla="*/ 5243550 w 7455122"/>
              <a:gd name="connsiteY5" fmla="*/ 2371195 h 6035883"/>
              <a:gd name="connsiteX6" fmla="*/ 5317978 w 7455122"/>
              <a:gd name="connsiteY6" fmla="*/ 2126646 h 6035883"/>
              <a:gd name="connsiteX7" fmla="*/ 4254722 w 7455122"/>
              <a:gd name="connsiteY7" fmla="*/ 1860832 h 6035883"/>
              <a:gd name="connsiteX8" fmla="*/ 2593977 w 7455122"/>
              <a:gd name="connsiteY8" fmla="*/ 2155254 h 6035883"/>
              <a:gd name="connsiteX9" fmla="*/ 2214035 w 7455122"/>
              <a:gd name="connsiteY9" fmla="*/ 2059790 h 6035883"/>
              <a:gd name="connsiteX10" fmla="*/ 2072523 w 7455122"/>
              <a:gd name="connsiteY10" fmla="*/ 1848439 h 6035883"/>
              <a:gd name="connsiteX11" fmla="*/ 2128210 w 7455122"/>
              <a:gd name="connsiteY11" fmla="*/ 1478060 h 6035883"/>
              <a:gd name="connsiteX12" fmla="*/ 2245168 w 7455122"/>
              <a:gd name="connsiteY12" fmla="*/ 1371734 h 6035883"/>
              <a:gd name="connsiteX13" fmla="*/ 2137326 w 7455122"/>
              <a:gd name="connsiteY13" fmla="*/ 1218836 h 6035883"/>
              <a:gd name="connsiteX14" fmla="*/ 1882412 w 7455122"/>
              <a:gd name="connsiteY14" fmla="*/ 1119611 h 6035883"/>
              <a:gd name="connsiteX15" fmla="*/ 1959159 w 7455122"/>
              <a:gd name="connsiteY15" fmla="*/ 984754 h 6035883"/>
              <a:gd name="connsiteX16" fmla="*/ 2004660 w 7455122"/>
              <a:gd name="connsiteY16" fmla="*/ 993526 h 6035883"/>
              <a:gd name="connsiteX17" fmla="*/ 2028233 w 7455122"/>
              <a:gd name="connsiteY17" fmla="*/ 895945 h 6035883"/>
              <a:gd name="connsiteX18" fmla="*/ 1951511 w 7455122"/>
              <a:gd name="connsiteY18" fmla="*/ 548208 h 6035883"/>
              <a:gd name="connsiteX19" fmla="*/ 1575317 w 7455122"/>
              <a:gd name="connsiteY19" fmla="*/ 276581 h 6035883"/>
              <a:gd name="connsiteX20" fmla="*/ 1226215 w 7455122"/>
              <a:gd name="connsiteY20" fmla="*/ 244682 h 6035883"/>
              <a:gd name="connsiteX21" fmla="*/ 1073815 w 7455122"/>
              <a:gd name="connsiteY21" fmla="*/ 168482 h 6035883"/>
              <a:gd name="connsiteX22" fmla="*/ 994861 w 7455122"/>
              <a:gd name="connsiteY22" fmla="*/ 16261 h 6035883"/>
              <a:gd name="connsiteX23" fmla="*/ 593140 w 7455122"/>
              <a:gd name="connsiteY23" fmla="*/ 231682 h 6035883"/>
              <a:gd name="connsiteX24" fmla="*/ 310043 w 7455122"/>
              <a:gd name="connsiteY24" fmla="*/ 318707 h 6035883"/>
              <a:gd name="connsiteX25" fmla="*/ 246248 w 7455122"/>
              <a:gd name="connsiteY25" fmla="*/ 276581 h 6035883"/>
              <a:gd name="connsiteX26" fmla="*/ 1699 w 7455122"/>
              <a:gd name="connsiteY26" fmla="*/ 489232 h 6035883"/>
              <a:gd name="connsiteX27" fmla="*/ 218877 w 7455122"/>
              <a:gd name="connsiteY27" fmla="*/ 513444 h 6035883"/>
              <a:gd name="connsiteX28" fmla="*/ 510096 w 7455122"/>
              <a:gd name="connsiteY28" fmla="*/ 859003 h 6035883"/>
              <a:gd name="connsiteX29" fmla="*/ 1086220 w 7455122"/>
              <a:gd name="connsiteY29" fmla="*/ 1605650 h 6035883"/>
              <a:gd name="connsiteX30" fmla="*/ 1288238 w 7455122"/>
              <a:gd name="connsiteY30" fmla="*/ 1945892 h 6035883"/>
              <a:gd name="connsiteX31" fmla="*/ 1139382 w 7455122"/>
              <a:gd name="connsiteY31" fmla="*/ 2211706 h 6035883"/>
              <a:gd name="connsiteX32" fmla="*/ 916099 w 7455122"/>
              <a:gd name="connsiteY32" fmla="*/ 2328664 h 6035883"/>
              <a:gd name="connsiteX33" fmla="*/ 695762 w 7455122"/>
              <a:gd name="connsiteY33" fmla="*/ 2185914 h 6035883"/>
              <a:gd name="connsiteX34" fmla="*/ 745978 w 7455122"/>
              <a:gd name="connsiteY34" fmla="*/ 2105381 h 6035883"/>
              <a:gd name="connsiteX35" fmla="*/ 246248 w 7455122"/>
              <a:gd name="connsiteY35" fmla="*/ 2201074 h 6035883"/>
              <a:gd name="connsiteX36" fmla="*/ 613440 w 7455122"/>
              <a:gd name="connsiteY36" fmla="*/ 2232760 h 6035883"/>
              <a:gd name="connsiteX37" fmla="*/ 933525 w 7455122"/>
              <a:gd name="connsiteY37" fmla="*/ 2324364 h 6035883"/>
              <a:gd name="connsiteX38" fmla="*/ 1156564 w 7455122"/>
              <a:gd name="connsiteY38" fmla="*/ 2187719 h 6035883"/>
              <a:gd name="connsiteX39" fmla="*/ 1286877 w 7455122"/>
              <a:gd name="connsiteY39" fmla="*/ 1976428 h 6035883"/>
              <a:gd name="connsiteX40" fmla="*/ 1192545 w 7455122"/>
              <a:gd name="connsiteY40" fmla="*/ 1733241 h 6035883"/>
              <a:gd name="connsiteX41" fmla="*/ 312569 w 7455122"/>
              <a:gd name="connsiteY41" fmla="*/ 593241 h 6035883"/>
              <a:gd name="connsiteX42" fmla="*/ 224 w 7455122"/>
              <a:gd name="connsiteY42" fmla="*/ 489881 h 6035883"/>
              <a:gd name="connsiteX43" fmla="*/ 268881 w 7455122"/>
              <a:gd name="connsiteY43" fmla="*/ 284898 h 6035883"/>
              <a:gd name="connsiteX44" fmla="*/ 624199 w 7455122"/>
              <a:gd name="connsiteY44" fmla="*/ 211819 h 6035883"/>
              <a:gd name="connsiteX45" fmla="*/ 1011792 w 7455122"/>
              <a:gd name="connsiteY45" fmla="*/ 134 h 6035883"/>
              <a:gd name="connsiteX46" fmla="*/ 1075587 w 7455122"/>
              <a:gd name="connsiteY46" fmla="*/ 180888 h 6035883"/>
              <a:gd name="connsiteX47" fmla="*/ 1226215 w 7455122"/>
              <a:gd name="connsiteY47" fmla="*/ 244682 h 6035883"/>
              <a:gd name="connsiteX48" fmla="*/ 1531015 w 7455122"/>
              <a:gd name="connsiteY48" fmla="*/ 244682 h 6035883"/>
              <a:gd name="connsiteX49" fmla="*/ 1902147 w 7455122"/>
              <a:gd name="connsiteY49" fmla="*/ 483149 h 6035883"/>
              <a:gd name="connsiteX50" fmla="*/ 2014529 w 7455122"/>
              <a:gd name="connsiteY50" fmla="*/ 768214 h 6035883"/>
              <a:gd name="connsiteX51" fmla="*/ 2024945 w 7455122"/>
              <a:gd name="connsiteY51" fmla="*/ 983109 h 6035883"/>
              <a:gd name="connsiteX52" fmla="*/ 2127752 w 7455122"/>
              <a:gd name="connsiteY52" fmla="*/ 1108673 h 6035883"/>
              <a:gd name="connsiteX53" fmla="*/ 2277066 w 7455122"/>
              <a:gd name="connsiteY53" fmla="*/ 1350469 h 6035883"/>
              <a:gd name="connsiteX54" fmla="*/ 2140615 w 7455122"/>
              <a:gd name="connsiteY54" fmla="*/ 1463883 h 6035883"/>
              <a:gd name="connsiteX55" fmla="*/ 2095548 w 7455122"/>
              <a:gd name="connsiteY55" fmla="*/ 1930441 h 6035883"/>
              <a:gd name="connsiteX56" fmla="*/ 2596043 w 7455122"/>
              <a:gd name="connsiteY56" fmla="*/ 2381827 h 6035883"/>
              <a:gd name="connsiteX57" fmla="*/ 2479085 w 7455122"/>
              <a:gd name="connsiteY57" fmla="*/ 2456255 h 6035883"/>
              <a:gd name="connsiteX58" fmla="*/ 2521615 w 7455122"/>
              <a:gd name="connsiteY58" fmla="*/ 2732702 h 6035883"/>
              <a:gd name="connsiteX59" fmla="*/ 2564145 w 7455122"/>
              <a:gd name="connsiteY59" fmla="*/ 2828395 h 6035883"/>
              <a:gd name="connsiteX60" fmla="*/ 2659838 w 7455122"/>
              <a:gd name="connsiteY60" fmla="*/ 2860292 h 6035883"/>
              <a:gd name="connsiteX61" fmla="*/ 2627941 w 7455122"/>
              <a:gd name="connsiteY61" fmla="*/ 3009148 h 6035883"/>
              <a:gd name="connsiteX62" fmla="*/ 3117038 w 7455122"/>
              <a:gd name="connsiteY62" fmla="*/ 3062311 h 6035883"/>
              <a:gd name="connsiteX63" fmla="*/ 3754992 w 7455122"/>
              <a:gd name="connsiteY63" fmla="*/ 3232432 h 6035883"/>
              <a:gd name="connsiteX64" fmla="*/ 6865015 w 7455122"/>
              <a:gd name="connsiteY64" fmla="*/ 5654883 h 6035883"/>
              <a:gd name="connsiteX65" fmla="*/ 7246015 w 7455122"/>
              <a:gd name="connsiteY65" fmla="*/ 6035883 h 6035883"/>
              <a:gd name="connsiteX0" fmla="*/ 7306291 w 7455147"/>
              <a:gd name="connsiteY0" fmla="*/ 2934720 h 6035883"/>
              <a:gd name="connsiteX1" fmla="*/ 7455147 w 7455147"/>
              <a:gd name="connsiteY1" fmla="*/ 2583846 h 6035883"/>
              <a:gd name="connsiteX2" fmla="*/ 7306291 w 7455147"/>
              <a:gd name="connsiteY2" fmla="*/ 2381827 h 6035883"/>
              <a:gd name="connsiteX3" fmla="*/ 7104273 w 7455147"/>
              <a:gd name="connsiteY3" fmla="*/ 2466888 h 6035883"/>
              <a:gd name="connsiteX4" fmla="*/ 6827826 w 7455147"/>
              <a:gd name="connsiteY4" fmla="*/ 2605111 h 6035883"/>
              <a:gd name="connsiteX5" fmla="*/ 5243575 w 7455147"/>
              <a:gd name="connsiteY5" fmla="*/ 2371195 h 6035883"/>
              <a:gd name="connsiteX6" fmla="*/ 5318003 w 7455147"/>
              <a:gd name="connsiteY6" fmla="*/ 2126646 h 6035883"/>
              <a:gd name="connsiteX7" fmla="*/ 4254747 w 7455147"/>
              <a:gd name="connsiteY7" fmla="*/ 1860832 h 6035883"/>
              <a:gd name="connsiteX8" fmla="*/ 2594002 w 7455147"/>
              <a:gd name="connsiteY8" fmla="*/ 2155254 h 6035883"/>
              <a:gd name="connsiteX9" fmla="*/ 2214060 w 7455147"/>
              <a:gd name="connsiteY9" fmla="*/ 2059790 h 6035883"/>
              <a:gd name="connsiteX10" fmla="*/ 2072548 w 7455147"/>
              <a:gd name="connsiteY10" fmla="*/ 1848439 h 6035883"/>
              <a:gd name="connsiteX11" fmla="*/ 2128235 w 7455147"/>
              <a:gd name="connsiteY11" fmla="*/ 1478060 h 6035883"/>
              <a:gd name="connsiteX12" fmla="*/ 2245193 w 7455147"/>
              <a:gd name="connsiteY12" fmla="*/ 1371734 h 6035883"/>
              <a:gd name="connsiteX13" fmla="*/ 2137351 w 7455147"/>
              <a:gd name="connsiteY13" fmla="*/ 1218836 h 6035883"/>
              <a:gd name="connsiteX14" fmla="*/ 1882437 w 7455147"/>
              <a:gd name="connsiteY14" fmla="*/ 1119611 h 6035883"/>
              <a:gd name="connsiteX15" fmla="*/ 1959184 w 7455147"/>
              <a:gd name="connsiteY15" fmla="*/ 984754 h 6035883"/>
              <a:gd name="connsiteX16" fmla="*/ 2004685 w 7455147"/>
              <a:gd name="connsiteY16" fmla="*/ 993526 h 6035883"/>
              <a:gd name="connsiteX17" fmla="*/ 2028258 w 7455147"/>
              <a:gd name="connsiteY17" fmla="*/ 895945 h 6035883"/>
              <a:gd name="connsiteX18" fmla="*/ 1951536 w 7455147"/>
              <a:gd name="connsiteY18" fmla="*/ 548208 h 6035883"/>
              <a:gd name="connsiteX19" fmla="*/ 1575342 w 7455147"/>
              <a:gd name="connsiteY19" fmla="*/ 276581 h 6035883"/>
              <a:gd name="connsiteX20" fmla="*/ 1226240 w 7455147"/>
              <a:gd name="connsiteY20" fmla="*/ 244682 h 6035883"/>
              <a:gd name="connsiteX21" fmla="*/ 1073840 w 7455147"/>
              <a:gd name="connsiteY21" fmla="*/ 168482 h 6035883"/>
              <a:gd name="connsiteX22" fmla="*/ 994886 w 7455147"/>
              <a:gd name="connsiteY22" fmla="*/ 16261 h 6035883"/>
              <a:gd name="connsiteX23" fmla="*/ 593165 w 7455147"/>
              <a:gd name="connsiteY23" fmla="*/ 231682 h 6035883"/>
              <a:gd name="connsiteX24" fmla="*/ 310068 w 7455147"/>
              <a:gd name="connsiteY24" fmla="*/ 318707 h 6035883"/>
              <a:gd name="connsiteX25" fmla="*/ 246273 w 7455147"/>
              <a:gd name="connsiteY25" fmla="*/ 276581 h 6035883"/>
              <a:gd name="connsiteX26" fmla="*/ 1724 w 7455147"/>
              <a:gd name="connsiteY26" fmla="*/ 489232 h 6035883"/>
              <a:gd name="connsiteX27" fmla="*/ 218902 w 7455147"/>
              <a:gd name="connsiteY27" fmla="*/ 513444 h 6035883"/>
              <a:gd name="connsiteX28" fmla="*/ 510121 w 7455147"/>
              <a:gd name="connsiteY28" fmla="*/ 859003 h 6035883"/>
              <a:gd name="connsiteX29" fmla="*/ 1086245 w 7455147"/>
              <a:gd name="connsiteY29" fmla="*/ 1605650 h 6035883"/>
              <a:gd name="connsiteX30" fmla="*/ 1288263 w 7455147"/>
              <a:gd name="connsiteY30" fmla="*/ 1945892 h 6035883"/>
              <a:gd name="connsiteX31" fmla="*/ 1139407 w 7455147"/>
              <a:gd name="connsiteY31" fmla="*/ 2211706 h 6035883"/>
              <a:gd name="connsiteX32" fmla="*/ 916124 w 7455147"/>
              <a:gd name="connsiteY32" fmla="*/ 2328664 h 6035883"/>
              <a:gd name="connsiteX33" fmla="*/ 695787 w 7455147"/>
              <a:gd name="connsiteY33" fmla="*/ 2185914 h 6035883"/>
              <a:gd name="connsiteX34" fmla="*/ 746003 w 7455147"/>
              <a:gd name="connsiteY34" fmla="*/ 2105381 h 6035883"/>
              <a:gd name="connsiteX35" fmla="*/ 246273 w 7455147"/>
              <a:gd name="connsiteY35" fmla="*/ 2201074 h 6035883"/>
              <a:gd name="connsiteX36" fmla="*/ 613465 w 7455147"/>
              <a:gd name="connsiteY36" fmla="*/ 2232760 h 6035883"/>
              <a:gd name="connsiteX37" fmla="*/ 933550 w 7455147"/>
              <a:gd name="connsiteY37" fmla="*/ 2324364 h 6035883"/>
              <a:gd name="connsiteX38" fmla="*/ 1156589 w 7455147"/>
              <a:gd name="connsiteY38" fmla="*/ 2187719 h 6035883"/>
              <a:gd name="connsiteX39" fmla="*/ 1286902 w 7455147"/>
              <a:gd name="connsiteY39" fmla="*/ 1976428 h 6035883"/>
              <a:gd name="connsiteX40" fmla="*/ 1192570 w 7455147"/>
              <a:gd name="connsiteY40" fmla="*/ 1733241 h 6035883"/>
              <a:gd name="connsiteX41" fmla="*/ 312594 w 7455147"/>
              <a:gd name="connsiteY41" fmla="*/ 593241 h 6035883"/>
              <a:gd name="connsiteX42" fmla="*/ 249 w 7455147"/>
              <a:gd name="connsiteY42" fmla="*/ 489881 h 6035883"/>
              <a:gd name="connsiteX43" fmla="*/ 268906 w 7455147"/>
              <a:gd name="connsiteY43" fmla="*/ 284898 h 6035883"/>
              <a:gd name="connsiteX44" fmla="*/ 624224 w 7455147"/>
              <a:gd name="connsiteY44" fmla="*/ 211819 h 6035883"/>
              <a:gd name="connsiteX45" fmla="*/ 1011817 w 7455147"/>
              <a:gd name="connsiteY45" fmla="*/ 134 h 6035883"/>
              <a:gd name="connsiteX46" fmla="*/ 1075612 w 7455147"/>
              <a:gd name="connsiteY46" fmla="*/ 180888 h 6035883"/>
              <a:gd name="connsiteX47" fmla="*/ 1226240 w 7455147"/>
              <a:gd name="connsiteY47" fmla="*/ 244682 h 6035883"/>
              <a:gd name="connsiteX48" fmla="*/ 1531040 w 7455147"/>
              <a:gd name="connsiteY48" fmla="*/ 244682 h 6035883"/>
              <a:gd name="connsiteX49" fmla="*/ 1902172 w 7455147"/>
              <a:gd name="connsiteY49" fmla="*/ 483149 h 6035883"/>
              <a:gd name="connsiteX50" fmla="*/ 2014554 w 7455147"/>
              <a:gd name="connsiteY50" fmla="*/ 768214 h 6035883"/>
              <a:gd name="connsiteX51" fmla="*/ 2024970 w 7455147"/>
              <a:gd name="connsiteY51" fmla="*/ 983109 h 6035883"/>
              <a:gd name="connsiteX52" fmla="*/ 2127777 w 7455147"/>
              <a:gd name="connsiteY52" fmla="*/ 1108673 h 6035883"/>
              <a:gd name="connsiteX53" fmla="*/ 2277091 w 7455147"/>
              <a:gd name="connsiteY53" fmla="*/ 1350469 h 6035883"/>
              <a:gd name="connsiteX54" fmla="*/ 2140640 w 7455147"/>
              <a:gd name="connsiteY54" fmla="*/ 1463883 h 6035883"/>
              <a:gd name="connsiteX55" fmla="*/ 2095573 w 7455147"/>
              <a:gd name="connsiteY55" fmla="*/ 1930441 h 6035883"/>
              <a:gd name="connsiteX56" fmla="*/ 2596068 w 7455147"/>
              <a:gd name="connsiteY56" fmla="*/ 2381827 h 6035883"/>
              <a:gd name="connsiteX57" fmla="*/ 2479110 w 7455147"/>
              <a:gd name="connsiteY57" fmla="*/ 2456255 h 6035883"/>
              <a:gd name="connsiteX58" fmla="*/ 2521640 w 7455147"/>
              <a:gd name="connsiteY58" fmla="*/ 2732702 h 6035883"/>
              <a:gd name="connsiteX59" fmla="*/ 2564170 w 7455147"/>
              <a:gd name="connsiteY59" fmla="*/ 2828395 h 6035883"/>
              <a:gd name="connsiteX60" fmla="*/ 2659863 w 7455147"/>
              <a:gd name="connsiteY60" fmla="*/ 2860292 h 6035883"/>
              <a:gd name="connsiteX61" fmla="*/ 2627966 w 7455147"/>
              <a:gd name="connsiteY61" fmla="*/ 3009148 h 6035883"/>
              <a:gd name="connsiteX62" fmla="*/ 3117063 w 7455147"/>
              <a:gd name="connsiteY62" fmla="*/ 3062311 h 6035883"/>
              <a:gd name="connsiteX63" fmla="*/ 3755017 w 7455147"/>
              <a:gd name="connsiteY63" fmla="*/ 3232432 h 6035883"/>
              <a:gd name="connsiteX64" fmla="*/ 6865040 w 7455147"/>
              <a:gd name="connsiteY64" fmla="*/ 5654883 h 6035883"/>
              <a:gd name="connsiteX65" fmla="*/ 7246040 w 7455147"/>
              <a:gd name="connsiteY65" fmla="*/ 6035883 h 6035883"/>
              <a:gd name="connsiteX0" fmla="*/ 7306237 w 7455093"/>
              <a:gd name="connsiteY0" fmla="*/ 2934720 h 6035883"/>
              <a:gd name="connsiteX1" fmla="*/ 7455093 w 7455093"/>
              <a:gd name="connsiteY1" fmla="*/ 2583846 h 6035883"/>
              <a:gd name="connsiteX2" fmla="*/ 7306237 w 7455093"/>
              <a:gd name="connsiteY2" fmla="*/ 2381827 h 6035883"/>
              <a:gd name="connsiteX3" fmla="*/ 7104219 w 7455093"/>
              <a:gd name="connsiteY3" fmla="*/ 2466888 h 6035883"/>
              <a:gd name="connsiteX4" fmla="*/ 6827772 w 7455093"/>
              <a:gd name="connsiteY4" fmla="*/ 2605111 h 6035883"/>
              <a:gd name="connsiteX5" fmla="*/ 5243521 w 7455093"/>
              <a:gd name="connsiteY5" fmla="*/ 2371195 h 6035883"/>
              <a:gd name="connsiteX6" fmla="*/ 5317949 w 7455093"/>
              <a:gd name="connsiteY6" fmla="*/ 2126646 h 6035883"/>
              <a:gd name="connsiteX7" fmla="*/ 4254693 w 7455093"/>
              <a:gd name="connsiteY7" fmla="*/ 1860832 h 6035883"/>
              <a:gd name="connsiteX8" fmla="*/ 2593948 w 7455093"/>
              <a:gd name="connsiteY8" fmla="*/ 2155254 h 6035883"/>
              <a:gd name="connsiteX9" fmla="*/ 2214006 w 7455093"/>
              <a:gd name="connsiteY9" fmla="*/ 2059790 h 6035883"/>
              <a:gd name="connsiteX10" fmla="*/ 2072494 w 7455093"/>
              <a:gd name="connsiteY10" fmla="*/ 1848439 h 6035883"/>
              <a:gd name="connsiteX11" fmla="*/ 2128181 w 7455093"/>
              <a:gd name="connsiteY11" fmla="*/ 1478060 h 6035883"/>
              <a:gd name="connsiteX12" fmla="*/ 2245139 w 7455093"/>
              <a:gd name="connsiteY12" fmla="*/ 1371734 h 6035883"/>
              <a:gd name="connsiteX13" fmla="*/ 2137297 w 7455093"/>
              <a:gd name="connsiteY13" fmla="*/ 1218836 h 6035883"/>
              <a:gd name="connsiteX14" fmla="*/ 1882383 w 7455093"/>
              <a:gd name="connsiteY14" fmla="*/ 1119611 h 6035883"/>
              <a:gd name="connsiteX15" fmla="*/ 1959130 w 7455093"/>
              <a:gd name="connsiteY15" fmla="*/ 984754 h 6035883"/>
              <a:gd name="connsiteX16" fmla="*/ 2004631 w 7455093"/>
              <a:gd name="connsiteY16" fmla="*/ 993526 h 6035883"/>
              <a:gd name="connsiteX17" fmla="*/ 2028204 w 7455093"/>
              <a:gd name="connsiteY17" fmla="*/ 895945 h 6035883"/>
              <a:gd name="connsiteX18" fmla="*/ 1951482 w 7455093"/>
              <a:gd name="connsiteY18" fmla="*/ 548208 h 6035883"/>
              <a:gd name="connsiteX19" fmla="*/ 1575288 w 7455093"/>
              <a:gd name="connsiteY19" fmla="*/ 276581 h 6035883"/>
              <a:gd name="connsiteX20" fmla="*/ 1226186 w 7455093"/>
              <a:gd name="connsiteY20" fmla="*/ 244682 h 6035883"/>
              <a:gd name="connsiteX21" fmla="*/ 1073786 w 7455093"/>
              <a:gd name="connsiteY21" fmla="*/ 168482 h 6035883"/>
              <a:gd name="connsiteX22" fmla="*/ 994832 w 7455093"/>
              <a:gd name="connsiteY22" fmla="*/ 16261 h 6035883"/>
              <a:gd name="connsiteX23" fmla="*/ 593111 w 7455093"/>
              <a:gd name="connsiteY23" fmla="*/ 231682 h 6035883"/>
              <a:gd name="connsiteX24" fmla="*/ 310014 w 7455093"/>
              <a:gd name="connsiteY24" fmla="*/ 318707 h 6035883"/>
              <a:gd name="connsiteX25" fmla="*/ 246219 w 7455093"/>
              <a:gd name="connsiteY25" fmla="*/ 276581 h 6035883"/>
              <a:gd name="connsiteX26" fmla="*/ 1670 w 7455093"/>
              <a:gd name="connsiteY26" fmla="*/ 489232 h 6035883"/>
              <a:gd name="connsiteX27" fmla="*/ 218848 w 7455093"/>
              <a:gd name="connsiteY27" fmla="*/ 513444 h 6035883"/>
              <a:gd name="connsiteX28" fmla="*/ 510067 w 7455093"/>
              <a:gd name="connsiteY28" fmla="*/ 859003 h 6035883"/>
              <a:gd name="connsiteX29" fmla="*/ 1086191 w 7455093"/>
              <a:gd name="connsiteY29" fmla="*/ 1605650 h 6035883"/>
              <a:gd name="connsiteX30" fmla="*/ 1288209 w 7455093"/>
              <a:gd name="connsiteY30" fmla="*/ 1945892 h 6035883"/>
              <a:gd name="connsiteX31" fmla="*/ 1139353 w 7455093"/>
              <a:gd name="connsiteY31" fmla="*/ 2211706 h 6035883"/>
              <a:gd name="connsiteX32" fmla="*/ 916070 w 7455093"/>
              <a:gd name="connsiteY32" fmla="*/ 2328664 h 6035883"/>
              <a:gd name="connsiteX33" fmla="*/ 695733 w 7455093"/>
              <a:gd name="connsiteY33" fmla="*/ 2185914 h 6035883"/>
              <a:gd name="connsiteX34" fmla="*/ 745949 w 7455093"/>
              <a:gd name="connsiteY34" fmla="*/ 2105381 h 6035883"/>
              <a:gd name="connsiteX35" fmla="*/ 246219 w 7455093"/>
              <a:gd name="connsiteY35" fmla="*/ 2201074 h 6035883"/>
              <a:gd name="connsiteX36" fmla="*/ 613411 w 7455093"/>
              <a:gd name="connsiteY36" fmla="*/ 2232760 h 6035883"/>
              <a:gd name="connsiteX37" fmla="*/ 933496 w 7455093"/>
              <a:gd name="connsiteY37" fmla="*/ 2324364 h 6035883"/>
              <a:gd name="connsiteX38" fmla="*/ 1156535 w 7455093"/>
              <a:gd name="connsiteY38" fmla="*/ 2187719 h 6035883"/>
              <a:gd name="connsiteX39" fmla="*/ 1286848 w 7455093"/>
              <a:gd name="connsiteY39" fmla="*/ 1976428 h 6035883"/>
              <a:gd name="connsiteX40" fmla="*/ 1192516 w 7455093"/>
              <a:gd name="connsiteY40" fmla="*/ 1733241 h 6035883"/>
              <a:gd name="connsiteX41" fmla="*/ 312540 w 7455093"/>
              <a:gd name="connsiteY41" fmla="*/ 593241 h 6035883"/>
              <a:gd name="connsiteX42" fmla="*/ 195 w 7455093"/>
              <a:gd name="connsiteY42" fmla="*/ 489881 h 6035883"/>
              <a:gd name="connsiteX43" fmla="*/ 268852 w 7455093"/>
              <a:gd name="connsiteY43" fmla="*/ 284898 h 6035883"/>
              <a:gd name="connsiteX44" fmla="*/ 624170 w 7455093"/>
              <a:gd name="connsiteY44" fmla="*/ 211819 h 6035883"/>
              <a:gd name="connsiteX45" fmla="*/ 1011763 w 7455093"/>
              <a:gd name="connsiteY45" fmla="*/ 134 h 6035883"/>
              <a:gd name="connsiteX46" fmla="*/ 1075558 w 7455093"/>
              <a:gd name="connsiteY46" fmla="*/ 180888 h 6035883"/>
              <a:gd name="connsiteX47" fmla="*/ 1226186 w 7455093"/>
              <a:gd name="connsiteY47" fmla="*/ 244682 h 6035883"/>
              <a:gd name="connsiteX48" fmla="*/ 1530986 w 7455093"/>
              <a:gd name="connsiteY48" fmla="*/ 244682 h 6035883"/>
              <a:gd name="connsiteX49" fmla="*/ 1902118 w 7455093"/>
              <a:gd name="connsiteY49" fmla="*/ 483149 h 6035883"/>
              <a:gd name="connsiteX50" fmla="*/ 2014500 w 7455093"/>
              <a:gd name="connsiteY50" fmla="*/ 768214 h 6035883"/>
              <a:gd name="connsiteX51" fmla="*/ 2024916 w 7455093"/>
              <a:gd name="connsiteY51" fmla="*/ 983109 h 6035883"/>
              <a:gd name="connsiteX52" fmla="*/ 2127723 w 7455093"/>
              <a:gd name="connsiteY52" fmla="*/ 1108673 h 6035883"/>
              <a:gd name="connsiteX53" fmla="*/ 2277037 w 7455093"/>
              <a:gd name="connsiteY53" fmla="*/ 1350469 h 6035883"/>
              <a:gd name="connsiteX54" fmla="*/ 2140586 w 7455093"/>
              <a:gd name="connsiteY54" fmla="*/ 1463883 h 6035883"/>
              <a:gd name="connsiteX55" fmla="*/ 2095519 w 7455093"/>
              <a:gd name="connsiteY55" fmla="*/ 1930441 h 6035883"/>
              <a:gd name="connsiteX56" fmla="*/ 2596014 w 7455093"/>
              <a:gd name="connsiteY56" fmla="*/ 2381827 h 6035883"/>
              <a:gd name="connsiteX57" fmla="*/ 2479056 w 7455093"/>
              <a:gd name="connsiteY57" fmla="*/ 2456255 h 6035883"/>
              <a:gd name="connsiteX58" fmla="*/ 2521586 w 7455093"/>
              <a:gd name="connsiteY58" fmla="*/ 2732702 h 6035883"/>
              <a:gd name="connsiteX59" fmla="*/ 2564116 w 7455093"/>
              <a:gd name="connsiteY59" fmla="*/ 2828395 h 6035883"/>
              <a:gd name="connsiteX60" fmla="*/ 2659809 w 7455093"/>
              <a:gd name="connsiteY60" fmla="*/ 2860292 h 6035883"/>
              <a:gd name="connsiteX61" fmla="*/ 2627912 w 7455093"/>
              <a:gd name="connsiteY61" fmla="*/ 3009148 h 6035883"/>
              <a:gd name="connsiteX62" fmla="*/ 3117009 w 7455093"/>
              <a:gd name="connsiteY62" fmla="*/ 3062311 h 6035883"/>
              <a:gd name="connsiteX63" fmla="*/ 3754963 w 7455093"/>
              <a:gd name="connsiteY63" fmla="*/ 3232432 h 6035883"/>
              <a:gd name="connsiteX64" fmla="*/ 6864986 w 7455093"/>
              <a:gd name="connsiteY64" fmla="*/ 5654883 h 6035883"/>
              <a:gd name="connsiteX65" fmla="*/ 7245986 w 7455093"/>
              <a:gd name="connsiteY65" fmla="*/ 6035883 h 6035883"/>
              <a:gd name="connsiteX0" fmla="*/ 7306214 w 7455070"/>
              <a:gd name="connsiteY0" fmla="*/ 2934720 h 6035883"/>
              <a:gd name="connsiteX1" fmla="*/ 7455070 w 7455070"/>
              <a:gd name="connsiteY1" fmla="*/ 2583846 h 6035883"/>
              <a:gd name="connsiteX2" fmla="*/ 7306214 w 7455070"/>
              <a:gd name="connsiteY2" fmla="*/ 2381827 h 6035883"/>
              <a:gd name="connsiteX3" fmla="*/ 7104196 w 7455070"/>
              <a:gd name="connsiteY3" fmla="*/ 2466888 h 6035883"/>
              <a:gd name="connsiteX4" fmla="*/ 6827749 w 7455070"/>
              <a:gd name="connsiteY4" fmla="*/ 2605111 h 6035883"/>
              <a:gd name="connsiteX5" fmla="*/ 5243498 w 7455070"/>
              <a:gd name="connsiteY5" fmla="*/ 2371195 h 6035883"/>
              <a:gd name="connsiteX6" fmla="*/ 5317926 w 7455070"/>
              <a:gd name="connsiteY6" fmla="*/ 2126646 h 6035883"/>
              <a:gd name="connsiteX7" fmla="*/ 4254670 w 7455070"/>
              <a:gd name="connsiteY7" fmla="*/ 1860832 h 6035883"/>
              <a:gd name="connsiteX8" fmla="*/ 2593925 w 7455070"/>
              <a:gd name="connsiteY8" fmla="*/ 2155254 h 6035883"/>
              <a:gd name="connsiteX9" fmla="*/ 2213983 w 7455070"/>
              <a:gd name="connsiteY9" fmla="*/ 2059790 h 6035883"/>
              <a:gd name="connsiteX10" fmla="*/ 2072471 w 7455070"/>
              <a:gd name="connsiteY10" fmla="*/ 1848439 h 6035883"/>
              <a:gd name="connsiteX11" fmla="*/ 2128158 w 7455070"/>
              <a:gd name="connsiteY11" fmla="*/ 1478060 h 6035883"/>
              <a:gd name="connsiteX12" fmla="*/ 2245116 w 7455070"/>
              <a:gd name="connsiteY12" fmla="*/ 1371734 h 6035883"/>
              <a:gd name="connsiteX13" fmla="*/ 2137274 w 7455070"/>
              <a:gd name="connsiteY13" fmla="*/ 1218836 h 6035883"/>
              <a:gd name="connsiteX14" fmla="*/ 1882360 w 7455070"/>
              <a:gd name="connsiteY14" fmla="*/ 1119611 h 6035883"/>
              <a:gd name="connsiteX15" fmla="*/ 1959107 w 7455070"/>
              <a:gd name="connsiteY15" fmla="*/ 984754 h 6035883"/>
              <a:gd name="connsiteX16" fmla="*/ 2004608 w 7455070"/>
              <a:gd name="connsiteY16" fmla="*/ 993526 h 6035883"/>
              <a:gd name="connsiteX17" fmla="*/ 2028181 w 7455070"/>
              <a:gd name="connsiteY17" fmla="*/ 895945 h 6035883"/>
              <a:gd name="connsiteX18" fmla="*/ 1951459 w 7455070"/>
              <a:gd name="connsiteY18" fmla="*/ 548208 h 6035883"/>
              <a:gd name="connsiteX19" fmla="*/ 1575265 w 7455070"/>
              <a:gd name="connsiteY19" fmla="*/ 276581 h 6035883"/>
              <a:gd name="connsiteX20" fmla="*/ 1226163 w 7455070"/>
              <a:gd name="connsiteY20" fmla="*/ 244682 h 6035883"/>
              <a:gd name="connsiteX21" fmla="*/ 1073763 w 7455070"/>
              <a:gd name="connsiteY21" fmla="*/ 168482 h 6035883"/>
              <a:gd name="connsiteX22" fmla="*/ 994809 w 7455070"/>
              <a:gd name="connsiteY22" fmla="*/ 16261 h 6035883"/>
              <a:gd name="connsiteX23" fmla="*/ 593088 w 7455070"/>
              <a:gd name="connsiteY23" fmla="*/ 231682 h 6035883"/>
              <a:gd name="connsiteX24" fmla="*/ 309991 w 7455070"/>
              <a:gd name="connsiteY24" fmla="*/ 318707 h 6035883"/>
              <a:gd name="connsiteX25" fmla="*/ 246196 w 7455070"/>
              <a:gd name="connsiteY25" fmla="*/ 276581 h 6035883"/>
              <a:gd name="connsiteX26" fmla="*/ 1647 w 7455070"/>
              <a:gd name="connsiteY26" fmla="*/ 489232 h 6035883"/>
              <a:gd name="connsiteX27" fmla="*/ 218825 w 7455070"/>
              <a:gd name="connsiteY27" fmla="*/ 513444 h 6035883"/>
              <a:gd name="connsiteX28" fmla="*/ 510044 w 7455070"/>
              <a:gd name="connsiteY28" fmla="*/ 859003 h 6035883"/>
              <a:gd name="connsiteX29" fmla="*/ 1086168 w 7455070"/>
              <a:gd name="connsiteY29" fmla="*/ 1605650 h 6035883"/>
              <a:gd name="connsiteX30" fmla="*/ 1288186 w 7455070"/>
              <a:gd name="connsiteY30" fmla="*/ 1945892 h 6035883"/>
              <a:gd name="connsiteX31" fmla="*/ 1139330 w 7455070"/>
              <a:gd name="connsiteY31" fmla="*/ 2211706 h 6035883"/>
              <a:gd name="connsiteX32" fmla="*/ 916047 w 7455070"/>
              <a:gd name="connsiteY32" fmla="*/ 2328664 h 6035883"/>
              <a:gd name="connsiteX33" fmla="*/ 695710 w 7455070"/>
              <a:gd name="connsiteY33" fmla="*/ 2185914 h 6035883"/>
              <a:gd name="connsiteX34" fmla="*/ 745926 w 7455070"/>
              <a:gd name="connsiteY34" fmla="*/ 2105381 h 6035883"/>
              <a:gd name="connsiteX35" fmla="*/ 246196 w 7455070"/>
              <a:gd name="connsiteY35" fmla="*/ 2201074 h 6035883"/>
              <a:gd name="connsiteX36" fmla="*/ 613388 w 7455070"/>
              <a:gd name="connsiteY36" fmla="*/ 2232760 h 6035883"/>
              <a:gd name="connsiteX37" fmla="*/ 933473 w 7455070"/>
              <a:gd name="connsiteY37" fmla="*/ 2324364 h 6035883"/>
              <a:gd name="connsiteX38" fmla="*/ 1156512 w 7455070"/>
              <a:gd name="connsiteY38" fmla="*/ 2187719 h 6035883"/>
              <a:gd name="connsiteX39" fmla="*/ 1286825 w 7455070"/>
              <a:gd name="connsiteY39" fmla="*/ 1976428 h 6035883"/>
              <a:gd name="connsiteX40" fmla="*/ 1192493 w 7455070"/>
              <a:gd name="connsiteY40" fmla="*/ 1733241 h 6035883"/>
              <a:gd name="connsiteX41" fmla="*/ 312517 w 7455070"/>
              <a:gd name="connsiteY41" fmla="*/ 593241 h 6035883"/>
              <a:gd name="connsiteX42" fmla="*/ 172 w 7455070"/>
              <a:gd name="connsiteY42" fmla="*/ 489881 h 6035883"/>
              <a:gd name="connsiteX43" fmla="*/ 268829 w 7455070"/>
              <a:gd name="connsiteY43" fmla="*/ 284898 h 6035883"/>
              <a:gd name="connsiteX44" fmla="*/ 624147 w 7455070"/>
              <a:gd name="connsiteY44" fmla="*/ 211819 h 6035883"/>
              <a:gd name="connsiteX45" fmla="*/ 1011740 w 7455070"/>
              <a:gd name="connsiteY45" fmla="*/ 134 h 6035883"/>
              <a:gd name="connsiteX46" fmla="*/ 1075535 w 7455070"/>
              <a:gd name="connsiteY46" fmla="*/ 180888 h 6035883"/>
              <a:gd name="connsiteX47" fmla="*/ 1226163 w 7455070"/>
              <a:gd name="connsiteY47" fmla="*/ 244682 h 6035883"/>
              <a:gd name="connsiteX48" fmla="*/ 1530963 w 7455070"/>
              <a:gd name="connsiteY48" fmla="*/ 244682 h 6035883"/>
              <a:gd name="connsiteX49" fmla="*/ 1902095 w 7455070"/>
              <a:gd name="connsiteY49" fmla="*/ 483149 h 6035883"/>
              <a:gd name="connsiteX50" fmla="*/ 2014477 w 7455070"/>
              <a:gd name="connsiteY50" fmla="*/ 768214 h 6035883"/>
              <a:gd name="connsiteX51" fmla="*/ 2024893 w 7455070"/>
              <a:gd name="connsiteY51" fmla="*/ 983109 h 6035883"/>
              <a:gd name="connsiteX52" fmla="*/ 2127700 w 7455070"/>
              <a:gd name="connsiteY52" fmla="*/ 1108673 h 6035883"/>
              <a:gd name="connsiteX53" fmla="*/ 2277014 w 7455070"/>
              <a:gd name="connsiteY53" fmla="*/ 1350469 h 6035883"/>
              <a:gd name="connsiteX54" fmla="*/ 2140563 w 7455070"/>
              <a:gd name="connsiteY54" fmla="*/ 1463883 h 6035883"/>
              <a:gd name="connsiteX55" fmla="*/ 2095496 w 7455070"/>
              <a:gd name="connsiteY55" fmla="*/ 1930441 h 6035883"/>
              <a:gd name="connsiteX56" fmla="*/ 2595991 w 7455070"/>
              <a:gd name="connsiteY56" fmla="*/ 2381827 h 6035883"/>
              <a:gd name="connsiteX57" fmla="*/ 2479033 w 7455070"/>
              <a:gd name="connsiteY57" fmla="*/ 2456255 h 6035883"/>
              <a:gd name="connsiteX58" fmla="*/ 2521563 w 7455070"/>
              <a:gd name="connsiteY58" fmla="*/ 2732702 h 6035883"/>
              <a:gd name="connsiteX59" fmla="*/ 2564093 w 7455070"/>
              <a:gd name="connsiteY59" fmla="*/ 2828395 h 6035883"/>
              <a:gd name="connsiteX60" fmla="*/ 2659786 w 7455070"/>
              <a:gd name="connsiteY60" fmla="*/ 2860292 h 6035883"/>
              <a:gd name="connsiteX61" fmla="*/ 2627889 w 7455070"/>
              <a:gd name="connsiteY61" fmla="*/ 3009148 h 6035883"/>
              <a:gd name="connsiteX62" fmla="*/ 3116986 w 7455070"/>
              <a:gd name="connsiteY62" fmla="*/ 3062311 h 6035883"/>
              <a:gd name="connsiteX63" fmla="*/ 3754940 w 7455070"/>
              <a:gd name="connsiteY63" fmla="*/ 3232432 h 6035883"/>
              <a:gd name="connsiteX64" fmla="*/ 6864963 w 7455070"/>
              <a:gd name="connsiteY64" fmla="*/ 5654883 h 6035883"/>
              <a:gd name="connsiteX65" fmla="*/ 7245963 w 7455070"/>
              <a:gd name="connsiteY65" fmla="*/ 6035883 h 6035883"/>
              <a:gd name="connsiteX0" fmla="*/ 7306080 w 7454936"/>
              <a:gd name="connsiteY0" fmla="*/ 2934720 h 6035883"/>
              <a:gd name="connsiteX1" fmla="*/ 7454936 w 7454936"/>
              <a:gd name="connsiteY1" fmla="*/ 2583846 h 6035883"/>
              <a:gd name="connsiteX2" fmla="*/ 7306080 w 7454936"/>
              <a:gd name="connsiteY2" fmla="*/ 2381827 h 6035883"/>
              <a:gd name="connsiteX3" fmla="*/ 7104062 w 7454936"/>
              <a:gd name="connsiteY3" fmla="*/ 2466888 h 6035883"/>
              <a:gd name="connsiteX4" fmla="*/ 6827615 w 7454936"/>
              <a:gd name="connsiteY4" fmla="*/ 2605111 h 6035883"/>
              <a:gd name="connsiteX5" fmla="*/ 5243364 w 7454936"/>
              <a:gd name="connsiteY5" fmla="*/ 2371195 h 6035883"/>
              <a:gd name="connsiteX6" fmla="*/ 5317792 w 7454936"/>
              <a:gd name="connsiteY6" fmla="*/ 2126646 h 6035883"/>
              <a:gd name="connsiteX7" fmla="*/ 4254536 w 7454936"/>
              <a:gd name="connsiteY7" fmla="*/ 1860832 h 6035883"/>
              <a:gd name="connsiteX8" fmla="*/ 2593791 w 7454936"/>
              <a:gd name="connsiteY8" fmla="*/ 2155254 h 6035883"/>
              <a:gd name="connsiteX9" fmla="*/ 2213849 w 7454936"/>
              <a:gd name="connsiteY9" fmla="*/ 2059790 h 6035883"/>
              <a:gd name="connsiteX10" fmla="*/ 2072337 w 7454936"/>
              <a:gd name="connsiteY10" fmla="*/ 1848439 h 6035883"/>
              <a:gd name="connsiteX11" fmla="*/ 2128024 w 7454936"/>
              <a:gd name="connsiteY11" fmla="*/ 1478060 h 6035883"/>
              <a:gd name="connsiteX12" fmla="*/ 2244982 w 7454936"/>
              <a:gd name="connsiteY12" fmla="*/ 1371734 h 6035883"/>
              <a:gd name="connsiteX13" fmla="*/ 2137140 w 7454936"/>
              <a:gd name="connsiteY13" fmla="*/ 1218836 h 6035883"/>
              <a:gd name="connsiteX14" fmla="*/ 1882226 w 7454936"/>
              <a:gd name="connsiteY14" fmla="*/ 1119611 h 6035883"/>
              <a:gd name="connsiteX15" fmla="*/ 1958973 w 7454936"/>
              <a:gd name="connsiteY15" fmla="*/ 984754 h 6035883"/>
              <a:gd name="connsiteX16" fmla="*/ 2004474 w 7454936"/>
              <a:gd name="connsiteY16" fmla="*/ 993526 h 6035883"/>
              <a:gd name="connsiteX17" fmla="*/ 2028047 w 7454936"/>
              <a:gd name="connsiteY17" fmla="*/ 895945 h 6035883"/>
              <a:gd name="connsiteX18" fmla="*/ 1951325 w 7454936"/>
              <a:gd name="connsiteY18" fmla="*/ 548208 h 6035883"/>
              <a:gd name="connsiteX19" fmla="*/ 1575131 w 7454936"/>
              <a:gd name="connsiteY19" fmla="*/ 276581 h 6035883"/>
              <a:gd name="connsiteX20" fmla="*/ 1226029 w 7454936"/>
              <a:gd name="connsiteY20" fmla="*/ 244682 h 6035883"/>
              <a:gd name="connsiteX21" fmla="*/ 1073629 w 7454936"/>
              <a:gd name="connsiteY21" fmla="*/ 168482 h 6035883"/>
              <a:gd name="connsiteX22" fmla="*/ 994675 w 7454936"/>
              <a:gd name="connsiteY22" fmla="*/ 16261 h 6035883"/>
              <a:gd name="connsiteX23" fmla="*/ 592954 w 7454936"/>
              <a:gd name="connsiteY23" fmla="*/ 231682 h 6035883"/>
              <a:gd name="connsiteX24" fmla="*/ 309857 w 7454936"/>
              <a:gd name="connsiteY24" fmla="*/ 318707 h 6035883"/>
              <a:gd name="connsiteX25" fmla="*/ 246062 w 7454936"/>
              <a:gd name="connsiteY25" fmla="*/ 276581 h 6035883"/>
              <a:gd name="connsiteX26" fmla="*/ 1513 w 7454936"/>
              <a:gd name="connsiteY26" fmla="*/ 489232 h 6035883"/>
              <a:gd name="connsiteX27" fmla="*/ 218691 w 7454936"/>
              <a:gd name="connsiteY27" fmla="*/ 513444 h 6035883"/>
              <a:gd name="connsiteX28" fmla="*/ 509910 w 7454936"/>
              <a:gd name="connsiteY28" fmla="*/ 859003 h 6035883"/>
              <a:gd name="connsiteX29" fmla="*/ 1086034 w 7454936"/>
              <a:gd name="connsiteY29" fmla="*/ 1605650 h 6035883"/>
              <a:gd name="connsiteX30" fmla="*/ 1288052 w 7454936"/>
              <a:gd name="connsiteY30" fmla="*/ 1945892 h 6035883"/>
              <a:gd name="connsiteX31" fmla="*/ 1139196 w 7454936"/>
              <a:gd name="connsiteY31" fmla="*/ 2211706 h 6035883"/>
              <a:gd name="connsiteX32" fmla="*/ 915913 w 7454936"/>
              <a:gd name="connsiteY32" fmla="*/ 2328664 h 6035883"/>
              <a:gd name="connsiteX33" fmla="*/ 695576 w 7454936"/>
              <a:gd name="connsiteY33" fmla="*/ 2185914 h 6035883"/>
              <a:gd name="connsiteX34" fmla="*/ 745792 w 7454936"/>
              <a:gd name="connsiteY34" fmla="*/ 2105381 h 6035883"/>
              <a:gd name="connsiteX35" fmla="*/ 246062 w 7454936"/>
              <a:gd name="connsiteY35" fmla="*/ 2201074 h 6035883"/>
              <a:gd name="connsiteX36" fmla="*/ 613254 w 7454936"/>
              <a:gd name="connsiteY36" fmla="*/ 2232760 h 6035883"/>
              <a:gd name="connsiteX37" fmla="*/ 933339 w 7454936"/>
              <a:gd name="connsiteY37" fmla="*/ 2324364 h 6035883"/>
              <a:gd name="connsiteX38" fmla="*/ 1156378 w 7454936"/>
              <a:gd name="connsiteY38" fmla="*/ 2187719 h 6035883"/>
              <a:gd name="connsiteX39" fmla="*/ 1286691 w 7454936"/>
              <a:gd name="connsiteY39" fmla="*/ 1976428 h 6035883"/>
              <a:gd name="connsiteX40" fmla="*/ 1192359 w 7454936"/>
              <a:gd name="connsiteY40" fmla="*/ 1733241 h 6035883"/>
              <a:gd name="connsiteX41" fmla="*/ 312383 w 7454936"/>
              <a:gd name="connsiteY41" fmla="*/ 593241 h 6035883"/>
              <a:gd name="connsiteX42" fmla="*/ 38 w 7454936"/>
              <a:gd name="connsiteY42" fmla="*/ 489881 h 6035883"/>
              <a:gd name="connsiteX43" fmla="*/ 291329 w 7454936"/>
              <a:gd name="connsiteY43" fmla="*/ 307531 h 6035883"/>
              <a:gd name="connsiteX44" fmla="*/ 624013 w 7454936"/>
              <a:gd name="connsiteY44" fmla="*/ 211819 h 6035883"/>
              <a:gd name="connsiteX45" fmla="*/ 1011606 w 7454936"/>
              <a:gd name="connsiteY45" fmla="*/ 134 h 6035883"/>
              <a:gd name="connsiteX46" fmla="*/ 1075401 w 7454936"/>
              <a:gd name="connsiteY46" fmla="*/ 180888 h 6035883"/>
              <a:gd name="connsiteX47" fmla="*/ 1226029 w 7454936"/>
              <a:gd name="connsiteY47" fmla="*/ 244682 h 6035883"/>
              <a:gd name="connsiteX48" fmla="*/ 1530829 w 7454936"/>
              <a:gd name="connsiteY48" fmla="*/ 244682 h 6035883"/>
              <a:gd name="connsiteX49" fmla="*/ 1901961 w 7454936"/>
              <a:gd name="connsiteY49" fmla="*/ 483149 h 6035883"/>
              <a:gd name="connsiteX50" fmla="*/ 2014343 w 7454936"/>
              <a:gd name="connsiteY50" fmla="*/ 768214 h 6035883"/>
              <a:gd name="connsiteX51" fmla="*/ 2024759 w 7454936"/>
              <a:gd name="connsiteY51" fmla="*/ 983109 h 6035883"/>
              <a:gd name="connsiteX52" fmla="*/ 2127566 w 7454936"/>
              <a:gd name="connsiteY52" fmla="*/ 1108673 h 6035883"/>
              <a:gd name="connsiteX53" fmla="*/ 2276880 w 7454936"/>
              <a:gd name="connsiteY53" fmla="*/ 1350469 h 6035883"/>
              <a:gd name="connsiteX54" fmla="*/ 2140429 w 7454936"/>
              <a:gd name="connsiteY54" fmla="*/ 1463883 h 6035883"/>
              <a:gd name="connsiteX55" fmla="*/ 2095362 w 7454936"/>
              <a:gd name="connsiteY55" fmla="*/ 1930441 h 6035883"/>
              <a:gd name="connsiteX56" fmla="*/ 2595857 w 7454936"/>
              <a:gd name="connsiteY56" fmla="*/ 2381827 h 6035883"/>
              <a:gd name="connsiteX57" fmla="*/ 2478899 w 7454936"/>
              <a:gd name="connsiteY57" fmla="*/ 2456255 h 6035883"/>
              <a:gd name="connsiteX58" fmla="*/ 2521429 w 7454936"/>
              <a:gd name="connsiteY58" fmla="*/ 2732702 h 6035883"/>
              <a:gd name="connsiteX59" fmla="*/ 2563959 w 7454936"/>
              <a:gd name="connsiteY59" fmla="*/ 2828395 h 6035883"/>
              <a:gd name="connsiteX60" fmla="*/ 2659652 w 7454936"/>
              <a:gd name="connsiteY60" fmla="*/ 2860292 h 6035883"/>
              <a:gd name="connsiteX61" fmla="*/ 2627755 w 7454936"/>
              <a:gd name="connsiteY61" fmla="*/ 3009148 h 6035883"/>
              <a:gd name="connsiteX62" fmla="*/ 3116852 w 7454936"/>
              <a:gd name="connsiteY62" fmla="*/ 3062311 h 6035883"/>
              <a:gd name="connsiteX63" fmla="*/ 3754806 w 7454936"/>
              <a:gd name="connsiteY63" fmla="*/ 3232432 h 6035883"/>
              <a:gd name="connsiteX64" fmla="*/ 6864829 w 7454936"/>
              <a:gd name="connsiteY64" fmla="*/ 5654883 h 6035883"/>
              <a:gd name="connsiteX65" fmla="*/ 7245829 w 7454936"/>
              <a:gd name="connsiteY65" fmla="*/ 6035883 h 6035883"/>
              <a:gd name="connsiteX0" fmla="*/ 7306081 w 7454937"/>
              <a:gd name="connsiteY0" fmla="*/ 2934720 h 6035883"/>
              <a:gd name="connsiteX1" fmla="*/ 7454937 w 7454937"/>
              <a:gd name="connsiteY1" fmla="*/ 2583846 h 6035883"/>
              <a:gd name="connsiteX2" fmla="*/ 7306081 w 7454937"/>
              <a:gd name="connsiteY2" fmla="*/ 2381827 h 6035883"/>
              <a:gd name="connsiteX3" fmla="*/ 7104063 w 7454937"/>
              <a:gd name="connsiteY3" fmla="*/ 2466888 h 6035883"/>
              <a:gd name="connsiteX4" fmla="*/ 6827616 w 7454937"/>
              <a:gd name="connsiteY4" fmla="*/ 2605111 h 6035883"/>
              <a:gd name="connsiteX5" fmla="*/ 5243365 w 7454937"/>
              <a:gd name="connsiteY5" fmla="*/ 2371195 h 6035883"/>
              <a:gd name="connsiteX6" fmla="*/ 5317793 w 7454937"/>
              <a:gd name="connsiteY6" fmla="*/ 2126646 h 6035883"/>
              <a:gd name="connsiteX7" fmla="*/ 4254537 w 7454937"/>
              <a:gd name="connsiteY7" fmla="*/ 1860832 h 6035883"/>
              <a:gd name="connsiteX8" fmla="*/ 2593792 w 7454937"/>
              <a:gd name="connsiteY8" fmla="*/ 2155254 h 6035883"/>
              <a:gd name="connsiteX9" fmla="*/ 2213850 w 7454937"/>
              <a:gd name="connsiteY9" fmla="*/ 2059790 h 6035883"/>
              <a:gd name="connsiteX10" fmla="*/ 2072338 w 7454937"/>
              <a:gd name="connsiteY10" fmla="*/ 1848439 h 6035883"/>
              <a:gd name="connsiteX11" fmla="*/ 2128025 w 7454937"/>
              <a:gd name="connsiteY11" fmla="*/ 1478060 h 6035883"/>
              <a:gd name="connsiteX12" fmla="*/ 2244983 w 7454937"/>
              <a:gd name="connsiteY12" fmla="*/ 1371734 h 6035883"/>
              <a:gd name="connsiteX13" fmla="*/ 2137141 w 7454937"/>
              <a:gd name="connsiteY13" fmla="*/ 1218836 h 6035883"/>
              <a:gd name="connsiteX14" fmla="*/ 1882227 w 7454937"/>
              <a:gd name="connsiteY14" fmla="*/ 1119611 h 6035883"/>
              <a:gd name="connsiteX15" fmla="*/ 1958974 w 7454937"/>
              <a:gd name="connsiteY15" fmla="*/ 984754 h 6035883"/>
              <a:gd name="connsiteX16" fmla="*/ 2004475 w 7454937"/>
              <a:gd name="connsiteY16" fmla="*/ 993526 h 6035883"/>
              <a:gd name="connsiteX17" fmla="*/ 2028048 w 7454937"/>
              <a:gd name="connsiteY17" fmla="*/ 895945 h 6035883"/>
              <a:gd name="connsiteX18" fmla="*/ 1951326 w 7454937"/>
              <a:gd name="connsiteY18" fmla="*/ 548208 h 6035883"/>
              <a:gd name="connsiteX19" fmla="*/ 1575132 w 7454937"/>
              <a:gd name="connsiteY19" fmla="*/ 276581 h 6035883"/>
              <a:gd name="connsiteX20" fmla="*/ 1226030 w 7454937"/>
              <a:gd name="connsiteY20" fmla="*/ 244682 h 6035883"/>
              <a:gd name="connsiteX21" fmla="*/ 1073630 w 7454937"/>
              <a:gd name="connsiteY21" fmla="*/ 168482 h 6035883"/>
              <a:gd name="connsiteX22" fmla="*/ 994676 w 7454937"/>
              <a:gd name="connsiteY22" fmla="*/ 16261 h 6035883"/>
              <a:gd name="connsiteX23" fmla="*/ 592955 w 7454937"/>
              <a:gd name="connsiteY23" fmla="*/ 231682 h 6035883"/>
              <a:gd name="connsiteX24" fmla="*/ 309858 w 7454937"/>
              <a:gd name="connsiteY24" fmla="*/ 318707 h 6035883"/>
              <a:gd name="connsiteX25" fmla="*/ 246063 w 7454937"/>
              <a:gd name="connsiteY25" fmla="*/ 276581 h 6035883"/>
              <a:gd name="connsiteX26" fmla="*/ 1514 w 7454937"/>
              <a:gd name="connsiteY26" fmla="*/ 489232 h 6035883"/>
              <a:gd name="connsiteX27" fmla="*/ 218692 w 7454937"/>
              <a:gd name="connsiteY27" fmla="*/ 513444 h 6035883"/>
              <a:gd name="connsiteX28" fmla="*/ 509911 w 7454937"/>
              <a:gd name="connsiteY28" fmla="*/ 859003 h 6035883"/>
              <a:gd name="connsiteX29" fmla="*/ 1086035 w 7454937"/>
              <a:gd name="connsiteY29" fmla="*/ 1605650 h 6035883"/>
              <a:gd name="connsiteX30" fmla="*/ 1288053 w 7454937"/>
              <a:gd name="connsiteY30" fmla="*/ 1945892 h 6035883"/>
              <a:gd name="connsiteX31" fmla="*/ 1139197 w 7454937"/>
              <a:gd name="connsiteY31" fmla="*/ 2211706 h 6035883"/>
              <a:gd name="connsiteX32" fmla="*/ 915914 w 7454937"/>
              <a:gd name="connsiteY32" fmla="*/ 2328664 h 6035883"/>
              <a:gd name="connsiteX33" fmla="*/ 695577 w 7454937"/>
              <a:gd name="connsiteY33" fmla="*/ 2185914 h 6035883"/>
              <a:gd name="connsiteX34" fmla="*/ 745793 w 7454937"/>
              <a:gd name="connsiteY34" fmla="*/ 2105381 h 6035883"/>
              <a:gd name="connsiteX35" fmla="*/ 246063 w 7454937"/>
              <a:gd name="connsiteY35" fmla="*/ 2201074 h 6035883"/>
              <a:gd name="connsiteX36" fmla="*/ 613255 w 7454937"/>
              <a:gd name="connsiteY36" fmla="*/ 2232760 h 6035883"/>
              <a:gd name="connsiteX37" fmla="*/ 933340 w 7454937"/>
              <a:gd name="connsiteY37" fmla="*/ 2324364 h 6035883"/>
              <a:gd name="connsiteX38" fmla="*/ 1156379 w 7454937"/>
              <a:gd name="connsiteY38" fmla="*/ 2187719 h 6035883"/>
              <a:gd name="connsiteX39" fmla="*/ 1286692 w 7454937"/>
              <a:gd name="connsiteY39" fmla="*/ 1976428 h 6035883"/>
              <a:gd name="connsiteX40" fmla="*/ 1192360 w 7454937"/>
              <a:gd name="connsiteY40" fmla="*/ 1733241 h 6035883"/>
              <a:gd name="connsiteX41" fmla="*/ 312384 w 7454937"/>
              <a:gd name="connsiteY41" fmla="*/ 593241 h 6035883"/>
              <a:gd name="connsiteX42" fmla="*/ 39 w 7454937"/>
              <a:gd name="connsiteY42" fmla="*/ 489881 h 6035883"/>
              <a:gd name="connsiteX43" fmla="*/ 291330 w 7454937"/>
              <a:gd name="connsiteY43" fmla="*/ 307531 h 6035883"/>
              <a:gd name="connsiteX44" fmla="*/ 624014 w 7454937"/>
              <a:gd name="connsiteY44" fmla="*/ 211819 h 6035883"/>
              <a:gd name="connsiteX45" fmla="*/ 1011607 w 7454937"/>
              <a:gd name="connsiteY45" fmla="*/ 134 h 6035883"/>
              <a:gd name="connsiteX46" fmla="*/ 1075402 w 7454937"/>
              <a:gd name="connsiteY46" fmla="*/ 180888 h 6035883"/>
              <a:gd name="connsiteX47" fmla="*/ 1226030 w 7454937"/>
              <a:gd name="connsiteY47" fmla="*/ 244682 h 6035883"/>
              <a:gd name="connsiteX48" fmla="*/ 1530830 w 7454937"/>
              <a:gd name="connsiteY48" fmla="*/ 244682 h 6035883"/>
              <a:gd name="connsiteX49" fmla="*/ 1901962 w 7454937"/>
              <a:gd name="connsiteY49" fmla="*/ 483149 h 6035883"/>
              <a:gd name="connsiteX50" fmla="*/ 2014344 w 7454937"/>
              <a:gd name="connsiteY50" fmla="*/ 768214 h 6035883"/>
              <a:gd name="connsiteX51" fmla="*/ 2024760 w 7454937"/>
              <a:gd name="connsiteY51" fmla="*/ 983109 h 6035883"/>
              <a:gd name="connsiteX52" fmla="*/ 2127567 w 7454937"/>
              <a:gd name="connsiteY52" fmla="*/ 1108673 h 6035883"/>
              <a:gd name="connsiteX53" fmla="*/ 2276881 w 7454937"/>
              <a:gd name="connsiteY53" fmla="*/ 1350469 h 6035883"/>
              <a:gd name="connsiteX54" fmla="*/ 2140430 w 7454937"/>
              <a:gd name="connsiteY54" fmla="*/ 1463883 h 6035883"/>
              <a:gd name="connsiteX55" fmla="*/ 2095363 w 7454937"/>
              <a:gd name="connsiteY55" fmla="*/ 1930441 h 6035883"/>
              <a:gd name="connsiteX56" fmla="*/ 2595858 w 7454937"/>
              <a:gd name="connsiteY56" fmla="*/ 2381827 h 6035883"/>
              <a:gd name="connsiteX57" fmla="*/ 2478900 w 7454937"/>
              <a:gd name="connsiteY57" fmla="*/ 2456255 h 6035883"/>
              <a:gd name="connsiteX58" fmla="*/ 2521430 w 7454937"/>
              <a:gd name="connsiteY58" fmla="*/ 2732702 h 6035883"/>
              <a:gd name="connsiteX59" fmla="*/ 2563960 w 7454937"/>
              <a:gd name="connsiteY59" fmla="*/ 2828395 h 6035883"/>
              <a:gd name="connsiteX60" fmla="*/ 2659653 w 7454937"/>
              <a:gd name="connsiteY60" fmla="*/ 2860292 h 6035883"/>
              <a:gd name="connsiteX61" fmla="*/ 2627756 w 7454937"/>
              <a:gd name="connsiteY61" fmla="*/ 3009148 h 6035883"/>
              <a:gd name="connsiteX62" fmla="*/ 3116853 w 7454937"/>
              <a:gd name="connsiteY62" fmla="*/ 3062311 h 6035883"/>
              <a:gd name="connsiteX63" fmla="*/ 3754807 w 7454937"/>
              <a:gd name="connsiteY63" fmla="*/ 3232432 h 6035883"/>
              <a:gd name="connsiteX64" fmla="*/ 6864830 w 7454937"/>
              <a:gd name="connsiteY64" fmla="*/ 5654883 h 6035883"/>
              <a:gd name="connsiteX65" fmla="*/ 7245830 w 7454937"/>
              <a:gd name="connsiteY65" fmla="*/ 6035883 h 6035883"/>
              <a:gd name="connsiteX0" fmla="*/ 7306153 w 7455009"/>
              <a:gd name="connsiteY0" fmla="*/ 2934720 h 6035883"/>
              <a:gd name="connsiteX1" fmla="*/ 7455009 w 7455009"/>
              <a:gd name="connsiteY1" fmla="*/ 2583846 h 6035883"/>
              <a:gd name="connsiteX2" fmla="*/ 7306153 w 7455009"/>
              <a:gd name="connsiteY2" fmla="*/ 2381827 h 6035883"/>
              <a:gd name="connsiteX3" fmla="*/ 7104135 w 7455009"/>
              <a:gd name="connsiteY3" fmla="*/ 2466888 h 6035883"/>
              <a:gd name="connsiteX4" fmla="*/ 6827688 w 7455009"/>
              <a:gd name="connsiteY4" fmla="*/ 2605111 h 6035883"/>
              <a:gd name="connsiteX5" fmla="*/ 5243437 w 7455009"/>
              <a:gd name="connsiteY5" fmla="*/ 2371195 h 6035883"/>
              <a:gd name="connsiteX6" fmla="*/ 5317865 w 7455009"/>
              <a:gd name="connsiteY6" fmla="*/ 2126646 h 6035883"/>
              <a:gd name="connsiteX7" fmla="*/ 4254609 w 7455009"/>
              <a:gd name="connsiteY7" fmla="*/ 1860832 h 6035883"/>
              <a:gd name="connsiteX8" fmla="*/ 2593864 w 7455009"/>
              <a:gd name="connsiteY8" fmla="*/ 2155254 h 6035883"/>
              <a:gd name="connsiteX9" fmla="*/ 2213922 w 7455009"/>
              <a:gd name="connsiteY9" fmla="*/ 2059790 h 6035883"/>
              <a:gd name="connsiteX10" fmla="*/ 2072410 w 7455009"/>
              <a:gd name="connsiteY10" fmla="*/ 1848439 h 6035883"/>
              <a:gd name="connsiteX11" fmla="*/ 2128097 w 7455009"/>
              <a:gd name="connsiteY11" fmla="*/ 1478060 h 6035883"/>
              <a:gd name="connsiteX12" fmla="*/ 2245055 w 7455009"/>
              <a:gd name="connsiteY12" fmla="*/ 1371734 h 6035883"/>
              <a:gd name="connsiteX13" fmla="*/ 2137213 w 7455009"/>
              <a:gd name="connsiteY13" fmla="*/ 1218836 h 6035883"/>
              <a:gd name="connsiteX14" fmla="*/ 1882299 w 7455009"/>
              <a:gd name="connsiteY14" fmla="*/ 1119611 h 6035883"/>
              <a:gd name="connsiteX15" fmla="*/ 1959046 w 7455009"/>
              <a:gd name="connsiteY15" fmla="*/ 984754 h 6035883"/>
              <a:gd name="connsiteX16" fmla="*/ 2004547 w 7455009"/>
              <a:gd name="connsiteY16" fmla="*/ 993526 h 6035883"/>
              <a:gd name="connsiteX17" fmla="*/ 2028120 w 7455009"/>
              <a:gd name="connsiteY17" fmla="*/ 895945 h 6035883"/>
              <a:gd name="connsiteX18" fmla="*/ 1951398 w 7455009"/>
              <a:gd name="connsiteY18" fmla="*/ 548208 h 6035883"/>
              <a:gd name="connsiteX19" fmla="*/ 1575204 w 7455009"/>
              <a:gd name="connsiteY19" fmla="*/ 276581 h 6035883"/>
              <a:gd name="connsiteX20" fmla="*/ 1226102 w 7455009"/>
              <a:gd name="connsiteY20" fmla="*/ 244682 h 6035883"/>
              <a:gd name="connsiteX21" fmla="*/ 1073702 w 7455009"/>
              <a:gd name="connsiteY21" fmla="*/ 168482 h 6035883"/>
              <a:gd name="connsiteX22" fmla="*/ 994748 w 7455009"/>
              <a:gd name="connsiteY22" fmla="*/ 16261 h 6035883"/>
              <a:gd name="connsiteX23" fmla="*/ 593027 w 7455009"/>
              <a:gd name="connsiteY23" fmla="*/ 231682 h 6035883"/>
              <a:gd name="connsiteX24" fmla="*/ 309930 w 7455009"/>
              <a:gd name="connsiteY24" fmla="*/ 318707 h 6035883"/>
              <a:gd name="connsiteX25" fmla="*/ 246135 w 7455009"/>
              <a:gd name="connsiteY25" fmla="*/ 276581 h 6035883"/>
              <a:gd name="connsiteX26" fmla="*/ 1586 w 7455009"/>
              <a:gd name="connsiteY26" fmla="*/ 489232 h 6035883"/>
              <a:gd name="connsiteX27" fmla="*/ 218764 w 7455009"/>
              <a:gd name="connsiteY27" fmla="*/ 513444 h 6035883"/>
              <a:gd name="connsiteX28" fmla="*/ 509983 w 7455009"/>
              <a:gd name="connsiteY28" fmla="*/ 859003 h 6035883"/>
              <a:gd name="connsiteX29" fmla="*/ 1086107 w 7455009"/>
              <a:gd name="connsiteY29" fmla="*/ 1605650 h 6035883"/>
              <a:gd name="connsiteX30" fmla="*/ 1288125 w 7455009"/>
              <a:gd name="connsiteY30" fmla="*/ 1945892 h 6035883"/>
              <a:gd name="connsiteX31" fmla="*/ 1139269 w 7455009"/>
              <a:gd name="connsiteY31" fmla="*/ 2211706 h 6035883"/>
              <a:gd name="connsiteX32" fmla="*/ 915986 w 7455009"/>
              <a:gd name="connsiteY32" fmla="*/ 2328664 h 6035883"/>
              <a:gd name="connsiteX33" fmla="*/ 695649 w 7455009"/>
              <a:gd name="connsiteY33" fmla="*/ 2185914 h 6035883"/>
              <a:gd name="connsiteX34" fmla="*/ 745865 w 7455009"/>
              <a:gd name="connsiteY34" fmla="*/ 2105381 h 6035883"/>
              <a:gd name="connsiteX35" fmla="*/ 246135 w 7455009"/>
              <a:gd name="connsiteY35" fmla="*/ 2201074 h 6035883"/>
              <a:gd name="connsiteX36" fmla="*/ 613327 w 7455009"/>
              <a:gd name="connsiteY36" fmla="*/ 2232760 h 6035883"/>
              <a:gd name="connsiteX37" fmla="*/ 933412 w 7455009"/>
              <a:gd name="connsiteY37" fmla="*/ 2324364 h 6035883"/>
              <a:gd name="connsiteX38" fmla="*/ 1156451 w 7455009"/>
              <a:gd name="connsiteY38" fmla="*/ 2187719 h 6035883"/>
              <a:gd name="connsiteX39" fmla="*/ 1286764 w 7455009"/>
              <a:gd name="connsiteY39" fmla="*/ 1976428 h 6035883"/>
              <a:gd name="connsiteX40" fmla="*/ 1192432 w 7455009"/>
              <a:gd name="connsiteY40" fmla="*/ 1733241 h 6035883"/>
              <a:gd name="connsiteX41" fmla="*/ 312456 w 7455009"/>
              <a:gd name="connsiteY41" fmla="*/ 593241 h 6035883"/>
              <a:gd name="connsiteX42" fmla="*/ 111 w 7455009"/>
              <a:gd name="connsiteY42" fmla="*/ 489881 h 6035883"/>
              <a:gd name="connsiteX43" fmla="*/ 277822 w 7455009"/>
              <a:gd name="connsiteY43" fmla="*/ 293951 h 6035883"/>
              <a:gd name="connsiteX44" fmla="*/ 624086 w 7455009"/>
              <a:gd name="connsiteY44" fmla="*/ 211819 h 6035883"/>
              <a:gd name="connsiteX45" fmla="*/ 1011679 w 7455009"/>
              <a:gd name="connsiteY45" fmla="*/ 134 h 6035883"/>
              <a:gd name="connsiteX46" fmla="*/ 1075474 w 7455009"/>
              <a:gd name="connsiteY46" fmla="*/ 180888 h 6035883"/>
              <a:gd name="connsiteX47" fmla="*/ 1226102 w 7455009"/>
              <a:gd name="connsiteY47" fmla="*/ 244682 h 6035883"/>
              <a:gd name="connsiteX48" fmla="*/ 1530902 w 7455009"/>
              <a:gd name="connsiteY48" fmla="*/ 244682 h 6035883"/>
              <a:gd name="connsiteX49" fmla="*/ 1902034 w 7455009"/>
              <a:gd name="connsiteY49" fmla="*/ 483149 h 6035883"/>
              <a:gd name="connsiteX50" fmla="*/ 2014416 w 7455009"/>
              <a:gd name="connsiteY50" fmla="*/ 768214 h 6035883"/>
              <a:gd name="connsiteX51" fmla="*/ 2024832 w 7455009"/>
              <a:gd name="connsiteY51" fmla="*/ 983109 h 6035883"/>
              <a:gd name="connsiteX52" fmla="*/ 2127639 w 7455009"/>
              <a:gd name="connsiteY52" fmla="*/ 1108673 h 6035883"/>
              <a:gd name="connsiteX53" fmla="*/ 2276953 w 7455009"/>
              <a:gd name="connsiteY53" fmla="*/ 1350469 h 6035883"/>
              <a:gd name="connsiteX54" fmla="*/ 2140502 w 7455009"/>
              <a:gd name="connsiteY54" fmla="*/ 1463883 h 6035883"/>
              <a:gd name="connsiteX55" fmla="*/ 2095435 w 7455009"/>
              <a:gd name="connsiteY55" fmla="*/ 1930441 h 6035883"/>
              <a:gd name="connsiteX56" fmla="*/ 2595930 w 7455009"/>
              <a:gd name="connsiteY56" fmla="*/ 2381827 h 6035883"/>
              <a:gd name="connsiteX57" fmla="*/ 2478972 w 7455009"/>
              <a:gd name="connsiteY57" fmla="*/ 2456255 h 6035883"/>
              <a:gd name="connsiteX58" fmla="*/ 2521502 w 7455009"/>
              <a:gd name="connsiteY58" fmla="*/ 2732702 h 6035883"/>
              <a:gd name="connsiteX59" fmla="*/ 2564032 w 7455009"/>
              <a:gd name="connsiteY59" fmla="*/ 2828395 h 6035883"/>
              <a:gd name="connsiteX60" fmla="*/ 2659725 w 7455009"/>
              <a:gd name="connsiteY60" fmla="*/ 2860292 h 6035883"/>
              <a:gd name="connsiteX61" fmla="*/ 2627828 w 7455009"/>
              <a:gd name="connsiteY61" fmla="*/ 3009148 h 6035883"/>
              <a:gd name="connsiteX62" fmla="*/ 3116925 w 7455009"/>
              <a:gd name="connsiteY62" fmla="*/ 3062311 h 6035883"/>
              <a:gd name="connsiteX63" fmla="*/ 3754879 w 7455009"/>
              <a:gd name="connsiteY63" fmla="*/ 3232432 h 6035883"/>
              <a:gd name="connsiteX64" fmla="*/ 6864902 w 7455009"/>
              <a:gd name="connsiteY64" fmla="*/ 5654883 h 6035883"/>
              <a:gd name="connsiteX65" fmla="*/ 7245902 w 7455009"/>
              <a:gd name="connsiteY65" fmla="*/ 6035883 h 6035883"/>
              <a:gd name="connsiteX0" fmla="*/ 7306066 w 7454922"/>
              <a:gd name="connsiteY0" fmla="*/ 2934720 h 6035883"/>
              <a:gd name="connsiteX1" fmla="*/ 7454922 w 7454922"/>
              <a:gd name="connsiteY1" fmla="*/ 2583846 h 6035883"/>
              <a:gd name="connsiteX2" fmla="*/ 7306066 w 7454922"/>
              <a:gd name="connsiteY2" fmla="*/ 2381827 h 6035883"/>
              <a:gd name="connsiteX3" fmla="*/ 7104048 w 7454922"/>
              <a:gd name="connsiteY3" fmla="*/ 2466888 h 6035883"/>
              <a:gd name="connsiteX4" fmla="*/ 6827601 w 7454922"/>
              <a:gd name="connsiteY4" fmla="*/ 2605111 h 6035883"/>
              <a:gd name="connsiteX5" fmla="*/ 5243350 w 7454922"/>
              <a:gd name="connsiteY5" fmla="*/ 2371195 h 6035883"/>
              <a:gd name="connsiteX6" fmla="*/ 5317778 w 7454922"/>
              <a:gd name="connsiteY6" fmla="*/ 2126646 h 6035883"/>
              <a:gd name="connsiteX7" fmla="*/ 4254522 w 7454922"/>
              <a:gd name="connsiteY7" fmla="*/ 1860832 h 6035883"/>
              <a:gd name="connsiteX8" fmla="*/ 2593777 w 7454922"/>
              <a:gd name="connsiteY8" fmla="*/ 2155254 h 6035883"/>
              <a:gd name="connsiteX9" fmla="*/ 2213835 w 7454922"/>
              <a:gd name="connsiteY9" fmla="*/ 2059790 h 6035883"/>
              <a:gd name="connsiteX10" fmla="*/ 2072323 w 7454922"/>
              <a:gd name="connsiteY10" fmla="*/ 1848439 h 6035883"/>
              <a:gd name="connsiteX11" fmla="*/ 2128010 w 7454922"/>
              <a:gd name="connsiteY11" fmla="*/ 1478060 h 6035883"/>
              <a:gd name="connsiteX12" fmla="*/ 2244968 w 7454922"/>
              <a:gd name="connsiteY12" fmla="*/ 1371734 h 6035883"/>
              <a:gd name="connsiteX13" fmla="*/ 2137126 w 7454922"/>
              <a:gd name="connsiteY13" fmla="*/ 1218836 h 6035883"/>
              <a:gd name="connsiteX14" fmla="*/ 1882212 w 7454922"/>
              <a:gd name="connsiteY14" fmla="*/ 1119611 h 6035883"/>
              <a:gd name="connsiteX15" fmla="*/ 1958959 w 7454922"/>
              <a:gd name="connsiteY15" fmla="*/ 984754 h 6035883"/>
              <a:gd name="connsiteX16" fmla="*/ 2004460 w 7454922"/>
              <a:gd name="connsiteY16" fmla="*/ 993526 h 6035883"/>
              <a:gd name="connsiteX17" fmla="*/ 2028033 w 7454922"/>
              <a:gd name="connsiteY17" fmla="*/ 895945 h 6035883"/>
              <a:gd name="connsiteX18" fmla="*/ 1951311 w 7454922"/>
              <a:gd name="connsiteY18" fmla="*/ 548208 h 6035883"/>
              <a:gd name="connsiteX19" fmla="*/ 1575117 w 7454922"/>
              <a:gd name="connsiteY19" fmla="*/ 276581 h 6035883"/>
              <a:gd name="connsiteX20" fmla="*/ 1226015 w 7454922"/>
              <a:gd name="connsiteY20" fmla="*/ 244682 h 6035883"/>
              <a:gd name="connsiteX21" fmla="*/ 1073615 w 7454922"/>
              <a:gd name="connsiteY21" fmla="*/ 168482 h 6035883"/>
              <a:gd name="connsiteX22" fmla="*/ 994661 w 7454922"/>
              <a:gd name="connsiteY22" fmla="*/ 16261 h 6035883"/>
              <a:gd name="connsiteX23" fmla="*/ 592940 w 7454922"/>
              <a:gd name="connsiteY23" fmla="*/ 231682 h 6035883"/>
              <a:gd name="connsiteX24" fmla="*/ 309843 w 7454922"/>
              <a:gd name="connsiteY24" fmla="*/ 318707 h 6035883"/>
              <a:gd name="connsiteX25" fmla="*/ 246048 w 7454922"/>
              <a:gd name="connsiteY25" fmla="*/ 276581 h 6035883"/>
              <a:gd name="connsiteX26" fmla="*/ 1499 w 7454922"/>
              <a:gd name="connsiteY26" fmla="*/ 489232 h 6035883"/>
              <a:gd name="connsiteX27" fmla="*/ 218677 w 7454922"/>
              <a:gd name="connsiteY27" fmla="*/ 513444 h 6035883"/>
              <a:gd name="connsiteX28" fmla="*/ 509896 w 7454922"/>
              <a:gd name="connsiteY28" fmla="*/ 859003 h 6035883"/>
              <a:gd name="connsiteX29" fmla="*/ 1086020 w 7454922"/>
              <a:gd name="connsiteY29" fmla="*/ 1605650 h 6035883"/>
              <a:gd name="connsiteX30" fmla="*/ 1288038 w 7454922"/>
              <a:gd name="connsiteY30" fmla="*/ 1945892 h 6035883"/>
              <a:gd name="connsiteX31" fmla="*/ 1139182 w 7454922"/>
              <a:gd name="connsiteY31" fmla="*/ 2211706 h 6035883"/>
              <a:gd name="connsiteX32" fmla="*/ 915899 w 7454922"/>
              <a:gd name="connsiteY32" fmla="*/ 2328664 h 6035883"/>
              <a:gd name="connsiteX33" fmla="*/ 695562 w 7454922"/>
              <a:gd name="connsiteY33" fmla="*/ 2185914 h 6035883"/>
              <a:gd name="connsiteX34" fmla="*/ 745778 w 7454922"/>
              <a:gd name="connsiteY34" fmla="*/ 2105381 h 6035883"/>
              <a:gd name="connsiteX35" fmla="*/ 246048 w 7454922"/>
              <a:gd name="connsiteY35" fmla="*/ 2201074 h 6035883"/>
              <a:gd name="connsiteX36" fmla="*/ 613240 w 7454922"/>
              <a:gd name="connsiteY36" fmla="*/ 2232760 h 6035883"/>
              <a:gd name="connsiteX37" fmla="*/ 933325 w 7454922"/>
              <a:gd name="connsiteY37" fmla="*/ 2324364 h 6035883"/>
              <a:gd name="connsiteX38" fmla="*/ 1156364 w 7454922"/>
              <a:gd name="connsiteY38" fmla="*/ 2187719 h 6035883"/>
              <a:gd name="connsiteX39" fmla="*/ 1286677 w 7454922"/>
              <a:gd name="connsiteY39" fmla="*/ 1976428 h 6035883"/>
              <a:gd name="connsiteX40" fmla="*/ 1192345 w 7454922"/>
              <a:gd name="connsiteY40" fmla="*/ 1733241 h 6035883"/>
              <a:gd name="connsiteX41" fmla="*/ 312369 w 7454922"/>
              <a:gd name="connsiteY41" fmla="*/ 593241 h 6035883"/>
              <a:gd name="connsiteX42" fmla="*/ 24 w 7454922"/>
              <a:gd name="connsiteY42" fmla="*/ 489881 h 6035883"/>
              <a:gd name="connsiteX43" fmla="*/ 295842 w 7454922"/>
              <a:gd name="connsiteY43" fmla="*/ 307531 h 6035883"/>
              <a:gd name="connsiteX44" fmla="*/ 623999 w 7454922"/>
              <a:gd name="connsiteY44" fmla="*/ 211819 h 6035883"/>
              <a:gd name="connsiteX45" fmla="*/ 1011592 w 7454922"/>
              <a:gd name="connsiteY45" fmla="*/ 134 h 6035883"/>
              <a:gd name="connsiteX46" fmla="*/ 1075387 w 7454922"/>
              <a:gd name="connsiteY46" fmla="*/ 180888 h 6035883"/>
              <a:gd name="connsiteX47" fmla="*/ 1226015 w 7454922"/>
              <a:gd name="connsiteY47" fmla="*/ 244682 h 6035883"/>
              <a:gd name="connsiteX48" fmla="*/ 1530815 w 7454922"/>
              <a:gd name="connsiteY48" fmla="*/ 244682 h 6035883"/>
              <a:gd name="connsiteX49" fmla="*/ 1901947 w 7454922"/>
              <a:gd name="connsiteY49" fmla="*/ 483149 h 6035883"/>
              <a:gd name="connsiteX50" fmla="*/ 2014329 w 7454922"/>
              <a:gd name="connsiteY50" fmla="*/ 768214 h 6035883"/>
              <a:gd name="connsiteX51" fmla="*/ 2024745 w 7454922"/>
              <a:gd name="connsiteY51" fmla="*/ 983109 h 6035883"/>
              <a:gd name="connsiteX52" fmla="*/ 2127552 w 7454922"/>
              <a:gd name="connsiteY52" fmla="*/ 1108673 h 6035883"/>
              <a:gd name="connsiteX53" fmla="*/ 2276866 w 7454922"/>
              <a:gd name="connsiteY53" fmla="*/ 1350469 h 6035883"/>
              <a:gd name="connsiteX54" fmla="*/ 2140415 w 7454922"/>
              <a:gd name="connsiteY54" fmla="*/ 1463883 h 6035883"/>
              <a:gd name="connsiteX55" fmla="*/ 2095348 w 7454922"/>
              <a:gd name="connsiteY55" fmla="*/ 1930441 h 6035883"/>
              <a:gd name="connsiteX56" fmla="*/ 2595843 w 7454922"/>
              <a:gd name="connsiteY56" fmla="*/ 2381827 h 6035883"/>
              <a:gd name="connsiteX57" fmla="*/ 2478885 w 7454922"/>
              <a:gd name="connsiteY57" fmla="*/ 2456255 h 6035883"/>
              <a:gd name="connsiteX58" fmla="*/ 2521415 w 7454922"/>
              <a:gd name="connsiteY58" fmla="*/ 2732702 h 6035883"/>
              <a:gd name="connsiteX59" fmla="*/ 2563945 w 7454922"/>
              <a:gd name="connsiteY59" fmla="*/ 2828395 h 6035883"/>
              <a:gd name="connsiteX60" fmla="*/ 2659638 w 7454922"/>
              <a:gd name="connsiteY60" fmla="*/ 2860292 h 6035883"/>
              <a:gd name="connsiteX61" fmla="*/ 2627741 w 7454922"/>
              <a:gd name="connsiteY61" fmla="*/ 3009148 h 6035883"/>
              <a:gd name="connsiteX62" fmla="*/ 3116838 w 7454922"/>
              <a:gd name="connsiteY62" fmla="*/ 3062311 h 6035883"/>
              <a:gd name="connsiteX63" fmla="*/ 3754792 w 7454922"/>
              <a:gd name="connsiteY63" fmla="*/ 3232432 h 6035883"/>
              <a:gd name="connsiteX64" fmla="*/ 6864815 w 7454922"/>
              <a:gd name="connsiteY64" fmla="*/ 5654883 h 6035883"/>
              <a:gd name="connsiteX65" fmla="*/ 7245815 w 7454922"/>
              <a:gd name="connsiteY65" fmla="*/ 6035883 h 6035883"/>
              <a:gd name="connsiteX0" fmla="*/ 7307157 w 7456013"/>
              <a:gd name="connsiteY0" fmla="*/ 2934720 h 6035883"/>
              <a:gd name="connsiteX1" fmla="*/ 7456013 w 7456013"/>
              <a:gd name="connsiteY1" fmla="*/ 2583846 h 6035883"/>
              <a:gd name="connsiteX2" fmla="*/ 7307157 w 7456013"/>
              <a:gd name="connsiteY2" fmla="*/ 2381827 h 6035883"/>
              <a:gd name="connsiteX3" fmla="*/ 7105139 w 7456013"/>
              <a:gd name="connsiteY3" fmla="*/ 2466888 h 6035883"/>
              <a:gd name="connsiteX4" fmla="*/ 6828692 w 7456013"/>
              <a:gd name="connsiteY4" fmla="*/ 2605111 h 6035883"/>
              <a:gd name="connsiteX5" fmla="*/ 5244441 w 7456013"/>
              <a:gd name="connsiteY5" fmla="*/ 2371195 h 6035883"/>
              <a:gd name="connsiteX6" fmla="*/ 5318869 w 7456013"/>
              <a:gd name="connsiteY6" fmla="*/ 2126646 h 6035883"/>
              <a:gd name="connsiteX7" fmla="*/ 4255613 w 7456013"/>
              <a:gd name="connsiteY7" fmla="*/ 1860832 h 6035883"/>
              <a:gd name="connsiteX8" fmla="*/ 2594868 w 7456013"/>
              <a:gd name="connsiteY8" fmla="*/ 2155254 h 6035883"/>
              <a:gd name="connsiteX9" fmla="*/ 2214926 w 7456013"/>
              <a:gd name="connsiteY9" fmla="*/ 2059790 h 6035883"/>
              <a:gd name="connsiteX10" fmla="*/ 2073414 w 7456013"/>
              <a:gd name="connsiteY10" fmla="*/ 1848439 h 6035883"/>
              <a:gd name="connsiteX11" fmla="*/ 2129101 w 7456013"/>
              <a:gd name="connsiteY11" fmla="*/ 1478060 h 6035883"/>
              <a:gd name="connsiteX12" fmla="*/ 2246059 w 7456013"/>
              <a:gd name="connsiteY12" fmla="*/ 1371734 h 6035883"/>
              <a:gd name="connsiteX13" fmla="*/ 2138217 w 7456013"/>
              <a:gd name="connsiteY13" fmla="*/ 1218836 h 6035883"/>
              <a:gd name="connsiteX14" fmla="*/ 1883303 w 7456013"/>
              <a:gd name="connsiteY14" fmla="*/ 1119611 h 6035883"/>
              <a:gd name="connsiteX15" fmla="*/ 1960050 w 7456013"/>
              <a:gd name="connsiteY15" fmla="*/ 984754 h 6035883"/>
              <a:gd name="connsiteX16" fmla="*/ 2005551 w 7456013"/>
              <a:gd name="connsiteY16" fmla="*/ 993526 h 6035883"/>
              <a:gd name="connsiteX17" fmla="*/ 2029124 w 7456013"/>
              <a:gd name="connsiteY17" fmla="*/ 895945 h 6035883"/>
              <a:gd name="connsiteX18" fmla="*/ 1952402 w 7456013"/>
              <a:gd name="connsiteY18" fmla="*/ 548208 h 6035883"/>
              <a:gd name="connsiteX19" fmla="*/ 1576208 w 7456013"/>
              <a:gd name="connsiteY19" fmla="*/ 276581 h 6035883"/>
              <a:gd name="connsiteX20" fmla="*/ 1227106 w 7456013"/>
              <a:gd name="connsiteY20" fmla="*/ 244682 h 6035883"/>
              <a:gd name="connsiteX21" fmla="*/ 1074706 w 7456013"/>
              <a:gd name="connsiteY21" fmla="*/ 168482 h 6035883"/>
              <a:gd name="connsiteX22" fmla="*/ 995752 w 7456013"/>
              <a:gd name="connsiteY22" fmla="*/ 16261 h 6035883"/>
              <a:gd name="connsiteX23" fmla="*/ 594031 w 7456013"/>
              <a:gd name="connsiteY23" fmla="*/ 231682 h 6035883"/>
              <a:gd name="connsiteX24" fmla="*/ 310934 w 7456013"/>
              <a:gd name="connsiteY24" fmla="*/ 318707 h 6035883"/>
              <a:gd name="connsiteX25" fmla="*/ 247139 w 7456013"/>
              <a:gd name="connsiteY25" fmla="*/ 276581 h 6035883"/>
              <a:gd name="connsiteX26" fmla="*/ 2590 w 7456013"/>
              <a:gd name="connsiteY26" fmla="*/ 489232 h 6035883"/>
              <a:gd name="connsiteX27" fmla="*/ 219768 w 7456013"/>
              <a:gd name="connsiteY27" fmla="*/ 513444 h 6035883"/>
              <a:gd name="connsiteX28" fmla="*/ 510987 w 7456013"/>
              <a:gd name="connsiteY28" fmla="*/ 859003 h 6035883"/>
              <a:gd name="connsiteX29" fmla="*/ 1087111 w 7456013"/>
              <a:gd name="connsiteY29" fmla="*/ 1605650 h 6035883"/>
              <a:gd name="connsiteX30" fmla="*/ 1289129 w 7456013"/>
              <a:gd name="connsiteY30" fmla="*/ 1945892 h 6035883"/>
              <a:gd name="connsiteX31" fmla="*/ 1140273 w 7456013"/>
              <a:gd name="connsiteY31" fmla="*/ 2211706 h 6035883"/>
              <a:gd name="connsiteX32" fmla="*/ 916990 w 7456013"/>
              <a:gd name="connsiteY32" fmla="*/ 2328664 h 6035883"/>
              <a:gd name="connsiteX33" fmla="*/ 696653 w 7456013"/>
              <a:gd name="connsiteY33" fmla="*/ 2185914 h 6035883"/>
              <a:gd name="connsiteX34" fmla="*/ 746869 w 7456013"/>
              <a:gd name="connsiteY34" fmla="*/ 2105381 h 6035883"/>
              <a:gd name="connsiteX35" fmla="*/ 247139 w 7456013"/>
              <a:gd name="connsiteY35" fmla="*/ 2201074 h 6035883"/>
              <a:gd name="connsiteX36" fmla="*/ 614331 w 7456013"/>
              <a:gd name="connsiteY36" fmla="*/ 2232760 h 6035883"/>
              <a:gd name="connsiteX37" fmla="*/ 934416 w 7456013"/>
              <a:gd name="connsiteY37" fmla="*/ 2324364 h 6035883"/>
              <a:gd name="connsiteX38" fmla="*/ 1157455 w 7456013"/>
              <a:gd name="connsiteY38" fmla="*/ 2187719 h 6035883"/>
              <a:gd name="connsiteX39" fmla="*/ 1287768 w 7456013"/>
              <a:gd name="connsiteY39" fmla="*/ 1976428 h 6035883"/>
              <a:gd name="connsiteX40" fmla="*/ 1193436 w 7456013"/>
              <a:gd name="connsiteY40" fmla="*/ 1733241 h 6035883"/>
              <a:gd name="connsiteX41" fmla="*/ 313460 w 7456013"/>
              <a:gd name="connsiteY41" fmla="*/ 593241 h 6035883"/>
              <a:gd name="connsiteX42" fmla="*/ 1115 w 7456013"/>
              <a:gd name="connsiteY42" fmla="*/ 489881 h 6035883"/>
              <a:gd name="connsiteX43" fmla="*/ 215451 w 7456013"/>
              <a:gd name="connsiteY43" fmla="*/ 144568 h 6035883"/>
              <a:gd name="connsiteX44" fmla="*/ 625090 w 7456013"/>
              <a:gd name="connsiteY44" fmla="*/ 211819 h 6035883"/>
              <a:gd name="connsiteX45" fmla="*/ 1012683 w 7456013"/>
              <a:gd name="connsiteY45" fmla="*/ 134 h 6035883"/>
              <a:gd name="connsiteX46" fmla="*/ 1076478 w 7456013"/>
              <a:gd name="connsiteY46" fmla="*/ 180888 h 6035883"/>
              <a:gd name="connsiteX47" fmla="*/ 1227106 w 7456013"/>
              <a:gd name="connsiteY47" fmla="*/ 244682 h 6035883"/>
              <a:gd name="connsiteX48" fmla="*/ 1531906 w 7456013"/>
              <a:gd name="connsiteY48" fmla="*/ 244682 h 6035883"/>
              <a:gd name="connsiteX49" fmla="*/ 1903038 w 7456013"/>
              <a:gd name="connsiteY49" fmla="*/ 483149 h 6035883"/>
              <a:gd name="connsiteX50" fmla="*/ 2015420 w 7456013"/>
              <a:gd name="connsiteY50" fmla="*/ 768214 h 6035883"/>
              <a:gd name="connsiteX51" fmla="*/ 2025836 w 7456013"/>
              <a:gd name="connsiteY51" fmla="*/ 983109 h 6035883"/>
              <a:gd name="connsiteX52" fmla="*/ 2128643 w 7456013"/>
              <a:gd name="connsiteY52" fmla="*/ 1108673 h 6035883"/>
              <a:gd name="connsiteX53" fmla="*/ 2277957 w 7456013"/>
              <a:gd name="connsiteY53" fmla="*/ 1350469 h 6035883"/>
              <a:gd name="connsiteX54" fmla="*/ 2141506 w 7456013"/>
              <a:gd name="connsiteY54" fmla="*/ 1463883 h 6035883"/>
              <a:gd name="connsiteX55" fmla="*/ 2096439 w 7456013"/>
              <a:gd name="connsiteY55" fmla="*/ 1930441 h 6035883"/>
              <a:gd name="connsiteX56" fmla="*/ 2596934 w 7456013"/>
              <a:gd name="connsiteY56" fmla="*/ 2381827 h 6035883"/>
              <a:gd name="connsiteX57" fmla="*/ 2479976 w 7456013"/>
              <a:gd name="connsiteY57" fmla="*/ 2456255 h 6035883"/>
              <a:gd name="connsiteX58" fmla="*/ 2522506 w 7456013"/>
              <a:gd name="connsiteY58" fmla="*/ 2732702 h 6035883"/>
              <a:gd name="connsiteX59" fmla="*/ 2565036 w 7456013"/>
              <a:gd name="connsiteY59" fmla="*/ 2828395 h 6035883"/>
              <a:gd name="connsiteX60" fmla="*/ 2660729 w 7456013"/>
              <a:gd name="connsiteY60" fmla="*/ 2860292 h 6035883"/>
              <a:gd name="connsiteX61" fmla="*/ 2628832 w 7456013"/>
              <a:gd name="connsiteY61" fmla="*/ 3009148 h 6035883"/>
              <a:gd name="connsiteX62" fmla="*/ 3117929 w 7456013"/>
              <a:gd name="connsiteY62" fmla="*/ 3062311 h 6035883"/>
              <a:gd name="connsiteX63" fmla="*/ 3755883 w 7456013"/>
              <a:gd name="connsiteY63" fmla="*/ 3232432 h 6035883"/>
              <a:gd name="connsiteX64" fmla="*/ 6865906 w 7456013"/>
              <a:gd name="connsiteY64" fmla="*/ 5654883 h 6035883"/>
              <a:gd name="connsiteX65" fmla="*/ 7246906 w 7456013"/>
              <a:gd name="connsiteY65" fmla="*/ 6035883 h 6035883"/>
              <a:gd name="connsiteX0" fmla="*/ 7307066 w 7455922"/>
              <a:gd name="connsiteY0" fmla="*/ 2934720 h 6035883"/>
              <a:gd name="connsiteX1" fmla="*/ 7455922 w 7455922"/>
              <a:gd name="connsiteY1" fmla="*/ 2583846 h 6035883"/>
              <a:gd name="connsiteX2" fmla="*/ 7307066 w 7455922"/>
              <a:gd name="connsiteY2" fmla="*/ 2381827 h 6035883"/>
              <a:gd name="connsiteX3" fmla="*/ 7105048 w 7455922"/>
              <a:gd name="connsiteY3" fmla="*/ 2466888 h 6035883"/>
              <a:gd name="connsiteX4" fmla="*/ 6828601 w 7455922"/>
              <a:gd name="connsiteY4" fmla="*/ 2605111 h 6035883"/>
              <a:gd name="connsiteX5" fmla="*/ 5244350 w 7455922"/>
              <a:gd name="connsiteY5" fmla="*/ 2371195 h 6035883"/>
              <a:gd name="connsiteX6" fmla="*/ 5318778 w 7455922"/>
              <a:gd name="connsiteY6" fmla="*/ 2126646 h 6035883"/>
              <a:gd name="connsiteX7" fmla="*/ 4255522 w 7455922"/>
              <a:gd name="connsiteY7" fmla="*/ 1860832 h 6035883"/>
              <a:gd name="connsiteX8" fmla="*/ 2594777 w 7455922"/>
              <a:gd name="connsiteY8" fmla="*/ 2155254 h 6035883"/>
              <a:gd name="connsiteX9" fmla="*/ 2214835 w 7455922"/>
              <a:gd name="connsiteY9" fmla="*/ 2059790 h 6035883"/>
              <a:gd name="connsiteX10" fmla="*/ 2073323 w 7455922"/>
              <a:gd name="connsiteY10" fmla="*/ 1848439 h 6035883"/>
              <a:gd name="connsiteX11" fmla="*/ 2129010 w 7455922"/>
              <a:gd name="connsiteY11" fmla="*/ 1478060 h 6035883"/>
              <a:gd name="connsiteX12" fmla="*/ 2245968 w 7455922"/>
              <a:gd name="connsiteY12" fmla="*/ 1371734 h 6035883"/>
              <a:gd name="connsiteX13" fmla="*/ 2138126 w 7455922"/>
              <a:gd name="connsiteY13" fmla="*/ 1218836 h 6035883"/>
              <a:gd name="connsiteX14" fmla="*/ 1883212 w 7455922"/>
              <a:gd name="connsiteY14" fmla="*/ 1119611 h 6035883"/>
              <a:gd name="connsiteX15" fmla="*/ 1959959 w 7455922"/>
              <a:gd name="connsiteY15" fmla="*/ 984754 h 6035883"/>
              <a:gd name="connsiteX16" fmla="*/ 2005460 w 7455922"/>
              <a:gd name="connsiteY16" fmla="*/ 993526 h 6035883"/>
              <a:gd name="connsiteX17" fmla="*/ 2029033 w 7455922"/>
              <a:gd name="connsiteY17" fmla="*/ 895945 h 6035883"/>
              <a:gd name="connsiteX18" fmla="*/ 1952311 w 7455922"/>
              <a:gd name="connsiteY18" fmla="*/ 548208 h 6035883"/>
              <a:gd name="connsiteX19" fmla="*/ 1576117 w 7455922"/>
              <a:gd name="connsiteY19" fmla="*/ 276581 h 6035883"/>
              <a:gd name="connsiteX20" fmla="*/ 1227015 w 7455922"/>
              <a:gd name="connsiteY20" fmla="*/ 244682 h 6035883"/>
              <a:gd name="connsiteX21" fmla="*/ 1074615 w 7455922"/>
              <a:gd name="connsiteY21" fmla="*/ 168482 h 6035883"/>
              <a:gd name="connsiteX22" fmla="*/ 995661 w 7455922"/>
              <a:gd name="connsiteY22" fmla="*/ 16261 h 6035883"/>
              <a:gd name="connsiteX23" fmla="*/ 593940 w 7455922"/>
              <a:gd name="connsiteY23" fmla="*/ 231682 h 6035883"/>
              <a:gd name="connsiteX24" fmla="*/ 310843 w 7455922"/>
              <a:gd name="connsiteY24" fmla="*/ 318707 h 6035883"/>
              <a:gd name="connsiteX25" fmla="*/ 247048 w 7455922"/>
              <a:gd name="connsiteY25" fmla="*/ 276581 h 6035883"/>
              <a:gd name="connsiteX26" fmla="*/ 2499 w 7455922"/>
              <a:gd name="connsiteY26" fmla="*/ 489232 h 6035883"/>
              <a:gd name="connsiteX27" fmla="*/ 219677 w 7455922"/>
              <a:gd name="connsiteY27" fmla="*/ 513444 h 6035883"/>
              <a:gd name="connsiteX28" fmla="*/ 510896 w 7455922"/>
              <a:gd name="connsiteY28" fmla="*/ 859003 h 6035883"/>
              <a:gd name="connsiteX29" fmla="*/ 1087020 w 7455922"/>
              <a:gd name="connsiteY29" fmla="*/ 1605650 h 6035883"/>
              <a:gd name="connsiteX30" fmla="*/ 1289038 w 7455922"/>
              <a:gd name="connsiteY30" fmla="*/ 1945892 h 6035883"/>
              <a:gd name="connsiteX31" fmla="*/ 1140182 w 7455922"/>
              <a:gd name="connsiteY31" fmla="*/ 2211706 h 6035883"/>
              <a:gd name="connsiteX32" fmla="*/ 916899 w 7455922"/>
              <a:gd name="connsiteY32" fmla="*/ 2328664 h 6035883"/>
              <a:gd name="connsiteX33" fmla="*/ 696562 w 7455922"/>
              <a:gd name="connsiteY33" fmla="*/ 2185914 h 6035883"/>
              <a:gd name="connsiteX34" fmla="*/ 746778 w 7455922"/>
              <a:gd name="connsiteY34" fmla="*/ 2105381 h 6035883"/>
              <a:gd name="connsiteX35" fmla="*/ 247048 w 7455922"/>
              <a:gd name="connsiteY35" fmla="*/ 2201074 h 6035883"/>
              <a:gd name="connsiteX36" fmla="*/ 614240 w 7455922"/>
              <a:gd name="connsiteY36" fmla="*/ 2232760 h 6035883"/>
              <a:gd name="connsiteX37" fmla="*/ 934325 w 7455922"/>
              <a:gd name="connsiteY37" fmla="*/ 2324364 h 6035883"/>
              <a:gd name="connsiteX38" fmla="*/ 1157364 w 7455922"/>
              <a:gd name="connsiteY38" fmla="*/ 2187719 h 6035883"/>
              <a:gd name="connsiteX39" fmla="*/ 1287677 w 7455922"/>
              <a:gd name="connsiteY39" fmla="*/ 1976428 h 6035883"/>
              <a:gd name="connsiteX40" fmla="*/ 1193345 w 7455922"/>
              <a:gd name="connsiteY40" fmla="*/ 1733241 h 6035883"/>
              <a:gd name="connsiteX41" fmla="*/ 313369 w 7455922"/>
              <a:gd name="connsiteY41" fmla="*/ 593241 h 6035883"/>
              <a:gd name="connsiteX42" fmla="*/ 1024 w 7455922"/>
              <a:gd name="connsiteY42" fmla="*/ 489881 h 6035883"/>
              <a:gd name="connsiteX43" fmla="*/ 215360 w 7455922"/>
              <a:gd name="connsiteY43" fmla="*/ 144568 h 6035883"/>
              <a:gd name="connsiteX44" fmla="*/ 281682 w 7455922"/>
              <a:gd name="connsiteY44" fmla="*/ 181308 h 6035883"/>
              <a:gd name="connsiteX45" fmla="*/ 624999 w 7455922"/>
              <a:gd name="connsiteY45" fmla="*/ 211819 h 6035883"/>
              <a:gd name="connsiteX46" fmla="*/ 1012592 w 7455922"/>
              <a:gd name="connsiteY46" fmla="*/ 134 h 6035883"/>
              <a:gd name="connsiteX47" fmla="*/ 1076387 w 7455922"/>
              <a:gd name="connsiteY47" fmla="*/ 180888 h 6035883"/>
              <a:gd name="connsiteX48" fmla="*/ 1227015 w 7455922"/>
              <a:gd name="connsiteY48" fmla="*/ 244682 h 6035883"/>
              <a:gd name="connsiteX49" fmla="*/ 1531815 w 7455922"/>
              <a:gd name="connsiteY49" fmla="*/ 244682 h 6035883"/>
              <a:gd name="connsiteX50" fmla="*/ 1902947 w 7455922"/>
              <a:gd name="connsiteY50" fmla="*/ 483149 h 6035883"/>
              <a:gd name="connsiteX51" fmla="*/ 2015329 w 7455922"/>
              <a:gd name="connsiteY51" fmla="*/ 768214 h 6035883"/>
              <a:gd name="connsiteX52" fmla="*/ 2025745 w 7455922"/>
              <a:gd name="connsiteY52" fmla="*/ 983109 h 6035883"/>
              <a:gd name="connsiteX53" fmla="*/ 2128552 w 7455922"/>
              <a:gd name="connsiteY53" fmla="*/ 1108673 h 6035883"/>
              <a:gd name="connsiteX54" fmla="*/ 2277866 w 7455922"/>
              <a:gd name="connsiteY54" fmla="*/ 1350469 h 6035883"/>
              <a:gd name="connsiteX55" fmla="*/ 2141415 w 7455922"/>
              <a:gd name="connsiteY55" fmla="*/ 1463883 h 6035883"/>
              <a:gd name="connsiteX56" fmla="*/ 2096348 w 7455922"/>
              <a:gd name="connsiteY56" fmla="*/ 1930441 h 6035883"/>
              <a:gd name="connsiteX57" fmla="*/ 2596843 w 7455922"/>
              <a:gd name="connsiteY57" fmla="*/ 2381827 h 6035883"/>
              <a:gd name="connsiteX58" fmla="*/ 2479885 w 7455922"/>
              <a:gd name="connsiteY58" fmla="*/ 2456255 h 6035883"/>
              <a:gd name="connsiteX59" fmla="*/ 2522415 w 7455922"/>
              <a:gd name="connsiteY59" fmla="*/ 2732702 h 6035883"/>
              <a:gd name="connsiteX60" fmla="*/ 2564945 w 7455922"/>
              <a:gd name="connsiteY60" fmla="*/ 2828395 h 6035883"/>
              <a:gd name="connsiteX61" fmla="*/ 2660638 w 7455922"/>
              <a:gd name="connsiteY61" fmla="*/ 2860292 h 6035883"/>
              <a:gd name="connsiteX62" fmla="*/ 2628741 w 7455922"/>
              <a:gd name="connsiteY62" fmla="*/ 3009148 h 6035883"/>
              <a:gd name="connsiteX63" fmla="*/ 3117838 w 7455922"/>
              <a:gd name="connsiteY63" fmla="*/ 3062311 h 6035883"/>
              <a:gd name="connsiteX64" fmla="*/ 3755792 w 7455922"/>
              <a:gd name="connsiteY64" fmla="*/ 3232432 h 6035883"/>
              <a:gd name="connsiteX65" fmla="*/ 6865815 w 7455922"/>
              <a:gd name="connsiteY65" fmla="*/ 5654883 h 6035883"/>
              <a:gd name="connsiteX66" fmla="*/ 7246815 w 7455922"/>
              <a:gd name="connsiteY66" fmla="*/ 6035883 h 6035883"/>
              <a:gd name="connsiteX0" fmla="*/ 7307085 w 7455941"/>
              <a:gd name="connsiteY0" fmla="*/ 2934720 h 6035883"/>
              <a:gd name="connsiteX1" fmla="*/ 7455941 w 7455941"/>
              <a:gd name="connsiteY1" fmla="*/ 2583846 h 6035883"/>
              <a:gd name="connsiteX2" fmla="*/ 7307085 w 7455941"/>
              <a:gd name="connsiteY2" fmla="*/ 2381827 h 6035883"/>
              <a:gd name="connsiteX3" fmla="*/ 7105067 w 7455941"/>
              <a:gd name="connsiteY3" fmla="*/ 2466888 h 6035883"/>
              <a:gd name="connsiteX4" fmla="*/ 6828620 w 7455941"/>
              <a:gd name="connsiteY4" fmla="*/ 2605111 h 6035883"/>
              <a:gd name="connsiteX5" fmla="*/ 5244369 w 7455941"/>
              <a:gd name="connsiteY5" fmla="*/ 2371195 h 6035883"/>
              <a:gd name="connsiteX6" fmla="*/ 5318797 w 7455941"/>
              <a:gd name="connsiteY6" fmla="*/ 2126646 h 6035883"/>
              <a:gd name="connsiteX7" fmla="*/ 4255541 w 7455941"/>
              <a:gd name="connsiteY7" fmla="*/ 1860832 h 6035883"/>
              <a:gd name="connsiteX8" fmla="*/ 2594796 w 7455941"/>
              <a:gd name="connsiteY8" fmla="*/ 2155254 h 6035883"/>
              <a:gd name="connsiteX9" fmla="*/ 2214854 w 7455941"/>
              <a:gd name="connsiteY9" fmla="*/ 2059790 h 6035883"/>
              <a:gd name="connsiteX10" fmla="*/ 2073342 w 7455941"/>
              <a:gd name="connsiteY10" fmla="*/ 1848439 h 6035883"/>
              <a:gd name="connsiteX11" fmla="*/ 2129029 w 7455941"/>
              <a:gd name="connsiteY11" fmla="*/ 1478060 h 6035883"/>
              <a:gd name="connsiteX12" fmla="*/ 2245987 w 7455941"/>
              <a:gd name="connsiteY12" fmla="*/ 1371734 h 6035883"/>
              <a:gd name="connsiteX13" fmla="*/ 2138145 w 7455941"/>
              <a:gd name="connsiteY13" fmla="*/ 1218836 h 6035883"/>
              <a:gd name="connsiteX14" fmla="*/ 1883231 w 7455941"/>
              <a:gd name="connsiteY14" fmla="*/ 1119611 h 6035883"/>
              <a:gd name="connsiteX15" fmla="*/ 1959978 w 7455941"/>
              <a:gd name="connsiteY15" fmla="*/ 984754 h 6035883"/>
              <a:gd name="connsiteX16" fmla="*/ 2005479 w 7455941"/>
              <a:gd name="connsiteY16" fmla="*/ 993526 h 6035883"/>
              <a:gd name="connsiteX17" fmla="*/ 2029052 w 7455941"/>
              <a:gd name="connsiteY17" fmla="*/ 895945 h 6035883"/>
              <a:gd name="connsiteX18" fmla="*/ 1952330 w 7455941"/>
              <a:gd name="connsiteY18" fmla="*/ 548208 h 6035883"/>
              <a:gd name="connsiteX19" fmla="*/ 1576136 w 7455941"/>
              <a:gd name="connsiteY19" fmla="*/ 276581 h 6035883"/>
              <a:gd name="connsiteX20" fmla="*/ 1227034 w 7455941"/>
              <a:gd name="connsiteY20" fmla="*/ 244682 h 6035883"/>
              <a:gd name="connsiteX21" fmla="*/ 1074634 w 7455941"/>
              <a:gd name="connsiteY21" fmla="*/ 168482 h 6035883"/>
              <a:gd name="connsiteX22" fmla="*/ 995680 w 7455941"/>
              <a:gd name="connsiteY22" fmla="*/ 16261 h 6035883"/>
              <a:gd name="connsiteX23" fmla="*/ 593959 w 7455941"/>
              <a:gd name="connsiteY23" fmla="*/ 231682 h 6035883"/>
              <a:gd name="connsiteX24" fmla="*/ 310862 w 7455941"/>
              <a:gd name="connsiteY24" fmla="*/ 318707 h 6035883"/>
              <a:gd name="connsiteX25" fmla="*/ 247067 w 7455941"/>
              <a:gd name="connsiteY25" fmla="*/ 276581 h 6035883"/>
              <a:gd name="connsiteX26" fmla="*/ 2518 w 7455941"/>
              <a:gd name="connsiteY26" fmla="*/ 489232 h 6035883"/>
              <a:gd name="connsiteX27" fmla="*/ 219696 w 7455941"/>
              <a:gd name="connsiteY27" fmla="*/ 513444 h 6035883"/>
              <a:gd name="connsiteX28" fmla="*/ 510915 w 7455941"/>
              <a:gd name="connsiteY28" fmla="*/ 859003 h 6035883"/>
              <a:gd name="connsiteX29" fmla="*/ 1087039 w 7455941"/>
              <a:gd name="connsiteY29" fmla="*/ 1605650 h 6035883"/>
              <a:gd name="connsiteX30" fmla="*/ 1289057 w 7455941"/>
              <a:gd name="connsiteY30" fmla="*/ 1945892 h 6035883"/>
              <a:gd name="connsiteX31" fmla="*/ 1140201 w 7455941"/>
              <a:gd name="connsiteY31" fmla="*/ 2211706 h 6035883"/>
              <a:gd name="connsiteX32" fmla="*/ 916918 w 7455941"/>
              <a:gd name="connsiteY32" fmla="*/ 2328664 h 6035883"/>
              <a:gd name="connsiteX33" fmla="*/ 696581 w 7455941"/>
              <a:gd name="connsiteY33" fmla="*/ 2185914 h 6035883"/>
              <a:gd name="connsiteX34" fmla="*/ 746797 w 7455941"/>
              <a:gd name="connsiteY34" fmla="*/ 2105381 h 6035883"/>
              <a:gd name="connsiteX35" fmla="*/ 247067 w 7455941"/>
              <a:gd name="connsiteY35" fmla="*/ 2201074 h 6035883"/>
              <a:gd name="connsiteX36" fmla="*/ 614259 w 7455941"/>
              <a:gd name="connsiteY36" fmla="*/ 2232760 h 6035883"/>
              <a:gd name="connsiteX37" fmla="*/ 934344 w 7455941"/>
              <a:gd name="connsiteY37" fmla="*/ 2324364 h 6035883"/>
              <a:gd name="connsiteX38" fmla="*/ 1157383 w 7455941"/>
              <a:gd name="connsiteY38" fmla="*/ 2187719 h 6035883"/>
              <a:gd name="connsiteX39" fmla="*/ 1287696 w 7455941"/>
              <a:gd name="connsiteY39" fmla="*/ 1976428 h 6035883"/>
              <a:gd name="connsiteX40" fmla="*/ 1193364 w 7455941"/>
              <a:gd name="connsiteY40" fmla="*/ 1733241 h 6035883"/>
              <a:gd name="connsiteX41" fmla="*/ 313388 w 7455941"/>
              <a:gd name="connsiteY41" fmla="*/ 593241 h 6035883"/>
              <a:gd name="connsiteX42" fmla="*/ 1043 w 7455941"/>
              <a:gd name="connsiteY42" fmla="*/ 489881 h 6035883"/>
              <a:gd name="connsiteX43" fmla="*/ 215379 w 7455941"/>
              <a:gd name="connsiteY43" fmla="*/ 144568 h 6035883"/>
              <a:gd name="connsiteX44" fmla="*/ 304335 w 7455941"/>
              <a:gd name="connsiteY44" fmla="*/ 317110 h 6035883"/>
              <a:gd name="connsiteX45" fmla="*/ 625018 w 7455941"/>
              <a:gd name="connsiteY45" fmla="*/ 211819 h 6035883"/>
              <a:gd name="connsiteX46" fmla="*/ 1012611 w 7455941"/>
              <a:gd name="connsiteY46" fmla="*/ 134 h 6035883"/>
              <a:gd name="connsiteX47" fmla="*/ 1076406 w 7455941"/>
              <a:gd name="connsiteY47" fmla="*/ 180888 h 6035883"/>
              <a:gd name="connsiteX48" fmla="*/ 1227034 w 7455941"/>
              <a:gd name="connsiteY48" fmla="*/ 244682 h 6035883"/>
              <a:gd name="connsiteX49" fmla="*/ 1531834 w 7455941"/>
              <a:gd name="connsiteY49" fmla="*/ 244682 h 6035883"/>
              <a:gd name="connsiteX50" fmla="*/ 1902966 w 7455941"/>
              <a:gd name="connsiteY50" fmla="*/ 483149 h 6035883"/>
              <a:gd name="connsiteX51" fmla="*/ 2015348 w 7455941"/>
              <a:gd name="connsiteY51" fmla="*/ 768214 h 6035883"/>
              <a:gd name="connsiteX52" fmla="*/ 2025764 w 7455941"/>
              <a:gd name="connsiteY52" fmla="*/ 983109 h 6035883"/>
              <a:gd name="connsiteX53" fmla="*/ 2128571 w 7455941"/>
              <a:gd name="connsiteY53" fmla="*/ 1108673 h 6035883"/>
              <a:gd name="connsiteX54" fmla="*/ 2277885 w 7455941"/>
              <a:gd name="connsiteY54" fmla="*/ 1350469 h 6035883"/>
              <a:gd name="connsiteX55" fmla="*/ 2141434 w 7455941"/>
              <a:gd name="connsiteY55" fmla="*/ 1463883 h 6035883"/>
              <a:gd name="connsiteX56" fmla="*/ 2096367 w 7455941"/>
              <a:gd name="connsiteY56" fmla="*/ 1930441 h 6035883"/>
              <a:gd name="connsiteX57" fmla="*/ 2596862 w 7455941"/>
              <a:gd name="connsiteY57" fmla="*/ 2381827 h 6035883"/>
              <a:gd name="connsiteX58" fmla="*/ 2479904 w 7455941"/>
              <a:gd name="connsiteY58" fmla="*/ 2456255 h 6035883"/>
              <a:gd name="connsiteX59" fmla="*/ 2522434 w 7455941"/>
              <a:gd name="connsiteY59" fmla="*/ 2732702 h 6035883"/>
              <a:gd name="connsiteX60" fmla="*/ 2564964 w 7455941"/>
              <a:gd name="connsiteY60" fmla="*/ 2828395 h 6035883"/>
              <a:gd name="connsiteX61" fmla="*/ 2660657 w 7455941"/>
              <a:gd name="connsiteY61" fmla="*/ 2860292 h 6035883"/>
              <a:gd name="connsiteX62" fmla="*/ 2628760 w 7455941"/>
              <a:gd name="connsiteY62" fmla="*/ 3009148 h 6035883"/>
              <a:gd name="connsiteX63" fmla="*/ 3117857 w 7455941"/>
              <a:gd name="connsiteY63" fmla="*/ 3062311 h 6035883"/>
              <a:gd name="connsiteX64" fmla="*/ 3755811 w 7455941"/>
              <a:gd name="connsiteY64" fmla="*/ 3232432 h 6035883"/>
              <a:gd name="connsiteX65" fmla="*/ 6865834 w 7455941"/>
              <a:gd name="connsiteY65" fmla="*/ 5654883 h 6035883"/>
              <a:gd name="connsiteX66" fmla="*/ 7246834 w 7455941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04520 w 7455394"/>
              <a:gd name="connsiteY3" fmla="*/ 2466888 h 6035883"/>
              <a:gd name="connsiteX4" fmla="*/ 6828073 w 7455394"/>
              <a:gd name="connsiteY4" fmla="*/ 2605111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04520 w 7455394"/>
              <a:gd name="connsiteY3" fmla="*/ 2466888 h 6035883"/>
              <a:gd name="connsiteX4" fmla="*/ 6828073 w 7455394"/>
              <a:gd name="connsiteY4" fmla="*/ 2605111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086413 w 7455394"/>
              <a:gd name="connsiteY3" fmla="*/ 2498575 h 6035883"/>
              <a:gd name="connsiteX4" fmla="*/ 6828073 w 7455394"/>
              <a:gd name="connsiteY4" fmla="*/ 2605111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086413 w 7455394"/>
              <a:gd name="connsiteY3" fmla="*/ 2498575 h 6035883"/>
              <a:gd name="connsiteX4" fmla="*/ 6828073 w 7455394"/>
              <a:gd name="connsiteY4" fmla="*/ 2605111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086413 w 7455394"/>
              <a:gd name="connsiteY3" fmla="*/ 2498575 h 6035883"/>
              <a:gd name="connsiteX4" fmla="*/ 6719431 w 7455394"/>
              <a:gd name="connsiteY4" fmla="*/ 2596057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095466 w 7455394"/>
              <a:gd name="connsiteY3" fmla="*/ 2521209 h 6035883"/>
              <a:gd name="connsiteX4" fmla="*/ 6719431 w 7455394"/>
              <a:gd name="connsiteY4" fmla="*/ 2596057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96057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96057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77338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76428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54705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7149 w 7455394"/>
              <a:gd name="connsiteY39" fmla="*/ 1992303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54705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88510 w 7455394"/>
              <a:gd name="connsiteY30" fmla="*/ 194589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3974 w 7455394"/>
              <a:gd name="connsiteY39" fmla="*/ 2011353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54705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69460 w 7455394"/>
              <a:gd name="connsiteY30" fmla="*/ 1968117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283974 w 7455394"/>
              <a:gd name="connsiteY39" fmla="*/ 2011353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54705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69460 w 7455394"/>
              <a:gd name="connsiteY30" fmla="*/ 1968117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350649 w 7455394"/>
              <a:gd name="connsiteY39" fmla="*/ 1973253 h 6035883"/>
              <a:gd name="connsiteX40" fmla="*/ 1192817 w 7455394"/>
              <a:gd name="connsiteY40" fmla="*/ 1733241 h 6035883"/>
              <a:gd name="connsiteX41" fmla="*/ 312841 w 7455394"/>
              <a:gd name="connsiteY41" fmla="*/ 593241 h 6035883"/>
              <a:gd name="connsiteX42" fmla="*/ 496 w 7455394"/>
              <a:gd name="connsiteY42" fmla="*/ 489881 h 6035883"/>
              <a:gd name="connsiteX43" fmla="*/ 241992 w 7455394"/>
              <a:gd name="connsiteY43" fmla="*/ 280370 h 6035883"/>
              <a:gd name="connsiteX44" fmla="*/ 303788 w 7455394"/>
              <a:gd name="connsiteY44" fmla="*/ 317110 h 6035883"/>
              <a:gd name="connsiteX45" fmla="*/ 624471 w 7455394"/>
              <a:gd name="connsiteY45" fmla="*/ 211819 h 6035883"/>
              <a:gd name="connsiteX46" fmla="*/ 1012064 w 7455394"/>
              <a:gd name="connsiteY46" fmla="*/ 134 h 6035883"/>
              <a:gd name="connsiteX47" fmla="*/ 1075859 w 7455394"/>
              <a:gd name="connsiteY47" fmla="*/ 180888 h 6035883"/>
              <a:gd name="connsiteX48" fmla="*/ 1226487 w 7455394"/>
              <a:gd name="connsiteY48" fmla="*/ 244682 h 6035883"/>
              <a:gd name="connsiteX49" fmla="*/ 1531287 w 7455394"/>
              <a:gd name="connsiteY49" fmla="*/ 244682 h 6035883"/>
              <a:gd name="connsiteX50" fmla="*/ 1902419 w 7455394"/>
              <a:gd name="connsiteY50" fmla="*/ 483149 h 6035883"/>
              <a:gd name="connsiteX51" fmla="*/ 2014801 w 7455394"/>
              <a:gd name="connsiteY51" fmla="*/ 768214 h 6035883"/>
              <a:gd name="connsiteX52" fmla="*/ 2025217 w 7455394"/>
              <a:gd name="connsiteY52" fmla="*/ 983109 h 6035883"/>
              <a:gd name="connsiteX53" fmla="*/ 2128024 w 7455394"/>
              <a:gd name="connsiteY53" fmla="*/ 1108673 h 6035883"/>
              <a:gd name="connsiteX54" fmla="*/ 2254705 w 7455394"/>
              <a:gd name="connsiteY54" fmla="*/ 1350469 h 6035883"/>
              <a:gd name="connsiteX55" fmla="*/ 2140887 w 7455394"/>
              <a:gd name="connsiteY55" fmla="*/ 1463883 h 6035883"/>
              <a:gd name="connsiteX56" fmla="*/ 2095820 w 7455394"/>
              <a:gd name="connsiteY56" fmla="*/ 1930441 h 6035883"/>
              <a:gd name="connsiteX57" fmla="*/ 2596315 w 7455394"/>
              <a:gd name="connsiteY57" fmla="*/ 2381827 h 6035883"/>
              <a:gd name="connsiteX58" fmla="*/ 2479357 w 7455394"/>
              <a:gd name="connsiteY58" fmla="*/ 2456255 h 6035883"/>
              <a:gd name="connsiteX59" fmla="*/ 2521887 w 7455394"/>
              <a:gd name="connsiteY59" fmla="*/ 2732702 h 6035883"/>
              <a:gd name="connsiteX60" fmla="*/ 2564417 w 7455394"/>
              <a:gd name="connsiteY60" fmla="*/ 2828395 h 6035883"/>
              <a:gd name="connsiteX61" fmla="*/ 2660110 w 7455394"/>
              <a:gd name="connsiteY61" fmla="*/ 2860292 h 6035883"/>
              <a:gd name="connsiteX62" fmla="*/ 2628213 w 7455394"/>
              <a:gd name="connsiteY62" fmla="*/ 3009148 h 6035883"/>
              <a:gd name="connsiteX63" fmla="*/ 3117310 w 7455394"/>
              <a:gd name="connsiteY63" fmla="*/ 3062311 h 6035883"/>
              <a:gd name="connsiteX64" fmla="*/ 3755264 w 7455394"/>
              <a:gd name="connsiteY64" fmla="*/ 3232432 h 6035883"/>
              <a:gd name="connsiteX65" fmla="*/ 6865287 w 7455394"/>
              <a:gd name="connsiteY65" fmla="*/ 5654883 h 6035883"/>
              <a:gd name="connsiteX66" fmla="*/ 7246287 w 7455394"/>
              <a:gd name="connsiteY66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69460 w 7455394"/>
              <a:gd name="connsiteY30" fmla="*/ 1968117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192817 w 7455394"/>
              <a:gd name="connsiteY39" fmla="*/ 1733241 h 6035883"/>
              <a:gd name="connsiteX40" fmla="*/ 312841 w 7455394"/>
              <a:gd name="connsiteY40" fmla="*/ 593241 h 6035883"/>
              <a:gd name="connsiteX41" fmla="*/ 496 w 7455394"/>
              <a:gd name="connsiteY41" fmla="*/ 489881 h 6035883"/>
              <a:gd name="connsiteX42" fmla="*/ 241992 w 7455394"/>
              <a:gd name="connsiteY42" fmla="*/ 280370 h 6035883"/>
              <a:gd name="connsiteX43" fmla="*/ 303788 w 7455394"/>
              <a:gd name="connsiteY43" fmla="*/ 317110 h 6035883"/>
              <a:gd name="connsiteX44" fmla="*/ 624471 w 7455394"/>
              <a:gd name="connsiteY44" fmla="*/ 211819 h 6035883"/>
              <a:gd name="connsiteX45" fmla="*/ 1012064 w 7455394"/>
              <a:gd name="connsiteY45" fmla="*/ 134 h 6035883"/>
              <a:gd name="connsiteX46" fmla="*/ 1075859 w 7455394"/>
              <a:gd name="connsiteY46" fmla="*/ 180888 h 6035883"/>
              <a:gd name="connsiteX47" fmla="*/ 1226487 w 7455394"/>
              <a:gd name="connsiteY47" fmla="*/ 244682 h 6035883"/>
              <a:gd name="connsiteX48" fmla="*/ 1531287 w 7455394"/>
              <a:gd name="connsiteY48" fmla="*/ 244682 h 6035883"/>
              <a:gd name="connsiteX49" fmla="*/ 1902419 w 7455394"/>
              <a:gd name="connsiteY49" fmla="*/ 483149 h 6035883"/>
              <a:gd name="connsiteX50" fmla="*/ 2014801 w 7455394"/>
              <a:gd name="connsiteY50" fmla="*/ 768214 h 6035883"/>
              <a:gd name="connsiteX51" fmla="*/ 2025217 w 7455394"/>
              <a:gd name="connsiteY51" fmla="*/ 983109 h 6035883"/>
              <a:gd name="connsiteX52" fmla="*/ 2128024 w 7455394"/>
              <a:gd name="connsiteY52" fmla="*/ 1108673 h 6035883"/>
              <a:gd name="connsiteX53" fmla="*/ 2254705 w 7455394"/>
              <a:gd name="connsiteY53" fmla="*/ 1350469 h 6035883"/>
              <a:gd name="connsiteX54" fmla="*/ 2140887 w 7455394"/>
              <a:gd name="connsiteY54" fmla="*/ 1463883 h 6035883"/>
              <a:gd name="connsiteX55" fmla="*/ 2095820 w 7455394"/>
              <a:gd name="connsiteY55" fmla="*/ 1930441 h 6035883"/>
              <a:gd name="connsiteX56" fmla="*/ 2596315 w 7455394"/>
              <a:gd name="connsiteY56" fmla="*/ 2381827 h 6035883"/>
              <a:gd name="connsiteX57" fmla="*/ 2479357 w 7455394"/>
              <a:gd name="connsiteY57" fmla="*/ 2456255 h 6035883"/>
              <a:gd name="connsiteX58" fmla="*/ 2521887 w 7455394"/>
              <a:gd name="connsiteY58" fmla="*/ 2732702 h 6035883"/>
              <a:gd name="connsiteX59" fmla="*/ 2564417 w 7455394"/>
              <a:gd name="connsiteY59" fmla="*/ 2828395 h 6035883"/>
              <a:gd name="connsiteX60" fmla="*/ 2660110 w 7455394"/>
              <a:gd name="connsiteY60" fmla="*/ 2860292 h 6035883"/>
              <a:gd name="connsiteX61" fmla="*/ 2628213 w 7455394"/>
              <a:gd name="connsiteY61" fmla="*/ 3009148 h 6035883"/>
              <a:gd name="connsiteX62" fmla="*/ 3117310 w 7455394"/>
              <a:gd name="connsiteY62" fmla="*/ 3062311 h 6035883"/>
              <a:gd name="connsiteX63" fmla="*/ 3755264 w 7455394"/>
              <a:gd name="connsiteY63" fmla="*/ 3232432 h 6035883"/>
              <a:gd name="connsiteX64" fmla="*/ 6865287 w 7455394"/>
              <a:gd name="connsiteY64" fmla="*/ 5654883 h 6035883"/>
              <a:gd name="connsiteX65" fmla="*/ 7246287 w 7455394"/>
              <a:gd name="connsiteY65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69460 w 7455394"/>
              <a:gd name="connsiteY30" fmla="*/ 1968117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189642 w 7455394"/>
              <a:gd name="connsiteY39" fmla="*/ 1749116 h 6035883"/>
              <a:gd name="connsiteX40" fmla="*/ 312841 w 7455394"/>
              <a:gd name="connsiteY40" fmla="*/ 593241 h 6035883"/>
              <a:gd name="connsiteX41" fmla="*/ 496 w 7455394"/>
              <a:gd name="connsiteY41" fmla="*/ 489881 h 6035883"/>
              <a:gd name="connsiteX42" fmla="*/ 241992 w 7455394"/>
              <a:gd name="connsiteY42" fmla="*/ 280370 h 6035883"/>
              <a:gd name="connsiteX43" fmla="*/ 303788 w 7455394"/>
              <a:gd name="connsiteY43" fmla="*/ 317110 h 6035883"/>
              <a:gd name="connsiteX44" fmla="*/ 624471 w 7455394"/>
              <a:gd name="connsiteY44" fmla="*/ 211819 h 6035883"/>
              <a:gd name="connsiteX45" fmla="*/ 1012064 w 7455394"/>
              <a:gd name="connsiteY45" fmla="*/ 134 h 6035883"/>
              <a:gd name="connsiteX46" fmla="*/ 1075859 w 7455394"/>
              <a:gd name="connsiteY46" fmla="*/ 180888 h 6035883"/>
              <a:gd name="connsiteX47" fmla="*/ 1226487 w 7455394"/>
              <a:gd name="connsiteY47" fmla="*/ 244682 h 6035883"/>
              <a:gd name="connsiteX48" fmla="*/ 1531287 w 7455394"/>
              <a:gd name="connsiteY48" fmla="*/ 244682 h 6035883"/>
              <a:gd name="connsiteX49" fmla="*/ 1902419 w 7455394"/>
              <a:gd name="connsiteY49" fmla="*/ 483149 h 6035883"/>
              <a:gd name="connsiteX50" fmla="*/ 2014801 w 7455394"/>
              <a:gd name="connsiteY50" fmla="*/ 768214 h 6035883"/>
              <a:gd name="connsiteX51" fmla="*/ 2025217 w 7455394"/>
              <a:gd name="connsiteY51" fmla="*/ 983109 h 6035883"/>
              <a:gd name="connsiteX52" fmla="*/ 2128024 w 7455394"/>
              <a:gd name="connsiteY52" fmla="*/ 1108673 h 6035883"/>
              <a:gd name="connsiteX53" fmla="*/ 2254705 w 7455394"/>
              <a:gd name="connsiteY53" fmla="*/ 1350469 h 6035883"/>
              <a:gd name="connsiteX54" fmla="*/ 2140887 w 7455394"/>
              <a:gd name="connsiteY54" fmla="*/ 1463883 h 6035883"/>
              <a:gd name="connsiteX55" fmla="*/ 2095820 w 7455394"/>
              <a:gd name="connsiteY55" fmla="*/ 1930441 h 6035883"/>
              <a:gd name="connsiteX56" fmla="*/ 2596315 w 7455394"/>
              <a:gd name="connsiteY56" fmla="*/ 2381827 h 6035883"/>
              <a:gd name="connsiteX57" fmla="*/ 2479357 w 7455394"/>
              <a:gd name="connsiteY57" fmla="*/ 2456255 h 6035883"/>
              <a:gd name="connsiteX58" fmla="*/ 2521887 w 7455394"/>
              <a:gd name="connsiteY58" fmla="*/ 2732702 h 6035883"/>
              <a:gd name="connsiteX59" fmla="*/ 2564417 w 7455394"/>
              <a:gd name="connsiteY59" fmla="*/ 2828395 h 6035883"/>
              <a:gd name="connsiteX60" fmla="*/ 2660110 w 7455394"/>
              <a:gd name="connsiteY60" fmla="*/ 2860292 h 6035883"/>
              <a:gd name="connsiteX61" fmla="*/ 2628213 w 7455394"/>
              <a:gd name="connsiteY61" fmla="*/ 3009148 h 6035883"/>
              <a:gd name="connsiteX62" fmla="*/ 3117310 w 7455394"/>
              <a:gd name="connsiteY62" fmla="*/ 3062311 h 6035883"/>
              <a:gd name="connsiteX63" fmla="*/ 3755264 w 7455394"/>
              <a:gd name="connsiteY63" fmla="*/ 3232432 h 6035883"/>
              <a:gd name="connsiteX64" fmla="*/ 6865287 w 7455394"/>
              <a:gd name="connsiteY64" fmla="*/ 5654883 h 6035883"/>
              <a:gd name="connsiteX65" fmla="*/ 7246287 w 7455394"/>
              <a:gd name="connsiteY65" fmla="*/ 6035883 h 6035883"/>
              <a:gd name="connsiteX0" fmla="*/ 7306538 w 7455394"/>
              <a:gd name="connsiteY0" fmla="*/ 2934720 h 6035883"/>
              <a:gd name="connsiteX1" fmla="*/ 7455394 w 7455394"/>
              <a:gd name="connsiteY1" fmla="*/ 2583846 h 6035883"/>
              <a:gd name="connsiteX2" fmla="*/ 7306538 w 7455394"/>
              <a:gd name="connsiteY2" fmla="*/ 2381827 h 6035883"/>
              <a:gd name="connsiteX3" fmla="*/ 7127154 w 7455394"/>
              <a:gd name="connsiteY3" fmla="*/ 2466888 h 6035883"/>
              <a:gd name="connsiteX4" fmla="*/ 6719431 w 7455394"/>
              <a:gd name="connsiteY4" fmla="*/ 2541736 h 6035883"/>
              <a:gd name="connsiteX5" fmla="*/ 5243822 w 7455394"/>
              <a:gd name="connsiteY5" fmla="*/ 2371195 h 6035883"/>
              <a:gd name="connsiteX6" fmla="*/ 5318250 w 7455394"/>
              <a:gd name="connsiteY6" fmla="*/ 2126646 h 6035883"/>
              <a:gd name="connsiteX7" fmla="*/ 4254994 w 7455394"/>
              <a:gd name="connsiteY7" fmla="*/ 1860832 h 6035883"/>
              <a:gd name="connsiteX8" fmla="*/ 2594249 w 7455394"/>
              <a:gd name="connsiteY8" fmla="*/ 2155254 h 6035883"/>
              <a:gd name="connsiteX9" fmla="*/ 2214307 w 7455394"/>
              <a:gd name="connsiteY9" fmla="*/ 2059790 h 6035883"/>
              <a:gd name="connsiteX10" fmla="*/ 2072795 w 7455394"/>
              <a:gd name="connsiteY10" fmla="*/ 1848439 h 6035883"/>
              <a:gd name="connsiteX11" fmla="*/ 2128482 w 7455394"/>
              <a:gd name="connsiteY11" fmla="*/ 1478060 h 6035883"/>
              <a:gd name="connsiteX12" fmla="*/ 2245440 w 7455394"/>
              <a:gd name="connsiteY12" fmla="*/ 1371734 h 6035883"/>
              <a:gd name="connsiteX13" fmla="*/ 2137598 w 7455394"/>
              <a:gd name="connsiteY13" fmla="*/ 1218836 h 6035883"/>
              <a:gd name="connsiteX14" fmla="*/ 1882684 w 7455394"/>
              <a:gd name="connsiteY14" fmla="*/ 1119611 h 6035883"/>
              <a:gd name="connsiteX15" fmla="*/ 1959431 w 7455394"/>
              <a:gd name="connsiteY15" fmla="*/ 984754 h 6035883"/>
              <a:gd name="connsiteX16" fmla="*/ 2004932 w 7455394"/>
              <a:gd name="connsiteY16" fmla="*/ 993526 h 6035883"/>
              <a:gd name="connsiteX17" fmla="*/ 2028505 w 7455394"/>
              <a:gd name="connsiteY17" fmla="*/ 895945 h 6035883"/>
              <a:gd name="connsiteX18" fmla="*/ 1951783 w 7455394"/>
              <a:gd name="connsiteY18" fmla="*/ 548208 h 6035883"/>
              <a:gd name="connsiteX19" fmla="*/ 1575589 w 7455394"/>
              <a:gd name="connsiteY19" fmla="*/ 276581 h 6035883"/>
              <a:gd name="connsiteX20" fmla="*/ 1226487 w 7455394"/>
              <a:gd name="connsiteY20" fmla="*/ 244682 h 6035883"/>
              <a:gd name="connsiteX21" fmla="*/ 1074087 w 7455394"/>
              <a:gd name="connsiteY21" fmla="*/ 168482 h 6035883"/>
              <a:gd name="connsiteX22" fmla="*/ 995133 w 7455394"/>
              <a:gd name="connsiteY22" fmla="*/ 16261 h 6035883"/>
              <a:gd name="connsiteX23" fmla="*/ 593412 w 7455394"/>
              <a:gd name="connsiteY23" fmla="*/ 231682 h 6035883"/>
              <a:gd name="connsiteX24" fmla="*/ 310315 w 7455394"/>
              <a:gd name="connsiteY24" fmla="*/ 318707 h 6035883"/>
              <a:gd name="connsiteX25" fmla="*/ 246520 w 7455394"/>
              <a:gd name="connsiteY25" fmla="*/ 276581 h 6035883"/>
              <a:gd name="connsiteX26" fmla="*/ 1971 w 7455394"/>
              <a:gd name="connsiteY26" fmla="*/ 489232 h 6035883"/>
              <a:gd name="connsiteX27" fmla="*/ 219149 w 7455394"/>
              <a:gd name="connsiteY27" fmla="*/ 513444 h 6035883"/>
              <a:gd name="connsiteX28" fmla="*/ 510368 w 7455394"/>
              <a:gd name="connsiteY28" fmla="*/ 859003 h 6035883"/>
              <a:gd name="connsiteX29" fmla="*/ 1086492 w 7455394"/>
              <a:gd name="connsiteY29" fmla="*/ 1605650 h 6035883"/>
              <a:gd name="connsiteX30" fmla="*/ 1256760 w 7455394"/>
              <a:gd name="connsiteY30" fmla="*/ 1964942 h 6035883"/>
              <a:gd name="connsiteX31" fmla="*/ 1139654 w 7455394"/>
              <a:gd name="connsiteY31" fmla="*/ 2211706 h 6035883"/>
              <a:gd name="connsiteX32" fmla="*/ 916371 w 7455394"/>
              <a:gd name="connsiteY32" fmla="*/ 2328664 h 6035883"/>
              <a:gd name="connsiteX33" fmla="*/ 696034 w 7455394"/>
              <a:gd name="connsiteY33" fmla="*/ 2185914 h 6035883"/>
              <a:gd name="connsiteX34" fmla="*/ 746250 w 7455394"/>
              <a:gd name="connsiteY34" fmla="*/ 2105381 h 6035883"/>
              <a:gd name="connsiteX35" fmla="*/ 246520 w 7455394"/>
              <a:gd name="connsiteY35" fmla="*/ 2201074 h 6035883"/>
              <a:gd name="connsiteX36" fmla="*/ 613712 w 7455394"/>
              <a:gd name="connsiteY36" fmla="*/ 2232760 h 6035883"/>
              <a:gd name="connsiteX37" fmla="*/ 933797 w 7455394"/>
              <a:gd name="connsiteY37" fmla="*/ 2324364 h 6035883"/>
              <a:gd name="connsiteX38" fmla="*/ 1156836 w 7455394"/>
              <a:gd name="connsiteY38" fmla="*/ 2187719 h 6035883"/>
              <a:gd name="connsiteX39" fmla="*/ 1189642 w 7455394"/>
              <a:gd name="connsiteY39" fmla="*/ 1749116 h 6035883"/>
              <a:gd name="connsiteX40" fmla="*/ 312841 w 7455394"/>
              <a:gd name="connsiteY40" fmla="*/ 593241 h 6035883"/>
              <a:gd name="connsiteX41" fmla="*/ 496 w 7455394"/>
              <a:gd name="connsiteY41" fmla="*/ 489881 h 6035883"/>
              <a:gd name="connsiteX42" fmla="*/ 241992 w 7455394"/>
              <a:gd name="connsiteY42" fmla="*/ 280370 h 6035883"/>
              <a:gd name="connsiteX43" fmla="*/ 303788 w 7455394"/>
              <a:gd name="connsiteY43" fmla="*/ 317110 h 6035883"/>
              <a:gd name="connsiteX44" fmla="*/ 624471 w 7455394"/>
              <a:gd name="connsiteY44" fmla="*/ 211819 h 6035883"/>
              <a:gd name="connsiteX45" fmla="*/ 1012064 w 7455394"/>
              <a:gd name="connsiteY45" fmla="*/ 134 h 6035883"/>
              <a:gd name="connsiteX46" fmla="*/ 1075859 w 7455394"/>
              <a:gd name="connsiteY46" fmla="*/ 180888 h 6035883"/>
              <a:gd name="connsiteX47" fmla="*/ 1226487 w 7455394"/>
              <a:gd name="connsiteY47" fmla="*/ 244682 h 6035883"/>
              <a:gd name="connsiteX48" fmla="*/ 1531287 w 7455394"/>
              <a:gd name="connsiteY48" fmla="*/ 244682 h 6035883"/>
              <a:gd name="connsiteX49" fmla="*/ 1902419 w 7455394"/>
              <a:gd name="connsiteY49" fmla="*/ 483149 h 6035883"/>
              <a:gd name="connsiteX50" fmla="*/ 2014801 w 7455394"/>
              <a:gd name="connsiteY50" fmla="*/ 768214 h 6035883"/>
              <a:gd name="connsiteX51" fmla="*/ 2025217 w 7455394"/>
              <a:gd name="connsiteY51" fmla="*/ 983109 h 6035883"/>
              <a:gd name="connsiteX52" fmla="*/ 2128024 w 7455394"/>
              <a:gd name="connsiteY52" fmla="*/ 1108673 h 6035883"/>
              <a:gd name="connsiteX53" fmla="*/ 2254705 w 7455394"/>
              <a:gd name="connsiteY53" fmla="*/ 1350469 h 6035883"/>
              <a:gd name="connsiteX54" fmla="*/ 2140887 w 7455394"/>
              <a:gd name="connsiteY54" fmla="*/ 1463883 h 6035883"/>
              <a:gd name="connsiteX55" fmla="*/ 2095820 w 7455394"/>
              <a:gd name="connsiteY55" fmla="*/ 1930441 h 6035883"/>
              <a:gd name="connsiteX56" fmla="*/ 2596315 w 7455394"/>
              <a:gd name="connsiteY56" fmla="*/ 2381827 h 6035883"/>
              <a:gd name="connsiteX57" fmla="*/ 2479357 w 7455394"/>
              <a:gd name="connsiteY57" fmla="*/ 2456255 h 6035883"/>
              <a:gd name="connsiteX58" fmla="*/ 2521887 w 7455394"/>
              <a:gd name="connsiteY58" fmla="*/ 2732702 h 6035883"/>
              <a:gd name="connsiteX59" fmla="*/ 2564417 w 7455394"/>
              <a:gd name="connsiteY59" fmla="*/ 2828395 h 6035883"/>
              <a:gd name="connsiteX60" fmla="*/ 2660110 w 7455394"/>
              <a:gd name="connsiteY60" fmla="*/ 2860292 h 6035883"/>
              <a:gd name="connsiteX61" fmla="*/ 2628213 w 7455394"/>
              <a:gd name="connsiteY61" fmla="*/ 3009148 h 6035883"/>
              <a:gd name="connsiteX62" fmla="*/ 3117310 w 7455394"/>
              <a:gd name="connsiteY62" fmla="*/ 3062311 h 6035883"/>
              <a:gd name="connsiteX63" fmla="*/ 3755264 w 7455394"/>
              <a:gd name="connsiteY63" fmla="*/ 3232432 h 6035883"/>
              <a:gd name="connsiteX64" fmla="*/ 6865287 w 7455394"/>
              <a:gd name="connsiteY64" fmla="*/ 5654883 h 6035883"/>
              <a:gd name="connsiteX65" fmla="*/ 7246287 w 7455394"/>
              <a:gd name="connsiteY65" fmla="*/ 6035883 h 6035883"/>
              <a:gd name="connsiteX0" fmla="*/ 7304679 w 7453535"/>
              <a:gd name="connsiteY0" fmla="*/ 2934720 h 6035883"/>
              <a:gd name="connsiteX1" fmla="*/ 7453535 w 7453535"/>
              <a:gd name="connsiteY1" fmla="*/ 2583846 h 6035883"/>
              <a:gd name="connsiteX2" fmla="*/ 7304679 w 7453535"/>
              <a:gd name="connsiteY2" fmla="*/ 2381827 h 6035883"/>
              <a:gd name="connsiteX3" fmla="*/ 7125295 w 7453535"/>
              <a:gd name="connsiteY3" fmla="*/ 2466888 h 6035883"/>
              <a:gd name="connsiteX4" fmla="*/ 6717572 w 7453535"/>
              <a:gd name="connsiteY4" fmla="*/ 2541736 h 6035883"/>
              <a:gd name="connsiteX5" fmla="*/ 5241963 w 7453535"/>
              <a:gd name="connsiteY5" fmla="*/ 2371195 h 6035883"/>
              <a:gd name="connsiteX6" fmla="*/ 5316391 w 7453535"/>
              <a:gd name="connsiteY6" fmla="*/ 2126646 h 6035883"/>
              <a:gd name="connsiteX7" fmla="*/ 4253135 w 7453535"/>
              <a:gd name="connsiteY7" fmla="*/ 1860832 h 6035883"/>
              <a:gd name="connsiteX8" fmla="*/ 2592390 w 7453535"/>
              <a:gd name="connsiteY8" fmla="*/ 2155254 h 6035883"/>
              <a:gd name="connsiteX9" fmla="*/ 2212448 w 7453535"/>
              <a:gd name="connsiteY9" fmla="*/ 2059790 h 6035883"/>
              <a:gd name="connsiteX10" fmla="*/ 2070936 w 7453535"/>
              <a:gd name="connsiteY10" fmla="*/ 1848439 h 6035883"/>
              <a:gd name="connsiteX11" fmla="*/ 2126623 w 7453535"/>
              <a:gd name="connsiteY11" fmla="*/ 1478060 h 6035883"/>
              <a:gd name="connsiteX12" fmla="*/ 2243581 w 7453535"/>
              <a:gd name="connsiteY12" fmla="*/ 1371734 h 6035883"/>
              <a:gd name="connsiteX13" fmla="*/ 2135739 w 7453535"/>
              <a:gd name="connsiteY13" fmla="*/ 1218836 h 6035883"/>
              <a:gd name="connsiteX14" fmla="*/ 1880825 w 7453535"/>
              <a:gd name="connsiteY14" fmla="*/ 1119611 h 6035883"/>
              <a:gd name="connsiteX15" fmla="*/ 1957572 w 7453535"/>
              <a:gd name="connsiteY15" fmla="*/ 984754 h 6035883"/>
              <a:gd name="connsiteX16" fmla="*/ 2003073 w 7453535"/>
              <a:gd name="connsiteY16" fmla="*/ 993526 h 6035883"/>
              <a:gd name="connsiteX17" fmla="*/ 2026646 w 7453535"/>
              <a:gd name="connsiteY17" fmla="*/ 895945 h 6035883"/>
              <a:gd name="connsiteX18" fmla="*/ 1949924 w 7453535"/>
              <a:gd name="connsiteY18" fmla="*/ 548208 h 6035883"/>
              <a:gd name="connsiteX19" fmla="*/ 1573730 w 7453535"/>
              <a:gd name="connsiteY19" fmla="*/ 276581 h 6035883"/>
              <a:gd name="connsiteX20" fmla="*/ 1224628 w 7453535"/>
              <a:gd name="connsiteY20" fmla="*/ 244682 h 6035883"/>
              <a:gd name="connsiteX21" fmla="*/ 1072228 w 7453535"/>
              <a:gd name="connsiteY21" fmla="*/ 168482 h 6035883"/>
              <a:gd name="connsiteX22" fmla="*/ 993274 w 7453535"/>
              <a:gd name="connsiteY22" fmla="*/ 16261 h 6035883"/>
              <a:gd name="connsiteX23" fmla="*/ 591553 w 7453535"/>
              <a:gd name="connsiteY23" fmla="*/ 231682 h 6035883"/>
              <a:gd name="connsiteX24" fmla="*/ 308456 w 7453535"/>
              <a:gd name="connsiteY24" fmla="*/ 318707 h 6035883"/>
              <a:gd name="connsiteX25" fmla="*/ 244661 w 7453535"/>
              <a:gd name="connsiteY25" fmla="*/ 276581 h 6035883"/>
              <a:gd name="connsiteX26" fmla="*/ 112 w 7453535"/>
              <a:gd name="connsiteY26" fmla="*/ 489232 h 6035883"/>
              <a:gd name="connsiteX27" fmla="*/ 217290 w 7453535"/>
              <a:gd name="connsiteY27" fmla="*/ 513444 h 6035883"/>
              <a:gd name="connsiteX28" fmla="*/ 508509 w 7453535"/>
              <a:gd name="connsiteY28" fmla="*/ 859003 h 6035883"/>
              <a:gd name="connsiteX29" fmla="*/ 1084633 w 7453535"/>
              <a:gd name="connsiteY29" fmla="*/ 1605650 h 6035883"/>
              <a:gd name="connsiteX30" fmla="*/ 1254901 w 7453535"/>
              <a:gd name="connsiteY30" fmla="*/ 1964942 h 6035883"/>
              <a:gd name="connsiteX31" fmla="*/ 1137795 w 7453535"/>
              <a:gd name="connsiteY31" fmla="*/ 2211706 h 6035883"/>
              <a:gd name="connsiteX32" fmla="*/ 914512 w 7453535"/>
              <a:gd name="connsiteY32" fmla="*/ 2328664 h 6035883"/>
              <a:gd name="connsiteX33" fmla="*/ 694175 w 7453535"/>
              <a:gd name="connsiteY33" fmla="*/ 2185914 h 6035883"/>
              <a:gd name="connsiteX34" fmla="*/ 744391 w 7453535"/>
              <a:gd name="connsiteY34" fmla="*/ 2105381 h 6035883"/>
              <a:gd name="connsiteX35" fmla="*/ 244661 w 7453535"/>
              <a:gd name="connsiteY35" fmla="*/ 2201074 h 6035883"/>
              <a:gd name="connsiteX36" fmla="*/ 611853 w 7453535"/>
              <a:gd name="connsiteY36" fmla="*/ 2232760 h 6035883"/>
              <a:gd name="connsiteX37" fmla="*/ 931938 w 7453535"/>
              <a:gd name="connsiteY37" fmla="*/ 2324364 h 6035883"/>
              <a:gd name="connsiteX38" fmla="*/ 1154977 w 7453535"/>
              <a:gd name="connsiteY38" fmla="*/ 2187719 h 6035883"/>
              <a:gd name="connsiteX39" fmla="*/ 1187783 w 7453535"/>
              <a:gd name="connsiteY39" fmla="*/ 1749116 h 6035883"/>
              <a:gd name="connsiteX40" fmla="*/ 310982 w 7453535"/>
              <a:gd name="connsiteY40" fmla="*/ 593241 h 6035883"/>
              <a:gd name="connsiteX41" fmla="*/ 7691 w 7453535"/>
              <a:gd name="connsiteY41" fmla="*/ 476301 h 6035883"/>
              <a:gd name="connsiteX42" fmla="*/ 240133 w 7453535"/>
              <a:gd name="connsiteY42" fmla="*/ 280370 h 6035883"/>
              <a:gd name="connsiteX43" fmla="*/ 301929 w 7453535"/>
              <a:gd name="connsiteY43" fmla="*/ 317110 h 6035883"/>
              <a:gd name="connsiteX44" fmla="*/ 622612 w 7453535"/>
              <a:gd name="connsiteY44" fmla="*/ 211819 h 6035883"/>
              <a:gd name="connsiteX45" fmla="*/ 1010205 w 7453535"/>
              <a:gd name="connsiteY45" fmla="*/ 134 h 6035883"/>
              <a:gd name="connsiteX46" fmla="*/ 1074000 w 7453535"/>
              <a:gd name="connsiteY46" fmla="*/ 180888 h 6035883"/>
              <a:gd name="connsiteX47" fmla="*/ 1224628 w 7453535"/>
              <a:gd name="connsiteY47" fmla="*/ 244682 h 6035883"/>
              <a:gd name="connsiteX48" fmla="*/ 1529428 w 7453535"/>
              <a:gd name="connsiteY48" fmla="*/ 244682 h 6035883"/>
              <a:gd name="connsiteX49" fmla="*/ 1900560 w 7453535"/>
              <a:gd name="connsiteY49" fmla="*/ 483149 h 6035883"/>
              <a:gd name="connsiteX50" fmla="*/ 2012942 w 7453535"/>
              <a:gd name="connsiteY50" fmla="*/ 768214 h 6035883"/>
              <a:gd name="connsiteX51" fmla="*/ 2023358 w 7453535"/>
              <a:gd name="connsiteY51" fmla="*/ 983109 h 6035883"/>
              <a:gd name="connsiteX52" fmla="*/ 2126165 w 7453535"/>
              <a:gd name="connsiteY52" fmla="*/ 1108673 h 6035883"/>
              <a:gd name="connsiteX53" fmla="*/ 2252846 w 7453535"/>
              <a:gd name="connsiteY53" fmla="*/ 1350469 h 6035883"/>
              <a:gd name="connsiteX54" fmla="*/ 2139028 w 7453535"/>
              <a:gd name="connsiteY54" fmla="*/ 1463883 h 6035883"/>
              <a:gd name="connsiteX55" fmla="*/ 2093961 w 7453535"/>
              <a:gd name="connsiteY55" fmla="*/ 1930441 h 6035883"/>
              <a:gd name="connsiteX56" fmla="*/ 2594456 w 7453535"/>
              <a:gd name="connsiteY56" fmla="*/ 2381827 h 6035883"/>
              <a:gd name="connsiteX57" fmla="*/ 2477498 w 7453535"/>
              <a:gd name="connsiteY57" fmla="*/ 2456255 h 6035883"/>
              <a:gd name="connsiteX58" fmla="*/ 2520028 w 7453535"/>
              <a:gd name="connsiteY58" fmla="*/ 2732702 h 6035883"/>
              <a:gd name="connsiteX59" fmla="*/ 2562558 w 7453535"/>
              <a:gd name="connsiteY59" fmla="*/ 2828395 h 6035883"/>
              <a:gd name="connsiteX60" fmla="*/ 2658251 w 7453535"/>
              <a:gd name="connsiteY60" fmla="*/ 2860292 h 6035883"/>
              <a:gd name="connsiteX61" fmla="*/ 2626354 w 7453535"/>
              <a:gd name="connsiteY61" fmla="*/ 3009148 h 6035883"/>
              <a:gd name="connsiteX62" fmla="*/ 3115451 w 7453535"/>
              <a:gd name="connsiteY62" fmla="*/ 3062311 h 6035883"/>
              <a:gd name="connsiteX63" fmla="*/ 3753405 w 7453535"/>
              <a:gd name="connsiteY63" fmla="*/ 3232432 h 6035883"/>
              <a:gd name="connsiteX64" fmla="*/ 6863428 w 7453535"/>
              <a:gd name="connsiteY64" fmla="*/ 5654883 h 6035883"/>
              <a:gd name="connsiteX65" fmla="*/ 7244428 w 7453535"/>
              <a:gd name="connsiteY65" fmla="*/ 6035883 h 6035883"/>
              <a:gd name="connsiteX0" fmla="*/ 7304679 w 7453535"/>
              <a:gd name="connsiteY0" fmla="*/ 2934720 h 6035883"/>
              <a:gd name="connsiteX1" fmla="*/ 7453535 w 7453535"/>
              <a:gd name="connsiteY1" fmla="*/ 2583846 h 6035883"/>
              <a:gd name="connsiteX2" fmla="*/ 7304679 w 7453535"/>
              <a:gd name="connsiteY2" fmla="*/ 2381827 h 6035883"/>
              <a:gd name="connsiteX3" fmla="*/ 7125295 w 7453535"/>
              <a:gd name="connsiteY3" fmla="*/ 2466888 h 6035883"/>
              <a:gd name="connsiteX4" fmla="*/ 6717572 w 7453535"/>
              <a:gd name="connsiteY4" fmla="*/ 2541736 h 6035883"/>
              <a:gd name="connsiteX5" fmla="*/ 5241963 w 7453535"/>
              <a:gd name="connsiteY5" fmla="*/ 2371195 h 6035883"/>
              <a:gd name="connsiteX6" fmla="*/ 5316391 w 7453535"/>
              <a:gd name="connsiteY6" fmla="*/ 2126646 h 6035883"/>
              <a:gd name="connsiteX7" fmla="*/ 4253135 w 7453535"/>
              <a:gd name="connsiteY7" fmla="*/ 1860832 h 6035883"/>
              <a:gd name="connsiteX8" fmla="*/ 2592390 w 7453535"/>
              <a:gd name="connsiteY8" fmla="*/ 2155254 h 6035883"/>
              <a:gd name="connsiteX9" fmla="*/ 2212448 w 7453535"/>
              <a:gd name="connsiteY9" fmla="*/ 2059790 h 6035883"/>
              <a:gd name="connsiteX10" fmla="*/ 2070936 w 7453535"/>
              <a:gd name="connsiteY10" fmla="*/ 1848439 h 6035883"/>
              <a:gd name="connsiteX11" fmla="*/ 2126623 w 7453535"/>
              <a:gd name="connsiteY11" fmla="*/ 1478060 h 6035883"/>
              <a:gd name="connsiteX12" fmla="*/ 2243581 w 7453535"/>
              <a:gd name="connsiteY12" fmla="*/ 1371734 h 6035883"/>
              <a:gd name="connsiteX13" fmla="*/ 2135739 w 7453535"/>
              <a:gd name="connsiteY13" fmla="*/ 1218836 h 6035883"/>
              <a:gd name="connsiteX14" fmla="*/ 1880825 w 7453535"/>
              <a:gd name="connsiteY14" fmla="*/ 1119611 h 6035883"/>
              <a:gd name="connsiteX15" fmla="*/ 1957572 w 7453535"/>
              <a:gd name="connsiteY15" fmla="*/ 984754 h 6035883"/>
              <a:gd name="connsiteX16" fmla="*/ 2003073 w 7453535"/>
              <a:gd name="connsiteY16" fmla="*/ 993526 h 6035883"/>
              <a:gd name="connsiteX17" fmla="*/ 2026646 w 7453535"/>
              <a:gd name="connsiteY17" fmla="*/ 895945 h 6035883"/>
              <a:gd name="connsiteX18" fmla="*/ 1949924 w 7453535"/>
              <a:gd name="connsiteY18" fmla="*/ 548208 h 6035883"/>
              <a:gd name="connsiteX19" fmla="*/ 1573730 w 7453535"/>
              <a:gd name="connsiteY19" fmla="*/ 276581 h 6035883"/>
              <a:gd name="connsiteX20" fmla="*/ 1224628 w 7453535"/>
              <a:gd name="connsiteY20" fmla="*/ 244682 h 6035883"/>
              <a:gd name="connsiteX21" fmla="*/ 1072228 w 7453535"/>
              <a:gd name="connsiteY21" fmla="*/ 168482 h 6035883"/>
              <a:gd name="connsiteX22" fmla="*/ 993274 w 7453535"/>
              <a:gd name="connsiteY22" fmla="*/ 16261 h 6035883"/>
              <a:gd name="connsiteX23" fmla="*/ 591553 w 7453535"/>
              <a:gd name="connsiteY23" fmla="*/ 231682 h 6035883"/>
              <a:gd name="connsiteX24" fmla="*/ 308456 w 7453535"/>
              <a:gd name="connsiteY24" fmla="*/ 318707 h 6035883"/>
              <a:gd name="connsiteX25" fmla="*/ 244661 w 7453535"/>
              <a:gd name="connsiteY25" fmla="*/ 276581 h 6035883"/>
              <a:gd name="connsiteX26" fmla="*/ 112 w 7453535"/>
              <a:gd name="connsiteY26" fmla="*/ 489232 h 6035883"/>
              <a:gd name="connsiteX27" fmla="*/ 217290 w 7453535"/>
              <a:gd name="connsiteY27" fmla="*/ 513444 h 6035883"/>
              <a:gd name="connsiteX28" fmla="*/ 508509 w 7453535"/>
              <a:gd name="connsiteY28" fmla="*/ 859003 h 6035883"/>
              <a:gd name="connsiteX29" fmla="*/ 1084633 w 7453535"/>
              <a:gd name="connsiteY29" fmla="*/ 1605650 h 6035883"/>
              <a:gd name="connsiteX30" fmla="*/ 1254901 w 7453535"/>
              <a:gd name="connsiteY30" fmla="*/ 1964942 h 6035883"/>
              <a:gd name="connsiteX31" fmla="*/ 1137795 w 7453535"/>
              <a:gd name="connsiteY31" fmla="*/ 2211706 h 6035883"/>
              <a:gd name="connsiteX32" fmla="*/ 914512 w 7453535"/>
              <a:gd name="connsiteY32" fmla="*/ 2328664 h 6035883"/>
              <a:gd name="connsiteX33" fmla="*/ 694175 w 7453535"/>
              <a:gd name="connsiteY33" fmla="*/ 2185914 h 6035883"/>
              <a:gd name="connsiteX34" fmla="*/ 744391 w 7453535"/>
              <a:gd name="connsiteY34" fmla="*/ 2105381 h 6035883"/>
              <a:gd name="connsiteX35" fmla="*/ 244661 w 7453535"/>
              <a:gd name="connsiteY35" fmla="*/ 2201074 h 6035883"/>
              <a:gd name="connsiteX36" fmla="*/ 611853 w 7453535"/>
              <a:gd name="connsiteY36" fmla="*/ 2232760 h 6035883"/>
              <a:gd name="connsiteX37" fmla="*/ 931938 w 7453535"/>
              <a:gd name="connsiteY37" fmla="*/ 2324364 h 6035883"/>
              <a:gd name="connsiteX38" fmla="*/ 1154977 w 7453535"/>
              <a:gd name="connsiteY38" fmla="*/ 2187719 h 6035883"/>
              <a:gd name="connsiteX39" fmla="*/ 1187783 w 7453535"/>
              <a:gd name="connsiteY39" fmla="*/ 1749116 h 6035883"/>
              <a:gd name="connsiteX40" fmla="*/ 310982 w 7453535"/>
              <a:gd name="connsiteY40" fmla="*/ 593241 h 6035883"/>
              <a:gd name="connsiteX41" fmla="*/ 7691 w 7453535"/>
              <a:gd name="connsiteY41" fmla="*/ 476301 h 6035883"/>
              <a:gd name="connsiteX42" fmla="*/ 240133 w 7453535"/>
              <a:gd name="connsiteY42" fmla="*/ 280370 h 6035883"/>
              <a:gd name="connsiteX43" fmla="*/ 301929 w 7453535"/>
              <a:gd name="connsiteY43" fmla="*/ 317110 h 6035883"/>
              <a:gd name="connsiteX44" fmla="*/ 622612 w 7453535"/>
              <a:gd name="connsiteY44" fmla="*/ 211819 h 6035883"/>
              <a:gd name="connsiteX45" fmla="*/ 1010205 w 7453535"/>
              <a:gd name="connsiteY45" fmla="*/ 134 h 6035883"/>
              <a:gd name="connsiteX46" fmla="*/ 1074000 w 7453535"/>
              <a:gd name="connsiteY46" fmla="*/ 180888 h 6035883"/>
              <a:gd name="connsiteX47" fmla="*/ 1224628 w 7453535"/>
              <a:gd name="connsiteY47" fmla="*/ 244682 h 6035883"/>
              <a:gd name="connsiteX48" fmla="*/ 1529428 w 7453535"/>
              <a:gd name="connsiteY48" fmla="*/ 244682 h 6035883"/>
              <a:gd name="connsiteX49" fmla="*/ 1900560 w 7453535"/>
              <a:gd name="connsiteY49" fmla="*/ 483149 h 6035883"/>
              <a:gd name="connsiteX50" fmla="*/ 2012942 w 7453535"/>
              <a:gd name="connsiteY50" fmla="*/ 768214 h 6035883"/>
              <a:gd name="connsiteX51" fmla="*/ 2023358 w 7453535"/>
              <a:gd name="connsiteY51" fmla="*/ 983109 h 6035883"/>
              <a:gd name="connsiteX52" fmla="*/ 2126165 w 7453535"/>
              <a:gd name="connsiteY52" fmla="*/ 1108673 h 6035883"/>
              <a:gd name="connsiteX53" fmla="*/ 2252846 w 7453535"/>
              <a:gd name="connsiteY53" fmla="*/ 1350469 h 6035883"/>
              <a:gd name="connsiteX54" fmla="*/ 2139028 w 7453535"/>
              <a:gd name="connsiteY54" fmla="*/ 1463883 h 6035883"/>
              <a:gd name="connsiteX55" fmla="*/ 2093961 w 7453535"/>
              <a:gd name="connsiteY55" fmla="*/ 1930441 h 6035883"/>
              <a:gd name="connsiteX56" fmla="*/ 2594456 w 7453535"/>
              <a:gd name="connsiteY56" fmla="*/ 2381827 h 6035883"/>
              <a:gd name="connsiteX57" fmla="*/ 2477498 w 7453535"/>
              <a:gd name="connsiteY57" fmla="*/ 2456255 h 6035883"/>
              <a:gd name="connsiteX58" fmla="*/ 2520028 w 7453535"/>
              <a:gd name="connsiteY58" fmla="*/ 2732702 h 6035883"/>
              <a:gd name="connsiteX59" fmla="*/ 2562558 w 7453535"/>
              <a:gd name="connsiteY59" fmla="*/ 2828395 h 6035883"/>
              <a:gd name="connsiteX60" fmla="*/ 2658251 w 7453535"/>
              <a:gd name="connsiteY60" fmla="*/ 2860292 h 6035883"/>
              <a:gd name="connsiteX61" fmla="*/ 2626354 w 7453535"/>
              <a:gd name="connsiteY61" fmla="*/ 3009148 h 6035883"/>
              <a:gd name="connsiteX62" fmla="*/ 3115451 w 7453535"/>
              <a:gd name="connsiteY62" fmla="*/ 3062311 h 6035883"/>
              <a:gd name="connsiteX63" fmla="*/ 3753405 w 7453535"/>
              <a:gd name="connsiteY63" fmla="*/ 3232432 h 6035883"/>
              <a:gd name="connsiteX64" fmla="*/ 6863428 w 7453535"/>
              <a:gd name="connsiteY64" fmla="*/ 5654883 h 6035883"/>
              <a:gd name="connsiteX65" fmla="*/ 7244428 w 7453535"/>
              <a:gd name="connsiteY65" fmla="*/ 6035883 h 6035883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6486877 w 7457985"/>
              <a:gd name="connsiteY64" fmla="*/ 5278903 h 6040904"/>
              <a:gd name="connsiteX65" fmla="*/ 7248878 w 7457985"/>
              <a:gd name="connsiteY65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6486877 w 7457985"/>
              <a:gd name="connsiteY64" fmla="*/ 5278903 h 6040904"/>
              <a:gd name="connsiteX65" fmla="*/ 7248878 w 7457985"/>
              <a:gd name="connsiteY65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6791677 w 7457985"/>
              <a:gd name="connsiteY64" fmla="*/ 5126503 h 6040904"/>
              <a:gd name="connsiteX65" fmla="*/ 7248878 w 7457985"/>
              <a:gd name="connsiteY65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6791677 w 7457985"/>
              <a:gd name="connsiteY64" fmla="*/ 5126503 h 6040904"/>
              <a:gd name="connsiteX65" fmla="*/ 7248878 w 7457985"/>
              <a:gd name="connsiteY65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7248878 w 7457985"/>
              <a:gd name="connsiteY65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7248878 w 7457985"/>
              <a:gd name="connsiteY65" fmla="*/ 6040904 h 6040904"/>
              <a:gd name="connsiteX0" fmla="*/ 7309129 w 7551314"/>
              <a:gd name="connsiteY0" fmla="*/ 2939741 h 6040904"/>
              <a:gd name="connsiteX1" fmla="*/ 7457985 w 7551314"/>
              <a:gd name="connsiteY1" fmla="*/ 2588867 h 6040904"/>
              <a:gd name="connsiteX2" fmla="*/ 7309129 w 7551314"/>
              <a:gd name="connsiteY2" fmla="*/ 2386848 h 6040904"/>
              <a:gd name="connsiteX3" fmla="*/ 7129745 w 7551314"/>
              <a:gd name="connsiteY3" fmla="*/ 2471909 h 6040904"/>
              <a:gd name="connsiteX4" fmla="*/ 6722022 w 7551314"/>
              <a:gd name="connsiteY4" fmla="*/ 2546757 h 6040904"/>
              <a:gd name="connsiteX5" fmla="*/ 5246413 w 7551314"/>
              <a:gd name="connsiteY5" fmla="*/ 2376216 h 6040904"/>
              <a:gd name="connsiteX6" fmla="*/ 5320841 w 7551314"/>
              <a:gd name="connsiteY6" fmla="*/ 2131667 h 6040904"/>
              <a:gd name="connsiteX7" fmla="*/ 4257585 w 7551314"/>
              <a:gd name="connsiteY7" fmla="*/ 1865853 h 6040904"/>
              <a:gd name="connsiteX8" fmla="*/ 2596840 w 7551314"/>
              <a:gd name="connsiteY8" fmla="*/ 2160275 h 6040904"/>
              <a:gd name="connsiteX9" fmla="*/ 2216898 w 7551314"/>
              <a:gd name="connsiteY9" fmla="*/ 2064811 h 6040904"/>
              <a:gd name="connsiteX10" fmla="*/ 2075386 w 7551314"/>
              <a:gd name="connsiteY10" fmla="*/ 1853460 h 6040904"/>
              <a:gd name="connsiteX11" fmla="*/ 2131073 w 7551314"/>
              <a:gd name="connsiteY11" fmla="*/ 1483081 h 6040904"/>
              <a:gd name="connsiteX12" fmla="*/ 2248031 w 7551314"/>
              <a:gd name="connsiteY12" fmla="*/ 1376755 h 6040904"/>
              <a:gd name="connsiteX13" fmla="*/ 2140189 w 7551314"/>
              <a:gd name="connsiteY13" fmla="*/ 1223857 h 6040904"/>
              <a:gd name="connsiteX14" fmla="*/ 1885275 w 7551314"/>
              <a:gd name="connsiteY14" fmla="*/ 1124632 h 6040904"/>
              <a:gd name="connsiteX15" fmla="*/ 1962022 w 7551314"/>
              <a:gd name="connsiteY15" fmla="*/ 989775 h 6040904"/>
              <a:gd name="connsiteX16" fmla="*/ 2007523 w 7551314"/>
              <a:gd name="connsiteY16" fmla="*/ 998547 h 6040904"/>
              <a:gd name="connsiteX17" fmla="*/ 2031096 w 7551314"/>
              <a:gd name="connsiteY17" fmla="*/ 900966 h 6040904"/>
              <a:gd name="connsiteX18" fmla="*/ 1954374 w 7551314"/>
              <a:gd name="connsiteY18" fmla="*/ 553229 h 6040904"/>
              <a:gd name="connsiteX19" fmla="*/ 1578180 w 7551314"/>
              <a:gd name="connsiteY19" fmla="*/ 281602 h 6040904"/>
              <a:gd name="connsiteX20" fmla="*/ 1229078 w 7551314"/>
              <a:gd name="connsiteY20" fmla="*/ 249703 h 6040904"/>
              <a:gd name="connsiteX21" fmla="*/ 1076678 w 7551314"/>
              <a:gd name="connsiteY21" fmla="*/ 173503 h 6040904"/>
              <a:gd name="connsiteX22" fmla="*/ 997724 w 7551314"/>
              <a:gd name="connsiteY22" fmla="*/ 21282 h 6040904"/>
              <a:gd name="connsiteX23" fmla="*/ 596003 w 7551314"/>
              <a:gd name="connsiteY23" fmla="*/ 236703 h 6040904"/>
              <a:gd name="connsiteX24" fmla="*/ 312906 w 7551314"/>
              <a:gd name="connsiteY24" fmla="*/ 323728 h 6040904"/>
              <a:gd name="connsiteX25" fmla="*/ 249111 w 7551314"/>
              <a:gd name="connsiteY25" fmla="*/ 281602 h 6040904"/>
              <a:gd name="connsiteX26" fmla="*/ 4562 w 7551314"/>
              <a:gd name="connsiteY26" fmla="*/ 494253 h 6040904"/>
              <a:gd name="connsiteX27" fmla="*/ 221740 w 7551314"/>
              <a:gd name="connsiteY27" fmla="*/ 518465 h 6040904"/>
              <a:gd name="connsiteX28" fmla="*/ 512959 w 7551314"/>
              <a:gd name="connsiteY28" fmla="*/ 864024 h 6040904"/>
              <a:gd name="connsiteX29" fmla="*/ 1089083 w 7551314"/>
              <a:gd name="connsiteY29" fmla="*/ 1610671 h 6040904"/>
              <a:gd name="connsiteX30" fmla="*/ 1259351 w 7551314"/>
              <a:gd name="connsiteY30" fmla="*/ 1969963 h 6040904"/>
              <a:gd name="connsiteX31" fmla="*/ 1142245 w 7551314"/>
              <a:gd name="connsiteY31" fmla="*/ 2216727 h 6040904"/>
              <a:gd name="connsiteX32" fmla="*/ 918962 w 7551314"/>
              <a:gd name="connsiteY32" fmla="*/ 2333685 h 6040904"/>
              <a:gd name="connsiteX33" fmla="*/ 698625 w 7551314"/>
              <a:gd name="connsiteY33" fmla="*/ 2190935 h 6040904"/>
              <a:gd name="connsiteX34" fmla="*/ 748841 w 7551314"/>
              <a:gd name="connsiteY34" fmla="*/ 2110402 h 6040904"/>
              <a:gd name="connsiteX35" fmla="*/ 249111 w 7551314"/>
              <a:gd name="connsiteY35" fmla="*/ 2206095 h 6040904"/>
              <a:gd name="connsiteX36" fmla="*/ 616303 w 7551314"/>
              <a:gd name="connsiteY36" fmla="*/ 2237781 h 6040904"/>
              <a:gd name="connsiteX37" fmla="*/ 936388 w 7551314"/>
              <a:gd name="connsiteY37" fmla="*/ 2329385 h 6040904"/>
              <a:gd name="connsiteX38" fmla="*/ 1159427 w 7551314"/>
              <a:gd name="connsiteY38" fmla="*/ 2192740 h 6040904"/>
              <a:gd name="connsiteX39" fmla="*/ 1192233 w 7551314"/>
              <a:gd name="connsiteY39" fmla="*/ 1754137 h 6040904"/>
              <a:gd name="connsiteX40" fmla="*/ 315432 w 7551314"/>
              <a:gd name="connsiteY40" fmla="*/ 598262 h 6040904"/>
              <a:gd name="connsiteX41" fmla="*/ 12141 w 7551314"/>
              <a:gd name="connsiteY41" fmla="*/ 481322 h 6040904"/>
              <a:gd name="connsiteX42" fmla="*/ 244583 w 7551314"/>
              <a:gd name="connsiteY42" fmla="*/ 285391 h 6040904"/>
              <a:gd name="connsiteX43" fmla="*/ 306379 w 7551314"/>
              <a:gd name="connsiteY43" fmla="*/ 322131 h 6040904"/>
              <a:gd name="connsiteX44" fmla="*/ 627062 w 7551314"/>
              <a:gd name="connsiteY44" fmla="*/ 216840 h 6040904"/>
              <a:gd name="connsiteX45" fmla="*/ 1014655 w 7551314"/>
              <a:gd name="connsiteY45" fmla="*/ 5155 h 6040904"/>
              <a:gd name="connsiteX46" fmla="*/ 1078450 w 7551314"/>
              <a:gd name="connsiteY46" fmla="*/ 185909 h 6040904"/>
              <a:gd name="connsiteX47" fmla="*/ 1229078 w 7551314"/>
              <a:gd name="connsiteY47" fmla="*/ 249703 h 6040904"/>
              <a:gd name="connsiteX48" fmla="*/ 1533878 w 7551314"/>
              <a:gd name="connsiteY48" fmla="*/ 249703 h 6040904"/>
              <a:gd name="connsiteX49" fmla="*/ 1905010 w 7551314"/>
              <a:gd name="connsiteY49" fmla="*/ 488170 h 6040904"/>
              <a:gd name="connsiteX50" fmla="*/ 2017392 w 7551314"/>
              <a:gd name="connsiteY50" fmla="*/ 773235 h 6040904"/>
              <a:gd name="connsiteX51" fmla="*/ 2027808 w 7551314"/>
              <a:gd name="connsiteY51" fmla="*/ 988130 h 6040904"/>
              <a:gd name="connsiteX52" fmla="*/ 2130615 w 7551314"/>
              <a:gd name="connsiteY52" fmla="*/ 1113694 h 6040904"/>
              <a:gd name="connsiteX53" fmla="*/ 2257296 w 7551314"/>
              <a:gd name="connsiteY53" fmla="*/ 1355490 h 6040904"/>
              <a:gd name="connsiteX54" fmla="*/ 2143478 w 7551314"/>
              <a:gd name="connsiteY54" fmla="*/ 1468904 h 6040904"/>
              <a:gd name="connsiteX55" fmla="*/ 2098411 w 7551314"/>
              <a:gd name="connsiteY55" fmla="*/ 1935462 h 6040904"/>
              <a:gd name="connsiteX56" fmla="*/ 2598906 w 7551314"/>
              <a:gd name="connsiteY56" fmla="*/ 2386848 h 6040904"/>
              <a:gd name="connsiteX57" fmla="*/ 2481948 w 7551314"/>
              <a:gd name="connsiteY57" fmla="*/ 2461276 h 6040904"/>
              <a:gd name="connsiteX58" fmla="*/ 2524478 w 7551314"/>
              <a:gd name="connsiteY58" fmla="*/ 2737723 h 6040904"/>
              <a:gd name="connsiteX59" fmla="*/ 2567008 w 7551314"/>
              <a:gd name="connsiteY59" fmla="*/ 2833416 h 6040904"/>
              <a:gd name="connsiteX60" fmla="*/ 2662701 w 7551314"/>
              <a:gd name="connsiteY60" fmla="*/ 2865313 h 6040904"/>
              <a:gd name="connsiteX61" fmla="*/ 2630804 w 7551314"/>
              <a:gd name="connsiteY61" fmla="*/ 3014169 h 6040904"/>
              <a:gd name="connsiteX62" fmla="*/ 3119901 w 7551314"/>
              <a:gd name="connsiteY62" fmla="*/ 3067332 h 6040904"/>
              <a:gd name="connsiteX63" fmla="*/ 3757855 w 7551314"/>
              <a:gd name="connsiteY63" fmla="*/ 3237453 h 6040904"/>
              <a:gd name="connsiteX64" fmla="*/ 7020277 w 7551314"/>
              <a:gd name="connsiteY64" fmla="*/ 4974103 h 6040904"/>
              <a:gd name="connsiteX65" fmla="*/ 6944077 w 7551314"/>
              <a:gd name="connsiteY65" fmla="*/ 5278903 h 6040904"/>
              <a:gd name="connsiteX66" fmla="*/ 7248878 w 7551314"/>
              <a:gd name="connsiteY66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78903 h 6040904"/>
              <a:gd name="connsiteX66" fmla="*/ 7248878 w 7457985"/>
              <a:gd name="connsiteY66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78903 h 6040904"/>
              <a:gd name="connsiteX66" fmla="*/ 7248878 w 7457985"/>
              <a:gd name="connsiteY66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78903 h 6040904"/>
              <a:gd name="connsiteX66" fmla="*/ 7248878 w 7457985"/>
              <a:gd name="connsiteY66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78903 h 6040904"/>
              <a:gd name="connsiteX66" fmla="*/ 7041613 w 7457985"/>
              <a:gd name="connsiteY66" fmla="*/ 5560538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78903 h 6040904"/>
              <a:gd name="connsiteX66" fmla="*/ 6867877 w 7457985"/>
              <a:gd name="connsiteY66" fmla="*/ 55837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02703 h 6040904"/>
              <a:gd name="connsiteX66" fmla="*/ 6867877 w 7457985"/>
              <a:gd name="connsiteY66" fmla="*/ 55837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02703 h 6040904"/>
              <a:gd name="connsiteX66" fmla="*/ 6867877 w 7457985"/>
              <a:gd name="connsiteY66" fmla="*/ 55837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02703 h 6040904"/>
              <a:gd name="connsiteX66" fmla="*/ 6867877 w 7457985"/>
              <a:gd name="connsiteY66" fmla="*/ 55837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02703 h 6040904"/>
              <a:gd name="connsiteX66" fmla="*/ 6944077 w 7457985"/>
              <a:gd name="connsiteY66" fmla="*/ 56599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02703 h 6040904"/>
              <a:gd name="connsiteX66" fmla="*/ 6867877 w 7457985"/>
              <a:gd name="connsiteY66" fmla="*/ 56599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7020277 w 7457985"/>
              <a:gd name="connsiteY64" fmla="*/ 4974103 h 6040904"/>
              <a:gd name="connsiteX65" fmla="*/ 6944077 w 7457985"/>
              <a:gd name="connsiteY65" fmla="*/ 5202703 h 6040904"/>
              <a:gd name="connsiteX66" fmla="*/ 6867877 w 7457985"/>
              <a:gd name="connsiteY66" fmla="*/ 5659903 h 6040904"/>
              <a:gd name="connsiteX67" fmla="*/ 7248878 w 7457985"/>
              <a:gd name="connsiteY67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5397331 w 7457985"/>
              <a:gd name="connsiteY64" fmla="*/ 4064252 h 6040904"/>
              <a:gd name="connsiteX65" fmla="*/ 7020277 w 7457985"/>
              <a:gd name="connsiteY65" fmla="*/ 4974103 h 6040904"/>
              <a:gd name="connsiteX66" fmla="*/ 6944077 w 7457985"/>
              <a:gd name="connsiteY66" fmla="*/ 5202703 h 6040904"/>
              <a:gd name="connsiteX67" fmla="*/ 6867877 w 7457985"/>
              <a:gd name="connsiteY67" fmla="*/ 5659903 h 6040904"/>
              <a:gd name="connsiteX68" fmla="*/ 7248878 w 7457985"/>
              <a:gd name="connsiteY68" fmla="*/ 6040904 h 6040904"/>
              <a:gd name="connsiteX0" fmla="*/ 7309129 w 7457985"/>
              <a:gd name="connsiteY0" fmla="*/ 2939741 h 6040904"/>
              <a:gd name="connsiteX1" fmla="*/ 7457985 w 7457985"/>
              <a:gd name="connsiteY1" fmla="*/ 2588867 h 6040904"/>
              <a:gd name="connsiteX2" fmla="*/ 7309129 w 7457985"/>
              <a:gd name="connsiteY2" fmla="*/ 2386848 h 6040904"/>
              <a:gd name="connsiteX3" fmla="*/ 7129745 w 7457985"/>
              <a:gd name="connsiteY3" fmla="*/ 2471909 h 6040904"/>
              <a:gd name="connsiteX4" fmla="*/ 6722022 w 7457985"/>
              <a:gd name="connsiteY4" fmla="*/ 2546757 h 6040904"/>
              <a:gd name="connsiteX5" fmla="*/ 5246413 w 7457985"/>
              <a:gd name="connsiteY5" fmla="*/ 2376216 h 6040904"/>
              <a:gd name="connsiteX6" fmla="*/ 5320841 w 7457985"/>
              <a:gd name="connsiteY6" fmla="*/ 2131667 h 6040904"/>
              <a:gd name="connsiteX7" fmla="*/ 4257585 w 7457985"/>
              <a:gd name="connsiteY7" fmla="*/ 1865853 h 6040904"/>
              <a:gd name="connsiteX8" fmla="*/ 2596840 w 7457985"/>
              <a:gd name="connsiteY8" fmla="*/ 2160275 h 6040904"/>
              <a:gd name="connsiteX9" fmla="*/ 2216898 w 7457985"/>
              <a:gd name="connsiteY9" fmla="*/ 2064811 h 6040904"/>
              <a:gd name="connsiteX10" fmla="*/ 2075386 w 7457985"/>
              <a:gd name="connsiteY10" fmla="*/ 1853460 h 6040904"/>
              <a:gd name="connsiteX11" fmla="*/ 2131073 w 7457985"/>
              <a:gd name="connsiteY11" fmla="*/ 1483081 h 6040904"/>
              <a:gd name="connsiteX12" fmla="*/ 2248031 w 7457985"/>
              <a:gd name="connsiteY12" fmla="*/ 1376755 h 6040904"/>
              <a:gd name="connsiteX13" fmla="*/ 2140189 w 7457985"/>
              <a:gd name="connsiteY13" fmla="*/ 1223857 h 6040904"/>
              <a:gd name="connsiteX14" fmla="*/ 1885275 w 7457985"/>
              <a:gd name="connsiteY14" fmla="*/ 1124632 h 6040904"/>
              <a:gd name="connsiteX15" fmla="*/ 1962022 w 7457985"/>
              <a:gd name="connsiteY15" fmla="*/ 989775 h 6040904"/>
              <a:gd name="connsiteX16" fmla="*/ 2007523 w 7457985"/>
              <a:gd name="connsiteY16" fmla="*/ 998547 h 6040904"/>
              <a:gd name="connsiteX17" fmla="*/ 2031096 w 7457985"/>
              <a:gd name="connsiteY17" fmla="*/ 900966 h 6040904"/>
              <a:gd name="connsiteX18" fmla="*/ 1954374 w 7457985"/>
              <a:gd name="connsiteY18" fmla="*/ 553229 h 6040904"/>
              <a:gd name="connsiteX19" fmla="*/ 1578180 w 7457985"/>
              <a:gd name="connsiteY19" fmla="*/ 281602 h 6040904"/>
              <a:gd name="connsiteX20" fmla="*/ 1229078 w 7457985"/>
              <a:gd name="connsiteY20" fmla="*/ 249703 h 6040904"/>
              <a:gd name="connsiteX21" fmla="*/ 1076678 w 7457985"/>
              <a:gd name="connsiteY21" fmla="*/ 173503 h 6040904"/>
              <a:gd name="connsiteX22" fmla="*/ 997724 w 7457985"/>
              <a:gd name="connsiteY22" fmla="*/ 21282 h 6040904"/>
              <a:gd name="connsiteX23" fmla="*/ 596003 w 7457985"/>
              <a:gd name="connsiteY23" fmla="*/ 236703 h 6040904"/>
              <a:gd name="connsiteX24" fmla="*/ 312906 w 7457985"/>
              <a:gd name="connsiteY24" fmla="*/ 323728 h 6040904"/>
              <a:gd name="connsiteX25" fmla="*/ 249111 w 7457985"/>
              <a:gd name="connsiteY25" fmla="*/ 281602 h 6040904"/>
              <a:gd name="connsiteX26" fmla="*/ 4562 w 7457985"/>
              <a:gd name="connsiteY26" fmla="*/ 494253 h 6040904"/>
              <a:gd name="connsiteX27" fmla="*/ 221740 w 7457985"/>
              <a:gd name="connsiteY27" fmla="*/ 518465 h 6040904"/>
              <a:gd name="connsiteX28" fmla="*/ 512959 w 7457985"/>
              <a:gd name="connsiteY28" fmla="*/ 864024 h 6040904"/>
              <a:gd name="connsiteX29" fmla="*/ 1089083 w 7457985"/>
              <a:gd name="connsiteY29" fmla="*/ 1610671 h 6040904"/>
              <a:gd name="connsiteX30" fmla="*/ 1259351 w 7457985"/>
              <a:gd name="connsiteY30" fmla="*/ 1969963 h 6040904"/>
              <a:gd name="connsiteX31" fmla="*/ 1142245 w 7457985"/>
              <a:gd name="connsiteY31" fmla="*/ 2216727 h 6040904"/>
              <a:gd name="connsiteX32" fmla="*/ 918962 w 7457985"/>
              <a:gd name="connsiteY32" fmla="*/ 2333685 h 6040904"/>
              <a:gd name="connsiteX33" fmla="*/ 698625 w 7457985"/>
              <a:gd name="connsiteY33" fmla="*/ 2190935 h 6040904"/>
              <a:gd name="connsiteX34" fmla="*/ 748841 w 7457985"/>
              <a:gd name="connsiteY34" fmla="*/ 2110402 h 6040904"/>
              <a:gd name="connsiteX35" fmla="*/ 249111 w 7457985"/>
              <a:gd name="connsiteY35" fmla="*/ 2206095 h 6040904"/>
              <a:gd name="connsiteX36" fmla="*/ 616303 w 7457985"/>
              <a:gd name="connsiteY36" fmla="*/ 2237781 h 6040904"/>
              <a:gd name="connsiteX37" fmla="*/ 936388 w 7457985"/>
              <a:gd name="connsiteY37" fmla="*/ 2329385 h 6040904"/>
              <a:gd name="connsiteX38" fmla="*/ 1159427 w 7457985"/>
              <a:gd name="connsiteY38" fmla="*/ 2192740 h 6040904"/>
              <a:gd name="connsiteX39" fmla="*/ 1192233 w 7457985"/>
              <a:gd name="connsiteY39" fmla="*/ 1754137 h 6040904"/>
              <a:gd name="connsiteX40" fmla="*/ 315432 w 7457985"/>
              <a:gd name="connsiteY40" fmla="*/ 598262 h 6040904"/>
              <a:gd name="connsiteX41" fmla="*/ 12141 w 7457985"/>
              <a:gd name="connsiteY41" fmla="*/ 481322 h 6040904"/>
              <a:gd name="connsiteX42" fmla="*/ 244583 w 7457985"/>
              <a:gd name="connsiteY42" fmla="*/ 285391 h 6040904"/>
              <a:gd name="connsiteX43" fmla="*/ 306379 w 7457985"/>
              <a:gd name="connsiteY43" fmla="*/ 322131 h 6040904"/>
              <a:gd name="connsiteX44" fmla="*/ 627062 w 7457985"/>
              <a:gd name="connsiteY44" fmla="*/ 216840 h 6040904"/>
              <a:gd name="connsiteX45" fmla="*/ 1014655 w 7457985"/>
              <a:gd name="connsiteY45" fmla="*/ 5155 h 6040904"/>
              <a:gd name="connsiteX46" fmla="*/ 1078450 w 7457985"/>
              <a:gd name="connsiteY46" fmla="*/ 185909 h 6040904"/>
              <a:gd name="connsiteX47" fmla="*/ 1229078 w 7457985"/>
              <a:gd name="connsiteY47" fmla="*/ 249703 h 6040904"/>
              <a:gd name="connsiteX48" fmla="*/ 1533878 w 7457985"/>
              <a:gd name="connsiteY48" fmla="*/ 249703 h 6040904"/>
              <a:gd name="connsiteX49" fmla="*/ 1905010 w 7457985"/>
              <a:gd name="connsiteY49" fmla="*/ 488170 h 6040904"/>
              <a:gd name="connsiteX50" fmla="*/ 2017392 w 7457985"/>
              <a:gd name="connsiteY50" fmla="*/ 773235 h 6040904"/>
              <a:gd name="connsiteX51" fmla="*/ 2027808 w 7457985"/>
              <a:gd name="connsiteY51" fmla="*/ 988130 h 6040904"/>
              <a:gd name="connsiteX52" fmla="*/ 2130615 w 7457985"/>
              <a:gd name="connsiteY52" fmla="*/ 1113694 h 6040904"/>
              <a:gd name="connsiteX53" fmla="*/ 2257296 w 7457985"/>
              <a:gd name="connsiteY53" fmla="*/ 1355490 h 6040904"/>
              <a:gd name="connsiteX54" fmla="*/ 2143478 w 7457985"/>
              <a:gd name="connsiteY54" fmla="*/ 1468904 h 6040904"/>
              <a:gd name="connsiteX55" fmla="*/ 2098411 w 7457985"/>
              <a:gd name="connsiteY55" fmla="*/ 1935462 h 6040904"/>
              <a:gd name="connsiteX56" fmla="*/ 2598906 w 7457985"/>
              <a:gd name="connsiteY56" fmla="*/ 2386848 h 6040904"/>
              <a:gd name="connsiteX57" fmla="*/ 2481948 w 7457985"/>
              <a:gd name="connsiteY57" fmla="*/ 2461276 h 6040904"/>
              <a:gd name="connsiteX58" fmla="*/ 2524478 w 7457985"/>
              <a:gd name="connsiteY58" fmla="*/ 2737723 h 6040904"/>
              <a:gd name="connsiteX59" fmla="*/ 2567008 w 7457985"/>
              <a:gd name="connsiteY59" fmla="*/ 2833416 h 6040904"/>
              <a:gd name="connsiteX60" fmla="*/ 2662701 w 7457985"/>
              <a:gd name="connsiteY60" fmla="*/ 2865313 h 6040904"/>
              <a:gd name="connsiteX61" fmla="*/ 2630804 w 7457985"/>
              <a:gd name="connsiteY61" fmla="*/ 3014169 h 6040904"/>
              <a:gd name="connsiteX62" fmla="*/ 3119901 w 7457985"/>
              <a:gd name="connsiteY62" fmla="*/ 3067332 h 6040904"/>
              <a:gd name="connsiteX63" fmla="*/ 3757855 w 7457985"/>
              <a:gd name="connsiteY63" fmla="*/ 3237453 h 6040904"/>
              <a:gd name="connsiteX64" fmla="*/ 5343877 w 7457985"/>
              <a:gd name="connsiteY64" fmla="*/ 4135903 h 6040904"/>
              <a:gd name="connsiteX65" fmla="*/ 7020277 w 7457985"/>
              <a:gd name="connsiteY65" fmla="*/ 4974103 h 6040904"/>
              <a:gd name="connsiteX66" fmla="*/ 6944077 w 7457985"/>
              <a:gd name="connsiteY66" fmla="*/ 5202703 h 6040904"/>
              <a:gd name="connsiteX67" fmla="*/ 6867877 w 7457985"/>
              <a:gd name="connsiteY67" fmla="*/ 5659903 h 6040904"/>
              <a:gd name="connsiteX68" fmla="*/ 7248878 w 7457985"/>
              <a:gd name="connsiteY68" fmla="*/ 6040904 h 604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457985" h="6040904">
                <a:moveTo>
                  <a:pt x="7309129" y="2939741"/>
                </a:moveTo>
                <a:cubicBezTo>
                  <a:pt x="7383557" y="2810378"/>
                  <a:pt x="7457985" y="2681016"/>
                  <a:pt x="7457985" y="2588867"/>
                </a:cubicBezTo>
                <a:cubicBezTo>
                  <a:pt x="7457985" y="2496718"/>
                  <a:pt x="7363836" y="2406341"/>
                  <a:pt x="7309129" y="2386848"/>
                </a:cubicBezTo>
                <a:cubicBezTo>
                  <a:pt x="7254422" y="2367355"/>
                  <a:pt x="7214016" y="2431678"/>
                  <a:pt x="7129745" y="2471909"/>
                </a:cubicBezTo>
                <a:cubicBezTo>
                  <a:pt x="7045474" y="2512140"/>
                  <a:pt x="7035911" y="2562706"/>
                  <a:pt x="6722022" y="2546757"/>
                </a:cubicBezTo>
                <a:cubicBezTo>
                  <a:pt x="6408133" y="2530808"/>
                  <a:pt x="5479943" y="2445398"/>
                  <a:pt x="5246413" y="2376216"/>
                </a:cubicBezTo>
                <a:cubicBezTo>
                  <a:pt x="5012883" y="2307034"/>
                  <a:pt x="5485646" y="2216728"/>
                  <a:pt x="5320841" y="2131667"/>
                </a:cubicBezTo>
                <a:cubicBezTo>
                  <a:pt x="5156036" y="2046607"/>
                  <a:pt x="4711585" y="1861085"/>
                  <a:pt x="4257585" y="1865853"/>
                </a:cubicBezTo>
                <a:cubicBezTo>
                  <a:pt x="3803585" y="1870621"/>
                  <a:pt x="2936954" y="2127115"/>
                  <a:pt x="2596840" y="2160275"/>
                </a:cubicBezTo>
                <a:cubicBezTo>
                  <a:pt x="2256726" y="2193435"/>
                  <a:pt x="2303807" y="2115947"/>
                  <a:pt x="2216898" y="2064811"/>
                </a:cubicBezTo>
                <a:cubicBezTo>
                  <a:pt x="2129989" y="2013675"/>
                  <a:pt x="2089690" y="1950415"/>
                  <a:pt x="2075386" y="1853460"/>
                </a:cubicBezTo>
                <a:cubicBezTo>
                  <a:pt x="2061082" y="1756505"/>
                  <a:pt x="2102299" y="1562532"/>
                  <a:pt x="2131073" y="1483081"/>
                </a:cubicBezTo>
                <a:cubicBezTo>
                  <a:pt x="2159847" y="1403630"/>
                  <a:pt x="2246512" y="1419959"/>
                  <a:pt x="2248031" y="1376755"/>
                </a:cubicBezTo>
                <a:cubicBezTo>
                  <a:pt x="2249550" y="1333551"/>
                  <a:pt x="2200648" y="1265877"/>
                  <a:pt x="2140189" y="1223857"/>
                </a:cubicBezTo>
                <a:cubicBezTo>
                  <a:pt x="2079730" y="1181837"/>
                  <a:pt x="1914969" y="1163646"/>
                  <a:pt x="1885275" y="1124632"/>
                </a:cubicBezTo>
                <a:cubicBezTo>
                  <a:pt x="1855581" y="1085618"/>
                  <a:pt x="1941647" y="1010789"/>
                  <a:pt x="1962022" y="989775"/>
                </a:cubicBezTo>
                <a:cubicBezTo>
                  <a:pt x="1982397" y="968761"/>
                  <a:pt x="1996011" y="1013349"/>
                  <a:pt x="2007523" y="998547"/>
                </a:cubicBezTo>
                <a:cubicBezTo>
                  <a:pt x="2019035" y="983746"/>
                  <a:pt x="2038858" y="977927"/>
                  <a:pt x="2031096" y="900966"/>
                </a:cubicBezTo>
                <a:cubicBezTo>
                  <a:pt x="2023334" y="824005"/>
                  <a:pt x="2029860" y="656456"/>
                  <a:pt x="1954374" y="553229"/>
                </a:cubicBezTo>
                <a:cubicBezTo>
                  <a:pt x="1878888" y="450002"/>
                  <a:pt x="1699063" y="332190"/>
                  <a:pt x="1578180" y="281602"/>
                </a:cubicBezTo>
                <a:cubicBezTo>
                  <a:pt x="1457297" y="231014"/>
                  <a:pt x="1312662" y="267720"/>
                  <a:pt x="1229078" y="249703"/>
                </a:cubicBezTo>
                <a:cubicBezTo>
                  <a:pt x="1145494" y="231687"/>
                  <a:pt x="1115237" y="211573"/>
                  <a:pt x="1076678" y="173503"/>
                </a:cubicBezTo>
                <a:cubicBezTo>
                  <a:pt x="1038119" y="135433"/>
                  <a:pt x="1077836" y="10749"/>
                  <a:pt x="997724" y="21282"/>
                </a:cubicBezTo>
                <a:cubicBezTo>
                  <a:pt x="917612" y="31815"/>
                  <a:pt x="710139" y="186295"/>
                  <a:pt x="596003" y="236703"/>
                </a:cubicBezTo>
                <a:cubicBezTo>
                  <a:pt x="481867" y="287111"/>
                  <a:pt x="370721" y="316245"/>
                  <a:pt x="312906" y="323728"/>
                </a:cubicBezTo>
                <a:cubicBezTo>
                  <a:pt x="255091" y="331211"/>
                  <a:pt x="300502" y="253181"/>
                  <a:pt x="249111" y="281602"/>
                </a:cubicBezTo>
                <a:cubicBezTo>
                  <a:pt x="197720" y="310023"/>
                  <a:pt x="9124" y="454776"/>
                  <a:pt x="4562" y="494253"/>
                </a:cubicBezTo>
                <a:cubicBezTo>
                  <a:pt x="0" y="533730"/>
                  <a:pt x="137007" y="456837"/>
                  <a:pt x="221740" y="518465"/>
                </a:cubicBezTo>
                <a:cubicBezTo>
                  <a:pt x="306473" y="580094"/>
                  <a:pt x="368402" y="681990"/>
                  <a:pt x="512959" y="864024"/>
                </a:cubicBezTo>
                <a:cubicBezTo>
                  <a:pt x="657516" y="1046058"/>
                  <a:pt x="964684" y="1426348"/>
                  <a:pt x="1089083" y="1610671"/>
                </a:cubicBezTo>
                <a:cubicBezTo>
                  <a:pt x="1213482" y="1794994"/>
                  <a:pt x="1250491" y="1868954"/>
                  <a:pt x="1259351" y="1969963"/>
                </a:cubicBezTo>
                <a:cubicBezTo>
                  <a:pt x="1268211" y="2070972"/>
                  <a:pt x="1198976" y="2156107"/>
                  <a:pt x="1142245" y="2216727"/>
                </a:cubicBezTo>
                <a:cubicBezTo>
                  <a:pt x="1085514" y="2277347"/>
                  <a:pt x="992899" y="2337984"/>
                  <a:pt x="918962" y="2333685"/>
                </a:cubicBezTo>
                <a:cubicBezTo>
                  <a:pt x="845025" y="2329386"/>
                  <a:pt x="726978" y="2228149"/>
                  <a:pt x="698625" y="2190935"/>
                </a:cubicBezTo>
                <a:cubicBezTo>
                  <a:pt x="670272" y="2153721"/>
                  <a:pt x="823760" y="2130509"/>
                  <a:pt x="748841" y="2110402"/>
                </a:cubicBezTo>
                <a:cubicBezTo>
                  <a:pt x="673922" y="2090295"/>
                  <a:pt x="271201" y="2184865"/>
                  <a:pt x="249111" y="2206095"/>
                </a:cubicBezTo>
                <a:cubicBezTo>
                  <a:pt x="227021" y="2227325"/>
                  <a:pt x="501757" y="2217233"/>
                  <a:pt x="616303" y="2237781"/>
                </a:cubicBezTo>
                <a:cubicBezTo>
                  <a:pt x="730849" y="2258329"/>
                  <a:pt x="845867" y="2336892"/>
                  <a:pt x="936388" y="2329385"/>
                </a:cubicBezTo>
                <a:cubicBezTo>
                  <a:pt x="1026909" y="2321878"/>
                  <a:pt x="1116786" y="2288615"/>
                  <a:pt x="1159427" y="2192740"/>
                </a:cubicBezTo>
                <a:cubicBezTo>
                  <a:pt x="1202068" y="2096865"/>
                  <a:pt x="1332899" y="2019883"/>
                  <a:pt x="1192233" y="1754137"/>
                </a:cubicBezTo>
                <a:cubicBezTo>
                  <a:pt x="1019265" y="1524135"/>
                  <a:pt x="486991" y="841703"/>
                  <a:pt x="315432" y="598262"/>
                </a:cubicBezTo>
                <a:cubicBezTo>
                  <a:pt x="116712" y="391035"/>
                  <a:pt x="23949" y="515360"/>
                  <a:pt x="12141" y="481322"/>
                </a:cubicBezTo>
                <a:cubicBezTo>
                  <a:pt x="333" y="447284"/>
                  <a:pt x="195543" y="311923"/>
                  <a:pt x="244583" y="285391"/>
                </a:cubicBezTo>
                <a:cubicBezTo>
                  <a:pt x="293623" y="258859"/>
                  <a:pt x="238106" y="310923"/>
                  <a:pt x="306379" y="322131"/>
                </a:cubicBezTo>
                <a:cubicBezTo>
                  <a:pt x="374652" y="333339"/>
                  <a:pt x="509016" y="269669"/>
                  <a:pt x="627062" y="216840"/>
                </a:cubicBezTo>
                <a:cubicBezTo>
                  <a:pt x="745108" y="164011"/>
                  <a:pt x="939424" y="10310"/>
                  <a:pt x="1014655" y="5155"/>
                </a:cubicBezTo>
                <a:cubicBezTo>
                  <a:pt x="1089886" y="0"/>
                  <a:pt x="1042713" y="145151"/>
                  <a:pt x="1078450" y="185909"/>
                </a:cubicBezTo>
                <a:cubicBezTo>
                  <a:pt x="1114187" y="226667"/>
                  <a:pt x="1153173" y="239071"/>
                  <a:pt x="1229078" y="249703"/>
                </a:cubicBezTo>
                <a:cubicBezTo>
                  <a:pt x="1304983" y="260335"/>
                  <a:pt x="1421223" y="209959"/>
                  <a:pt x="1533878" y="249703"/>
                </a:cubicBezTo>
                <a:cubicBezTo>
                  <a:pt x="1646533" y="289447"/>
                  <a:pt x="1824424" y="400915"/>
                  <a:pt x="1905010" y="488170"/>
                </a:cubicBezTo>
                <a:cubicBezTo>
                  <a:pt x="1985596" y="575425"/>
                  <a:pt x="1996926" y="689908"/>
                  <a:pt x="2017392" y="773235"/>
                </a:cubicBezTo>
                <a:cubicBezTo>
                  <a:pt x="2037858" y="856562"/>
                  <a:pt x="2008938" y="931387"/>
                  <a:pt x="2027808" y="988130"/>
                </a:cubicBezTo>
                <a:cubicBezTo>
                  <a:pt x="2046679" y="1044873"/>
                  <a:pt x="2092367" y="1052467"/>
                  <a:pt x="2130615" y="1113694"/>
                </a:cubicBezTo>
                <a:cubicBezTo>
                  <a:pt x="2168863" y="1174921"/>
                  <a:pt x="2255152" y="1296289"/>
                  <a:pt x="2257296" y="1355490"/>
                </a:cubicBezTo>
                <a:cubicBezTo>
                  <a:pt x="2259440" y="1414691"/>
                  <a:pt x="2169959" y="1372242"/>
                  <a:pt x="2143478" y="1468904"/>
                </a:cubicBezTo>
                <a:cubicBezTo>
                  <a:pt x="2116997" y="1565566"/>
                  <a:pt x="2022506" y="1782471"/>
                  <a:pt x="2098411" y="1935462"/>
                </a:cubicBezTo>
                <a:cubicBezTo>
                  <a:pt x="2174316" y="2088453"/>
                  <a:pt x="2534983" y="2299212"/>
                  <a:pt x="2598906" y="2386848"/>
                </a:cubicBezTo>
                <a:cubicBezTo>
                  <a:pt x="2662829" y="2474484"/>
                  <a:pt x="2494353" y="2402797"/>
                  <a:pt x="2481948" y="2461276"/>
                </a:cubicBezTo>
                <a:cubicBezTo>
                  <a:pt x="2469543" y="2519755"/>
                  <a:pt x="2510301" y="2675700"/>
                  <a:pt x="2524478" y="2737723"/>
                </a:cubicBezTo>
                <a:cubicBezTo>
                  <a:pt x="2538655" y="2799746"/>
                  <a:pt x="2543971" y="2812151"/>
                  <a:pt x="2567008" y="2833416"/>
                </a:cubicBezTo>
                <a:cubicBezTo>
                  <a:pt x="2590045" y="2854681"/>
                  <a:pt x="2652068" y="2835188"/>
                  <a:pt x="2662701" y="2865313"/>
                </a:cubicBezTo>
                <a:cubicBezTo>
                  <a:pt x="2673334" y="2895439"/>
                  <a:pt x="2554604" y="2980499"/>
                  <a:pt x="2630804" y="3014169"/>
                </a:cubicBezTo>
                <a:cubicBezTo>
                  <a:pt x="2707004" y="3047839"/>
                  <a:pt x="2932059" y="3030118"/>
                  <a:pt x="3119901" y="3067332"/>
                </a:cubicBezTo>
                <a:cubicBezTo>
                  <a:pt x="3307743" y="3104546"/>
                  <a:pt x="3387192" y="3059358"/>
                  <a:pt x="3757855" y="3237453"/>
                </a:cubicBezTo>
                <a:cubicBezTo>
                  <a:pt x="4128518" y="3415548"/>
                  <a:pt x="4800140" y="3846461"/>
                  <a:pt x="5343877" y="4135903"/>
                </a:cubicBezTo>
                <a:cubicBezTo>
                  <a:pt x="5887614" y="4425345"/>
                  <a:pt x="6762486" y="4784361"/>
                  <a:pt x="7020277" y="4974103"/>
                </a:cubicBezTo>
                <a:cubicBezTo>
                  <a:pt x="6863685" y="5281427"/>
                  <a:pt x="7020581" y="5015149"/>
                  <a:pt x="6944077" y="5202703"/>
                </a:cubicBezTo>
                <a:cubicBezTo>
                  <a:pt x="6947633" y="5300442"/>
                  <a:pt x="6896689" y="5516791"/>
                  <a:pt x="6867877" y="5659903"/>
                </a:cubicBezTo>
                <a:cubicBezTo>
                  <a:pt x="6918677" y="5799603"/>
                  <a:pt x="7214334" y="5960843"/>
                  <a:pt x="7248878" y="6040904"/>
                </a:cubicBezTo>
              </a:path>
            </a:pathLst>
          </a:custGeom>
          <a:ln w="57150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80289" y="3448050"/>
            <a:ext cx="228600" cy="228600"/>
          </a:xfrm>
          <a:prstGeom prst="ellipse">
            <a:avLst/>
          </a:prstGeom>
          <a:solidFill>
            <a:srgbClr val="0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00B050"/>
          </a:solidFill>
          <a:effectLst>
            <a:outerShdw blurRad="127000" dist="1270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MV Boli" pitchFamily="2" charset="0"/>
              </a:rPr>
              <a:t>Paul’s journeys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1152" y="5076331"/>
            <a:ext cx="2940780" cy="151212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38100">
            <a:noFill/>
          </a:ln>
          <a:effectLst>
            <a:outerShdw blurRad="254000" dist="254000" dir="30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3rd missionary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18:23-21:16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own Arrow Callout 14">
            <a:extLst>
              <a:ext uri="{FF2B5EF4-FFF2-40B4-BE49-F238E27FC236}">
                <a16:creationId xmlns:a16="http://schemas.microsoft.com/office/drawing/2014/main" id="{EE37F402-EF4F-C942-BCA2-CA0C6450001F}"/>
              </a:ext>
            </a:extLst>
          </p:cNvPr>
          <p:cNvSpPr/>
          <p:nvPr/>
        </p:nvSpPr>
        <p:spPr>
          <a:xfrm>
            <a:off x="7076030" y="4648200"/>
            <a:ext cx="1608518" cy="1861601"/>
          </a:xfrm>
          <a:prstGeom prst="downArrowCallout">
            <a:avLst>
              <a:gd name="adj1" fmla="val 26302"/>
              <a:gd name="adj2" fmla="val 21543"/>
              <a:gd name="adj3" fmla="val 23406"/>
              <a:gd name="adj4" fmla="val 71377"/>
            </a:avLst>
          </a:prstGeom>
          <a:ln>
            <a:noFill/>
          </a:ln>
          <a:effectLst>
            <a:outerShdw blurRad="190500" dist="241300" dir="2700000" algn="tl" rotWithShape="0">
              <a:prstClr val="black">
                <a:alpha val="54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ATTACKED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ACCUSED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ARRESTED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1887C111-38AC-8142-8D22-EFB376CBD9DF}"/>
              </a:ext>
            </a:extLst>
          </p:cNvPr>
          <p:cNvSpPr/>
          <p:nvPr/>
        </p:nvSpPr>
        <p:spPr>
          <a:xfrm>
            <a:off x="3523084" y="5649052"/>
            <a:ext cx="3868316" cy="1088501"/>
          </a:xfrm>
          <a:prstGeom prst="homePlate">
            <a:avLst>
              <a:gd name="adj" fmla="val 36473"/>
            </a:avLst>
          </a:prstGeom>
          <a:solidFill>
            <a:schemeClr val="tx1"/>
          </a:solidFill>
          <a:effectLst>
            <a:outerShdw blurRad="139700" dist="215900" dir="3660000" algn="tl" rotWithShape="0">
              <a:prstClr val="black">
                <a:alpha val="51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Plot: 40 men vow to kill him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Tr. to Caesarea / 2 yrs. in  prison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Appeals to go to Rome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6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0026 -0.00787 0.01562 -0.03472 0.01527 -0.04722 C 0.01493 -0.05972 0.00572 -0.07408 -0.00209 -0.07547 C -0.0099 -0.07685 -0.01928 -0.05972 -0.03178 -0.05579 C -0.04428 -0.05185 -0.05434 -0.0507 -0.07674 -0.05185 C -0.09914 -0.05301 -0.14011 -0.0581 -0.16598 -0.0632 C -0.19184 -0.06829 -0.22362 -0.07431 -0.2323 -0.08218 C -0.24098 -0.09005 -0.20504 -0.09931 -0.21841 -0.11065 C -0.23178 -0.12199 -0.28091 -0.14537 -0.31285 -0.15023 C -0.3448 -0.1551 -0.38195 -0.14468 -0.4099 -0.13912 C -0.43785 -0.13357 -0.46303 -0.12222 -0.48021 -0.11736 C -0.4974 -0.1125 -0.50608 -0.11158 -0.51285 -0.10996 " pathEditMode="relative" rAng="0" ptsTypes="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61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37 -0.10879 C -0.51893 -0.10949 -0.53716 -0.1081 -0.54636 -0.1125 C -0.55556 -0.11689 -0.56407 -0.12615 -0.56858 -0.13495 C -0.57309 -0.14375 -0.57431 -0.15208 -0.57379 -0.16481 C -0.57344 -0.17754 -0.56893 -0.20115 -0.5658 -0.21134 C -0.5625 -0.22129 -0.55365 -0.2199 -0.55487 -0.22592 C -0.55573 -0.23194 -0.56493 -0.24213 -0.57153 -0.24768 C -0.5783 -0.25324 -0.59202 -0.25463 -0.59514 -0.25972 C -0.59792 -0.26481 -0.59202 -0.27523 -0.58941 -0.27824 C -0.58664 -0.28125 -0.57987 -0.26643 -0.58021 -0.27824 C -0.58021 -0.29004 -0.5816 -0.33125 -0.59063 -0.34907 C -0.59966 -0.36689 -0.62049 -0.37847 -0.63438 -0.38541 C -0.64862 -0.39236 -0.66598 -0.38541 -0.6757 -0.39143 C -0.68542 -0.39745 -0.68421 -0.42083 -0.69219 -0.42175 C -0.70018 -0.42245 -0.7125 -0.40416 -0.72344 -0.39675 C -0.73438 -0.38935 -0.74966 -0.37986 -0.75747 -0.37754 C -0.76511 -0.37523 -0.76268 -0.38564 -0.76962 -0.38217 C -0.77674 -0.3787 -0.79323 -0.3618 -0.79931 -0.35648 " pathEditMode="relative" rAng="0" ptsTypes="aaaaaaaaaaaaaaaa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0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914 -0.35578 C -0.7948 -0.35393 -0.78195 -0.35486 -0.77292 -0.34513 C -0.76389 -0.33541 -0.75625 -0.31759 -0.74462 -0.29791 C -0.73299 -0.27824 -0.71615 -0.25 -0.70278 -0.22662 C -0.68959 -0.20324 -0.67188 -0.17407 -0.66511 -0.15717 C -0.65816 -0.14027 -0.65973 -0.13588 -0.66216 -0.12546 C -0.66459 -0.11504 -0.67257 -0.10162 -0.679 -0.09444 C -0.68542 -0.08726 -0.69375 -0.08101 -0.70105 -0.08263 C -0.70834 -0.08425 -0.71997 -0.09907 -0.72292 -0.10463 C -0.72587 -0.11018 -0.71094 -0.1155 -0.7191 -0.11527 C -0.72726 -0.11504 -0.76112 -0.10578 -0.77223 -0.10324 " pathEditMode="relative" rAng="0" ptsTypes="aaaaaaaaa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136 -0.10231 C -0.76754 -0.10208 -0.75539 -0.10208 -0.74809 -0.10092 C -0.7408 -0.09976 -0.73386 -0.09768 -0.72778 -0.09537 C -0.72171 -0.09375 -0.71823 -0.08888 -0.71198 -0.0875 C -0.70573 -0.08541 -0.69879 -0.07847 -0.69063 -0.0831 C -0.68264 -0.08842 -0.66771 -0.10347 -0.66441 -0.11851 C -0.66112 -0.13171 -0.66372 -0.14861 -0.67136 -0.16898 C -0.679 -0.18935 -0.6941 -0.21203 -0.71042 -0.24027 C -0.72674 -0.26851 -0.75556 -0.31944 -0.7698 -0.33865 C -0.78403 -0.35787 -0.79514 -0.34814 -0.79566 -0.35578 C -0.79618 -0.36342 -0.7783 -0.38078 -0.7724 -0.38402 C -0.7665 -0.38726 -0.77396 -0.36851 -0.76042 -0.375 C -0.74688 -0.38148 -0.70504 -0.41967 -0.69115 -0.42245 C -0.67726 -0.42523 -0.68681 -0.39791 -0.67674 -0.39143 C -0.66667 -0.38495 -0.64497 -0.3912 -0.63021 -0.38356 C -0.61546 -0.37592 -0.59688 -0.36273 -0.5882 -0.34583 C -0.57952 -0.32893 -0.58039 -0.2956 -0.5783 -0.2824 " pathEditMode="relative" rAng="0" ptsTypes="aaaaaaaaaaaaaaa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83 -0.28171 C -0.57448 -0.27268 -0.5573 -0.23912 -0.55504 -0.22708 C -0.55278 -0.21504 -0.56216 -0.22291 -0.56493 -0.20925 C -0.56771 -0.1956 -0.57605 -0.16273 -0.57188 -0.14513 C -0.56771 -0.12754 -0.55035 -0.11527 -0.54046 -0.10324 C -0.53056 -0.0912 -0.52136 -0.0824 -0.51216 -0.07338 " pathEditMode="relative" rAng="0" ptsTypes="aaaa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0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16 -0.07338 C -0.51441 -0.07152 -0.525 -0.07222 -0.52605 -0.06203 C -0.52709 -0.05185 -0.52171 -0.02129 -0.51858 -0.0118 C -0.51546 -0.00231 -0.50903 -0.00902 -0.50764 -0.00463 C -0.50625 -0.00023 -0.51858 0.01065 -0.50973 0.01528 C -0.50087 0.01991 -0.4658 0.02408 -0.454 0.02385 C -0.44219 0.02362 -0.45 0.0088 -0.43837 0.01389 C -0.42674 0.01875 -0.42639 0.02246 -0.38438 0.05371 C -0.34237 0.08496 -0.24271 0.1632 -0.18646 0.20209 C -0.13021 0.24098 -0.07101 0.26644 -0.04671 0.28658 C -0.0224 0.30672 -0.04167 0.3132 -0.0408 0.32338 C -0.03993 0.33357 -0.03993 0.3345 -0.0415 0.34815 C -0.04306 0.36181 -0.05625 0.3882 -0.05035 0.40487 C -0.04445 0.42153 -0.01546 0.43959 -0.00625 0.44862 " pathEditMode="relative" rAng="0" ptsTypes="aaaaaaaaaaaa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1" animBg="1"/>
      <p:bldP spid="12" grpId="5" animBg="1"/>
      <p:bldP spid="12" grpId="7" animBg="1"/>
      <p:bldP spid="12" grpId="8" animBg="1"/>
      <p:bldP spid="12" grpId="9" animBg="1"/>
      <p:bldP spid="12" grpId="1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10168"/>
            <a:ext cx="10332914" cy="644783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00B050"/>
          </a:solidFill>
          <a:effectLst>
            <a:outerShdw blurRad="127000" dist="1270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MV Boli" pitchFamily="2" charset="0"/>
              </a:rPr>
              <a:t>3minutebiblestudy.com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22782" y="852829"/>
            <a:ext cx="8237887" cy="4471939"/>
          </a:xfrm>
          <a:custGeom>
            <a:avLst/>
            <a:gdLst>
              <a:gd name="connsiteX0" fmla="*/ 8765627 w 8765627"/>
              <a:gd name="connsiteY0" fmla="*/ 4918842 h 4918842"/>
              <a:gd name="connsiteX1" fmla="*/ 8576441 w 8765627"/>
              <a:gd name="connsiteY1" fmla="*/ 4792718 h 4918842"/>
              <a:gd name="connsiteX2" fmla="*/ 8418786 w 8765627"/>
              <a:gd name="connsiteY2" fmla="*/ 4666594 h 4918842"/>
              <a:gd name="connsiteX3" fmla="*/ 8261131 w 8765627"/>
              <a:gd name="connsiteY3" fmla="*/ 4603531 h 4918842"/>
              <a:gd name="connsiteX4" fmla="*/ 7220607 w 8765627"/>
              <a:gd name="connsiteY4" fmla="*/ 3972911 h 4918842"/>
              <a:gd name="connsiteX5" fmla="*/ 6747641 w 8765627"/>
              <a:gd name="connsiteY5" fmla="*/ 3783725 h 4918842"/>
              <a:gd name="connsiteX6" fmla="*/ 4950372 w 8765627"/>
              <a:gd name="connsiteY6" fmla="*/ 3090042 h 4918842"/>
              <a:gd name="connsiteX7" fmla="*/ 2207172 w 8765627"/>
              <a:gd name="connsiteY7" fmla="*/ 1639614 h 4918842"/>
              <a:gd name="connsiteX8" fmla="*/ 1608082 w 8765627"/>
              <a:gd name="connsiteY8" fmla="*/ 1261242 h 4918842"/>
              <a:gd name="connsiteX9" fmla="*/ 1166648 w 8765627"/>
              <a:gd name="connsiteY9" fmla="*/ 914400 h 4918842"/>
              <a:gd name="connsiteX10" fmla="*/ 788275 w 8765627"/>
              <a:gd name="connsiteY10" fmla="*/ 725214 h 4918842"/>
              <a:gd name="connsiteX11" fmla="*/ 283779 w 8765627"/>
              <a:gd name="connsiteY11" fmla="*/ 409904 h 4918842"/>
              <a:gd name="connsiteX12" fmla="*/ 157655 w 8765627"/>
              <a:gd name="connsiteY12" fmla="*/ 220718 h 4918842"/>
              <a:gd name="connsiteX13" fmla="*/ 94593 w 8765627"/>
              <a:gd name="connsiteY13" fmla="*/ 94594 h 4918842"/>
              <a:gd name="connsiteX14" fmla="*/ 0 w 8765627"/>
              <a:gd name="connsiteY14" fmla="*/ 0 h 4918842"/>
              <a:gd name="connsiteX0" fmla="*/ 8765627 w 8765627"/>
              <a:gd name="connsiteY0" fmla="*/ 4918842 h 4918842"/>
              <a:gd name="connsiteX1" fmla="*/ 8729722 w 8765627"/>
              <a:gd name="connsiteY1" fmla="*/ 4549583 h 4918842"/>
              <a:gd name="connsiteX2" fmla="*/ 8418786 w 8765627"/>
              <a:gd name="connsiteY2" fmla="*/ 4666594 h 4918842"/>
              <a:gd name="connsiteX3" fmla="*/ 8261131 w 8765627"/>
              <a:gd name="connsiteY3" fmla="*/ 4603531 h 4918842"/>
              <a:gd name="connsiteX4" fmla="*/ 7220607 w 8765627"/>
              <a:gd name="connsiteY4" fmla="*/ 3972911 h 4918842"/>
              <a:gd name="connsiteX5" fmla="*/ 6747641 w 8765627"/>
              <a:gd name="connsiteY5" fmla="*/ 3783725 h 4918842"/>
              <a:gd name="connsiteX6" fmla="*/ 4950372 w 8765627"/>
              <a:gd name="connsiteY6" fmla="*/ 3090042 h 4918842"/>
              <a:gd name="connsiteX7" fmla="*/ 2207172 w 8765627"/>
              <a:gd name="connsiteY7" fmla="*/ 1639614 h 4918842"/>
              <a:gd name="connsiteX8" fmla="*/ 1608082 w 8765627"/>
              <a:gd name="connsiteY8" fmla="*/ 1261242 h 4918842"/>
              <a:gd name="connsiteX9" fmla="*/ 1166648 w 8765627"/>
              <a:gd name="connsiteY9" fmla="*/ 914400 h 4918842"/>
              <a:gd name="connsiteX10" fmla="*/ 788275 w 8765627"/>
              <a:gd name="connsiteY10" fmla="*/ 725214 h 4918842"/>
              <a:gd name="connsiteX11" fmla="*/ 283779 w 8765627"/>
              <a:gd name="connsiteY11" fmla="*/ 409904 h 4918842"/>
              <a:gd name="connsiteX12" fmla="*/ 157655 w 8765627"/>
              <a:gd name="connsiteY12" fmla="*/ 220718 h 4918842"/>
              <a:gd name="connsiteX13" fmla="*/ 94593 w 8765627"/>
              <a:gd name="connsiteY13" fmla="*/ 94594 h 4918842"/>
              <a:gd name="connsiteX14" fmla="*/ 0 w 8765627"/>
              <a:gd name="connsiteY14" fmla="*/ 0 h 4918842"/>
              <a:gd name="connsiteX0" fmla="*/ 8765627 w 8931240"/>
              <a:gd name="connsiteY0" fmla="*/ 4918842 h 4918842"/>
              <a:gd name="connsiteX1" fmla="*/ 8729722 w 8931240"/>
              <a:gd name="connsiteY1" fmla="*/ 4549583 h 4918842"/>
              <a:gd name="connsiteX2" fmla="*/ 8915627 w 8931240"/>
              <a:gd name="connsiteY2" fmla="*/ 4307177 h 4918842"/>
              <a:gd name="connsiteX3" fmla="*/ 8261131 w 8931240"/>
              <a:gd name="connsiteY3" fmla="*/ 4603531 h 4918842"/>
              <a:gd name="connsiteX4" fmla="*/ 7220607 w 8931240"/>
              <a:gd name="connsiteY4" fmla="*/ 3972911 h 4918842"/>
              <a:gd name="connsiteX5" fmla="*/ 6747641 w 8931240"/>
              <a:gd name="connsiteY5" fmla="*/ 3783725 h 4918842"/>
              <a:gd name="connsiteX6" fmla="*/ 4950372 w 8931240"/>
              <a:gd name="connsiteY6" fmla="*/ 3090042 h 4918842"/>
              <a:gd name="connsiteX7" fmla="*/ 2207172 w 8931240"/>
              <a:gd name="connsiteY7" fmla="*/ 1639614 h 4918842"/>
              <a:gd name="connsiteX8" fmla="*/ 1608082 w 8931240"/>
              <a:gd name="connsiteY8" fmla="*/ 1261242 h 4918842"/>
              <a:gd name="connsiteX9" fmla="*/ 1166648 w 8931240"/>
              <a:gd name="connsiteY9" fmla="*/ 914400 h 4918842"/>
              <a:gd name="connsiteX10" fmla="*/ 788275 w 8931240"/>
              <a:gd name="connsiteY10" fmla="*/ 725214 h 4918842"/>
              <a:gd name="connsiteX11" fmla="*/ 283779 w 8931240"/>
              <a:gd name="connsiteY11" fmla="*/ 409904 h 4918842"/>
              <a:gd name="connsiteX12" fmla="*/ 157655 w 8931240"/>
              <a:gd name="connsiteY12" fmla="*/ 220718 h 4918842"/>
              <a:gd name="connsiteX13" fmla="*/ 94593 w 8931240"/>
              <a:gd name="connsiteY13" fmla="*/ 94594 h 4918842"/>
              <a:gd name="connsiteX14" fmla="*/ 0 w 8931240"/>
              <a:gd name="connsiteY14" fmla="*/ 0 h 4918842"/>
              <a:gd name="connsiteX0" fmla="*/ 8765627 w 8919255"/>
              <a:gd name="connsiteY0" fmla="*/ 4918842 h 4918842"/>
              <a:gd name="connsiteX1" fmla="*/ 8729722 w 8919255"/>
              <a:gd name="connsiteY1" fmla="*/ 4549583 h 4918842"/>
              <a:gd name="connsiteX2" fmla="*/ 8915627 w 8919255"/>
              <a:gd name="connsiteY2" fmla="*/ 4307177 h 4918842"/>
              <a:gd name="connsiteX3" fmla="*/ 8535979 w 8919255"/>
              <a:gd name="connsiteY3" fmla="*/ 3377283 h 4918842"/>
              <a:gd name="connsiteX4" fmla="*/ 7220607 w 8919255"/>
              <a:gd name="connsiteY4" fmla="*/ 3972911 h 4918842"/>
              <a:gd name="connsiteX5" fmla="*/ 6747641 w 8919255"/>
              <a:gd name="connsiteY5" fmla="*/ 3783725 h 4918842"/>
              <a:gd name="connsiteX6" fmla="*/ 4950372 w 8919255"/>
              <a:gd name="connsiteY6" fmla="*/ 3090042 h 4918842"/>
              <a:gd name="connsiteX7" fmla="*/ 2207172 w 8919255"/>
              <a:gd name="connsiteY7" fmla="*/ 1639614 h 4918842"/>
              <a:gd name="connsiteX8" fmla="*/ 1608082 w 8919255"/>
              <a:gd name="connsiteY8" fmla="*/ 1261242 h 4918842"/>
              <a:gd name="connsiteX9" fmla="*/ 1166648 w 8919255"/>
              <a:gd name="connsiteY9" fmla="*/ 914400 h 4918842"/>
              <a:gd name="connsiteX10" fmla="*/ 788275 w 8919255"/>
              <a:gd name="connsiteY10" fmla="*/ 725214 h 4918842"/>
              <a:gd name="connsiteX11" fmla="*/ 283779 w 8919255"/>
              <a:gd name="connsiteY11" fmla="*/ 409904 h 4918842"/>
              <a:gd name="connsiteX12" fmla="*/ 157655 w 8919255"/>
              <a:gd name="connsiteY12" fmla="*/ 220718 h 4918842"/>
              <a:gd name="connsiteX13" fmla="*/ 94593 w 8919255"/>
              <a:gd name="connsiteY13" fmla="*/ 94594 h 4918842"/>
              <a:gd name="connsiteX14" fmla="*/ 0 w 8919255"/>
              <a:gd name="connsiteY14" fmla="*/ 0 h 4918842"/>
              <a:gd name="connsiteX0" fmla="*/ 8765627 w 8919255"/>
              <a:gd name="connsiteY0" fmla="*/ 4918842 h 4918842"/>
              <a:gd name="connsiteX1" fmla="*/ 8729722 w 8919255"/>
              <a:gd name="connsiteY1" fmla="*/ 4549583 h 4918842"/>
              <a:gd name="connsiteX2" fmla="*/ 8915627 w 8919255"/>
              <a:gd name="connsiteY2" fmla="*/ 4307177 h 4918842"/>
              <a:gd name="connsiteX3" fmla="*/ 8535979 w 8919255"/>
              <a:gd name="connsiteY3" fmla="*/ 3377283 h 4918842"/>
              <a:gd name="connsiteX4" fmla="*/ 7321033 w 8919255"/>
              <a:gd name="connsiteY4" fmla="*/ 3682206 h 4918842"/>
              <a:gd name="connsiteX5" fmla="*/ 6747641 w 8919255"/>
              <a:gd name="connsiteY5" fmla="*/ 3783725 h 4918842"/>
              <a:gd name="connsiteX6" fmla="*/ 4950372 w 8919255"/>
              <a:gd name="connsiteY6" fmla="*/ 3090042 h 4918842"/>
              <a:gd name="connsiteX7" fmla="*/ 2207172 w 8919255"/>
              <a:gd name="connsiteY7" fmla="*/ 1639614 h 4918842"/>
              <a:gd name="connsiteX8" fmla="*/ 1608082 w 8919255"/>
              <a:gd name="connsiteY8" fmla="*/ 1261242 h 4918842"/>
              <a:gd name="connsiteX9" fmla="*/ 1166648 w 8919255"/>
              <a:gd name="connsiteY9" fmla="*/ 914400 h 4918842"/>
              <a:gd name="connsiteX10" fmla="*/ 788275 w 8919255"/>
              <a:gd name="connsiteY10" fmla="*/ 725214 h 4918842"/>
              <a:gd name="connsiteX11" fmla="*/ 283779 w 8919255"/>
              <a:gd name="connsiteY11" fmla="*/ 409904 h 4918842"/>
              <a:gd name="connsiteX12" fmla="*/ 157655 w 8919255"/>
              <a:gd name="connsiteY12" fmla="*/ 220718 h 4918842"/>
              <a:gd name="connsiteX13" fmla="*/ 94593 w 8919255"/>
              <a:gd name="connsiteY13" fmla="*/ 94594 h 4918842"/>
              <a:gd name="connsiteX14" fmla="*/ 0 w 8919255"/>
              <a:gd name="connsiteY14" fmla="*/ 0 h 4918842"/>
              <a:gd name="connsiteX0" fmla="*/ 8765627 w 8920108"/>
              <a:gd name="connsiteY0" fmla="*/ 4918842 h 4918842"/>
              <a:gd name="connsiteX1" fmla="*/ 8745579 w 8920108"/>
              <a:gd name="connsiteY1" fmla="*/ 4602439 h 4918842"/>
              <a:gd name="connsiteX2" fmla="*/ 8915627 w 8920108"/>
              <a:gd name="connsiteY2" fmla="*/ 4307177 h 4918842"/>
              <a:gd name="connsiteX3" fmla="*/ 8535979 w 8920108"/>
              <a:gd name="connsiteY3" fmla="*/ 3377283 h 4918842"/>
              <a:gd name="connsiteX4" fmla="*/ 7321033 w 8920108"/>
              <a:gd name="connsiteY4" fmla="*/ 3682206 h 4918842"/>
              <a:gd name="connsiteX5" fmla="*/ 6747641 w 8920108"/>
              <a:gd name="connsiteY5" fmla="*/ 3783725 h 4918842"/>
              <a:gd name="connsiteX6" fmla="*/ 4950372 w 8920108"/>
              <a:gd name="connsiteY6" fmla="*/ 3090042 h 4918842"/>
              <a:gd name="connsiteX7" fmla="*/ 2207172 w 8920108"/>
              <a:gd name="connsiteY7" fmla="*/ 1639614 h 4918842"/>
              <a:gd name="connsiteX8" fmla="*/ 1608082 w 8920108"/>
              <a:gd name="connsiteY8" fmla="*/ 1261242 h 4918842"/>
              <a:gd name="connsiteX9" fmla="*/ 1166648 w 8920108"/>
              <a:gd name="connsiteY9" fmla="*/ 914400 h 4918842"/>
              <a:gd name="connsiteX10" fmla="*/ 788275 w 8920108"/>
              <a:gd name="connsiteY10" fmla="*/ 725214 h 4918842"/>
              <a:gd name="connsiteX11" fmla="*/ 283779 w 8920108"/>
              <a:gd name="connsiteY11" fmla="*/ 409904 h 4918842"/>
              <a:gd name="connsiteX12" fmla="*/ 157655 w 8920108"/>
              <a:gd name="connsiteY12" fmla="*/ 220718 h 4918842"/>
              <a:gd name="connsiteX13" fmla="*/ 94593 w 8920108"/>
              <a:gd name="connsiteY13" fmla="*/ 94594 h 4918842"/>
              <a:gd name="connsiteX14" fmla="*/ 0 w 8920108"/>
              <a:gd name="connsiteY14" fmla="*/ 0 h 4918842"/>
              <a:gd name="connsiteX0" fmla="*/ 8765627 w 8946441"/>
              <a:gd name="connsiteY0" fmla="*/ 4918842 h 4918842"/>
              <a:gd name="connsiteX1" fmla="*/ 8745579 w 8946441"/>
              <a:gd name="connsiteY1" fmla="*/ 4602439 h 4918842"/>
              <a:gd name="connsiteX2" fmla="*/ 8904144 w 8946441"/>
              <a:gd name="connsiteY2" fmla="*/ 4410518 h 4918842"/>
              <a:gd name="connsiteX3" fmla="*/ 8915627 w 8946441"/>
              <a:gd name="connsiteY3" fmla="*/ 4307177 h 4918842"/>
              <a:gd name="connsiteX4" fmla="*/ 8535979 w 8946441"/>
              <a:gd name="connsiteY4" fmla="*/ 3377283 h 4918842"/>
              <a:gd name="connsiteX5" fmla="*/ 7321033 w 8946441"/>
              <a:gd name="connsiteY5" fmla="*/ 3682206 h 4918842"/>
              <a:gd name="connsiteX6" fmla="*/ 6747641 w 8946441"/>
              <a:gd name="connsiteY6" fmla="*/ 3783725 h 4918842"/>
              <a:gd name="connsiteX7" fmla="*/ 4950372 w 8946441"/>
              <a:gd name="connsiteY7" fmla="*/ 3090042 h 4918842"/>
              <a:gd name="connsiteX8" fmla="*/ 2207172 w 8946441"/>
              <a:gd name="connsiteY8" fmla="*/ 1639614 h 4918842"/>
              <a:gd name="connsiteX9" fmla="*/ 1608082 w 8946441"/>
              <a:gd name="connsiteY9" fmla="*/ 1261242 h 4918842"/>
              <a:gd name="connsiteX10" fmla="*/ 1166648 w 8946441"/>
              <a:gd name="connsiteY10" fmla="*/ 914400 h 4918842"/>
              <a:gd name="connsiteX11" fmla="*/ 788275 w 8946441"/>
              <a:gd name="connsiteY11" fmla="*/ 725214 h 4918842"/>
              <a:gd name="connsiteX12" fmla="*/ 283779 w 8946441"/>
              <a:gd name="connsiteY12" fmla="*/ 409904 h 4918842"/>
              <a:gd name="connsiteX13" fmla="*/ 157655 w 8946441"/>
              <a:gd name="connsiteY13" fmla="*/ 220718 h 4918842"/>
              <a:gd name="connsiteX14" fmla="*/ 94593 w 8946441"/>
              <a:gd name="connsiteY14" fmla="*/ 94594 h 4918842"/>
              <a:gd name="connsiteX15" fmla="*/ 0 w 8946441"/>
              <a:gd name="connsiteY15" fmla="*/ 0 h 4918842"/>
              <a:gd name="connsiteX0" fmla="*/ 8765627 w 8925369"/>
              <a:gd name="connsiteY0" fmla="*/ 4918842 h 4918842"/>
              <a:gd name="connsiteX1" fmla="*/ 8745579 w 8925369"/>
              <a:gd name="connsiteY1" fmla="*/ 4602439 h 4918842"/>
              <a:gd name="connsiteX2" fmla="*/ 8904144 w 8925369"/>
              <a:gd name="connsiteY2" fmla="*/ 4410518 h 4918842"/>
              <a:gd name="connsiteX3" fmla="*/ 8878628 w 8925369"/>
              <a:gd name="connsiteY3" fmla="*/ 4312462 h 4918842"/>
              <a:gd name="connsiteX4" fmla="*/ 8535979 w 8925369"/>
              <a:gd name="connsiteY4" fmla="*/ 3377283 h 4918842"/>
              <a:gd name="connsiteX5" fmla="*/ 7321033 w 8925369"/>
              <a:gd name="connsiteY5" fmla="*/ 3682206 h 4918842"/>
              <a:gd name="connsiteX6" fmla="*/ 6747641 w 8925369"/>
              <a:gd name="connsiteY6" fmla="*/ 3783725 h 4918842"/>
              <a:gd name="connsiteX7" fmla="*/ 4950372 w 8925369"/>
              <a:gd name="connsiteY7" fmla="*/ 3090042 h 4918842"/>
              <a:gd name="connsiteX8" fmla="*/ 2207172 w 8925369"/>
              <a:gd name="connsiteY8" fmla="*/ 1639614 h 4918842"/>
              <a:gd name="connsiteX9" fmla="*/ 1608082 w 8925369"/>
              <a:gd name="connsiteY9" fmla="*/ 1261242 h 4918842"/>
              <a:gd name="connsiteX10" fmla="*/ 1166648 w 8925369"/>
              <a:gd name="connsiteY10" fmla="*/ 914400 h 4918842"/>
              <a:gd name="connsiteX11" fmla="*/ 788275 w 8925369"/>
              <a:gd name="connsiteY11" fmla="*/ 725214 h 4918842"/>
              <a:gd name="connsiteX12" fmla="*/ 283779 w 8925369"/>
              <a:gd name="connsiteY12" fmla="*/ 409904 h 4918842"/>
              <a:gd name="connsiteX13" fmla="*/ 157655 w 8925369"/>
              <a:gd name="connsiteY13" fmla="*/ 220718 h 4918842"/>
              <a:gd name="connsiteX14" fmla="*/ 94593 w 8925369"/>
              <a:gd name="connsiteY14" fmla="*/ 94594 h 4918842"/>
              <a:gd name="connsiteX15" fmla="*/ 0 w 8925369"/>
              <a:gd name="connsiteY15" fmla="*/ 0 h 4918842"/>
              <a:gd name="connsiteX0" fmla="*/ 8765627 w 8919079"/>
              <a:gd name="connsiteY0" fmla="*/ 4918842 h 4918842"/>
              <a:gd name="connsiteX1" fmla="*/ 8745579 w 8919079"/>
              <a:gd name="connsiteY1" fmla="*/ 4602439 h 4918842"/>
              <a:gd name="connsiteX2" fmla="*/ 8893573 w 8919079"/>
              <a:gd name="connsiteY2" fmla="*/ 4347092 h 4918842"/>
              <a:gd name="connsiteX3" fmla="*/ 8878628 w 8919079"/>
              <a:gd name="connsiteY3" fmla="*/ 4312462 h 4918842"/>
              <a:gd name="connsiteX4" fmla="*/ 8535979 w 8919079"/>
              <a:gd name="connsiteY4" fmla="*/ 3377283 h 4918842"/>
              <a:gd name="connsiteX5" fmla="*/ 7321033 w 8919079"/>
              <a:gd name="connsiteY5" fmla="*/ 3682206 h 4918842"/>
              <a:gd name="connsiteX6" fmla="*/ 6747641 w 8919079"/>
              <a:gd name="connsiteY6" fmla="*/ 3783725 h 4918842"/>
              <a:gd name="connsiteX7" fmla="*/ 4950372 w 8919079"/>
              <a:gd name="connsiteY7" fmla="*/ 3090042 h 4918842"/>
              <a:gd name="connsiteX8" fmla="*/ 2207172 w 8919079"/>
              <a:gd name="connsiteY8" fmla="*/ 1639614 h 4918842"/>
              <a:gd name="connsiteX9" fmla="*/ 1608082 w 8919079"/>
              <a:gd name="connsiteY9" fmla="*/ 1261242 h 4918842"/>
              <a:gd name="connsiteX10" fmla="*/ 1166648 w 8919079"/>
              <a:gd name="connsiteY10" fmla="*/ 914400 h 4918842"/>
              <a:gd name="connsiteX11" fmla="*/ 788275 w 8919079"/>
              <a:gd name="connsiteY11" fmla="*/ 725214 h 4918842"/>
              <a:gd name="connsiteX12" fmla="*/ 283779 w 8919079"/>
              <a:gd name="connsiteY12" fmla="*/ 409904 h 4918842"/>
              <a:gd name="connsiteX13" fmla="*/ 157655 w 8919079"/>
              <a:gd name="connsiteY13" fmla="*/ 220718 h 4918842"/>
              <a:gd name="connsiteX14" fmla="*/ 94593 w 8919079"/>
              <a:gd name="connsiteY14" fmla="*/ 94594 h 4918842"/>
              <a:gd name="connsiteX15" fmla="*/ 0 w 8919079"/>
              <a:gd name="connsiteY15" fmla="*/ 0 h 4918842"/>
              <a:gd name="connsiteX0" fmla="*/ 8765627 w 8938826"/>
              <a:gd name="connsiteY0" fmla="*/ 4918842 h 4918842"/>
              <a:gd name="connsiteX1" fmla="*/ 8745579 w 8938826"/>
              <a:gd name="connsiteY1" fmla="*/ 4602439 h 4918842"/>
              <a:gd name="connsiteX2" fmla="*/ 8893573 w 8938826"/>
              <a:gd name="connsiteY2" fmla="*/ 4347092 h 4918842"/>
              <a:gd name="connsiteX3" fmla="*/ 8910341 w 8938826"/>
              <a:gd name="connsiteY3" fmla="*/ 4116897 h 4918842"/>
              <a:gd name="connsiteX4" fmla="*/ 8535979 w 8938826"/>
              <a:gd name="connsiteY4" fmla="*/ 3377283 h 4918842"/>
              <a:gd name="connsiteX5" fmla="*/ 7321033 w 8938826"/>
              <a:gd name="connsiteY5" fmla="*/ 3682206 h 4918842"/>
              <a:gd name="connsiteX6" fmla="*/ 6747641 w 8938826"/>
              <a:gd name="connsiteY6" fmla="*/ 3783725 h 4918842"/>
              <a:gd name="connsiteX7" fmla="*/ 4950372 w 8938826"/>
              <a:gd name="connsiteY7" fmla="*/ 3090042 h 4918842"/>
              <a:gd name="connsiteX8" fmla="*/ 2207172 w 8938826"/>
              <a:gd name="connsiteY8" fmla="*/ 1639614 h 4918842"/>
              <a:gd name="connsiteX9" fmla="*/ 1608082 w 8938826"/>
              <a:gd name="connsiteY9" fmla="*/ 1261242 h 4918842"/>
              <a:gd name="connsiteX10" fmla="*/ 1166648 w 8938826"/>
              <a:gd name="connsiteY10" fmla="*/ 914400 h 4918842"/>
              <a:gd name="connsiteX11" fmla="*/ 788275 w 8938826"/>
              <a:gd name="connsiteY11" fmla="*/ 725214 h 4918842"/>
              <a:gd name="connsiteX12" fmla="*/ 283779 w 8938826"/>
              <a:gd name="connsiteY12" fmla="*/ 409904 h 4918842"/>
              <a:gd name="connsiteX13" fmla="*/ 157655 w 8938826"/>
              <a:gd name="connsiteY13" fmla="*/ 220718 h 4918842"/>
              <a:gd name="connsiteX14" fmla="*/ 94593 w 8938826"/>
              <a:gd name="connsiteY14" fmla="*/ 94594 h 4918842"/>
              <a:gd name="connsiteX15" fmla="*/ 0 w 8938826"/>
              <a:gd name="connsiteY15" fmla="*/ 0 h 4918842"/>
              <a:gd name="connsiteX0" fmla="*/ 8765627 w 8910326"/>
              <a:gd name="connsiteY0" fmla="*/ 4918842 h 4918842"/>
              <a:gd name="connsiteX1" fmla="*/ 8745579 w 8910326"/>
              <a:gd name="connsiteY1" fmla="*/ 4602439 h 4918842"/>
              <a:gd name="connsiteX2" fmla="*/ 8893573 w 8910326"/>
              <a:gd name="connsiteY2" fmla="*/ 4347092 h 4918842"/>
              <a:gd name="connsiteX3" fmla="*/ 8857485 w 8910326"/>
              <a:gd name="connsiteY3" fmla="*/ 4095755 h 4918842"/>
              <a:gd name="connsiteX4" fmla="*/ 8535979 w 8910326"/>
              <a:gd name="connsiteY4" fmla="*/ 3377283 h 4918842"/>
              <a:gd name="connsiteX5" fmla="*/ 7321033 w 8910326"/>
              <a:gd name="connsiteY5" fmla="*/ 3682206 h 4918842"/>
              <a:gd name="connsiteX6" fmla="*/ 6747641 w 8910326"/>
              <a:gd name="connsiteY6" fmla="*/ 3783725 h 4918842"/>
              <a:gd name="connsiteX7" fmla="*/ 4950372 w 8910326"/>
              <a:gd name="connsiteY7" fmla="*/ 3090042 h 4918842"/>
              <a:gd name="connsiteX8" fmla="*/ 2207172 w 8910326"/>
              <a:gd name="connsiteY8" fmla="*/ 1639614 h 4918842"/>
              <a:gd name="connsiteX9" fmla="*/ 1608082 w 8910326"/>
              <a:gd name="connsiteY9" fmla="*/ 1261242 h 4918842"/>
              <a:gd name="connsiteX10" fmla="*/ 1166648 w 8910326"/>
              <a:gd name="connsiteY10" fmla="*/ 914400 h 4918842"/>
              <a:gd name="connsiteX11" fmla="*/ 788275 w 8910326"/>
              <a:gd name="connsiteY11" fmla="*/ 725214 h 4918842"/>
              <a:gd name="connsiteX12" fmla="*/ 283779 w 8910326"/>
              <a:gd name="connsiteY12" fmla="*/ 409904 h 4918842"/>
              <a:gd name="connsiteX13" fmla="*/ 157655 w 8910326"/>
              <a:gd name="connsiteY13" fmla="*/ 220718 h 4918842"/>
              <a:gd name="connsiteX14" fmla="*/ 94593 w 8910326"/>
              <a:gd name="connsiteY14" fmla="*/ 94594 h 4918842"/>
              <a:gd name="connsiteX15" fmla="*/ 0 w 8910326"/>
              <a:gd name="connsiteY15" fmla="*/ 0 h 4918842"/>
              <a:gd name="connsiteX0" fmla="*/ 8765627 w 8900146"/>
              <a:gd name="connsiteY0" fmla="*/ 4918842 h 4918842"/>
              <a:gd name="connsiteX1" fmla="*/ 8745579 w 8900146"/>
              <a:gd name="connsiteY1" fmla="*/ 4602439 h 4918842"/>
              <a:gd name="connsiteX2" fmla="*/ 8893573 w 8900146"/>
              <a:gd name="connsiteY2" fmla="*/ 4347092 h 4918842"/>
              <a:gd name="connsiteX3" fmla="*/ 8857485 w 8900146"/>
              <a:gd name="connsiteY3" fmla="*/ 4095755 h 4918842"/>
              <a:gd name="connsiteX4" fmla="*/ 8535979 w 8900146"/>
              <a:gd name="connsiteY4" fmla="*/ 3377283 h 4918842"/>
              <a:gd name="connsiteX5" fmla="*/ 7321033 w 8900146"/>
              <a:gd name="connsiteY5" fmla="*/ 3682206 h 4918842"/>
              <a:gd name="connsiteX6" fmla="*/ 6747641 w 8900146"/>
              <a:gd name="connsiteY6" fmla="*/ 3783725 h 4918842"/>
              <a:gd name="connsiteX7" fmla="*/ 4950372 w 8900146"/>
              <a:gd name="connsiteY7" fmla="*/ 3090042 h 4918842"/>
              <a:gd name="connsiteX8" fmla="*/ 2207172 w 8900146"/>
              <a:gd name="connsiteY8" fmla="*/ 1639614 h 4918842"/>
              <a:gd name="connsiteX9" fmla="*/ 1608082 w 8900146"/>
              <a:gd name="connsiteY9" fmla="*/ 1261242 h 4918842"/>
              <a:gd name="connsiteX10" fmla="*/ 1166648 w 8900146"/>
              <a:gd name="connsiteY10" fmla="*/ 914400 h 4918842"/>
              <a:gd name="connsiteX11" fmla="*/ 788275 w 8900146"/>
              <a:gd name="connsiteY11" fmla="*/ 725214 h 4918842"/>
              <a:gd name="connsiteX12" fmla="*/ 283779 w 8900146"/>
              <a:gd name="connsiteY12" fmla="*/ 409904 h 4918842"/>
              <a:gd name="connsiteX13" fmla="*/ 157655 w 8900146"/>
              <a:gd name="connsiteY13" fmla="*/ 220718 h 4918842"/>
              <a:gd name="connsiteX14" fmla="*/ 94593 w 8900146"/>
              <a:gd name="connsiteY14" fmla="*/ 94594 h 4918842"/>
              <a:gd name="connsiteX15" fmla="*/ 0 w 8900146"/>
              <a:gd name="connsiteY15" fmla="*/ 0 h 4918842"/>
              <a:gd name="connsiteX0" fmla="*/ 8765627 w 8900146"/>
              <a:gd name="connsiteY0" fmla="*/ 4918842 h 4918842"/>
              <a:gd name="connsiteX1" fmla="*/ 8772006 w 8900146"/>
              <a:gd name="connsiteY1" fmla="*/ 4607725 h 4918842"/>
              <a:gd name="connsiteX2" fmla="*/ 8893573 w 8900146"/>
              <a:gd name="connsiteY2" fmla="*/ 4347092 h 4918842"/>
              <a:gd name="connsiteX3" fmla="*/ 8857485 w 8900146"/>
              <a:gd name="connsiteY3" fmla="*/ 4095755 h 4918842"/>
              <a:gd name="connsiteX4" fmla="*/ 8535979 w 8900146"/>
              <a:gd name="connsiteY4" fmla="*/ 3377283 h 4918842"/>
              <a:gd name="connsiteX5" fmla="*/ 7321033 w 8900146"/>
              <a:gd name="connsiteY5" fmla="*/ 3682206 h 4918842"/>
              <a:gd name="connsiteX6" fmla="*/ 6747641 w 8900146"/>
              <a:gd name="connsiteY6" fmla="*/ 3783725 h 4918842"/>
              <a:gd name="connsiteX7" fmla="*/ 4950372 w 8900146"/>
              <a:gd name="connsiteY7" fmla="*/ 3090042 h 4918842"/>
              <a:gd name="connsiteX8" fmla="*/ 2207172 w 8900146"/>
              <a:gd name="connsiteY8" fmla="*/ 1639614 h 4918842"/>
              <a:gd name="connsiteX9" fmla="*/ 1608082 w 8900146"/>
              <a:gd name="connsiteY9" fmla="*/ 1261242 h 4918842"/>
              <a:gd name="connsiteX10" fmla="*/ 1166648 w 8900146"/>
              <a:gd name="connsiteY10" fmla="*/ 914400 h 4918842"/>
              <a:gd name="connsiteX11" fmla="*/ 788275 w 8900146"/>
              <a:gd name="connsiteY11" fmla="*/ 725214 h 4918842"/>
              <a:gd name="connsiteX12" fmla="*/ 283779 w 8900146"/>
              <a:gd name="connsiteY12" fmla="*/ 409904 h 4918842"/>
              <a:gd name="connsiteX13" fmla="*/ 157655 w 8900146"/>
              <a:gd name="connsiteY13" fmla="*/ 220718 h 4918842"/>
              <a:gd name="connsiteX14" fmla="*/ 94593 w 8900146"/>
              <a:gd name="connsiteY14" fmla="*/ 94594 h 4918842"/>
              <a:gd name="connsiteX15" fmla="*/ 0 w 8900146"/>
              <a:gd name="connsiteY15" fmla="*/ 0 h 4918842"/>
              <a:gd name="connsiteX0" fmla="*/ 8765627 w 8908114"/>
              <a:gd name="connsiteY0" fmla="*/ 4918842 h 4918842"/>
              <a:gd name="connsiteX1" fmla="*/ 8772006 w 8908114"/>
              <a:gd name="connsiteY1" fmla="*/ 4607725 h 4918842"/>
              <a:gd name="connsiteX2" fmla="*/ 8893573 w 8908114"/>
              <a:gd name="connsiteY2" fmla="*/ 4347092 h 4918842"/>
              <a:gd name="connsiteX3" fmla="*/ 8857485 w 8908114"/>
              <a:gd name="connsiteY3" fmla="*/ 4095755 h 4918842"/>
              <a:gd name="connsiteX4" fmla="*/ 8588834 w 8908114"/>
              <a:gd name="connsiteY4" fmla="*/ 3350855 h 4918842"/>
              <a:gd name="connsiteX5" fmla="*/ 7321033 w 8908114"/>
              <a:gd name="connsiteY5" fmla="*/ 3682206 h 4918842"/>
              <a:gd name="connsiteX6" fmla="*/ 6747641 w 8908114"/>
              <a:gd name="connsiteY6" fmla="*/ 3783725 h 4918842"/>
              <a:gd name="connsiteX7" fmla="*/ 4950372 w 8908114"/>
              <a:gd name="connsiteY7" fmla="*/ 3090042 h 4918842"/>
              <a:gd name="connsiteX8" fmla="*/ 2207172 w 8908114"/>
              <a:gd name="connsiteY8" fmla="*/ 1639614 h 4918842"/>
              <a:gd name="connsiteX9" fmla="*/ 1608082 w 8908114"/>
              <a:gd name="connsiteY9" fmla="*/ 1261242 h 4918842"/>
              <a:gd name="connsiteX10" fmla="*/ 1166648 w 8908114"/>
              <a:gd name="connsiteY10" fmla="*/ 914400 h 4918842"/>
              <a:gd name="connsiteX11" fmla="*/ 788275 w 8908114"/>
              <a:gd name="connsiteY11" fmla="*/ 725214 h 4918842"/>
              <a:gd name="connsiteX12" fmla="*/ 283779 w 8908114"/>
              <a:gd name="connsiteY12" fmla="*/ 409904 h 4918842"/>
              <a:gd name="connsiteX13" fmla="*/ 157655 w 8908114"/>
              <a:gd name="connsiteY13" fmla="*/ 220718 h 4918842"/>
              <a:gd name="connsiteX14" fmla="*/ 94593 w 8908114"/>
              <a:gd name="connsiteY14" fmla="*/ 94594 h 4918842"/>
              <a:gd name="connsiteX15" fmla="*/ 0 w 8908114"/>
              <a:gd name="connsiteY15" fmla="*/ 0 h 4918842"/>
              <a:gd name="connsiteX0" fmla="*/ 8765627 w 8908114"/>
              <a:gd name="connsiteY0" fmla="*/ 4918842 h 4918842"/>
              <a:gd name="connsiteX1" fmla="*/ 8772006 w 8908114"/>
              <a:gd name="connsiteY1" fmla="*/ 4607725 h 4918842"/>
              <a:gd name="connsiteX2" fmla="*/ 8893573 w 8908114"/>
              <a:gd name="connsiteY2" fmla="*/ 4347092 h 4918842"/>
              <a:gd name="connsiteX3" fmla="*/ 8857485 w 8908114"/>
              <a:gd name="connsiteY3" fmla="*/ 4095755 h 4918842"/>
              <a:gd name="connsiteX4" fmla="*/ 8588834 w 8908114"/>
              <a:gd name="connsiteY4" fmla="*/ 3350855 h 4918842"/>
              <a:gd name="connsiteX5" fmla="*/ 7373888 w 8908114"/>
              <a:gd name="connsiteY5" fmla="*/ 3634636 h 4918842"/>
              <a:gd name="connsiteX6" fmla="*/ 6747641 w 8908114"/>
              <a:gd name="connsiteY6" fmla="*/ 3783725 h 4918842"/>
              <a:gd name="connsiteX7" fmla="*/ 4950372 w 8908114"/>
              <a:gd name="connsiteY7" fmla="*/ 3090042 h 4918842"/>
              <a:gd name="connsiteX8" fmla="*/ 2207172 w 8908114"/>
              <a:gd name="connsiteY8" fmla="*/ 1639614 h 4918842"/>
              <a:gd name="connsiteX9" fmla="*/ 1608082 w 8908114"/>
              <a:gd name="connsiteY9" fmla="*/ 1261242 h 4918842"/>
              <a:gd name="connsiteX10" fmla="*/ 1166648 w 8908114"/>
              <a:gd name="connsiteY10" fmla="*/ 914400 h 4918842"/>
              <a:gd name="connsiteX11" fmla="*/ 788275 w 8908114"/>
              <a:gd name="connsiteY11" fmla="*/ 725214 h 4918842"/>
              <a:gd name="connsiteX12" fmla="*/ 283779 w 8908114"/>
              <a:gd name="connsiteY12" fmla="*/ 409904 h 4918842"/>
              <a:gd name="connsiteX13" fmla="*/ 157655 w 8908114"/>
              <a:gd name="connsiteY13" fmla="*/ 220718 h 4918842"/>
              <a:gd name="connsiteX14" fmla="*/ 94593 w 8908114"/>
              <a:gd name="connsiteY14" fmla="*/ 94594 h 4918842"/>
              <a:gd name="connsiteX15" fmla="*/ 0 w 8908114"/>
              <a:gd name="connsiteY15" fmla="*/ 0 h 4918842"/>
              <a:gd name="connsiteX0" fmla="*/ 8765627 w 8908114"/>
              <a:gd name="connsiteY0" fmla="*/ 4918842 h 4918842"/>
              <a:gd name="connsiteX1" fmla="*/ 8772006 w 8908114"/>
              <a:gd name="connsiteY1" fmla="*/ 4607725 h 4918842"/>
              <a:gd name="connsiteX2" fmla="*/ 8893573 w 8908114"/>
              <a:gd name="connsiteY2" fmla="*/ 4347092 h 4918842"/>
              <a:gd name="connsiteX3" fmla="*/ 8857485 w 8908114"/>
              <a:gd name="connsiteY3" fmla="*/ 4095755 h 4918842"/>
              <a:gd name="connsiteX4" fmla="*/ 8588834 w 8908114"/>
              <a:gd name="connsiteY4" fmla="*/ 3350855 h 4918842"/>
              <a:gd name="connsiteX5" fmla="*/ 7373888 w 8908114"/>
              <a:gd name="connsiteY5" fmla="*/ 3634636 h 4918842"/>
              <a:gd name="connsiteX6" fmla="*/ 6816354 w 8908114"/>
              <a:gd name="connsiteY6" fmla="*/ 3292169 h 4918842"/>
              <a:gd name="connsiteX7" fmla="*/ 4950372 w 8908114"/>
              <a:gd name="connsiteY7" fmla="*/ 3090042 h 4918842"/>
              <a:gd name="connsiteX8" fmla="*/ 2207172 w 8908114"/>
              <a:gd name="connsiteY8" fmla="*/ 1639614 h 4918842"/>
              <a:gd name="connsiteX9" fmla="*/ 1608082 w 8908114"/>
              <a:gd name="connsiteY9" fmla="*/ 1261242 h 4918842"/>
              <a:gd name="connsiteX10" fmla="*/ 1166648 w 8908114"/>
              <a:gd name="connsiteY10" fmla="*/ 914400 h 4918842"/>
              <a:gd name="connsiteX11" fmla="*/ 788275 w 8908114"/>
              <a:gd name="connsiteY11" fmla="*/ 725214 h 4918842"/>
              <a:gd name="connsiteX12" fmla="*/ 283779 w 8908114"/>
              <a:gd name="connsiteY12" fmla="*/ 409904 h 4918842"/>
              <a:gd name="connsiteX13" fmla="*/ 157655 w 8908114"/>
              <a:gd name="connsiteY13" fmla="*/ 220718 h 4918842"/>
              <a:gd name="connsiteX14" fmla="*/ 94593 w 8908114"/>
              <a:gd name="connsiteY14" fmla="*/ 94594 h 4918842"/>
              <a:gd name="connsiteX15" fmla="*/ 0 w 8908114"/>
              <a:gd name="connsiteY15" fmla="*/ 0 h 4918842"/>
              <a:gd name="connsiteX0" fmla="*/ 8765627 w 8908114"/>
              <a:gd name="connsiteY0" fmla="*/ 4918842 h 4918842"/>
              <a:gd name="connsiteX1" fmla="*/ 8772006 w 8908114"/>
              <a:gd name="connsiteY1" fmla="*/ 4607725 h 4918842"/>
              <a:gd name="connsiteX2" fmla="*/ 8893573 w 8908114"/>
              <a:gd name="connsiteY2" fmla="*/ 4347092 h 4918842"/>
              <a:gd name="connsiteX3" fmla="*/ 8857485 w 8908114"/>
              <a:gd name="connsiteY3" fmla="*/ 4095755 h 4918842"/>
              <a:gd name="connsiteX4" fmla="*/ 8588834 w 8908114"/>
              <a:gd name="connsiteY4" fmla="*/ 3350855 h 4918842"/>
              <a:gd name="connsiteX5" fmla="*/ 7701592 w 8908114"/>
              <a:gd name="connsiteY5" fmla="*/ 3444356 h 4918842"/>
              <a:gd name="connsiteX6" fmla="*/ 6816354 w 8908114"/>
              <a:gd name="connsiteY6" fmla="*/ 3292169 h 4918842"/>
              <a:gd name="connsiteX7" fmla="*/ 4950372 w 8908114"/>
              <a:gd name="connsiteY7" fmla="*/ 3090042 h 4918842"/>
              <a:gd name="connsiteX8" fmla="*/ 2207172 w 8908114"/>
              <a:gd name="connsiteY8" fmla="*/ 1639614 h 4918842"/>
              <a:gd name="connsiteX9" fmla="*/ 1608082 w 8908114"/>
              <a:gd name="connsiteY9" fmla="*/ 1261242 h 4918842"/>
              <a:gd name="connsiteX10" fmla="*/ 1166648 w 8908114"/>
              <a:gd name="connsiteY10" fmla="*/ 914400 h 4918842"/>
              <a:gd name="connsiteX11" fmla="*/ 788275 w 8908114"/>
              <a:gd name="connsiteY11" fmla="*/ 725214 h 4918842"/>
              <a:gd name="connsiteX12" fmla="*/ 283779 w 8908114"/>
              <a:gd name="connsiteY12" fmla="*/ 409904 h 4918842"/>
              <a:gd name="connsiteX13" fmla="*/ 157655 w 8908114"/>
              <a:gd name="connsiteY13" fmla="*/ 220718 h 4918842"/>
              <a:gd name="connsiteX14" fmla="*/ 94593 w 8908114"/>
              <a:gd name="connsiteY14" fmla="*/ 94594 h 4918842"/>
              <a:gd name="connsiteX15" fmla="*/ 0 w 8908114"/>
              <a:gd name="connsiteY15" fmla="*/ 0 h 4918842"/>
              <a:gd name="connsiteX0" fmla="*/ 8765627 w 8908114"/>
              <a:gd name="connsiteY0" fmla="*/ 4918842 h 4918842"/>
              <a:gd name="connsiteX1" fmla="*/ 8772006 w 8908114"/>
              <a:gd name="connsiteY1" fmla="*/ 4607725 h 4918842"/>
              <a:gd name="connsiteX2" fmla="*/ 8893573 w 8908114"/>
              <a:gd name="connsiteY2" fmla="*/ 4347092 h 4918842"/>
              <a:gd name="connsiteX3" fmla="*/ 8857485 w 8908114"/>
              <a:gd name="connsiteY3" fmla="*/ 4095755 h 4918842"/>
              <a:gd name="connsiteX4" fmla="*/ 8588834 w 8908114"/>
              <a:gd name="connsiteY4" fmla="*/ 3350855 h 4918842"/>
              <a:gd name="connsiteX5" fmla="*/ 8076866 w 8908114"/>
              <a:gd name="connsiteY5" fmla="*/ 3449641 h 4918842"/>
              <a:gd name="connsiteX6" fmla="*/ 6816354 w 8908114"/>
              <a:gd name="connsiteY6" fmla="*/ 3292169 h 4918842"/>
              <a:gd name="connsiteX7" fmla="*/ 4950372 w 8908114"/>
              <a:gd name="connsiteY7" fmla="*/ 3090042 h 4918842"/>
              <a:gd name="connsiteX8" fmla="*/ 2207172 w 8908114"/>
              <a:gd name="connsiteY8" fmla="*/ 1639614 h 4918842"/>
              <a:gd name="connsiteX9" fmla="*/ 1608082 w 8908114"/>
              <a:gd name="connsiteY9" fmla="*/ 1261242 h 4918842"/>
              <a:gd name="connsiteX10" fmla="*/ 1166648 w 8908114"/>
              <a:gd name="connsiteY10" fmla="*/ 914400 h 4918842"/>
              <a:gd name="connsiteX11" fmla="*/ 788275 w 8908114"/>
              <a:gd name="connsiteY11" fmla="*/ 725214 h 4918842"/>
              <a:gd name="connsiteX12" fmla="*/ 283779 w 8908114"/>
              <a:gd name="connsiteY12" fmla="*/ 409904 h 4918842"/>
              <a:gd name="connsiteX13" fmla="*/ 157655 w 8908114"/>
              <a:gd name="connsiteY13" fmla="*/ 220718 h 4918842"/>
              <a:gd name="connsiteX14" fmla="*/ 94593 w 8908114"/>
              <a:gd name="connsiteY14" fmla="*/ 94594 h 4918842"/>
              <a:gd name="connsiteX15" fmla="*/ 0 w 8908114"/>
              <a:gd name="connsiteY1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449641 h 4918842"/>
              <a:gd name="connsiteX6" fmla="*/ 6816354 w 8907512"/>
              <a:gd name="connsiteY6" fmla="*/ 3292169 h 4918842"/>
              <a:gd name="connsiteX7" fmla="*/ 4950372 w 8907512"/>
              <a:gd name="connsiteY7" fmla="*/ 3090042 h 4918842"/>
              <a:gd name="connsiteX8" fmla="*/ 2207172 w 8907512"/>
              <a:gd name="connsiteY8" fmla="*/ 1639614 h 4918842"/>
              <a:gd name="connsiteX9" fmla="*/ 1608082 w 8907512"/>
              <a:gd name="connsiteY9" fmla="*/ 1261242 h 4918842"/>
              <a:gd name="connsiteX10" fmla="*/ 1166648 w 8907512"/>
              <a:gd name="connsiteY10" fmla="*/ 914400 h 4918842"/>
              <a:gd name="connsiteX11" fmla="*/ 788275 w 8907512"/>
              <a:gd name="connsiteY11" fmla="*/ 725214 h 4918842"/>
              <a:gd name="connsiteX12" fmla="*/ 283779 w 8907512"/>
              <a:gd name="connsiteY12" fmla="*/ 409904 h 4918842"/>
              <a:gd name="connsiteX13" fmla="*/ 157655 w 8907512"/>
              <a:gd name="connsiteY13" fmla="*/ 220718 h 4918842"/>
              <a:gd name="connsiteX14" fmla="*/ 94593 w 8907512"/>
              <a:gd name="connsiteY14" fmla="*/ 94594 h 4918842"/>
              <a:gd name="connsiteX15" fmla="*/ 0 w 8907512"/>
              <a:gd name="connsiteY1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16354 w 8907512"/>
              <a:gd name="connsiteY6" fmla="*/ 3292169 h 4918842"/>
              <a:gd name="connsiteX7" fmla="*/ 4950372 w 8907512"/>
              <a:gd name="connsiteY7" fmla="*/ 3090042 h 4918842"/>
              <a:gd name="connsiteX8" fmla="*/ 2207172 w 8907512"/>
              <a:gd name="connsiteY8" fmla="*/ 1639614 h 4918842"/>
              <a:gd name="connsiteX9" fmla="*/ 1608082 w 8907512"/>
              <a:gd name="connsiteY9" fmla="*/ 1261242 h 4918842"/>
              <a:gd name="connsiteX10" fmla="*/ 1166648 w 8907512"/>
              <a:gd name="connsiteY10" fmla="*/ 914400 h 4918842"/>
              <a:gd name="connsiteX11" fmla="*/ 788275 w 8907512"/>
              <a:gd name="connsiteY11" fmla="*/ 725214 h 4918842"/>
              <a:gd name="connsiteX12" fmla="*/ 283779 w 8907512"/>
              <a:gd name="connsiteY12" fmla="*/ 409904 h 4918842"/>
              <a:gd name="connsiteX13" fmla="*/ 157655 w 8907512"/>
              <a:gd name="connsiteY13" fmla="*/ 220718 h 4918842"/>
              <a:gd name="connsiteX14" fmla="*/ 94593 w 8907512"/>
              <a:gd name="connsiteY14" fmla="*/ 94594 h 4918842"/>
              <a:gd name="connsiteX15" fmla="*/ 0 w 8907512"/>
              <a:gd name="connsiteY1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11068 w 8907512"/>
              <a:gd name="connsiteY6" fmla="*/ 3371453 h 4918842"/>
              <a:gd name="connsiteX7" fmla="*/ 4950372 w 8907512"/>
              <a:gd name="connsiteY7" fmla="*/ 3090042 h 4918842"/>
              <a:gd name="connsiteX8" fmla="*/ 2207172 w 8907512"/>
              <a:gd name="connsiteY8" fmla="*/ 1639614 h 4918842"/>
              <a:gd name="connsiteX9" fmla="*/ 1608082 w 8907512"/>
              <a:gd name="connsiteY9" fmla="*/ 1261242 h 4918842"/>
              <a:gd name="connsiteX10" fmla="*/ 1166648 w 8907512"/>
              <a:gd name="connsiteY10" fmla="*/ 914400 h 4918842"/>
              <a:gd name="connsiteX11" fmla="*/ 788275 w 8907512"/>
              <a:gd name="connsiteY11" fmla="*/ 725214 h 4918842"/>
              <a:gd name="connsiteX12" fmla="*/ 283779 w 8907512"/>
              <a:gd name="connsiteY12" fmla="*/ 409904 h 4918842"/>
              <a:gd name="connsiteX13" fmla="*/ 157655 w 8907512"/>
              <a:gd name="connsiteY13" fmla="*/ 220718 h 4918842"/>
              <a:gd name="connsiteX14" fmla="*/ 94593 w 8907512"/>
              <a:gd name="connsiteY14" fmla="*/ 94594 h 4918842"/>
              <a:gd name="connsiteX15" fmla="*/ 0 w 8907512"/>
              <a:gd name="connsiteY1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48066 w 8907512"/>
              <a:gd name="connsiteY6" fmla="*/ 3265742 h 4918842"/>
              <a:gd name="connsiteX7" fmla="*/ 4950372 w 8907512"/>
              <a:gd name="connsiteY7" fmla="*/ 3090042 h 4918842"/>
              <a:gd name="connsiteX8" fmla="*/ 2207172 w 8907512"/>
              <a:gd name="connsiteY8" fmla="*/ 1639614 h 4918842"/>
              <a:gd name="connsiteX9" fmla="*/ 1608082 w 8907512"/>
              <a:gd name="connsiteY9" fmla="*/ 1261242 h 4918842"/>
              <a:gd name="connsiteX10" fmla="*/ 1166648 w 8907512"/>
              <a:gd name="connsiteY10" fmla="*/ 914400 h 4918842"/>
              <a:gd name="connsiteX11" fmla="*/ 788275 w 8907512"/>
              <a:gd name="connsiteY11" fmla="*/ 725214 h 4918842"/>
              <a:gd name="connsiteX12" fmla="*/ 283779 w 8907512"/>
              <a:gd name="connsiteY12" fmla="*/ 409904 h 4918842"/>
              <a:gd name="connsiteX13" fmla="*/ 157655 w 8907512"/>
              <a:gd name="connsiteY13" fmla="*/ 220718 h 4918842"/>
              <a:gd name="connsiteX14" fmla="*/ 94593 w 8907512"/>
              <a:gd name="connsiteY14" fmla="*/ 94594 h 4918842"/>
              <a:gd name="connsiteX15" fmla="*/ 0 w 8907512"/>
              <a:gd name="connsiteY1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48066 w 8907512"/>
              <a:gd name="connsiteY6" fmla="*/ 3265742 h 4918842"/>
              <a:gd name="connsiteX7" fmla="*/ 4950372 w 8907512"/>
              <a:gd name="connsiteY7" fmla="*/ 3090042 h 4918842"/>
              <a:gd name="connsiteX8" fmla="*/ 2207172 w 8907512"/>
              <a:gd name="connsiteY8" fmla="*/ 1639614 h 4918842"/>
              <a:gd name="connsiteX9" fmla="*/ 1608082 w 8907512"/>
              <a:gd name="connsiteY9" fmla="*/ 1261242 h 4918842"/>
              <a:gd name="connsiteX10" fmla="*/ 1166648 w 8907512"/>
              <a:gd name="connsiteY10" fmla="*/ 914400 h 4918842"/>
              <a:gd name="connsiteX11" fmla="*/ 788275 w 8907512"/>
              <a:gd name="connsiteY11" fmla="*/ 725214 h 4918842"/>
              <a:gd name="connsiteX12" fmla="*/ 283779 w 8907512"/>
              <a:gd name="connsiteY12" fmla="*/ 409904 h 4918842"/>
              <a:gd name="connsiteX13" fmla="*/ 157655 w 8907512"/>
              <a:gd name="connsiteY13" fmla="*/ 220718 h 4918842"/>
              <a:gd name="connsiteX14" fmla="*/ 94593 w 8907512"/>
              <a:gd name="connsiteY14" fmla="*/ 94594 h 4918842"/>
              <a:gd name="connsiteX15" fmla="*/ 0 w 8907512"/>
              <a:gd name="connsiteY1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48066 w 8907512"/>
              <a:gd name="connsiteY6" fmla="*/ 3265742 h 4918842"/>
              <a:gd name="connsiteX7" fmla="*/ 6604929 w 8907512"/>
              <a:gd name="connsiteY7" fmla="*/ 3242411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48066 w 8907512"/>
              <a:gd name="connsiteY6" fmla="*/ 3265742 h 4918842"/>
              <a:gd name="connsiteX7" fmla="*/ 6615500 w 8907512"/>
              <a:gd name="connsiteY7" fmla="*/ 3390406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48066 w 8907512"/>
              <a:gd name="connsiteY6" fmla="*/ 3265742 h 4918842"/>
              <a:gd name="connsiteX7" fmla="*/ 6615500 w 8907512"/>
              <a:gd name="connsiteY7" fmla="*/ 3390406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48066 w 8907512"/>
              <a:gd name="connsiteY6" fmla="*/ 3265742 h 4918842"/>
              <a:gd name="connsiteX7" fmla="*/ 6615500 w 8907512"/>
              <a:gd name="connsiteY7" fmla="*/ 3390406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615500 w 8907512"/>
              <a:gd name="connsiteY7" fmla="*/ 3390406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615500 w 8907512"/>
              <a:gd name="connsiteY7" fmla="*/ 3390406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615500 w 8907512"/>
              <a:gd name="connsiteY7" fmla="*/ 3390406 h 4918842"/>
              <a:gd name="connsiteX8" fmla="*/ 4950372 w 8907512"/>
              <a:gd name="connsiteY8" fmla="*/ 3090042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615500 w 8907512"/>
              <a:gd name="connsiteY7" fmla="*/ 3390406 h 4918842"/>
              <a:gd name="connsiteX8" fmla="*/ 4849947 w 8907512"/>
              <a:gd name="connsiteY8" fmla="*/ 3856447 h 4918842"/>
              <a:gd name="connsiteX9" fmla="*/ 2207172 w 8907512"/>
              <a:gd name="connsiteY9" fmla="*/ 1639614 h 4918842"/>
              <a:gd name="connsiteX10" fmla="*/ 1608082 w 8907512"/>
              <a:gd name="connsiteY10" fmla="*/ 1261242 h 4918842"/>
              <a:gd name="connsiteX11" fmla="*/ 1166648 w 8907512"/>
              <a:gd name="connsiteY11" fmla="*/ 914400 h 4918842"/>
              <a:gd name="connsiteX12" fmla="*/ 788275 w 8907512"/>
              <a:gd name="connsiteY12" fmla="*/ 725214 h 4918842"/>
              <a:gd name="connsiteX13" fmla="*/ 283779 w 8907512"/>
              <a:gd name="connsiteY13" fmla="*/ 409904 h 4918842"/>
              <a:gd name="connsiteX14" fmla="*/ 157655 w 8907512"/>
              <a:gd name="connsiteY14" fmla="*/ 220718 h 4918842"/>
              <a:gd name="connsiteX15" fmla="*/ 94593 w 8907512"/>
              <a:gd name="connsiteY15" fmla="*/ 94594 h 4918842"/>
              <a:gd name="connsiteX16" fmla="*/ 0 w 8907512"/>
              <a:gd name="connsiteY1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615500 w 8907512"/>
              <a:gd name="connsiteY7" fmla="*/ 3390406 h 4918842"/>
              <a:gd name="connsiteX8" fmla="*/ 6150371 w 8907512"/>
              <a:gd name="connsiteY8" fmla="*/ 3649399 h 4918842"/>
              <a:gd name="connsiteX9" fmla="*/ 4849947 w 8907512"/>
              <a:gd name="connsiteY9" fmla="*/ 3856447 h 4918842"/>
              <a:gd name="connsiteX10" fmla="*/ 2207172 w 8907512"/>
              <a:gd name="connsiteY10" fmla="*/ 1639614 h 4918842"/>
              <a:gd name="connsiteX11" fmla="*/ 1608082 w 8907512"/>
              <a:gd name="connsiteY11" fmla="*/ 1261242 h 4918842"/>
              <a:gd name="connsiteX12" fmla="*/ 1166648 w 8907512"/>
              <a:gd name="connsiteY12" fmla="*/ 914400 h 4918842"/>
              <a:gd name="connsiteX13" fmla="*/ 788275 w 8907512"/>
              <a:gd name="connsiteY13" fmla="*/ 725214 h 4918842"/>
              <a:gd name="connsiteX14" fmla="*/ 283779 w 8907512"/>
              <a:gd name="connsiteY14" fmla="*/ 409904 h 4918842"/>
              <a:gd name="connsiteX15" fmla="*/ 157655 w 8907512"/>
              <a:gd name="connsiteY15" fmla="*/ 220718 h 4918842"/>
              <a:gd name="connsiteX16" fmla="*/ 94593 w 8907512"/>
              <a:gd name="connsiteY16" fmla="*/ 94594 h 4918842"/>
              <a:gd name="connsiteX17" fmla="*/ 0 w 8907512"/>
              <a:gd name="connsiteY17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615500 w 8907512"/>
              <a:gd name="connsiteY7" fmla="*/ 3390406 h 4918842"/>
              <a:gd name="connsiteX8" fmla="*/ 6044660 w 8907512"/>
              <a:gd name="connsiteY8" fmla="*/ 3147272 h 4918842"/>
              <a:gd name="connsiteX9" fmla="*/ 4849947 w 8907512"/>
              <a:gd name="connsiteY9" fmla="*/ 3856447 h 4918842"/>
              <a:gd name="connsiteX10" fmla="*/ 2207172 w 8907512"/>
              <a:gd name="connsiteY10" fmla="*/ 1639614 h 4918842"/>
              <a:gd name="connsiteX11" fmla="*/ 1608082 w 8907512"/>
              <a:gd name="connsiteY11" fmla="*/ 1261242 h 4918842"/>
              <a:gd name="connsiteX12" fmla="*/ 1166648 w 8907512"/>
              <a:gd name="connsiteY12" fmla="*/ 914400 h 4918842"/>
              <a:gd name="connsiteX13" fmla="*/ 788275 w 8907512"/>
              <a:gd name="connsiteY13" fmla="*/ 725214 h 4918842"/>
              <a:gd name="connsiteX14" fmla="*/ 283779 w 8907512"/>
              <a:gd name="connsiteY14" fmla="*/ 409904 h 4918842"/>
              <a:gd name="connsiteX15" fmla="*/ 157655 w 8907512"/>
              <a:gd name="connsiteY15" fmla="*/ 220718 h 4918842"/>
              <a:gd name="connsiteX16" fmla="*/ 94593 w 8907512"/>
              <a:gd name="connsiteY16" fmla="*/ 94594 h 4918842"/>
              <a:gd name="connsiteX17" fmla="*/ 0 w 8907512"/>
              <a:gd name="connsiteY17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4849947 w 8907512"/>
              <a:gd name="connsiteY9" fmla="*/ 3856447 h 4918842"/>
              <a:gd name="connsiteX10" fmla="*/ 2207172 w 8907512"/>
              <a:gd name="connsiteY10" fmla="*/ 1639614 h 4918842"/>
              <a:gd name="connsiteX11" fmla="*/ 1608082 w 8907512"/>
              <a:gd name="connsiteY11" fmla="*/ 1261242 h 4918842"/>
              <a:gd name="connsiteX12" fmla="*/ 1166648 w 8907512"/>
              <a:gd name="connsiteY12" fmla="*/ 914400 h 4918842"/>
              <a:gd name="connsiteX13" fmla="*/ 788275 w 8907512"/>
              <a:gd name="connsiteY13" fmla="*/ 725214 h 4918842"/>
              <a:gd name="connsiteX14" fmla="*/ 283779 w 8907512"/>
              <a:gd name="connsiteY14" fmla="*/ 409904 h 4918842"/>
              <a:gd name="connsiteX15" fmla="*/ 157655 w 8907512"/>
              <a:gd name="connsiteY15" fmla="*/ 220718 h 4918842"/>
              <a:gd name="connsiteX16" fmla="*/ 94593 w 8907512"/>
              <a:gd name="connsiteY16" fmla="*/ 94594 h 4918842"/>
              <a:gd name="connsiteX17" fmla="*/ 0 w 8907512"/>
              <a:gd name="connsiteY17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912522 w 8907512"/>
              <a:gd name="connsiteY9" fmla="*/ 3210698 h 4918842"/>
              <a:gd name="connsiteX10" fmla="*/ 4849947 w 8907512"/>
              <a:gd name="connsiteY10" fmla="*/ 3856447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790954 w 8907512"/>
              <a:gd name="connsiteY9" fmla="*/ 3141986 h 4918842"/>
              <a:gd name="connsiteX10" fmla="*/ 4849947 w 8907512"/>
              <a:gd name="connsiteY10" fmla="*/ 3856447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790954 w 8907512"/>
              <a:gd name="connsiteY9" fmla="*/ 3141986 h 4918842"/>
              <a:gd name="connsiteX10" fmla="*/ 4849947 w 8907512"/>
              <a:gd name="connsiteY10" fmla="*/ 3856447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790954 w 8907512"/>
              <a:gd name="connsiteY9" fmla="*/ 3141986 h 4918842"/>
              <a:gd name="connsiteX10" fmla="*/ 5114225 w 8907512"/>
              <a:gd name="connsiteY10" fmla="*/ 3745450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790954 w 8907512"/>
              <a:gd name="connsiteY9" fmla="*/ 3141986 h 4918842"/>
              <a:gd name="connsiteX10" fmla="*/ 5114225 w 8907512"/>
              <a:gd name="connsiteY10" fmla="*/ 3745450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4660 w 8907512"/>
              <a:gd name="connsiteY8" fmla="*/ 3147272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9945 w 8907512"/>
              <a:gd name="connsiteY8" fmla="*/ 3131415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9945 w 8907512"/>
              <a:gd name="connsiteY8" fmla="*/ 3131415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49945 w 8907512"/>
              <a:gd name="connsiteY8" fmla="*/ 3131415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86944 w 8907512"/>
              <a:gd name="connsiteY8" fmla="*/ 3141986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0954 w 8907512"/>
              <a:gd name="connsiteY9" fmla="*/ 3141986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15502 w 8907512"/>
              <a:gd name="connsiteY10" fmla="*/ 380887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15502 w 8907512"/>
              <a:gd name="connsiteY10" fmla="*/ 3808876 h 4918842"/>
              <a:gd name="connsiteX11" fmla="*/ 4950552 w 8907512"/>
              <a:gd name="connsiteY11" fmla="*/ 3908391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15502 w 8907512"/>
              <a:gd name="connsiteY10" fmla="*/ 3808876 h 4918842"/>
              <a:gd name="connsiteX11" fmla="*/ 4950552 w 8907512"/>
              <a:gd name="connsiteY11" fmla="*/ 3908391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52501 w 8907512"/>
              <a:gd name="connsiteY10" fmla="*/ 3808876 h 4918842"/>
              <a:gd name="connsiteX11" fmla="*/ 4950552 w 8907512"/>
              <a:gd name="connsiteY11" fmla="*/ 3908391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52501 w 8907512"/>
              <a:gd name="connsiteY10" fmla="*/ 3808876 h 4918842"/>
              <a:gd name="connsiteX11" fmla="*/ 4950552 w 8907512"/>
              <a:gd name="connsiteY11" fmla="*/ 3908391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84214 w 8907512"/>
              <a:gd name="connsiteY10" fmla="*/ 3808876 h 4918842"/>
              <a:gd name="connsiteX11" fmla="*/ 4950552 w 8907512"/>
              <a:gd name="connsiteY11" fmla="*/ 3908391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89500 w 8907512"/>
              <a:gd name="connsiteY10" fmla="*/ 3819447 h 4918842"/>
              <a:gd name="connsiteX11" fmla="*/ 4950552 w 8907512"/>
              <a:gd name="connsiteY11" fmla="*/ 3908391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89500 w 8907512"/>
              <a:gd name="connsiteY10" fmla="*/ 3819447 h 4918842"/>
              <a:gd name="connsiteX11" fmla="*/ 4934695 w 8907512"/>
              <a:gd name="connsiteY11" fmla="*/ 3977103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489500 w 8907512"/>
              <a:gd name="connsiteY10" fmla="*/ 3819447 h 4918842"/>
              <a:gd name="connsiteX11" fmla="*/ 4924124 w 8907512"/>
              <a:gd name="connsiteY11" fmla="*/ 3929533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796239 w 8907512"/>
              <a:gd name="connsiteY9" fmla="*/ 3110273 h 4918842"/>
              <a:gd name="connsiteX10" fmla="*/ 5515928 w 8907512"/>
              <a:gd name="connsiteY10" fmla="*/ 3845875 h 4918842"/>
              <a:gd name="connsiteX11" fmla="*/ 4924124 w 8907512"/>
              <a:gd name="connsiteY11" fmla="*/ 3929533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60516 w 8907512"/>
              <a:gd name="connsiteY8" fmla="*/ 3131414 h 4918842"/>
              <a:gd name="connsiteX9" fmla="*/ 5515928 w 8907512"/>
              <a:gd name="connsiteY9" fmla="*/ 3845875 h 4918842"/>
              <a:gd name="connsiteX10" fmla="*/ 4924124 w 8907512"/>
              <a:gd name="connsiteY10" fmla="*/ 3929533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5954805 w 8907512"/>
              <a:gd name="connsiteY8" fmla="*/ 3120843 h 4918842"/>
              <a:gd name="connsiteX9" fmla="*/ 5515928 w 8907512"/>
              <a:gd name="connsiteY9" fmla="*/ 3845875 h 4918842"/>
              <a:gd name="connsiteX10" fmla="*/ 4924124 w 8907512"/>
              <a:gd name="connsiteY10" fmla="*/ 3929533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5954805 w 8907512"/>
              <a:gd name="connsiteY8" fmla="*/ 3152557 h 4918842"/>
              <a:gd name="connsiteX9" fmla="*/ 5515928 w 8907512"/>
              <a:gd name="connsiteY9" fmla="*/ 3845875 h 4918842"/>
              <a:gd name="connsiteX10" fmla="*/ 4924124 w 8907512"/>
              <a:gd name="connsiteY10" fmla="*/ 3929533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15928 w 8907512"/>
              <a:gd name="connsiteY9" fmla="*/ 3845875 h 4918842"/>
              <a:gd name="connsiteX10" fmla="*/ 4924124 w 8907512"/>
              <a:gd name="connsiteY10" fmla="*/ 3929533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4924124 w 8907512"/>
              <a:gd name="connsiteY10" fmla="*/ 3929533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07 w 8907512"/>
              <a:gd name="connsiteY10" fmla="*/ 3940104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4776128 w 8907512"/>
              <a:gd name="connsiteY10" fmla="*/ 3855536 h 4918842"/>
              <a:gd name="connsiteX11" fmla="*/ 2207172 w 8907512"/>
              <a:gd name="connsiteY11" fmla="*/ 1639614 h 4918842"/>
              <a:gd name="connsiteX12" fmla="*/ 1608082 w 8907512"/>
              <a:gd name="connsiteY12" fmla="*/ 1261242 h 4918842"/>
              <a:gd name="connsiteX13" fmla="*/ 1166648 w 8907512"/>
              <a:gd name="connsiteY13" fmla="*/ 914400 h 4918842"/>
              <a:gd name="connsiteX14" fmla="*/ 788275 w 8907512"/>
              <a:gd name="connsiteY14" fmla="*/ 725214 h 4918842"/>
              <a:gd name="connsiteX15" fmla="*/ 283779 w 8907512"/>
              <a:gd name="connsiteY15" fmla="*/ 409904 h 4918842"/>
              <a:gd name="connsiteX16" fmla="*/ 157655 w 8907512"/>
              <a:gd name="connsiteY16" fmla="*/ 220718 h 4918842"/>
              <a:gd name="connsiteX17" fmla="*/ 94593 w 8907512"/>
              <a:gd name="connsiteY17" fmla="*/ 94594 h 4918842"/>
              <a:gd name="connsiteX18" fmla="*/ 0 w 8907512"/>
              <a:gd name="connsiteY1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776128 w 8907512"/>
              <a:gd name="connsiteY11" fmla="*/ 385553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776128 w 8907512"/>
              <a:gd name="connsiteY11" fmla="*/ 385553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776128 w 8907512"/>
              <a:gd name="connsiteY11" fmla="*/ 385553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480137 w 8907512"/>
              <a:gd name="connsiteY11" fmla="*/ 3596544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480137 w 8907512"/>
              <a:gd name="connsiteY11" fmla="*/ 3596544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480137 w 8907512"/>
              <a:gd name="connsiteY11" fmla="*/ 3596544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554135 w 8907512"/>
              <a:gd name="connsiteY11" fmla="*/ 376039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617561 w 8907512"/>
              <a:gd name="connsiteY11" fmla="*/ 395067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81963 h 4918842"/>
              <a:gd name="connsiteX11" fmla="*/ 4617561 w 8907512"/>
              <a:gd name="connsiteY11" fmla="*/ 395067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4987555 w 8907512"/>
              <a:gd name="connsiteY10" fmla="*/ 3908391 h 4918842"/>
              <a:gd name="connsiteX11" fmla="*/ 4617561 w 8907512"/>
              <a:gd name="connsiteY11" fmla="*/ 395067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4929414 w 8907512"/>
              <a:gd name="connsiteY10" fmla="*/ 3887249 h 4918842"/>
              <a:gd name="connsiteX11" fmla="*/ 4617561 w 8907512"/>
              <a:gd name="connsiteY11" fmla="*/ 3950676 h 4918842"/>
              <a:gd name="connsiteX12" fmla="*/ 2207172 w 8907512"/>
              <a:gd name="connsiteY12" fmla="*/ 1639614 h 4918842"/>
              <a:gd name="connsiteX13" fmla="*/ 1608082 w 8907512"/>
              <a:gd name="connsiteY13" fmla="*/ 1261242 h 4918842"/>
              <a:gd name="connsiteX14" fmla="*/ 1166648 w 8907512"/>
              <a:gd name="connsiteY14" fmla="*/ 914400 h 4918842"/>
              <a:gd name="connsiteX15" fmla="*/ 788275 w 8907512"/>
              <a:gd name="connsiteY15" fmla="*/ 725214 h 4918842"/>
              <a:gd name="connsiteX16" fmla="*/ 283779 w 8907512"/>
              <a:gd name="connsiteY16" fmla="*/ 409904 h 4918842"/>
              <a:gd name="connsiteX17" fmla="*/ 157655 w 8907512"/>
              <a:gd name="connsiteY17" fmla="*/ 220718 h 4918842"/>
              <a:gd name="connsiteX18" fmla="*/ 94593 w 8907512"/>
              <a:gd name="connsiteY18" fmla="*/ 94594 h 4918842"/>
              <a:gd name="connsiteX19" fmla="*/ 0 w 8907512"/>
              <a:gd name="connsiteY1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4992841 w 8907512"/>
              <a:gd name="connsiteY10" fmla="*/ 3908391 h 4918842"/>
              <a:gd name="connsiteX11" fmla="*/ 4929414 w 8907512"/>
              <a:gd name="connsiteY11" fmla="*/ 3887249 h 4918842"/>
              <a:gd name="connsiteX12" fmla="*/ 4617561 w 8907512"/>
              <a:gd name="connsiteY12" fmla="*/ 3950676 h 4918842"/>
              <a:gd name="connsiteX13" fmla="*/ 2207172 w 8907512"/>
              <a:gd name="connsiteY13" fmla="*/ 1639614 h 4918842"/>
              <a:gd name="connsiteX14" fmla="*/ 1608082 w 8907512"/>
              <a:gd name="connsiteY14" fmla="*/ 1261242 h 4918842"/>
              <a:gd name="connsiteX15" fmla="*/ 1166648 w 8907512"/>
              <a:gd name="connsiteY15" fmla="*/ 914400 h 4918842"/>
              <a:gd name="connsiteX16" fmla="*/ 788275 w 8907512"/>
              <a:gd name="connsiteY16" fmla="*/ 725214 h 4918842"/>
              <a:gd name="connsiteX17" fmla="*/ 283779 w 8907512"/>
              <a:gd name="connsiteY17" fmla="*/ 409904 h 4918842"/>
              <a:gd name="connsiteX18" fmla="*/ 157655 w 8907512"/>
              <a:gd name="connsiteY18" fmla="*/ 220718 h 4918842"/>
              <a:gd name="connsiteX19" fmla="*/ 94593 w 8907512"/>
              <a:gd name="connsiteY19" fmla="*/ 94594 h 4918842"/>
              <a:gd name="connsiteX20" fmla="*/ 0 w 8907512"/>
              <a:gd name="connsiteY20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003412 w 8907512"/>
              <a:gd name="connsiteY10" fmla="*/ 3892534 h 4918842"/>
              <a:gd name="connsiteX11" fmla="*/ 4929414 w 8907512"/>
              <a:gd name="connsiteY11" fmla="*/ 3887249 h 4918842"/>
              <a:gd name="connsiteX12" fmla="*/ 4617561 w 8907512"/>
              <a:gd name="connsiteY12" fmla="*/ 3950676 h 4918842"/>
              <a:gd name="connsiteX13" fmla="*/ 2207172 w 8907512"/>
              <a:gd name="connsiteY13" fmla="*/ 1639614 h 4918842"/>
              <a:gd name="connsiteX14" fmla="*/ 1608082 w 8907512"/>
              <a:gd name="connsiteY14" fmla="*/ 1261242 h 4918842"/>
              <a:gd name="connsiteX15" fmla="*/ 1166648 w 8907512"/>
              <a:gd name="connsiteY15" fmla="*/ 914400 h 4918842"/>
              <a:gd name="connsiteX16" fmla="*/ 788275 w 8907512"/>
              <a:gd name="connsiteY16" fmla="*/ 725214 h 4918842"/>
              <a:gd name="connsiteX17" fmla="*/ 283779 w 8907512"/>
              <a:gd name="connsiteY17" fmla="*/ 409904 h 4918842"/>
              <a:gd name="connsiteX18" fmla="*/ 157655 w 8907512"/>
              <a:gd name="connsiteY18" fmla="*/ 220718 h 4918842"/>
              <a:gd name="connsiteX19" fmla="*/ 94593 w 8907512"/>
              <a:gd name="connsiteY19" fmla="*/ 94594 h 4918842"/>
              <a:gd name="connsiteX20" fmla="*/ 0 w 8907512"/>
              <a:gd name="connsiteY20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167264 w 8907512"/>
              <a:gd name="connsiteY10" fmla="*/ 3940104 h 4918842"/>
              <a:gd name="connsiteX11" fmla="*/ 5003412 w 8907512"/>
              <a:gd name="connsiteY11" fmla="*/ 3892534 h 4918842"/>
              <a:gd name="connsiteX12" fmla="*/ 4929414 w 8907512"/>
              <a:gd name="connsiteY12" fmla="*/ 3887249 h 4918842"/>
              <a:gd name="connsiteX13" fmla="*/ 4617561 w 8907512"/>
              <a:gd name="connsiteY13" fmla="*/ 3950676 h 4918842"/>
              <a:gd name="connsiteX14" fmla="*/ 2207172 w 8907512"/>
              <a:gd name="connsiteY14" fmla="*/ 1639614 h 4918842"/>
              <a:gd name="connsiteX15" fmla="*/ 1608082 w 8907512"/>
              <a:gd name="connsiteY15" fmla="*/ 1261242 h 4918842"/>
              <a:gd name="connsiteX16" fmla="*/ 1166648 w 8907512"/>
              <a:gd name="connsiteY16" fmla="*/ 914400 h 4918842"/>
              <a:gd name="connsiteX17" fmla="*/ 788275 w 8907512"/>
              <a:gd name="connsiteY17" fmla="*/ 725214 h 4918842"/>
              <a:gd name="connsiteX18" fmla="*/ 283779 w 8907512"/>
              <a:gd name="connsiteY18" fmla="*/ 409904 h 4918842"/>
              <a:gd name="connsiteX19" fmla="*/ 157655 w 8907512"/>
              <a:gd name="connsiteY19" fmla="*/ 220718 h 4918842"/>
              <a:gd name="connsiteX20" fmla="*/ 94593 w 8907512"/>
              <a:gd name="connsiteY20" fmla="*/ 94594 h 4918842"/>
              <a:gd name="connsiteX21" fmla="*/ 0 w 8907512"/>
              <a:gd name="connsiteY21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29414 w 8907512"/>
              <a:gd name="connsiteY12" fmla="*/ 3887249 h 4918842"/>
              <a:gd name="connsiteX13" fmla="*/ 4617561 w 8907512"/>
              <a:gd name="connsiteY13" fmla="*/ 3950676 h 4918842"/>
              <a:gd name="connsiteX14" fmla="*/ 2207172 w 8907512"/>
              <a:gd name="connsiteY14" fmla="*/ 1639614 h 4918842"/>
              <a:gd name="connsiteX15" fmla="*/ 1608082 w 8907512"/>
              <a:gd name="connsiteY15" fmla="*/ 1261242 h 4918842"/>
              <a:gd name="connsiteX16" fmla="*/ 1166648 w 8907512"/>
              <a:gd name="connsiteY16" fmla="*/ 914400 h 4918842"/>
              <a:gd name="connsiteX17" fmla="*/ 788275 w 8907512"/>
              <a:gd name="connsiteY17" fmla="*/ 725214 h 4918842"/>
              <a:gd name="connsiteX18" fmla="*/ 283779 w 8907512"/>
              <a:gd name="connsiteY18" fmla="*/ 409904 h 4918842"/>
              <a:gd name="connsiteX19" fmla="*/ 157655 w 8907512"/>
              <a:gd name="connsiteY19" fmla="*/ 220718 h 4918842"/>
              <a:gd name="connsiteX20" fmla="*/ 94593 w 8907512"/>
              <a:gd name="connsiteY20" fmla="*/ 94594 h 4918842"/>
              <a:gd name="connsiteX21" fmla="*/ 0 w 8907512"/>
              <a:gd name="connsiteY21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2207172 w 8907512"/>
              <a:gd name="connsiteY14" fmla="*/ 1639614 h 4918842"/>
              <a:gd name="connsiteX15" fmla="*/ 1608082 w 8907512"/>
              <a:gd name="connsiteY15" fmla="*/ 1261242 h 4918842"/>
              <a:gd name="connsiteX16" fmla="*/ 1166648 w 8907512"/>
              <a:gd name="connsiteY16" fmla="*/ 914400 h 4918842"/>
              <a:gd name="connsiteX17" fmla="*/ 788275 w 8907512"/>
              <a:gd name="connsiteY17" fmla="*/ 725214 h 4918842"/>
              <a:gd name="connsiteX18" fmla="*/ 283779 w 8907512"/>
              <a:gd name="connsiteY18" fmla="*/ 409904 h 4918842"/>
              <a:gd name="connsiteX19" fmla="*/ 157655 w 8907512"/>
              <a:gd name="connsiteY19" fmla="*/ 220718 h 4918842"/>
              <a:gd name="connsiteX20" fmla="*/ 94593 w 8907512"/>
              <a:gd name="connsiteY20" fmla="*/ 94594 h 4918842"/>
              <a:gd name="connsiteX21" fmla="*/ 0 w 8907512"/>
              <a:gd name="connsiteY21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2207172 w 8907512"/>
              <a:gd name="connsiteY15" fmla="*/ 1639614 h 4918842"/>
              <a:gd name="connsiteX16" fmla="*/ 1608082 w 8907512"/>
              <a:gd name="connsiteY16" fmla="*/ 1261242 h 4918842"/>
              <a:gd name="connsiteX17" fmla="*/ 1166648 w 8907512"/>
              <a:gd name="connsiteY17" fmla="*/ 914400 h 4918842"/>
              <a:gd name="connsiteX18" fmla="*/ 788275 w 8907512"/>
              <a:gd name="connsiteY18" fmla="*/ 725214 h 4918842"/>
              <a:gd name="connsiteX19" fmla="*/ 283779 w 8907512"/>
              <a:gd name="connsiteY19" fmla="*/ 409904 h 4918842"/>
              <a:gd name="connsiteX20" fmla="*/ 157655 w 8907512"/>
              <a:gd name="connsiteY20" fmla="*/ 220718 h 4918842"/>
              <a:gd name="connsiteX21" fmla="*/ 94593 w 8907512"/>
              <a:gd name="connsiteY21" fmla="*/ 94594 h 4918842"/>
              <a:gd name="connsiteX22" fmla="*/ 0 w 8907512"/>
              <a:gd name="connsiteY2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207172 w 8907512"/>
              <a:gd name="connsiteY16" fmla="*/ 1639614 h 4918842"/>
              <a:gd name="connsiteX17" fmla="*/ 1608082 w 8907512"/>
              <a:gd name="connsiteY17" fmla="*/ 1261242 h 4918842"/>
              <a:gd name="connsiteX18" fmla="*/ 1166648 w 8907512"/>
              <a:gd name="connsiteY18" fmla="*/ 914400 h 4918842"/>
              <a:gd name="connsiteX19" fmla="*/ 788275 w 8907512"/>
              <a:gd name="connsiteY19" fmla="*/ 725214 h 4918842"/>
              <a:gd name="connsiteX20" fmla="*/ 283779 w 8907512"/>
              <a:gd name="connsiteY20" fmla="*/ 409904 h 4918842"/>
              <a:gd name="connsiteX21" fmla="*/ 157655 w 8907512"/>
              <a:gd name="connsiteY21" fmla="*/ 220718 h 4918842"/>
              <a:gd name="connsiteX22" fmla="*/ 94593 w 8907512"/>
              <a:gd name="connsiteY22" fmla="*/ 94594 h 4918842"/>
              <a:gd name="connsiteX23" fmla="*/ 0 w 8907512"/>
              <a:gd name="connsiteY23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07172 w 8907512"/>
              <a:gd name="connsiteY17" fmla="*/ 1639614 h 4918842"/>
              <a:gd name="connsiteX18" fmla="*/ 1608082 w 8907512"/>
              <a:gd name="connsiteY18" fmla="*/ 1261242 h 4918842"/>
              <a:gd name="connsiteX19" fmla="*/ 1166648 w 8907512"/>
              <a:gd name="connsiteY19" fmla="*/ 914400 h 4918842"/>
              <a:gd name="connsiteX20" fmla="*/ 788275 w 8907512"/>
              <a:gd name="connsiteY20" fmla="*/ 725214 h 4918842"/>
              <a:gd name="connsiteX21" fmla="*/ 283779 w 8907512"/>
              <a:gd name="connsiteY21" fmla="*/ 409904 h 4918842"/>
              <a:gd name="connsiteX22" fmla="*/ 157655 w 8907512"/>
              <a:gd name="connsiteY22" fmla="*/ 220718 h 4918842"/>
              <a:gd name="connsiteX23" fmla="*/ 94593 w 8907512"/>
              <a:gd name="connsiteY23" fmla="*/ 94594 h 4918842"/>
              <a:gd name="connsiteX24" fmla="*/ 0 w 8907512"/>
              <a:gd name="connsiteY24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2207172 w 8907512"/>
              <a:gd name="connsiteY18" fmla="*/ 1639614 h 4918842"/>
              <a:gd name="connsiteX19" fmla="*/ 1608082 w 8907512"/>
              <a:gd name="connsiteY19" fmla="*/ 1261242 h 4918842"/>
              <a:gd name="connsiteX20" fmla="*/ 1166648 w 8907512"/>
              <a:gd name="connsiteY20" fmla="*/ 914400 h 4918842"/>
              <a:gd name="connsiteX21" fmla="*/ 788275 w 8907512"/>
              <a:gd name="connsiteY21" fmla="*/ 725214 h 4918842"/>
              <a:gd name="connsiteX22" fmla="*/ 283779 w 8907512"/>
              <a:gd name="connsiteY22" fmla="*/ 409904 h 4918842"/>
              <a:gd name="connsiteX23" fmla="*/ 157655 w 8907512"/>
              <a:gd name="connsiteY23" fmla="*/ 220718 h 4918842"/>
              <a:gd name="connsiteX24" fmla="*/ 94593 w 8907512"/>
              <a:gd name="connsiteY24" fmla="*/ 94594 h 4918842"/>
              <a:gd name="connsiteX25" fmla="*/ 0 w 8907512"/>
              <a:gd name="connsiteY25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2207172 w 8907512"/>
              <a:gd name="connsiteY19" fmla="*/ 1639614 h 4918842"/>
              <a:gd name="connsiteX20" fmla="*/ 1608082 w 8907512"/>
              <a:gd name="connsiteY20" fmla="*/ 1261242 h 4918842"/>
              <a:gd name="connsiteX21" fmla="*/ 1166648 w 8907512"/>
              <a:gd name="connsiteY21" fmla="*/ 914400 h 4918842"/>
              <a:gd name="connsiteX22" fmla="*/ 788275 w 8907512"/>
              <a:gd name="connsiteY22" fmla="*/ 725214 h 4918842"/>
              <a:gd name="connsiteX23" fmla="*/ 283779 w 8907512"/>
              <a:gd name="connsiteY23" fmla="*/ 409904 h 4918842"/>
              <a:gd name="connsiteX24" fmla="*/ 157655 w 8907512"/>
              <a:gd name="connsiteY24" fmla="*/ 220718 h 4918842"/>
              <a:gd name="connsiteX25" fmla="*/ 94593 w 8907512"/>
              <a:gd name="connsiteY25" fmla="*/ 94594 h 4918842"/>
              <a:gd name="connsiteX26" fmla="*/ 0 w 8907512"/>
              <a:gd name="connsiteY26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2207172 w 8907512"/>
              <a:gd name="connsiteY20" fmla="*/ 1639614 h 4918842"/>
              <a:gd name="connsiteX21" fmla="*/ 1608082 w 8907512"/>
              <a:gd name="connsiteY21" fmla="*/ 1261242 h 4918842"/>
              <a:gd name="connsiteX22" fmla="*/ 1166648 w 8907512"/>
              <a:gd name="connsiteY22" fmla="*/ 914400 h 4918842"/>
              <a:gd name="connsiteX23" fmla="*/ 788275 w 8907512"/>
              <a:gd name="connsiteY23" fmla="*/ 725214 h 4918842"/>
              <a:gd name="connsiteX24" fmla="*/ 283779 w 8907512"/>
              <a:gd name="connsiteY24" fmla="*/ 409904 h 4918842"/>
              <a:gd name="connsiteX25" fmla="*/ 157655 w 8907512"/>
              <a:gd name="connsiteY25" fmla="*/ 220718 h 4918842"/>
              <a:gd name="connsiteX26" fmla="*/ 94593 w 8907512"/>
              <a:gd name="connsiteY26" fmla="*/ 94594 h 4918842"/>
              <a:gd name="connsiteX27" fmla="*/ 0 w 8907512"/>
              <a:gd name="connsiteY27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76674 w 8907512"/>
              <a:gd name="connsiteY20" fmla="*/ 3221269 h 4918842"/>
              <a:gd name="connsiteX21" fmla="*/ 2207172 w 8907512"/>
              <a:gd name="connsiteY21" fmla="*/ 1639614 h 4918842"/>
              <a:gd name="connsiteX22" fmla="*/ 1608082 w 8907512"/>
              <a:gd name="connsiteY22" fmla="*/ 1261242 h 4918842"/>
              <a:gd name="connsiteX23" fmla="*/ 1166648 w 8907512"/>
              <a:gd name="connsiteY23" fmla="*/ 914400 h 4918842"/>
              <a:gd name="connsiteX24" fmla="*/ 788275 w 8907512"/>
              <a:gd name="connsiteY24" fmla="*/ 725214 h 4918842"/>
              <a:gd name="connsiteX25" fmla="*/ 283779 w 8907512"/>
              <a:gd name="connsiteY25" fmla="*/ 409904 h 4918842"/>
              <a:gd name="connsiteX26" fmla="*/ 157655 w 8907512"/>
              <a:gd name="connsiteY26" fmla="*/ 220718 h 4918842"/>
              <a:gd name="connsiteX27" fmla="*/ 94593 w 8907512"/>
              <a:gd name="connsiteY27" fmla="*/ 94594 h 4918842"/>
              <a:gd name="connsiteX28" fmla="*/ 0 w 8907512"/>
              <a:gd name="connsiteY2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76674 w 8907512"/>
              <a:gd name="connsiteY20" fmla="*/ 3221269 h 4918842"/>
              <a:gd name="connsiteX21" fmla="*/ 2207172 w 8907512"/>
              <a:gd name="connsiteY21" fmla="*/ 1639614 h 4918842"/>
              <a:gd name="connsiteX22" fmla="*/ 1608082 w 8907512"/>
              <a:gd name="connsiteY22" fmla="*/ 1261242 h 4918842"/>
              <a:gd name="connsiteX23" fmla="*/ 1166648 w 8907512"/>
              <a:gd name="connsiteY23" fmla="*/ 914400 h 4918842"/>
              <a:gd name="connsiteX24" fmla="*/ 788275 w 8907512"/>
              <a:gd name="connsiteY24" fmla="*/ 725214 h 4918842"/>
              <a:gd name="connsiteX25" fmla="*/ 283779 w 8907512"/>
              <a:gd name="connsiteY25" fmla="*/ 409904 h 4918842"/>
              <a:gd name="connsiteX26" fmla="*/ 157655 w 8907512"/>
              <a:gd name="connsiteY26" fmla="*/ 220718 h 4918842"/>
              <a:gd name="connsiteX27" fmla="*/ 94593 w 8907512"/>
              <a:gd name="connsiteY27" fmla="*/ 94594 h 4918842"/>
              <a:gd name="connsiteX28" fmla="*/ 0 w 8907512"/>
              <a:gd name="connsiteY2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2207172 w 8907512"/>
              <a:gd name="connsiteY21" fmla="*/ 1639614 h 4918842"/>
              <a:gd name="connsiteX22" fmla="*/ 1608082 w 8907512"/>
              <a:gd name="connsiteY22" fmla="*/ 1261242 h 4918842"/>
              <a:gd name="connsiteX23" fmla="*/ 1166648 w 8907512"/>
              <a:gd name="connsiteY23" fmla="*/ 914400 h 4918842"/>
              <a:gd name="connsiteX24" fmla="*/ 788275 w 8907512"/>
              <a:gd name="connsiteY24" fmla="*/ 725214 h 4918842"/>
              <a:gd name="connsiteX25" fmla="*/ 283779 w 8907512"/>
              <a:gd name="connsiteY25" fmla="*/ 409904 h 4918842"/>
              <a:gd name="connsiteX26" fmla="*/ 157655 w 8907512"/>
              <a:gd name="connsiteY26" fmla="*/ 220718 h 4918842"/>
              <a:gd name="connsiteX27" fmla="*/ 94593 w 8907512"/>
              <a:gd name="connsiteY27" fmla="*/ 94594 h 4918842"/>
              <a:gd name="connsiteX28" fmla="*/ 0 w 8907512"/>
              <a:gd name="connsiteY28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509664 w 8907512"/>
              <a:gd name="connsiteY21" fmla="*/ 2856566 h 4918842"/>
              <a:gd name="connsiteX22" fmla="*/ 2207172 w 8907512"/>
              <a:gd name="connsiteY22" fmla="*/ 1639614 h 4918842"/>
              <a:gd name="connsiteX23" fmla="*/ 1608082 w 8907512"/>
              <a:gd name="connsiteY23" fmla="*/ 1261242 h 4918842"/>
              <a:gd name="connsiteX24" fmla="*/ 1166648 w 8907512"/>
              <a:gd name="connsiteY24" fmla="*/ 914400 h 4918842"/>
              <a:gd name="connsiteX25" fmla="*/ 788275 w 8907512"/>
              <a:gd name="connsiteY25" fmla="*/ 725214 h 4918842"/>
              <a:gd name="connsiteX26" fmla="*/ 283779 w 8907512"/>
              <a:gd name="connsiteY26" fmla="*/ 409904 h 4918842"/>
              <a:gd name="connsiteX27" fmla="*/ 157655 w 8907512"/>
              <a:gd name="connsiteY27" fmla="*/ 220718 h 4918842"/>
              <a:gd name="connsiteX28" fmla="*/ 94593 w 8907512"/>
              <a:gd name="connsiteY28" fmla="*/ 94594 h 4918842"/>
              <a:gd name="connsiteX29" fmla="*/ 0 w 8907512"/>
              <a:gd name="connsiteY2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2207172 w 8907512"/>
              <a:gd name="connsiteY22" fmla="*/ 1639614 h 4918842"/>
              <a:gd name="connsiteX23" fmla="*/ 1608082 w 8907512"/>
              <a:gd name="connsiteY23" fmla="*/ 1261242 h 4918842"/>
              <a:gd name="connsiteX24" fmla="*/ 1166648 w 8907512"/>
              <a:gd name="connsiteY24" fmla="*/ 914400 h 4918842"/>
              <a:gd name="connsiteX25" fmla="*/ 788275 w 8907512"/>
              <a:gd name="connsiteY25" fmla="*/ 725214 h 4918842"/>
              <a:gd name="connsiteX26" fmla="*/ 283779 w 8907512"/>
              <a:gd name="connsiteY26" fmla="*/ 409904 h 4918842"/>
              <a:gd name="connsiteX27" fmla="*/ 157655 w 8907512"/>
              <a:gd name="connsiteY27" fmla="*/ 220718 h 4918842"/>
              <a:gd name="connsiteX28" fmla="*/ 94593 w 8907512"/>
              <a:gd name="connsiteY28" fmla="*/ 94594 h 4918842"/>
              <a:gd name="connsiteX29" fmla="*/ 0 w 8907512"/>
              <a:gd name="connsiteY29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2207172 w 8907512"/>
              <a:gd name="connsiteY23" fmla="*/ 1639614 h 4918842"/>
              <a:gd name="connsiteX24" fmla="*/ 1608082 w 8907512"/>
              <a:gd name="connsiteY24" fmla="*/ 1261242 h 4918842"/>
              <a:gd name="connsiteX25" fmla="*/ 1166648 w 8907512"/>
              <a:gd name="connsiteY25" fmla="*/ 914400 h 4918842"/>
              <a:gd name="connsiteX26" fmla="*/ 788275 w 8907512"/>
              <a:gd name="connsiteY26" fmla="*/ 725214 h 4918842"/>
              <a:gd name="connsiteX27" fmla="*/ 283779 w 8907512"/>
              <a:gd name="connsiteY27" fmla="*/ 409904 h 4918842"/>
              <a:gd name="connsiteX28" fmla="*/ 157655 w 8907512"/>
              <a:gd name="connsiteY28" fmla="*/ 220718 h 4918842"/>
              <a:gd name="connsiteX29" fmla="*/ 94593 w 8907512"/>
              <a:gd name="connsiteY29" fmla="*/ 94594 h 4918842"/>
              <a:gd name="connsiteX30" fmla="*/ 0 w 8907512"/>
              <a:gd name="connsiteY30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2207172 w 8907512"/>
              <a:gd name="connsiteY23" fmla="*/ 1639614 h 4918842"/>
              <a:gd name="connsiteX24" fmla="*/ 1608082 w 8907512"/>
              <a:gd name="connsiteY24" fmla="*/ 1261242 h 4918842"/>
              <a:gd name="connsiteX25" fmla="*/ 1166648 w 8907512"/>
              <a:gd name="connsiteY25" fmla="*/ 914400 h 4918842"/>
              <a:gd name="connsiteX26" fmla="*/ 788275 w 8907512"/>
              <a:gd name="connsiteY26" fmla="*/ 725214 h 4918842"/>
              <a:gd name="connsiteX27" fmla="*/ 283779 w 8907512"/>
              <a:gd name="connsiteY27" fmla="*/ 409904 h 4918842"/>
              <a:gd name="connsiteX28" fmla="*/ 157655 w 8907512"/>
              <a:gd name="connsiteY28" fmla="*/ 220718 h 4918842"/>
              <a:gd name="connsiteX29" fmla="*/ 94593 w 8907512"/>
              <a:gd name="connsiteY29" fmla="*/ 94594 h 4918842"/>
              <a:gd name="connsiteX30" fmla="*/ 0 w 8907512"/>
              <a:gd name="connsiteY30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2207172 w 8907512"/>
              <a:gd name="connsiteY24" fmla="*/ 1639614 h 4918842"/>
              <a:gd name="connsiteX25" fmla="*/ 1608082 w 8907512"/>
              <a:gd name="connsiteY25" fmla="*/ 1261242 h 4918842"/>
              <a:gd name="connsiteX26" fmla="*/ 1166648 w 8907512"/>
              <a:gd name="connsiteY26" fmla="*/ 914400 h 4918842"/>
              <a:gd name="connsiteX27" fmla="*/ 788275 w 8907512"/>
              <a:gd name="connsiteY27" fmla="*/ 725214 h 4918842"/>
              <a:gd name="connsiteX28" fmla="*/ 283779 w 8907512"/>
              <a:gd name="connsiteY28" fmla="*/ 409904 h 4918842"/>
              <a:gd name="connsiteX29" fmla="*/ 157655 w 8907512"/>
              <a:gd name="connsiteY29" fmla="*/ 220718 h 4918842"/>
              <a:gd name="connsiteX30" fmla="*/ 94593 w 8907512"/>
              <a:gd name="connsiteY30" fmla="*/ 94594 h 4918842"/>
              <a:gd name="connsiteX31" fmla="*/ 0 w 8907512"/>
              <a:gd name="connsiteY31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2207172 w 8907512"/>
              <a:gd name="connsiteY25" fmla="*/ 1639614 h 4918842"/>
              <a:gd name="connsiteX26" fmla="*/ 1608082 w 8907512"/>
              <a:gd name="connsiteY26" fmla="*/ 1261242 h 4918842"/>
              <a:gd name="connsiteX27" fmla="*/ 1166648 w 8907512"/>
              <a:gd name="connsiteY27" fmla="*/ 914400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2207172 w 8907512"/>
              <a:gd name="connsiteY25" fmla="*/ 1639614 h 4918842"/>
              <a:gd name="connsiteX26" fmla="*/ 1608082 w 8907512"/>
              <a:gd name="connsiteY26" fmla="*/ 1261242 h 4918842"/>
              <a:gd name="connsiteX27" fmla="*/ 1166648 w 8907512"/>
              <a:gd name="connsiteY27" fmla="*/ 914400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361484 w 8907512"/>
              <a:gd name="connsiteY25" fmla="*/ 1290767 h 4918842"/>
              <a:gd name="connsiteX26" fmla="*/ 1608082 w 8907512"/>
              <a:gd name="connsiteY26" fmla="*/ 1261242 h 4918842"/>
              <a:gd name="connsiteX27" fmla="*/ 1166648 w 8907512"/>
              <a:gd name="connsiteY27" fmla="*/ 914400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361484 w 8907512"/>
              <a:gd name="connsiteY25" fmla="*/ 1290767 h 4918842"/>
              <a:gd name="connsiteX26" fmla="*/ 1248665 w 8907512"/>
              <a:gd name="connsiteY26" fmla="*/ 1055105 h 4918842"/>
              <a:gd name="connsiteX27" fmla="*/ 1166648 w 8907512"/>
              <a:gd name="connsiteY27" fmla="*/ 914400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361484 w 8907512"/>
              <a:gd name="connsiteY25" fmla="*/ 1290767 h 4918842"/>
              <a:gd name="connsiteX26" fmla="*/ 1248665 w 8907512"/>
              <a:gd name="connsiteY26" fmla="*/ 1055105 h 4918842"/>
              <a:gd name="connsiteX27" fmla="*/ 981653 w 8907512"/>
              <a:gd name="connsiteY27" fmla="*/ 893258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248665 w 8907512"/>
              <a:gd name="connsiteY26" fmla="*/ 1055105 h 4918842"/>
              <a:gd name="connsiteX27" fmla="*/ 981653 w 8907512"/>
              <a:gd name="connsiteY27" fmla="*/ 893258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248665 w 8907512"/>
              <a:gd name="connsiteY26" fmla="*/ 933538 h 4918842"/>
              <a:gd name="connsiteX27" fmla="*/ 981653 w 8907512"/>
              <a:gd name="connsiteY27" fmla="*/ 893258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153525 w 8907512"/>
              <a:gd name="connsiteY26" fmla="*/ 1044535 h 4918842"/>
              <a:gd name="connsiteX27" fmla="*/ 981653 w 8907512"/>
              <a:gd name="connsiteY27" fmla="*/ 893258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169382 w 8907512"/>
              <a:gd name="connsiteY26" fmla="*/ 975823 h 4918842"/>
              <a:gd name="connsiteX27" fmla="*/ 981653 w 8907512"/>
              <a:gd name="connsiteY27" fmla="*/ 893258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169382 w 8907512"/>
              <a:gd name="connsiteY26" fmla="*/ 975823 h 4918842"/>
              <a:gd name="connsiteX27" fmla="*/ 1055651 w 8907512"/>
              <a:gd name="connsiteY27" fmla="*/ 798118 h 4918842"/>
              <a:gd name="connsiteX28" fmla="*/ 788275 w 8907512"/>
              <a:gd name="connsiteY28" fmla="*/ 725214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169382 w 8907512"/>
              <a:gd name="connsiteY26" fmla="*/ 975823 h 4918842"/>
              <a:gd name="connsiteX27" fmla="*/ 1055651 w 8907512"/>
              <a:gd name="connsiteY27" fmla="*/ 798118 h 4918842"/>
              <a:gd name="connsiteX28" fmla="*/ 862273 w 8907512"/>
              <a:gd name="connsiteY28" fmla="*/ 693500 h 4918842"/>
              <a:gd name="connsiteX29" fmla="*/ 283779 w 8907512"/>
              <a:gd name="connsiteY29" fmla="*/ 40990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169382 w 8907512"/>
              <a:gd name="connsiteY26" fmla="*/ 975823 h 4918842"/>
              <a:gd name="connsiteX27" fmla="*/ 1055651 w 8907512"/>
              <a:gd name="connsiteY27" fmla="*/ 798118 h 4918842"/>
              <a:gd name="connsiteX28" fmla="*/ 862273 w 8907512"/>
              <a:gd name="connsiteY28" fmla="*/ 693500 h 4918842"/>
              <a:gd name="connsiteX29" fmla="*/ 822905 w 8907512"/>
              <a:gd name="connsiteY29" fmla="*/ 647754 h 4918842"/>
              <a:gd name="connsiteX30" fmla="*/ 157655 w 8907512"/>
              <a:gd name="connsiteY30" fmla="*/ 220718 h 4918842"/>
              <a:gd name="connsiteX31" fmla="*/ 94593 w 8907512"/>
              <a:gd name="connsiteY31" fmla="*/ 94594 h 4918842"/>
              <a:gd name="connsiteX32" fmla="*/ 0 w 8907512"/>
              <a:gd name="connsiteY32" fmla="*/ 0 h 4918842"/>
              <a:gd name="connsiteX0" fmla="*/ 8771867 w 8913752"/>
              <a:gd name="connsiteY0" fmla="*/ 4919368 h 4919368"/>
              <a:gd name="connsiteX1" fmla="*/ 8778246 w 8913752"/>
              <a:gd name="connsiteY1" fmla="*/ 4608251 h 4919368"/>
              <a:gd name="connsiteX2" fmla="*/ 8899813 w 8913752"/>
              <a:gd name="connsiteY2" fmla="*/ 4347618 h 4919368"/>
              <a:gd name="connsiteX3" fmla="*/ 8863725 w 8913752"/>
              <a:gd name="connsiteY3" fmla="*/ 4096281 h 4919368"/>
              <a:gd name="connsiteX4" fmla="*/ 8610931 w 8913752"/>
              <a:gd name="connsiteY4" fmla="*/ 3388380 h 4919368"/>
              <a:gd name="connsiteX5" fmla="*/ 8083106 w 8913752"/>
              <a:gd name="connsiteY5" fmla="*/ 3355028 h 4919368"/>
              <a:gd name="connsiteX6" fmla="*/ 6880734 w 8913752"/>
              <a:gd name="connsiteY6" fmla="*/ 3266268 h 4919368"/>
              <a:gd name="connsiteX7" fmla="*/ 6605884 w 8913752"/>
              <a:gd name="connsiteY7" fmla="*/ 3375075 h 4919368"/>
              <a:gd name="connsiteX8" fmla="*/ 6019186 w 8913752"/>
              <a:gd name="connsiteY8" fmla="*/ 3121370 h 4919368"/>
              <a:gd name="connsiteX9" fmla="*/ 5575023 w 8913752"/>
              <a:gd name="connsiteY9" fmla="*/ 3814687 h 4919368"/>
              <a:gd name="connsiteX10" fmla="*/ 5210503 w 8913752"/>
              <a:gd name="connsiteY10" fmla="*/ 3956487 h 4919368"/>
              <a:gd name="connsiteX11" fmla="*/ 5009652 w 8913752"/>
              <a:gd name="connsiteY11" fmla="*/ 3893060 h 4919368"/>
              <a:gd name="connsiteX12" fmla="*/ 4914511 w 8913752"/>
              <a:gd name="connsiteY12" fmla="*/ 3887775 h 4919368"/>
              <a:gd name="connsiteX13" fmla="*/ 4623801 w 8913752"/>
              <a:gd name="connsiteY13" fmla="*/ 3951202 h 4919368"/>
              <a:gd name="connsiteX14" fmla="*/ 3756977 w 8913752"/>
              <a:gd name="connsiteY14" fmla="*/ 3480787 h 4919368"/>
              <a:gd name="connsiteX15" fmla="*/ 3191423 w 8913752"/>
              <a:gd name="connsiteY15" fmla="*/ 3470216 h 4919368"/>
              <a:gd name="connsiteX16" fmla="*/ 2742151 w 8913752"/>
              <a:gd name="connsiteY16" fmla="*/ 3443788 h 4919368"/>
              <a:gd name="connsiteX17" fmla="*/ 2218882 w 8913752"/>
              <a:gd name="connsiteY17" fmla="*/ 3464931 h 4919368"/>
              <a:gd name="connsiteX18" fmla="*/ 1774896 w 8913752"/>
              <a:gd name="connsiteY18" fmla="*/ 3295793 h 4919368"/>
              <a:gd name="connsiteX19" fmla="*/ 1431335 w 8913752"/>
              <a:gd name="connsiteY19" fmla="*/ 3290507 h 4919368"/>
              <a:gd name="connsiteX20" fmla="*/ 1140629 w 8913752"/>
              <a:gd name="connsiteY20" fmla="*/ 3248222 h 4919368"/>
              <a:gd name="connsiteX21" fmla="*/ 1500047 w 8913752"/>
              <a:gd name="connsiteY21" fmla="*/ 2931090 h 4919368"/>
              <a:gd name="connsiteX22" fmla="*/ 1484191 w 8913752"/>
              <a:gd name="connsiteY22" fmla="*/ 2761952 h 4919368"/>
              <a:gd name="connsiteX23" fmla="*/ 1679756 w 8913752"/>
              <a:gd name="connsiteY23" fmla="*/ 2391964 h 4919368"/>
              <a:gd name="connsiteX24" fmla="*/ 1716755 w 8913752"/>
              <a:gd name="connsiteY24" fmla="*/ 2080117 h 4919368"/>
              <a:gd name="connsiteX25" fmla="*/ 1288441 w 8913752"/>
              <a:gd name="connsiteY25" fmla="*/ 1249008 h 4919368"/>
              <a:gd name="connsiteX26" fmla="*/ 1175622 w 8913752"/>
              <a:gd name="connsiteY26" fmla="*/ 976349 h 4919368"/>
              <a:gd name="connsiteX27" fmla="*/ 1061891 w 8913752"/>
              <a:gd name="connsiteY27" fmla="*/ 798644 h 4919368"/>
              <a:gd name="connsiteX28" fmla="*/ 868513 w 8913752"/>
              <a:gd name="connsiteY28" fmla="*/ 694026 h 4919368"/>
              <a:gd name="connsiteX29" fmla="*/ 829145 w 8913752"/>
              <a:gd name="connsiteY29" fmla="*/ 648280 h 4919368"/>
              <a:gd name="connsiteX30" fmla="*/ 100833 w 8913752"/>
              <a:gd name="connsiteY30" fmla="*/ 95120 h 4919368"/>
              <a:gd name="connsiteX31" fmla="*/ 6240 w 8913752"/>
              <a:gd name="connsiteY31" fmla="*/ 526 h 4919368"/>
              <a:gd name="connsiteX0" fmla="*/ 8765627 w 8907512"/>
              <a:gd name="connsiteY0" fmla="*/ 4918842 h 4918842"/>
              <a:gd name="connsiteX1" fmla="*/ 8772006 w 8907512"/>
              <a:gd name="connsiteY1" fmla="*/ 4607725 h 4918842"/>
              <a:gd name="connsiteX2" fmla="*/ 8893573 w 8907512"/>
              <a:gd name="connsiteY2" fmla="*/ 4347092 h 4918842"/>
              <a:gd name="connsiteX3" fmla="*/ 8857485 w 8907512"/>
              <a:gd name="connsiteY3" fmla="*/ 4095755 h 4918842"/>
              <a:gd name="connsiteX4" fmla="*/ 8604691 w 8907512"/>
              <a:gd name="connsiteY4" fmla="*/ 3387854 h 4918842"/>
              <a:gd name="connsiteX5" fmla="*/ 8076866 w 8907512"/>
              <a:gd name="connsiteY5" fmla="*/ 3354502 h 4918842"/>
              <a:gd name="connsiteX6" fmla="*/ 6874494 w 8907512"/>
              <a:gd name="connsiteY6" fmla="*/ 3265742 h 4918842"/>
              <a:gd name="connsiteX7" fmla="*/ 6599644 w 8907512"/>
              <a:gd name="connsiteY7" fmla="*/ 3374549 h 4918842"/>
              <a:gd name="connsiteX8" fmla="*/ 6012946 w 8907512"/>
              <a:gd name="connsiteY8" fmla="*/ 3120844 h 4918842"/>
              <a:gd name="connsiteX9" fmla="*/ 5568783 w 8907512"/>
              <a:gd name="connsiteY9" fmla="*/ 3814161 h 4918842"/>
              <a:gd name="connsiteX10" fmla="*/ 5204263 w 8907512"/>
              <a:gd name="connsiteY10" fmla="*/ 3955961 h 4918842"/>
              <a:gd name="connsiteX11" fmla="*/ 5003412 w 8907512"/>
              <a:gd name="connsiteY11" fmla="*/ 3892534 h 4918842"/>
              <a:gd name="connsiteX12" fmla="*/ 4908271 w 8907512"/>
              <a:gd name="connsiteY12" fmla="*/ 3887249 h 4918842"/>
              <a:gd name="connsiteX13" fmla="*/ 4617561 w 8907512"/>
              <a:gd name="connsiteY13" fmla="*/ 3950676 h 4918842"/>
              <a:gd name="connsiteX14" fmla="*/ 3750737 w 8907512"/>
              <a:gd name="connsiteY14" fmla="*/ 3480261 h 4918842"/>
              <a:gd name="connsiteX15" fmla="*/ 3185183 w 8907512"/>
              <a:gd name="connsiteY15" fmla="*/ 3469690 h 4918842"/>
              <a:gd name="connsiteX16" fmla="*/ 2735911 w 8907512"/>
              <a:gd name="connsiteY16" fmla="*/ 3443262 h 4918842"/>
              <a:gd name="connsiteX17" fmla="*/ 2212642 w 8907512"/>
              <a:gd name="connsiteY17" fmla="*/ 3464405 h 4918842"/>
              <a:gd name="connsiteX18" fmla="*/ 1768656 w 8907512"/>
              <a:gd name="connsiteY18" fmla="*/ 3295267 h 4918842"/>
              <a:gd name="connsiteX19" fmla="*/ 1425095 w 8907512"/>
              <a:gd name="connsiteY19" fmla="*/ 3289981 h 4918842"/>
              <a:gd name="connsiteX20" fmla="*/ 1134389 w 8907512"/>
              <a:gd name="connsiteY20" fmla="*/ 3247696 h 4918842"/>
              <a:gd name="connsiteX21" fmla="*/ 1493807 w 8907512"/>
              <a:gd name="connsiteY21" fmla="*/ 2930564 h 4918842"/>
              <a:gd name="connsiteX22" fmla="*/ 1477951 w 8907512"/>
              <a:gd name="connsiteY22" fmla="*/ 2761426 h 4918842"/>
              <a:gd name="connsiteX23" fmla="*/ 1673516 w 8907512"/>
              <a:gd name="connsiteY23" fmla="*/ 2391438 h 4918842"/>
              <a:gd name="connsiteX24" fmla="*/ 1710515 w 8907512"/>
              <a:gd name="connsiteY24" fmla="*/ 2079591 h 4918842"/>
              <a:gd name="connsiteX25" fmla="*/ 1282201 w 8907512"/>
              <a:gd name="connsiteY25" fmla="*/ 1248482 h 4918842"/>
              <a:gd name="connsiteX26" fmla="*/ 1169382 w 8907512"/>
              <a:gd name="connsiteY26" fmla="*/ 975823 h 4918842"/>
              <a:gd name="connsiteX27" fmla="*/ 1055651 w 8907512"/>
              <a:gd name="connsiteY27" fmla="*/ 798118 h 4918842"/>
              <a:gd name="connsiteX28" fmla="*/ 862273 w 8907512"/>
              <a:gd name="connsiteY28" fmla="*/ 693500 h 4918842"/>
              <a:gd name="connsiteX29" fmla="*/ 822905 w 8907512"/>
              <a:gd name="connsiteY29" fmla="*/ 647754 h 4918842"/>
              <a:gd name="connsiteX30" fmla="*/ 0 w 8907512"/>
              <a:gd name="connsiteY30" fmla="*/ 0 h 4918842"/>
              <a:gd name="connsiteX0" fmla="*/ 7942722 w 8084607"/>
              <a:gd name="connsiteY0" fmla="*/ 4271088 h 4271088"/>
              <a:gd name="connsiteX1" fmla="*/ 7949101 w 8084607"/>
              <a:gd name="connsiteY1" fmla="*/ 3959971 h 4271088"/>
              <a:gd name="connsiteX2" fmla="*/ 8070668 w 8084607"/>
              <a:gd name="connsiteY2" fmla="*/ 3699338 h 4271088"/>
              <a:gd name="connsiteX3" fmla="*/ 8034580 w 8084607"/>
              <a:gd name="connsiteY3" fmla="*/ 3448001 h 4271088"/>
              <a:gd name="connsiteX4" fmla="*/ 7781786 w 8084607"/>
              <a:gd name="connsiteY4" fmla="*/ 2740100 h 4271088"/>
              <a:gd name="connsiteX5" fmla="*/ 7253961 w 8084607"/>
              <a:gd name="connsiteY5" fmla="*/ 2706748 h 4271088"/>
              <a:gd name="connsiteX6" fmla="*/ 6051589 w 8084607"/>
              <a:gd name="connsiteY6" fmla="*/ 2617988 h 4271088"/>
              <a:gd name="connsiteX7" fmla="*/ 5776739 w 8084607"/>
              <a:gd name="connsiteY7" fmla="*/ 2726795 h 4271088"/>
              <a:gd name="connsiteX8" fmla="*/ 5190041 w 8084607"/>
              <a:gd name="connsiteY8" fmla="*/ 2473090 h 4271088"/>
              <a:gd name="connsiteX9" fmla="*/ 4745878 w 8084607"/>
              <a:gd name="connsiteY9" fmla="*/ 3166407 h 4271088"/>
              <a:gd name="connsiteX10" fmla="*/ 4381358 w 8084607"/>
              <a:gd name="connsiteY10" fmla="*/ 3308207 h 4271088"/>
              <a:gd name="connsiteX11" fmla="*/ 4180507 w 8084607"/>
              <a:gd name="connsiteY11" fmla="*/ 3244780 h 4271088"/>
              <a:gd name="connsiteX12" fmla="*/ 4085366 w 8084607"/>
              <a:gd name="connsiteY12" fmla="*/ 3239495 h 4271088"/>
              <a:gd name="connsiteX13" fmla="*/ 3794656 w 8084607"/>
              <a:gd name="connsiteY13" fmla="*/ 3302922 h 4271088"/>
              <a:gd name="connsiteX14" fmla="*/ 2927832 w 8084607"/>
              <a:gd name="connsiteY14" fmla="*/ 2832507 h 4271088"/>
              <a:gd name="connsiteX15" fmla="*/ 2362278 w 8084607"/>
              <a:gd name="connsiteY15" fmla="*/ 2821936 h 4271088"/>
              <a:gd name="connsiteX16" fmla="*/ 1913006 w 8084607"/>
              <a:gd name="connsiteY16" fmla="*/ 2795508 h 4271088"/>
              <a:gd name="connsiteX17" fmla="*/ 1389737 w 8084607"/>
              <a:gd name="connsiteY17" fmla="*/ 2816651 h 4271088"/>
              <a:gd name="connsiteX18" fmla="*/ 945751 w 8084607"/>
              <a:gd name="connsiteY18" fmla="*/ 2647513 h 4271088"/>
              <a:gd name="connsiteX19" fmla="*/ 602190 w 8084607"/>
              <a:gd name="connsiteY19" fmla="*/ 2642227 h 4271088"/>
              <a:gd name="connsiteX20" fmla="*/ 311484 w 8084607"/>
              <a:gd name="connsiteY20" fmla="*/ 2599942 h 4271088"/>
              <a:gd name="connsiteX21" fmla="*/ 670902 w 8084607"/>
              <a:gd name="connsiteY21" fmla="*/ 2282810 h 4271088"/>
              <a:gd name="connsiteX22" fmla="*/ 655046 w 8084607"/>
              <a:gd name="connsiteY22" fmla="*/ 2113672 h 4271088"/>
              <a:gd name="connsiteX23" fmla="*/ 850611 w 8084607"/>
              <a:gd name="connsiteY23" fmla="*/ 1743684 h 4271088"/>
              <a:gd name="connsiteX24" fmla="*/ 887610 w 8084607"/>
              <a:gd name="connsiteY24" fmla="*/ 1431837 h 4271088"/>
              <a:gd name="connsiteX25" fmla="*/ 459296 w 8084607"/>
              <a:gd name="connsiteY25" fmla="*/ 600728 h 4271088"/>
              <a:gd name="connsiteX26" fmla="*/ 346477 w 8084607"/>
              <a:gd name="connsiteY26" fmla="*/ 328069 h 4271088"/>
              <a:gd name="connsiteX27" fmla="*/ 232746 w 8084607"/>
              <a:gd name="connsiteY27" fmla="*/ 150364 h 4271088"/>
              <a:gd name="connsiteX28" fmla="*/ 39368 w 8084607"/>
              <a:gd name="connsiteY28" fmla="*/ 45746 h 4271088"/>
              <a:gd name="connsiteX29" fmla="*/ 0 w 8084607"/>
              <a:gd name="connsiteY29" fmla="*/ 0 h 4271088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596720 w 8222031"/>
              <a:gd name="connsiteY25" fmla="*/ 822721 h 4493081"/>
              <a:gd name="connsiteX26" fmla="*/ 483901 w 8222031"/>
              <a:gd name="connsiteY26" fmla="*/ 550062 h 4493081"/>
              <a:gd name="connsiteX27" fmla="*/ 370170 w 8222031"/>
              <a:gd name="connsiteY27" fmla="*/ 372357 h 4493081"/>
              <a:gd name="connsiteX28" fmla="*/ 176792 w 8222031"/>
              <a:gd name="connsiteY28" fmla="*/ 267739 h 4493081"/>
              <a:gd name="connsiteX29" fmla="*/ 0 w 8222031"/>
              <a:gd name="connsiteY29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596720 w 8222031"/>
              <a:gd name="connsiteY25" fmla="*/ 822721 h 4493081"/>
              <a:gd name="connsiteX26" fmla="*/ 483901 w 8222031"/>
              <a:gd name="connsiteY26" fmla="*/ 550062 h 4493081"/>
              <a:gd name="connsiteX27" fmla="*/ 370170 w 8222031"/>
              <a:gd name="connsiteY27" fmla="*/ 372357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501580 w 8222031"/>
              <a:gd name="connsiteY25" fmla="*/ 764580 h 4493081"/>
              <a:gd name="connsiteX26" fmla="*/ 483901 w 8222031"/>
              <a:gd name="connsiteY26" fmla="*/ 550062 h 4493081"/>
              <a:gd name="connsiteX27" fmla="*/ 370170 w 8222031"/>
              <a:gd name="connsiteY27" fmla="*/ 372357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501580 w 8222031"/>
              <a:gd name="connsiteY25" fmla="*/ 764580 h 4493081"/>
              <a:gd name="connsiteX26" fmla="*/ 494472 w 8222031"/>
              <a:gd name="connsiteY26" fmla="*/ 518349 h 4493081"/>
              <a:gd name="connsiteX27" fmla="*/ 370170 w 8222031"/>
              <a:gd name="connsiteY27" fmla="*/ 372357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501580 w 8222031"/>
              <a:gd name="connsiteY25" fmla="*/ 764580 h 4493081"/>
              <a:gd name="connsiteX26" fmla="*/ 494472 w 8222031"/>
              <a:gd name="connsiteY26" fmla="*/ 518349 h 4493081"/>
              <a:gd name="connsiteX27" fmla="*/ 401883 w 8222031"/>
              <a:gd name="connsiteY27" fmla="*/ 361786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494472 w 8222031"/>
              <a:gd name="connsiteY26" fmla="*/ 518349 h 4493081"/>
              <a:gd name="connsiteX27" fmla="*/ 401883 w 8222031"/>
              <a:gd name="connsiteY27" fmla="*/ 361786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10329 w 8222031"/>
              <a:gd name="connsiteY26" fmla="*/ 518349 h 4493081"/>
              <a:gd name="connsiteX27" fmla="*/ 401883 w 8222031"/>
              <a:gd name="connsiteY27" fmla="*/ 361786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26186 w 8222031"/>
              <a:gd name="connsiteY26" fmla="*/ 486635 h 4493081"/>
              <a:gd name="connsiteX27" fmla="*/ 401883 w 8222031"/>
              <a:gd name="connsiteY27" fmla="*/ 361786 h 4493081"/>
              <a:gd name="connsiteX28" fmla="*/ 176792 w 8222031"/>
              <a:gd name="connsiteY28" fmla="*/ 267739 h 4493081"/>
              <a:gd name="connsiteX29" fmla="*/ 89491 w 8222031"/>
              <a:gd name="connsiteY29" fmla="*/ 121021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26186 w 8222031"/>
              <a:gd name="connsiteY26" fmla="*/ 486635 h 4493081"/>
              <a:gd name="connsiteX27" fmla="*/ 401883 w 8222031"/>
              <a:gd name="connsiteY27" fmla="*/ 361786 h 4493081"/>
              <a:gd name="connsiteX28" fmla="*/ 176792 w 8222031"/>
              <a:gd name="connsiteY28" fmla="*/ 267739 h 4493081"/>
              <a:gd name="connsiteX29" fmla="*/ 63063 w 8222031"/>
              <a:gd name="connsiteY29" fmla="*/ 195019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26186 w 8222031"/>
              <a:gd name="connsiteY26" fmla="*/ 486635 h 4493081"/>
              <a:gd name="connsiteX27" fmla="*/ 481166 w 8222031"/>
              <a:gd name="connsiteY27" fmla="*/ 377642 h 4493081"/>
              <a:gd name="connsiteX28" fmla="*/ 176792 w 8222031"/>
              <a:gd name="connsiteY28" fmla="*/ 267739 h 4493081"/>
              <a:gd name="connsiteX29" fmla="*/ 63063 w 8222031"/>
              <a:gd name="connsiteY29" fmla="*/ 195019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26186 w 8222031"/>
              <a:gd name="connsiteY26" fmla="*/ 486635 h 4493081"/>
              <a:gd name="connsiteX27" fmla="*/ 481166 w 8222031"/>
              <a:gd name="connsiteY27" fmla="*/ 377642 h 4493081"/>
              <a:gd name="connsiteX28" fmla="*/ 176792 w 8222031"/>
              <a:gd name="connsiteY28" fmla="*/ 267739 h 4493081"/>
              <a:gd name="connsiteX29" fmla="*/ 78920 w 8222031"/>
              <a:gd name="connsiteY29" fmla="*/ 184448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26186 w 8222031"/>
              <a:gd name="connsiteY26" fmla="*/ 486635 h 4493081"/>
              <a:gd name="connsiteX27" fmla="*/ 481166 w 8222031"/>
              <a:gd name="connsiteY27" fmla="*/ 377642 h 4493081"/>
              <a:gd name="connsiteX28" fmla="*/ 219077 w 8222031"/>
              <a:gd name="connsiteY28" fmla="*/ 320595 h 4493081"/>
              <a:gd name="connsiteX29" fmla="*/ 78920 w 8222031"/>
              <a:gd name="connsiteY29" fmla="*/ 184448 h 4493081"/>
              <a:gd name="connsiteX30" fmla="*/ 0 w 8222031"/>
              <a:gd name="connsiteY30" fmla="*/ 0 h 4493081"/>
              <a:gd name="connsiteX0" fmla="*/ 8080146 w 8222031"/>
              <a:gd name="connsiteY0" fmla="*/ 4493081 h 4493081"/>
              <a:gd name="connsiteX1" fmla="*/ 8086525 w 8222031"/>
              <a:gd name="connsiteY1" fmla="*/ 4181964 h 4493081"/>
              <a:gd name="connsiteX2" fmla="*/ 8208092 w 8222031"/>
              <a:gd name="connsiteY2" fmla="*/ 3921331 h 4493081"/>
              <a:gd name="connsiteX3" fmla="*/ 8172004 w 8222031"/>
              <a:gd name="connsiteY3" fmla="*/ 3669994 h 4493081"/>
              <a:gd name="connsiteX4" fmla="*/ 7919210 w 8222031"/>
              <a:gd name="connsiteY4" fmla="*/ 2962093 h 4493081"/>
              <a:gd name="connsiteX5" fmla="*/ 7391385 w 8222031"/>
              <a:gd name="connsiteY5" fmla="*/ 2928741 h 4493081"/>
              <a:gd name="connsiteX6" fmla="*/ 6189013 w 8222031"/>
              <a:gd name="connsiteY6" fmla="*/ 2839981 h 4493081"/>
              <a:gd name="connsiteX7" fmla="*/ 5914163 w 8222031"/>
              <a:gd name="connsiteY7" fmla="*/ 2948788 h 4493081"/>
              <a:gd name="connsiteX8" fmla="*/ 5327465 w 8222031"/>
              <a:gd name="connsiteY8" fmla="*/ 2695083 h 4493081"/>
              <a:gd name="connsiteX9" fmla="*/ 4883302 w 8222031"/>
              <a:gd name="connsiteY9" fmla="*/ 3388400 h 4493081"/>
              <a:gd name="connsiteX10" fmla="*/ 4518782 w 8222031"/>
              <a:gd name="connsiteY10" fmla="*/ 3530200 h 4493081"/>
              <a:gd name="connsiteX11" fmla="*/ 4317931 w 8222031"/>
              <a:gd name="connsiteY11" fmla="*/ 3466773 h 4493081"/>
              <a:gd name="connsiteX12" fmla="*/ 4222790 w 8222031"/>
              <a:gd name="connsiteY12" fmla="*/ 3461488 h 4493081"/>
              <a:gd name="connsiteX13" fmla="*/ 3932080 w 8222031"/>
              <a:gd name="connsiteY13" fmla="*/ 3524915 h 4493081"/>
              <a:gd name="connsiteX14" fmla="*/ 3065256 w 8222031"/>
              <a:gd name="connsiteY14" fmla="*/ 3054500 h 4493081"/>
              <a:gd name="connsiteX15" fmla="*/ 2499702 w 8222031"/>
              <a:gd name="connsiteY15" fmla="*/ 3043929 h 4493081"/>
              <a:gd name="connsiteX16" fmla="*/ 2050430 w 8222031"/>
              <a:gd name="connsiteY16" fmla="*/ 3017501 h 4493081"/>
              <a:gd name="connsiteX17" fmla="*/ 1527161 w 8222031"/>
              <a:gd name="connsiteY17" fmla="*/ 3038644 h 4493081"/>
              <a:gd name="connsiteX18" fmla="*/ 1083175 w 8222031"/>
              <a:gd name="connsiteY18" fmla="*/ 2869506 h 4493081"/>
              <a:gd name="connsiteX19" fmla="*/ 739614 w 8222031"/>
              <a:gd name="connsiteY19" fmla="*/ 2864220 h 4493081"/>
              <a:gd name="connsiteX20" fmla="*/ 448908 w 8222031"/>
              <a:gd name="connsiteY20" fmla="*/ 2821935 h 4493081"/>
              <a:gd name="connsiteX21" fmla="*/ 808326 w 8222031"/>
              <a:gd name="connsiteY21" fmla="*/ 2504803 h 4493081"/>
              <a:gd name="connsiteX22" fmla="*/ 792470 w 8222031"/>
              <a:gd name="connsiteY22" fmla="*/ 2335665 h 4493081"/>
              <a:gd name="connsiteX23" fmla="*/ 988035 w 8222031"/>
              <a:gd name="connsiteY23" fmla="*/ 1965677 h 4493081"/>
              <a:gd name="connsiteX24" fmla="*/ 1025034 w 8222031"/>
              <a:gd name="connsiteY24" fmla="*/ 1653830 h 4493081"/>
              <a:gd name="connsiteX25" fmla="*/ 496295 w 8222031"/>
              <a:gd name="connsiteY25" fmla="*/ 717010 h 4493081"/>
              <a:gd name="connsiteX26" fmla="*/ 526186 w 8222031"/>
              <a:gd name="connsiteY26" fmla="*/ 486635 h 4493081"/>
              <a:gd name="connsiteX27" fmla="*/ 481166 w 8222031"/>
              <a:gd name="connsiteY27" fmla="*/ 377642 h 4493081"/>
              <a:gd name="connsiteX28" fmla="*/ 219077 w 8222031"/>
              <a:gd name="connsiteY28" fmla="*/ 304739 h 4493081"/>
              <a:gd name="connsiteX29" fmla="*/ 78920 w 8222031"/>
              <a:gd name="connsiteY29" fmla="*/ 184448 h 4493081"/>
              <a:gd name="connsiteX30" fmla="*/ 0 w 8222031"/>
              <a:gd name="connsiteY30" fmla="*/ 0 h 4493081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40890 w 8237887"/>
              <a:gd name="connsiteY24" fmla="*/ 1632688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34933 w 8237887"/>
              <a:gd name="connsiteY28" fmla="*/ 283597 h 4471939"/>
              <a:gd name="connsiteX29" fmla="*/ 94776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40890 w 8237887"/>
              <a:gd name="connsiteY24" fmla="*/ 1632688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34933 w 8237887"/>
              <a:gd name="connsiteY28" fmla="*/ 283597 h 4471939"/>
              <a:gd name="connsiteX29" fmla="*/ 84205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40890 w 8237887"/>
              <a:gd name="connsiteY24" fmla="*/ 1632688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84205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40890 w 8237887"/>
              <a:gd name="connsiteY24" fmla="*/ 1632688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03891 w 8237887"/>
              <a:gd name="connsiteY24" fmla="*/ 1669686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30318 w 8237887"/>
              <a:gd name="connsiteY24" fmla="*/ 1674972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1003891 w 8237887"/>
              <a:gd name="connsiteY23" fmla="*/ 1944535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081112 w 8237887"/>
              <a:gd name="connsiteY14" fmla="*/ 3033358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515558 w 8237887"/>
              <a:gd name="connsiteY15" fmla="*/ 3022787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066286 w 8237887"/>
              <a:gd name="connsiteY16" fmla="*/ 299635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43017 w 8237887"/>
              <a:gd name="connsiteY17" fmla="*/ 3017502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099031 w 8237887"/>
              <a:gd name="connsiteY18" fmla="*/ 2848364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755470 w 8237887"/>
              <a:gd name="connsiteY19" fmla="*/ 2843078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830533 w 8237887"/>
              <a:gd name="connsiteY19" fmla="*/ 2884021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830533 w 8237887"/>
              <a:gd name="connsiteY19" fmla="*/ 2884021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830533 w 8237887"/>
              <a:gd name="connsiteY19" fmla="*/ 2884021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844181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844181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194566 w 8237887"/>
              <a:gd name="connsiteY18" fmla="*/ 2909778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208214 w 8237887"/>
              <a:gd name="connsiteY18" fmla="*/ 2875659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208214 w 8237887"/>
              <a:gd name="connsiteY18" fmla="*/ 2875659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590784 w 8237887"/>
              <a:gd name="connsiteY17" fmla="*/ 2962911 h 4471939"/>
              <a:gd name="connsiteX18" fmla="*/ 1208214 w 8237887"/>
              <a:gd name="connsiteY18" fmla="*/ 2875659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706790 w 8237887"/>
              <a:gd name="connsiteY17" fmla="*/ 2949263 h 4471939"/>
              <a:gd name="connsiteX18" fmla="*/ 1208214 w 8237887"/>
              <a:gd name="connsiteY18" fmla="*/ 2875659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175468 w 8237887"/>
              <a:gd name="connsiteY16" fmla="*/ 3030479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243707 w 8237887"/>
              <a:gd name="connsiteY16" fmla="*/ 3044127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7570 w 8237887"/>
              <a:gd name="connsiteY15" fmla="*/ 3104674 h 4471939"/>
              <a:gd name="connsiteX16" fmla="*/ 2223235 w 8237887"/>
              <a:gd name="connsiteY16" fmla="*/ 2907649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20274 w 8237887"/>
              <a:gd name="connsiteY15" fmla="*/ 3247975 h 4471939"/>
              <a:gd name="connsiteX16" fmla="*/ 2223235 w 8237887"/>
              <a:gd name="connsiteY16" fmla="*/ 2907649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0745 w 8237887"/>
              <a:gd name="connsiteY15" fmla="*/ 3131969 h 4471939"/>
              <a:gd name="connsiteX16" fmla="*/ 2223235 w 8237887"/>
              <a:gd name="connsiteY16" fmla="*/ 2907649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204869 w 8237887"/>
              <a:gd name="connsiteY6" fmla="*/ 2818839 h 4471939"/>
              <a:gd name="connsiteX7" fmla="*/ 5930019 w 8237887"/>
              <a:gd name="connsiteY7" fmla="*/ 2927646 h 4471939"/>
              <a:gd name="connsiteX8" fmla="*/ 5343321 w 8237887"/>
              <a:gd name="connsiteY8" fmla="*/ 2673941 h 4471939"/>
              <a:gd name="connsiteX9" fmla="*/ 4899158 w 8237887"/>
              <a:gd name="connsiteY9" fmla="*/ 3367258 h 4471939"/>
              <a:gd name="connsiteX10" fmla="*/ 4534638 w 8237887"/>
              <a:gd name="connsiteY10" fmla="*/ 3509058 h 4471939"/>
              <a:gd name="connsiteX11" fmla="*/ 4333787 w 8237887"/>
              <a:gd name="connsiteY11" fmla="*/ 3445631 h 4471939"/>
              <a:gd name="connsiteX12" fmla="*/ 4238646 w 8237887"/>
              <a:gd name="connsiteY12" fmla="*/ 3440346 h 4471939"/>
              <a:gd name="connsiteX13" fmla="*/ 3947936 w 8237887"/>
              <a:gd name="connsiteY13" fmla="*/ 3503773 h 4471939"/>
              <a:gd name="connsiteX14" fmla="*/ 3381363 w 8237887"/>
              <a:gd name="connsiteY14" fmla="*/ 3231250 h 4471939"/>
              <a:gd name="connsiteX15" fmla="*/ 2740745 w 8237887"/>
              <a:gd name="connsiteY15" fmla="*/ 3131969 h 4471939"/>
              <a:gd name="connsiteX16" fmla="*/ 2209587 w 8237887"/>
              <a:gd name="connsiteY16" fmla="*/ 3023655 h 4471939"/>
              <a:gd name="connsiteX17" fmla="*/ 1706790 w 8237887"/>
              <a:gd name="connsiteY17" fmla="*/ 2949263 h 4471939"/>
              <a:gd name="connsiteX18" fmla="*/ 1269629 w 8237887"/>
              <a:gd name="connsiteY18" fmla="*/ 2896130 h 4471939"/>
              <a:gd name="connsiteX19" fmla="*/ 775942 w 8237887"/>
              <a:gd name="connsiteY19" fmla="*/ 2836254 h 4471939"/>
              <a:gd name="connsiteX20" fmla="*/ 464764 w 8237887"/>
              <a:gd name="connsiteY20" fmla="*/ 2800793 h 4471939"/>
              <a:gd name="connsiteX21" fmla="*/ 824182 w 8237887"/>
              <a:gd name="connsiteY21" fmla="*/ 2483661 h 4471939"/>
              <a:gd name="connsiteX22" fmla="*/ 808326 w 8237887"/>
              <a:gd name="connsiteY22" fmla="*/ 2314523 h 4471939"/>
              <a:gd name="connsiteX23" fmla="*/ 988034 w 8237887"/>
              <a:gd name="connsiteY23" fmla="*/ 1949820 h 4471939"/>
              <a:gd name="connsiteX24" fmla="*/ 1025032 w 8237887"/>
              <a:gd name="connsiteY24" fmla="*/ 1659115 h 4471939"/>
              <a:gd name="connsiteX25" fmla="*/ 512151 w 8237887"/>
              <a:gd name="connsiteY25" fmla="*/ 695868 h 4471939"/>
              <a:gd name="connsiteX26" fmla="*/ 542042 w 8237887"/>
              <a:gd name="connsiteY26" fmla="*/ 465493 h 4471939"/>
              <a:gd name="connsiteX27" fmla="*/ 497022 w 8237887"/>
              <a:gd name="connsiteY27" fmla="*/ 356500 h 4471939"/>
              <a:gd name="connsiteX28" fmla="*/ 261360 w 8237887"/>
              <a:gd name="connsiteY28" fmla="*/ 273026 h 4471939"/>
              <a:gd name="connsiteX29" fmla="*/ 105347 w 8237887"/>
              <a:gd name="connsiteY29" fmla="*/ 163306 h 4471939"/>
              <a:gd name="connsiteX30" fmla="*/ 0 w 8237887"/>
              <a:gd name="connsiteY30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63048 w 8237887"/>
              <a:gd name="connsiteY6" fmla="*/ 2836576 h 4471939"/>
              <a:gd name="connsiteX7" fmla="*/ 6204869 w 8237887"/>
              <a:gd name="connsiteY7" fmla="*/ 2818839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35219 w 8237887"/>
              <a:gd name="connsiteY6" fmla="*/ 2928016 h 4471939"/>
              <a:gd name="connsiteX7" fmla="*/ 6204869 w 8237887"/>
              <a:gd name="connsiteY7" fmla="*/ 2818839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35219 w 8237887"/>
              <a:gd name="connsiteY6" fmla="*/ 2928016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49396 w 8237887"/>
              <a:gd name="connsiteY6" fmla="*/ 2928016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49396 w 8237887"/>
              <a:gd name="connsiteY6" fmla="*/ 2928016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56484 w 8237887"/>
              <a:gd name="connsiteY6" fmla="*/ 2970547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56484 w 8237887"/>
              <a:gd name="connsiteY6" fmla="*/ 2970547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07241 w 8237887"/>
              <a:gd name="connsiteY5" fmla="*/ 2907599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343321 w 8237887"/>
              <a:gd name="connsiteY9" fmla="*/ 2673941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437589 w 8237887"/>
              <a:gd name="connsiteY9" fmla="*/ 2678654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549396 w 8237887"/>
              <a:gd name="connsiteY6" fmla="*/ 2899663 h 4471939"/>
              <a:gd name="connsiteX7" fmla="*/ 6181015 w 8237887"/>
              <a:gd name="connsiteY7" fmla="*/ 2834742 h 4471939"/>
              <a:gd name="connsiteX8" fmla="*/ 5930019 w 8237887"/>
              <a:gd name="connsiteY8" fmla="*/ 2927646 h 4471939"/>
              <a:gd name="connsiteX9" fmla="*/ 5437589 w 8237887"/>
              <a:gd name="connsiteY9" fmla="*/ 2678654 h 4471939"/>
              <a:gd name="connsiteX10" fmla="*/ 4899158 w 8237887"/>
              <a:gd name="connsiteY10" fmla="*/ 3367258 h 4471939"/>
              <a:gd name="connsiteX11" fmla="*/ 4534638 w 8237887"/>
              <a:gd name="connsiteY11" fmla="*/ 3509058 h 4471939"/>
              <a:gd name="connsiteX12" fmla="*/ 4333787 w 8237887"/>
              <a:gd name="connsiteY12" fmla="*/ 3445631 h 4471939"/>
              <a:gd name="connsiteX13" fmla="*/ 4238646 w 8237887"/>
              <a:gd name="connsiteY13" fmla="*/ 3440346 h 4471939"/>
              <a:gd name="connsiteX14" fmla="*/ 3947936 w 8237887"/>
              <a:gd name="connsiteY14" fmla="*/ 3503773 h 4471939"/>
              <a:gd name="connsiteX15" fmla="*/ 3381363 w 8237887"/>
              <a:gd name="connsiteY15" fmla="*/ 3231250 h 4471939"/>
              <a:gd name="connsiteX16" fmla="*/ 2740745 w 8237887"/>
              <a:gd name="connsiteY16" fmla="*/ 3131969 h 4471939"/>
              <a:gd name="connsiteX17" fmla="*/ 2209587 w 8237887"/>
              <a:gd name="connsiteY17" fmla="*/ 3023655 h 4471939"/>
              <a:gd name="connsiteX18" fmla="*/ 1706790 w 8237887"/>
              <a:gd name="connsiteY18" fmla="*/ 2949263 h 4471939"/>
              <a:gd name="connsiteX19" fmla="*/ 1269629 w 8237887"/>
              <a:gd name="connsiteY19" fmla="*/ 2896130 h 4471939"/>
              <a:gd name="connsiteX20" fmla="*/ 775942 w 8237887"/>
              <a:gd name="connsiteY20" fmla="*/ 2836254 h 4471939"/>
              <a:gd name="connsiteX21" fmla="*/ 464764 w 8237887"/>
              <a:gd name="connsiteY21" fmla="*/ 2800793 h 4471939"/>
              <a:gd name="connsiteX22" fmla="*/ 824182 w 8237887"/>
              <a:gd name="connsiteY22" fmla="*/ 2483661 h 4471939"/>
              <a:gd name="connsiteX23" fmla="*/ 808326 w 8237887"/>
              <a:gd name="connsiteY23" fmla="*/ 2314523 h 4471939"/>
              <a:gd name="connsiteX24" fmla="*/ 988034 w 8237887"/>
              <a:gd name="connsiteY24" fmla="*/ 1949820 h 4471939"/>
              <a:gd name="connsiteX25" fmla="*/ 1025032 w 8237887"/>
              <a:gd name="connsiteY25" fmla="*/ 1659115 h 4471939"/>
              <a:gd name="connsiteX26" fmla="*/ 512151 w 8237887"/>
              <a:gd name="connsiteY26" fmla="*/ 695868 h 4471939"/>
              <a:gd name="connsiteX27" fmla="*/ 542042 w 8237887"/>
              <a:gd name="connsiteY27" fmla="*/ 465493 h 4471939"/>
              <a:gd name="connsiteX28" fmla="*/ 497022 w 8237887"/>
              <a:gd name="connsiteY28" fmla="*/ 356500 h 4471939"/>
              <a:gd name="connsiteX29" fmla="*/ 261360 w 8237887"/>
              <a:gd name="connsiteY29" fmla="*/ 273026 h 4471939"/>
              <a:gd name="connsiteX30" fmla="*/ 105347 w 8237887"/>
              <a:gd name="connsiteY30" fmla="*/ 163306 h 4471939"/>
              <a:gd name="connsiteX31" fmla="*/ 0 w 8237887"/>
              <a:gd name="connsiteY31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812536 w 8237887"/>
              <a:gd name="connsiteY6" fmla="*/ 2872227 h 4471939"/>
              <a:gd name="connsiteX7" fmla="*/ 6549396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767296 h 4471939"/>
              <a:gd name="connsiteX7" fmla="*/ 6549396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767296 h 4471939"/>
              <a:gd name="connsiteX7" fmla="*/ 6549396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767296 h 4471939"/>
              <a:gd name="connsiteX7" fmla="*/ 6549396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767296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74445 w 8237887"/>
              <a:gd name="connsiteY7" fmla="*/ 2899663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81941 w 8237887"/>
              <a:gd name="connsiteY7" fmla="*/ 283220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37585 w 8237887"/>
              <a:gd name="connsiteY6" fmla="*/ 2699841 h 4471939"/>
              <a:gd name="connsiteX7" fmla="*/ 6481941 w 8237887"/>
              <a:gd name="connsiteY7" fmla="*/ 283220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75061 w 8237887"/>
              <a:gd name="connsiteY6" fmla="*/ 2669860 h 4471939"/>
              <a:gd name="connsiteX7" fmla="*/ 6481941 w 8237887"/>
              <a:gd name="connsiteY7" fmla="*/ 283220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75061 w 8237887"/>
              <a:gd name="connsiteY6" fmla="*/ 2669860 h 4471939"/>
              <a:gd name="connsiteX7" fmla="*/ 6481941 w 8237887"/>
              <a:gd name="connsiteY7" fmla="*/ 283220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414330 w 8237887"/>
              <a:gd name="connsiteY5" fmla="*/ 285089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346874 w 8237887"/>
              <a:gd name="connsiteY5" fmla="*/ 286588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346874 w 8237887"/>
              <a:gd name="connsiteY5" fmla="*/ 286588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346874 w 8237887"/>
              <a:gd name="connsiteY5" fmla="*/ 2865882 h 4471939"/>
              <a:gd name="connsiteX6" fmla="*/ 6775061 w 8237887"/>
              <a:gd name="connsiteY6" fmla="*/ 2669860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346874 w 8237887"/>
              <a:gd name="connsiteY5" fmla="*/ 2865882 h 4471939"/>
              <a:gd name="connsiteX6" fmla="*/ 6692615 w 8237887"/>
              <a:gd name="connsiteY6" fmla="*/ 2662364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346874 w 8237887"/>
              <a:gd name="connsiteY5" fmla="*/ 2865882 h 4471939"/>
              <a:gd name="connsiteX6" fmla="*/ 6692615 w 8237887"/>
              <a:gd name="connsiteY6" fmla="*/ 2662364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346874 w 8237887"/>
              <a:gd name="connsiteY5" fmla="*/ 2865882 h 4471939"/>
              <a:gd name="connsiteX6" fmla="*/ 6692615 w 8237887"/>
              <a:gd name="connsiteY6" fmla="*/ 2662364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264428 w 8237887"/>
              <a:gd name="connsiteY5" fmla="*/ 2873378 h 4471939"/>
              <a:gd name="connsiteX6" fmla="*/ 6692615 w 8237887"/>
              <a:gd name="connsiteY6" fmla="*/ 2662364 h 4471939"/>
              <a:gd name="connsiteX7" fmla="*/ 6436970 w 8237887"/>
              <a:gd name="connsiteY7" fmla="*/ 2877177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264428 w 8237887"/>
              <a:gd name="connsiteY5" fmla="*/ 2873378 h 4471939"/>
              <a:gd name="connsiteX6" fmla="*/ 6692615 w 8237887"/>
              <a:gd name="connsiteY6" fmla="*/ 2662364 h 4471939"/>
              <a:gd name="connsiteX7" fmla="*/ 6436970 w 8237887"/>
              <a:gd name="connsiteY7" fmla="*/ 2839701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  <a:gd name="connsiteX0" fmla="*/ 8096002 w 8237887"/>
              <a:gd name="connsiteY0" fmla="*/ 4471939 h 4471939"/>
              <a:gd name="connsiteX1" fmla="*/ 8102381 w 8237887"/>
              <a:gd name="connsiteY1" fmla="*/ 4160822 h 4471939"/>
              <a:gd name="connsiteX2" fmla="*/ 8223948 w 8237887"/>
              <a:gd name="connsiteY2" fmla="*/ 3900189 h 4471939"/>
              <a:gd name="connsiteX3" fmla="*/ 8187860 w 8237887"/>
              <a:gd name="connsiteY3" fmla="*/ 3648852 h 4471939"/>
              <a:gd name="connsiteX4" fmla="*/ 7935066 w 8237887"/>
              <a:gd name="connsiteY4" fmla="*/ 2940951 h 4471939"/>
              <a:gd name="connsiteX5" fmla="*/ 7264428 w 8237887"/>
              <a:gd name="connsiteY5" fmla="*/ 2873378 h 4471939"/>
              <a:gd name="connsiteX6" fmla="*/ 6692615 w 8237887"/>
              <a:gd name="connsiteY6" fmla="*/ 2662364 h 4471939"/>
              <a:gd name="connsiteX7" fmla="*/ 6436970 w 8237887"/>
              <a:gd name="connsiteY7" fmla="*/ 2839701 h 4471939"/>
              <a:gd name="connsiteX8" fmla="*/ 6181015 w 8237887"/>
              <a:gd name="connsiteY8" fmla="*/ 2834742 h 4471939"/>
              <a:gd name="connsiteX9" fmla="*/ 5930019 w 8237887"/>
              <a:gd name="connsiteY9" fmla="*/ 2927646 h 4471939"/>
              <a:gd name="connsiteX10" fmla="*/ 5437589 w 8237887"/>
              <a:gd name="connsiteY10" fmla="*/ 2678654 h 4471939"/>
              <a:gd name="connsiteX11" fmla="*/ 4899158 w 8237887"/>
              <a:gd name="connsiteY11" fmla="*/ 3367258 h 4471939"/>
              <a:gd name="connsiteX12" fmla="*/ 4534638 w 8237887"/>
              <a:gd name="connsiteY12" fmla="*/ 3509058 h 4471939"/>
              <a:gd name="connsiteX13" fmla="*/ 4333787 w 8237887"/>
              <a:gd name="connsiteY13" fmla="*/ 3445631 h 4471939"/>
              <a:gd name="connsiteX14" fmla="*/ 4238646 w 8237887"/>
              <a:gd name="connsiteY14" fmla="*/ 3440346 h 4471939"/>
              <a:gd name="connsiteX15" fmla="*/ 3947936 w 8237887"/>
              <a:gd name="connsiteY15" fmla="*/ 3503773 h 4471939"/>
              <a:gd name="connsiteX16" fmla="*/ 3381363 w 8237887"/>
              <a:gd name="connsiteY16" fmla="*/ 3231250 h 4471939"/>
              <a:gd name="connsiteX17" fmla="*/ 2740745 w 8237887"/>
              <a:gd name="connsiteY17" fmla="*/ 3131969 h 4471939"/>
              <a:gd name="connsiteX18" fmla="*/ 2209587 w 8237887"/>
              <a:gd name="connsiteY18" fmla="*/ 3023655 h 4471939"/>
              <a:gd name="connsiteX19" fmla="*/ 1706790 w 8237887"/>
              <a:gd name="connsiteY19" fmla="*/ 2949263 h 4471939"/>
              <a:gd name="connsiteX20" fmla="*/ 1269629 w 8237887"/>
              <a:gd name="connsiteY20" fmla="*/ 2896130 h 4471939"/>
              <a:gd name="connsiteX21" fmla="*/ 775942 w 8237887"/>
              <a:gd name="connsiteY21" fmla="*/ 2836254 h 4471939"/>
              <a:gd name="connsiteX22" fmla="*/ 464764 w 8237887"/>
              <a:gd name="connsiteY22" fmla="*/ 2800793 h 4471939"/>
              <a:gd name="connsiteX23" fmla="*/ 824182 w 8237887"/>
              <a:gd name="connsiteY23" fmla="*/ 2483661 h 4471939"/>
              <a:gd name="connsiteX24" fmla="*/ 808326 w 8237887"/>
              <a:gd name="connsiteY24" fmla="*/ 2314523 h 4471939"/>
              <a:gd name="connsiteX25" fmla="*/ 988034 w 8237887"/>
              <a:gd name="connsiteY25" fmla="*/ 1949820 h 4471939"/>
              <a:gd name="connsiteX26" fmla="*/ 1025032 w 8237887"/>
              <a:gd name="connsiteY26" fmla="*/ 1659115 h 4471939"/>
              <a:gd name="connsiteX27" fmla="*/ 512151 w 8237887"/>
              <a:gd name="connsiteY27" fmla="*/ 695868 h 4471939"/>
              <a:gd name="connsiteX28" fmla="*/ 542042 w 8237887"/>
              <a:gd name="connsiteY28" fmla="*/ 465493 h 4471939"/>
              <a:gd name="connsiteX29" fmla="*/ 497022 w 8237887"/>
              <a:gd name="connsiteY29" fmla="*/ 356500 h 4471939"/>
              <a:gd name="connsiteX30" fmla="*/ 261360 w 8237887"/>
              <a:gd name="connsiteY30" fmla="*/ 273026 h 4471939"/>
              <a:gd name="connsiteX31" fmla="*/ 105347 w 8237887"/>
              <a:gd name="connsiteY31" fmla="*/ 163306 h 4471939"/>
              <a:gd name="connsiteX32" fmla="*/ 0 w 8237887"/>
              <a:gd name="connsiteY32" fmla="*/ 0 h 447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237887" h="4471939">
                <a:moveTo>
                  <a:pt x="8096002" y="4471939"/>
                </a:moveTo>
                <a:cubicBezTo>
                  <a:pt x="8032940" y="4429898"/>
                  <a:pt x="8081057" y="4256114"/>
                  <a:pt x="8102381" y="4160822"/>
                </a:cubicBezTo>
                <a:cubicBezTo>
                  <a:pt x="8123705" y="4065530"/>
                  <a:pt x="8195607" y="3949399"/>
                  <a:pt x="8223948" y="3900189"/>
                </a:cubicBezTo>
                <a:cubicBezTo>
                  <a:pt x="8252289" y="3850979"/>
                  <a:pt x="8236007" y="3808725"/>
                  <a:pt x="8187860" y="3648852"/>
                </a:cubicBezTo>
                <a:cubicBezTo>
                  <a:pt x="8139713" y="3488979"/>
                  <a:pt x="8088971" y="3070197"/>
                  <a:pt x="7935066" y="2940951"/>
                </a:cubicBezTo>
                <a:cubicBezTo>
                  <a:pt x="7781161" y="2811705"/>
                  <a:pt x="7561444" y="2837363"/>
                  <a:pt x="7264428" y="2873378"/>
                </a:cubicBezTo>
                <a:cubicBezTo>
                  <a:pt x="6967412" y="2909393"/>
                  <a:pt x="6830525" y="2667977"/>
                  <a:pt x="6692615" y="2662364"/>
                </a:cubicBezTo>
                <a:cubicBezTo>
                  <a:pt x="6554705" y="2656751"/>
                  <a:pt x="6537227" y="2751011"/>
                  <a:pt x="6436970" y="2839701"/>
                </a:cubicBezTo>
                <a:cubicBezTo>
                  <a:pt x="6336713" y="2928391"/>
                  <a:pt x="6265507" y="2820085"/>
                  <a:pt x="6181015" y="2834742"/>
                </a:cubicBezTo>
                <a:cubicBezTo>
                  <a:pt x="6096523" y="2849399"/>
                  <a:pt x="6124733" y="2840647"/>
                  <a:pt x="5930019" y="2927646"/>
                </a:cubicBezTo>
                <a:cubicBezTo>
                  <a:pt x="5780979" y="2899440"/>
                  <a:pt x="5731848" y="2637979"/>
                  <a:pt x="5437589" y="2678654"/>
                </a:cubicBezTo>
                <a:cubicBezTo>
                  <a:pt x="5228690" y="2761922"/>
                  <a:pt x="5049650" y="3228857"/>
                  <a:pt x="4899158" y="3367258"/>
                </a:cubicBezTo>
                <a:cubicBezTo>
                  <a:pt x="4748666" y="3505659"/>
                  <a:pt x="4628867" y="3495996"/>
                  <a:pt x="4534638" y="3509058"/>
                </a:cubicBezTo>
                <a:cubicBezTo>
                  <a:pt x="4440410" y="3522120"/>
                  <a:pt x="4371667" y="3445631"/>
                  <a:pt x="4333787" y="3445631"/>
                </a:cubicBezTo>
                <a:cubicBezTo>
                  <a:pt x="4295907" y="3445631"/>
                  <a:pt x="4301193" y="3433299"/>
                  <a:pt x="4238646" y="3440346"/>
                </a:cubicBezTo>
                <a:cubicBezTo>
                  <a:pt x="4127679" y="3325675"/>
                  <a:pt x="4033416" y="3333086"/>
                  <a:pt x="3947936" y="3503773"/>
                </a:cubicBezTo>
                <a:cubicBezTo>
                  <a:pt x="3785846" y="3411276"/>
                  <a:pt x="3783095" y="3616427"/>
                  <a:pt x="3381363" y="3231250"/>
                </a:cubicBezTo>
                <a:cubicBezTo>
                  <a:pt x="3169061" y="3075326"/>
                  <a:pt x="2998006" y="3438743"/>
                  <a:pt x="2740745" y="3131969"/>
                </a:cubicBezTo>
                <a:cubicBezTo>
                  <a:pt x="2602440" y="3057090"/>
                  <a:pt x="2495418" y="3239958"/>
                  <a:pt x="2209587" y="3023655"/>
                </a:cubicBezTo>
                <a:cubicBezTo>
                  <a:pt x="2108281" y="2938205"/>
                  <a:pt x="1958686" y="3147512"/>
                  <a:pt x="1706790" y="2949263"/>
                </a:cubicBezTo>
                <a:cubicBezTo>
                  <a:pt x="1616055" y="2890241"/>
                  <a:pt x="1468434" y="3152494"/>
                  <a:pt x="1269629" y="2896130"/>
                </a:cubicBezTo>
                <a:cubicBezTo>
                  <a:pt x="1211488" y="2800990"/>
                  <a:pt x="962163" y="3043957"/>
                  <a:pt x="775942" y="2836254"/>
                </a:cubicBezTo>
                <a:cubicBezTo>
                  <a:pt x="731015" y="2807184"/>
                  <a:pt x="643583" y="2959848"/>
                  <a:pt x="464764" y="2800793"/>
                </a:cubicBezTo>
                <a:cubicBezTo>
                  <a:pt x="469169" y="2715343"/>
                  <a:pt x="645385" y="2751675"/>
                  <a:pt x="824182" y="2483661"/>
                </a:cubicBezTo>
                <a:cubicBezTo>
                  <a:pt x="899942" y="2405259"/>
                  <a:pt x="800429" y="2460969"/>
                  <a:pt x="808326" y="2314523"/>
                </a:cubicBezTo>
                <a:cubicBezTo>
                  <a:pt x="844444" y="2233478"/>
                  <a:pt x="866497" y="2136789"/>
                  <a:pt x="988034" y="1949820"/>
                </a:cubicBezTo>
                <a:cubicBezTo>
                  <a:pt x="1054103" y="1848514"/>
                  <a:pt x="798664" y="2085696"/>
                  <a:pt x="1025032" y="1659115"/>
                </a:cubicBezTo>
                <a:cubicBezTo>
                  <a:pt x="1113975" y="1533811"/>
                  <a:pt x="592649" y="894805"/>
                  <a:pt x="512151" y="695868"/>
                </a:cubicBezTo>
                <a:cubicBezTo>
                  <a:pt x="431653" y="496931"/>
                  <a:pt x="544563" y="522054"/>
                  <a:pt x="542042" y="465493"/>
                </a:cubicBezTo>
                <a:cubicBezTo>
                  <a:pt x="539521" y="408932"/>
                  <a:pt x="543802" y="388578"/>
                  <a:pt x="497022" y="356500"/>
                </a:cubicBezTo>
                <a:cubicBezTo>
                  <a:pt x="450242" y="324422"/>
                  <a:pt x="326639" y="305225"/>
                  <a:pt x="261360" y="273026"/>
                </a:cubicBezTo>
                <a:cubicBezTo>
                  <a:pt x="196081" y="240827"/>
                  <a:pt x="134812" y="207929"/>
                  <a:pt x="105347" y="163306"/>
                </a:cubicBezTo>
                <a:cubicBezTo>
                  <a:pt x="75882" y="118683"/>
                  <a:pt x="21082" y="18408"/>
                  <a:pt x="0" y="0"/>
                </a:cubicBezTo>
              </a:path>
            </a:pathLst>
          </a:custGeom>
          <a:noFill/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332069" y="5214444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4" name="Oval 13"/>
          <p:cNvSpPr/>
          <p:nvPr/>
        </p:nvSpPr>
        <p:spPr>
          <a:xfrm>
            <a:off x="4520312" y="41910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6" name="Oval 15"/>
          <p:cNvSpPr/>
          <p:nvPr/>
        </p:nvSpPr>
        <p:spPr>
          <a:xfrm>
            <a:off x="670552" y="3569472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152" y="5076331"/>
            <a:ext cx="2940780" cy="1512125"/>
          </a:xfrm>
          <a:prstGeom prst="roundRect">
            <a:avLst/>
          </a:prstGeom>
          <a:solidFill>
            <a:srgbClr val="002060"/>
          </a:solidFill>
          <a:ln w="38100">
            <a:noFill/>
          </a:ln>
          <a:effectLst>
            <a:outerShdw blurRad="254000" dist="254000" dir="30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 to Rome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prisoner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27-28:16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2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3.33333E-6 C -0.00156 -0.00833 -0.00642 -0.03518 -0.00486 -0.05046 C -0.00329 -0.06551 0.0106 -0.06342 0.00869 -0.09143 C 0.00678 -0.11944 -0.00434 -0.19583 -0.01631 -0.21875 C -0.02829 -0.24143 -0.03663 -0.22777 -0.06336 -0.22916 C -0.0901 -0.23055 -0.15121 -0.22523 -0.17638 -0.22685 C -0.20156 -0.22847 -0.20381 -0.23889 -0.21475 -0.23889 C -0.22569 -0.23889 -0.22708 -0.22314 -0.24236 -0.22685 C -0.25763 -0.23055 -0.28975 -0.26875 -0.30659 -0.26157 C -0.32343 -0.25439 -0.33315 -0.20231 -0.34392 -0.1831 C -0.35468 -0.16389 -0.3585 -0.15208 -0.37083 -0.14629 C -0.38315 -0.14051 -0.40815 -0.14768 -0.41788 -0.14814 " pathEditMode="relative" rAng="0" ptsTypes="aaaaaaaaaaaa">
                                      <p:cBhvr>
                                        <p:cTn id="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208 C -0.00486 -0.0007 -0.02118 -0.01482 -0.02847 -0.01412 C -0.03576 -0.01343 -0.03559 0.00416 -0.0441 0.00578 C -0.0526 0.00741 -0.06771 0.00301 -0.07934 -0.00394 C -0.09097 -0.01088 -0.10104 -0.03218 -0.11424 -0.03658 C -0.12743 -0.04097 -0.14774 -0.02778 -0.15885 -0.02986 C -0.16996 -0.03195 -0.17153 -0.04607 -0.18108 -0.04931 C -0.19062 -0.05255 -0.20694 -0.04676 -0.21649 -0.04931 C -0.22604 -0.05185 -0.22934 -0.06227 -0.23854 -0.06435 C -0.24774 -0.06644 -0.2625 -0.06088 -0.27135 -0.0625 C -0.28021 -0.06412 -0.28316 -0.07315 -0.29167 -0.07384 C -0.30017 -0.07454 -0.31406 -0.06528 -0.32239 -0.06667 C -0.33073 -0.06806 -0.33299 -0.08125 -0.34149 -0.08287 C -0.35 -0.08449 -0.36597 -0.07616 -0.37361 -0.07685 C -0.38125 -0.07755 -0.38212 -0.08611 -0.38767 -0.0875 C -0.39323 -0.08889 -0.40139 -0.08449 -0.40677 -0.08519 C -0.41215 -0.08588 -0.41753 -0.09005 -0.42031 -0.09144 " pathEditMode="relative" rAng="0" ptsTypes="aaaaaaaaaaaaaaa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2.96296E-6 C 0.00591 -0.00834 0.03403 -0.03704 0.04028 -0.04954 C 0.04653 -0.06204 0.03421 -0.06204 0.03681 -0.07523 C 0.03941 -0.08797 0.05348 -0.11713 0.05556 -0.12709 C 0.05764 -0.13727 0.04862 -0.12408 0.04896 -0.13519 C 0.04931 -0.1463 0.06511 -0.16366 0.05764 -0.19329 C 0.05018 -0.22292 0.01233 -0.28704 0.00382 -0.3132 C -0.00468 -0.33935 0.01285 -0.33982 0.00677 -0.35093 C 0.0007 -0.36204 -0.02378 -0.36968 -0.03281 -0.37986 C -0.04184 -0.39005 -0.04461 -0.40579 -0.04774 -0.41273 " pathEditMode="relative" rAng="0" ptsTypes="aaaaaa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4" grpId="0" animBg="1"/>
      <p:bldP spid="14" grpId="1" animBg="1"/>
      <p:bldP spid="14" grpId="2" animBg="1"/>
      <p:bldP spid="16" grpId="0" animBg="1"/>
      <p:bldP spid="1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10168"/>
            <a:ext cx="10332914" cy="644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00B050"/>
          </a:solidFill>
          <a:effectLst>
            <a:outerShdw blurRad="127000" dist="1270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MV Boli" pitchFamily="2" charset="0"/>
              </a:rPr>
              <a:t>Philippians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60315" y="732740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6085" y="1342340"/>
            <a:ext cx="304800" cy="304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433520">
            <a:off x="702864" y="672195"/>
            <a:ext cx="3449690" cy="489140"/>
          </a:xfrm>
          <a:prstGeom prst="leftArrow">
            <a:avLst>
              <a:gd name="adj1" fmla="val 70974"/>
              <a:gd name="adj2" fmla="val 74115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Epaphroditus</a:t>
            </a:r>
            <a:r>
              <a:rPr lang="en-US" b="1" dirty="0"/>
              <a:t> &amp; the gift</a:t>
            </a:r>
          </a:p>
        </p:txBody>
      </p:sp>
      <p:sp>
        <p:nvSpPr>
          <p:cNvPr id="17" name="Right Arrow 16"/>
          <p:cNvSpPr/>
          <p:nvPr/>
        </p:nvSpPr>
        <p:spPr>
          <a:xfrm rot="495394">
            <a:off x="736553" y="1184035"/>
            <a:ext cx="3393277" cy="533400"/>
          </a:xfrm>
          <a:prstGeom prst="rightArrow">
            <a:avLst>
              <a:gd name="adj1" fmla="val 67455"/>
              <a:gd name="adj2" fmla="val 78916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Epaphroditus</a:t>
            </a:r>
          </a:p>
        </p:txBody>
      </p:sp>
      <p:sp>
        <p:nvSpPr>
          <p:cNvPr id="18" name="Horizontal Scroll 17"/>
          <p:cNvSpPr/>
          <p:nvPr/>
        </p:nvSpPr>
        <p:spPr>
          <a:xfrm>
            <a:off x="2893486" y="1786497"/>
            <a:ext cx="2743200" cy="1981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Paul’s letter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To the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Philippians</a:t>
            </a:r>
          </a:p>
        </p:txBody>
      </p:sp>
    </p:spTree>
    <p:extLst>
      <p:ext uri="{BB962C8B-B14F-4D97-AF65-F5344CB8AC3E}">
        <p14:creationId xmlns:p14="http://schemas.microsoft.com/office/powerpoint/2010/main" val="35872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  <a:p>
            <a:pPr marL="914400" marR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447800" y="152400"/>
            <a:ext cx="6096000" cy="1524000"/>
          </a:xfrm>
          <a:prstGeom prst="roundRect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Paul’s letter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alibri" pitchFamily="34" charset="0"/>
              </a:rPr>
              <a:t>to the Philippians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7F346-D5AF-9D47-A94A-E80A3ACA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8" y="3276600"/>
            <a:ext cx="7958062" cy="30202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CA0C3F6-28EF-F843-9999-B58FE56058C4}"/>
              </a:ext>
            </a:extLst>
          </p:cNvPr>
          <p:cNvSpPr txBox="1"/>
          <p:nvPr/>
        </p:nvSpPr>
        <p:spPr>
          <a:xfrm>
            <a:off x="500138" y="6367046"/>
            <a:ext cx="7958062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Image courtesy of: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ManuscriptBibleStudy.com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345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4184"/>
            <a:ext cx="9144000" cy="656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00B050"/>
          </a:solidFill>
          <a:effectLst>
            <a:outerShdw blurRad="127000" dist="1270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MV Boli" pitchFamily="2" charset="0"/>
              </a:rPr>
              <a:t>Paul &amp; financial fellowship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00200" y="533400"/>
            <a:ext cx="1905000" cy="128352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38100">
            <a:noFill/>
          </a:ln>
          <a:effectLst>
            <a:outerShdw blurRad="254000" dist="254000" dir="3000000" algn="ctr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1:5  4:15-18</a:t>
            </a:r>
          </a:p>
        </p:txBody>
      </p:sp>
      <p:sp>
        <p:nvSpPr>
          <p:cNvPr id="16" name="&quot;No&quot; Symbol 15"/>
          <p:cNvSpPr/>
          <p:nvPr/>
        </p:nvSpPr>
        <p:spPr>
          <a:xfrm>
            <a:off x="838200" y="838200"/>
            <a:ext cx="533400" cy="533400"/>
          </a:xfrm>
          <a:prstGeom prst="noSmoking">
            <a:avLst>
              <a:gd name="adj" fmla="val 21309"/>
            </a:avLst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>
            <a:off x="685800" y="2667000"/>
            <a:ext cx="533400" cy="533400"/>
          </a:xfrm>
          <a:prstGeom prst="noSmoking">
            <a:avLst>
              <a:gd name="adj" fmla="val 21309"/>
            </a:avLst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3124200" y="2590800"/>
            <a:ext cx="533400" cy="533400"/>
          </a:xfrm>
          <a:prstGeom prst="noSmoking">
            <a:avLst>
              <a:gd name="adj" fmla="val 21309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60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29203</TotalTime>
  <Words>1003</Words>
  <Application>Microsoft Macintosh PowerPoint</Application>
  <PresentationFormat>On-screen Show (4:3)</PresentationFormat>
  <Paragraphs>208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God, grant me the serenity to accept  the things I cannot change, courage to change the things I can, and wisdom  to know the difference</vt:lpstr>
      <vt:lpstr>“When upon life’s billows  you are tempest tossed...”             COUNT YOUR BLESSINGS                  lyrics by Johnson Oatman Jr.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Alyssa B</dc:creator>
  <cp:lastModifiedBy>Bertina Smelser</cp:lastModifiedBy>
  <cp:revision>320</cp:revision>
  <dcterms:created xsi:type="dcterms:W3CDTF">2013-08-02T16:35:10Z</dcterms:created>
  <dcterms:modified xsi:type="dcterms:W3CDTF">2022-03-19T03:59:46Z</dcterms:modified>
</cp:coreProperties>
</file>