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handoutMasterIdLst>
    <p:handoutMasterId r:id="rId10"/>
  </p:handoutMasterIdLst>
  <p:sldIdLst>
    <p:sldId id="260" r:id="rId2"/>
    <p:sldId id="426" r:id="rId3"/>
    <p:sldId id="449" r:id="rId4"/>
    <p:sldId id="448" r:id="rId5"/>
    <p:sldId id="453" r:id="rId6"/>
    <p:sldId id="452" r:id="rId7"/>
    <p:sldId id="454" r:id="rId8"/>
    <p:sldId id="451" r:id="rId9"/>
  </p:sldIdLst>
  <p:sldSz cx="9144000" cy="5715000" type="screen16x1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49F330-214D-4419-B14D-5ED89393BDAD}" v="131" dt="2022-10-29T16:37:41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4" d="100"/>
          <a:sy n="64" d="100"/>
        </p:scale>
        <p:origin x="52" y="376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 LaGrone" userId="b680fa769da6443c" providerId="LiveId" clId="{1049F330-214D-4419-B14D-5ED89393BDAD}"/>
    <pc:docChg chg="undo custSel addSld delSld modSld sldOrd delMainMaster modMainMaster">
      <pc:chgData name="Russ LaGrone" userId="b680fa769da6443c" providerId="LiveId" clId="{1049F330-214D-4419-B14D-5ED89393BDAD}" dt="2022-10-29T16:38:45.194" v="342" actId="47"/>
      <pc:docMkLst>
        <pc:docMk/>
      </pc:docMkLst>
      <pc:sldChg chg="addSp delSp modSp del mod ord setBg">
        <pc:chgData name="Russ LaGrone" userId="b680fa769da6443c" providerId="LiveId" clId="{1049F330-214D-4419-B14D-5ED89393BDAD}" dt="2022-10-29T16:38:42.757" v="341" actId="47"/>
        <pc:sldMkLst>
          <pc:docMk/>
          <pc:sldMk cId="2512990724" sldId="256"/>
        </pc:sldMkLst>
        <pc:spChg chg="mod">
          <ac:chgData name="Russ LaGrone" userId="b680fa769da6443c" providerId="LiveId" clId="{1049F330-214D-4419-B14D-5ED89393BDAD}" dt="2022-10-29T15:58:44.449" v="37" actId="1076"/>
          <ac:spMkLst>
            <pc:docMk/>
            <pc:sldMk cId="2512990724" sldId="256"/>
            <ac:spMk id="2" creationId="{5A42F1FE-7C96-4161-95B9-B9C1C51936E4}"/>
          </ac:spMkLst>
        </pc:spChg>
        <pc:spChg chg="del">
          <ac:chgData name="Russ LaGrone" userId="b680fa769da6443c" providerId="LiveId" clId="{1049F330-214D-4419-B14D-5ED89393BDAD}" dt="2022-10-29T15:57:06.329" v="30" actId="478"/>
          <ac:spMkLst>
            <pc:docMk/>
            <pc:sldMk cId="2512990724" sldId="256"/>
            <ac:spMk id="3" creationId="{C8525207-C54B-46FA-899C-064FCA594382}"/>
          </ac:spMkLst>
        </pc:spChg>
        <pc:spChg chg="add del mod">
          <ac:chgData name="Russ LaGrone" userId="b680fa769da6443c" providerId="LiveId" clId="{1049F330-214D-4419-B14D-5ED89393BDAD}" dt="2022-10-29T15:57:28.614" v="33" actId="478"/>
          <ac:spMkLst>
            <pc:docMk/>
            <pc:sldMk cId="2512990724" sldId="256"/>
            <ac:spMk id="5" creationId="{CC612FF9-C6C8-9610-FF53-CDC2FA310A23}"/>
          </ac:spMkLst>
        </pc:spChg>
        <pc:picChg chg="add del mod">
          <ac:chgData name="Russ LaGrone" userId="b680fa769da6443c" providerId="LiveId" clId="{1049F330-214D-4419-B14D-5ED89393BDAD}" dt="2022-10-29T16:07:47.467" v="165" actId="1076"/>
          <ac:picMkLst>
            <pc:docMk/>
            <pc:sldMk cId="2512990724" sldId="256"/>
            <ac:picMk id="7" creationId="{FE29227B-4703-4DAD-A51E-EBA7FE3BC51A}"/>
          </ac:picMkLst>
        </pc:picChg>
      </pc:sldChg>
      <pc:sldChg chg="addSp delSp modSp mod ord">
        <pc:chgData name="Russ LaGrone" userId="b680fa769da6443c" providerId="LiveId" clId="{1049F330-214D-4419-B14D-5ED89393BDAD}" dt="2022-10-29T16:10:30.867" v="198"/>
        <pc:sldMkLst>
          <pc:docMk/>
          <pc:sldMk cId="3347713363" sldId="260"/>
        </pc:sldMkLst>
        <pc:spChg chg="del">
          <ac:chgData name="Russ LaGrone" userId="b680fa769da6443c" providerId="LiveId" clId="{1049F330-214D-4419-B14D-5ED89393BDAD}" dt="2022-10-29T16:09:16.066" v="169" actId="21"/>
          <ac:spMkLst>
            <pc:docMk/>
            <pc:sldMk cId="3347713363" sldId="260"/>
            <ac:spMk id="3" creationId="{0CF9459A-1073-4DB8-9A55-A80117634D14}"/>
          </ac:spMkLst>
        </pc:spChg>
        <pc:spChg chg="add mod">
          <ac:chgData name="Russ LaGrone" userId="b680fa769da6443c" providerId="LiveId" clId="{1049F330-214D-4419-B14D-5ED89393BDAD}" dt="2022-10-29T16:10:26.757" v="196" actId="403"/>
          <ac:spMkLst>
            <pc:docMk/>
            <pc:sldMk cId="3347713363" sldId="260"/>
            <ac:spMk id="4" creationId="{0035FA26-2278-9245-F4EC-D88FE7F84303}"/>
          </ac:spMkLst>
        </pc:spChg>
        <pc:picChg chg="add mod">
          <ac:chgData name="Russ LaGrone" userId="b680fa769da6443c" providerId="LiveId" clId="{1049F330-214D-4419-B14D-5ED89393BDAD}" dt="2022-10-29T16:10:02.245" v="173" actId="1076"/>
          <ac:picMkLst>
            <pc:docMk/>
            <pc:sldMk cId="3347713363" sldId="260"/>
            <ac:picMk id="2" creationId="{8F56019B-CFBC-E8F3-2216-024BB7CA779E}"/>
          </ac:picMkLst>
        </pc:picChg>
      </pc:sldChg>
      <pc:sldChg chg="del">
        <pc:chgData name="Russ LaGrone" userId="b680fa769da6443c" providerId="LiveId" clId="{1049F330-214D-4419-B14D-5ED89393BDAD}" dt="2022-10-29T16:38:37.045" v="339" actId="47"/>
        <pc:sldMkLst>
          <pc:docMk/>
          <pc:sldMk cId="4214992001" sldId="399"/>
        </pc:sldMkLst>
      </pc:sldChg>
      <pc:sldChg chg="addSp delSp modSp mod ord setBg delAnim modAnim">
        <pc:chgData name="Russ LaGrone" userId="b680fa769da6443c" providerId="LiveId" clId="{1049F330-214D-4419-B14D-5ED89393BDAD}" dt="2022-10-29T16:22:18.050" v="277" actId="478"/>
        <pc:sldMkLst>
          <pc:docMk/>
          <pc:sldMk cId="2135914724" sldId="426"/>
        </pc:sldMkLst>
        <pc:spChg chg="del">
          <ac:chgData name="Russ LaGrone" userId="b680fa769da6443c" providerId="LiveId" clId="{1049F330-214D-4419-B14D-5ED89393BDAD}" dt="2022-10-29T16:11:15.748" v="202" actId="478"/>
          <ac:spMkLst>
            <pc:docMk/>
            <pc:sldMk cId="2135914724" sldId="426"/>
            <ac:spMk id="2" creationId="{00000000-0000-0000-0000-000000000000}"/>
          </ac:spMkLst>
        </pc:spChg>
        <pc:spChg chg="add mod">
          <ac:chgData name="Russ LaGrone" userId="b680fa769da6443c" providerId="LiveId" clId="{1049F330-214D-4419-B14D-5ED89393BDAD}" dt="2022-10-29T16:11:59.739" v="206"/>
          <ac:spMkLst>
            <pc:docMk/>
            <pc:sldMk cId="2135914724" sldId="426"/>
            <ac:spMk id="4" creationId="{690EFFC2-64B1-1EEA-6992-090A42E471C6}"/>
          </ac:spMkLst>
        </pc:spChg>
        <pc:spChg chg="add mod">
          <ac:chgData name="Russ LaGrone" userId="b680fa769da6443c" providerId="LiveId" clId="{1049F330-214D-4419-B14D-5ED89393BDAD}" dt="2022-10-29T16:13:56.774" v="211" actId="6549"/>
          <ac:spMkLst>
            <pc:docMk/>
            <pc:sldMk cId="2135914724" sldId="426"/>
            <ac:spMk id="5" creationId="{FAD96597-4875-AA06-C89A-E7434BB2E15A}"/>
          </ac:spMkLst>
        </pc:spChg>
        <pc:spChg chg="del">
          <ac:chgData name="Russ LaGrone" userId="b680fa769da6443c" providerId="LiveId" clId="{1049F330-214D-4419-B14D-5ED89393BDAD}" dt="2022-10-29T16:11:13.350" v="201" actId="478"/>
          <ac:spMkLst>
            <pc:docMk/>
            <pc:sldMk cId="2135914724" sldId="426"/>
            <ac:spMk id="6" creationId="{85717586-D1A0-E7DF-46D3-A583469CF999}"/>
          </ac:spMkLst>
        </pc:spChg>
        <pc:picChg chg="add del mod">
          <ac:chgData name="Russ LaGrone" userId="b680fa769da6443c" providerId="LiveId" clId="{1049F330-214D-4419-B14D-5ED89393BDAD}" dt="2022-10-29T16:22:18.050" v="277" actId="478"/>
          <ac:picMkLst>
            <pc:docMk/>
            <pc:sldMk cId="2135914724" sldId="426"/>
            <ac:picMk id="3" creationId="{490DD91F-7A25-D483-8B13-914CF1531CCE}"/>
          </ac:picMkLst>
        </pc:picChg>
      </pc:sldChg>
      <pc:sldChg chg="modSp del mod ord setBg modAnim">
        <pc:chgData name="Russ LaGrone" userId="b680fa769da6443c" providerId="LiveId" clId="{1049F330-214D-4419-B14D-5ED89393BDAD}" dt="2022-10-29T16:38:32.649" v="336" actId="47"/>
        <pc:sldMkLst>
          <pc:docMk/>
          <pc:sldMk cId="287070553" sldId="430"/>
        </pc:sldMkLst>
        <pc:spChg chg="mod">
          <ac:chgData name="Russ LaGrone" userId="b680fa769da6443c" providerId="LiveId" clId="{1049F330-214D-4419-B14D-5ED89393BDAD}" dt="2022-10-29T16:03:50.063" v="153" actId="1076"/>
          <ac:spMkLst>
            <pc:docMk/>
            <pc:sldMk cId="287070553" sldId="430"/>
            <ac:spMk id="2" creationId="{00000000-0000-0000-0000-000000000000}"/>
          </ac:spMkLst>
        </pc:spChg>
        <pc:spChg chg="mod">
          <ac:chgData name="Russ LaGrone" userId="b680fa769da6443c" providerId="LiveId" clId="{1049F330-214D-4419-B14D-5ED89393BDAD}" dt="2022-10-29T16:03:40.075" v="152" actId="403"/>
          <ac:spMkLst>
            <pc:docMk/>
            <pc:sldMk cId="287070553" sldId="430"/>
            <ac:spMk id="6" creationId="{85717586-D1A0-E7DF-46D3-A583469CF999}"/>
          </ac:spMkLst>
        </pc:spChg>
      </pc:sldChg>
      <pc:sldChg chg="del">
        <pc:chgData name="Russ LaGrone" userId="b680fa769da6443c" providerId="LiveId" clId="{1049F330-214D-4419-B14D-5ED89393BDAD}" dt="2022-10-29T16:38:45.194" v="342" actId="47"/>
        <pc:sldMkLst>
          <pc:docMk/>
          <pc:sldMk cId="563850083" sldId="431"/>
        </pc:sldMkLst>
      </pc:sldChg>
      <pc:sldChg chg="del">
        <pc:chgData name="Russ LaGrone" userId="b680fa769da6443c" providerId="LiveId" clId="{1049F330-214D-4419-B14D-5ED89393BDAD}" dt="2022-10-29T16:38:37.955" v="340" actId="47"/>
        <pc:sldMkLst>
          <pc:docMk/>
          <pc:sldMk cId="2510930288" sldId="432"/>
        </pc:sldMkLst>
      </pc:sldChg>
      <pc:sldChg chg="del">
        <pc:chgData name="Russ LaGrone" userId="b680fa769da6443c" providerId="LiveId" clId="{1049F330-214D-4419-B14D-5ED89393BDAD}" dt="2022-10-29T16:38:34.550" v="337" actId="47"/>
        <pc:sldMkLst>
          <pc:docMk/>
          <pc:sldMk cId="2289670668" sldId="447"/>
        </pc:sldMkLst>
      </pc:sldChg>
      <pc:sldChg chg="addSp delSp modSp add mod modAnim">
        <pc:chgData name="Russ LaGrone" userId="b680fa769da6443c" providerId="LiveId" clId="{1049F330-214D-4419-B14D-5ED89393BDAD}" dt="2022-10-29T16:28:50.064" v="297"/>
        <pc:sldMkLst>
          <pc:docMk/>
          <pc:sldMk cId="1549796046" sldId="448"/>
        </pc:sldMkLst>
        <pc:spChg chg="add mod">
          <ac:chgData name="Russ LaGrone" userId="b680fa769da6443c" providerId="LiveId" clId="{1049F330-214D-4419-B14D-5ED89393BDAD}" dt="2022-10-29T16:26:47.382" v="293" actId="14100"/>
          <ac:spMkLst>
            <pc:docMk/>
            <pc:sldMk cId="1549796046" sldId="448"/>
            <ac:spMk id="2" creationId="{DE2EECD1-B201-37D8-7FD6-C027FB5E1F93}"/>
          </ac:spMkLst>
        </pc:spChg>
        <pc:spChg chg="mod">
          <ac:chgData name="Russ LaGrone" userId="b680fa769da6443c" providerId="LiveId" clId="{1049F330-214D-4419-B14D-5ED89393BDAD}" dt="2022-10-29T16:24:20.808" v="283" actId="6549"/>
          <ac:spMkLst>
            <pc:docMk/>
            <pc:sldMk cId="1549796046" sldId="448"/>
            <ac:spMk id="5" creationId="{FAD96597-4875-AA06-C89A-E7434BB2E15A}"/>
          </ac:spMkLst>
        </pc:spChg>
        <pc:picChg chg="del">
          <ac:chgData name="Russ LaGrone" userId="b680fa769da6443c" providerId="LiveId" clId="{1049F330-214D-4419-B14D-5ED89393BDAD}" dt="2022-10-29T16:22:25.825" v="279" actId="478"/>
          <ac:picMkLst>
            <pc:docMk/>
            <pc:sldMk cId="1549796046" sldId="448"/>
            <ac:picMk id="3" creationId="{490DD91F-7A25-D483-8B13-914CF1531CCE}"/>
          </ac:picMkLst>
        </pc:picChg>
      </pc:sldChg>
      <pc:sldChg chg="addSp delSp modSp add mod ord">
        <pc:chgData name="Russ LaGrone" userId="b680fa769da6443c" providerId="LiveId" clId="{1049F330-214D-4419-B14D-5ED89393BDAD}" dt="2022-10-29T16:22:21.819" v="278" actId="478"/>
        <pc:sldMkLst>
          <pc:docMk/>
          <pc:sldMk cId="935943765" sldId="449"/>
        </pc:sldMkLst>
        <pc:spChg chg="del">
          <ac:chgData name="Russ LaGrone" userId="b680fa769da6443c" providerId="LiveId" clId="{1049F330-214D-4419-B14D-5ED89393BDAD}" dt="2022-10-29T16:14:30.164" v="214" actId="478"/>
          <ac:spMkLst>
            <pc:docMk/>
            <pc:sldMk cId="935943765" sldId="449"/>
            <ac:spMk id="2" creationId="{00000000-0000-0000-0000-000000000000}"/>
          </ac:spMkLst>
        </pc:spChg>
        <pc:spChg chg="del">
          <ac:chgData name="Russ LaGrone" userId="b680fa769da6443c" providerId="LiveId" clId="{1049F330-214D-4419-B14D-5ED89393BDAD}" dt="2022-10-29T16:14:27.024" v="213" actId="478"/>
          <ac:spMkLst>
            <pc:docMk/>
            <pc:sldMk cId="935943765" sldId="449"/>
            <ac:spMk id="3" creationId="{00000000-0000-0000-0000-000000000000}"/>
          </ac:spMkLst>
        </pc:spChg>
        <pc:spChg chg="add del mod">
          <ac:chgData name="Russ LaGrone" userId="b680fa769da6443c" providerId="LiveId" clId="{1049F330-214D-4419-B14D-5ED89393BDAD}" dt="2022-10-29T16:14:34.309" v="216" actId="478"/>
          <ac:spMkLst>
            <pc:docMk/>
            <pc:sldMk cId="935943765" sldId="449"/>
            <ac:spMk id="5" creationId="{3D29FF7B-3EAB-52A1-83C5-F8526D7AAF30}"/>
          </ac:spMkLst>
        </pc:spChg>
        <pc:spChg chg="add del mod">
          <ac:chgData name="Russ LaGrone" userId="b680fa769da6443c" providerId="LiveId" clId="{1049F330-214D-4419-B14D-5ED89393BDAD}" dt="2022-10-29T16:14:32.665" v="215" actId="478"/>
          <ac:spMkLst>
            <pc:docMk/>
            <pc:sldMk cId="935943765" sldId="449"/>
            <ac:spMk id="7" creationId="{2325A6CA-5B04-5A82-ADA3-7C0995EBC223}"/>
          </ac:spMkLst>
        </pc:spChg>
        <pc:spChg chg="add mod">
          <ac:chgData name="Russ LaGrone" userId="b680fa769da6443c" providerId="LiveId" clId="{1049F330-214D-4419-B14D-5ED89393BDAD}" dt="2022-10-29T16:17:11.130" v="248" actId="20577"/>
          <ac:spMkLst>
            <pc:docMk/>
            <pc:sldMk cId="935943765" sldId="449"/>
            <ac:spMk id="10" creationId="{89837ADD-117F-4964-C583-E3B64870D985}"/>
          </ac:spMkLst>
        </pc:spChg>
        <pc:spChg chg="add mod">
          <ac:chgData name="Russ LaGrone" userId="b680fa769da6443c" providerId="LiveId" clId="{1049F330-214D-4419-B14D-5ED89393BDAD}" dt="2022-10-29T16:18:33.814" v="253" actId="122"/>
          <ac:spMkLst>
            <pc:docMk/>
            <pc:sldMk cId="935943765" sldId="449"/>
            <ac:spMk id="11" creationId="{FEF098DA-7C6A-FB7C-915A-4810266FA6AB}"/>
          </ac:spMkLst>
        </pc:spChg>
        <pc:picChg chg="add del mod">
          <ac:chgData name="Russ LaGrone" userId="b680fa769da6443c" providerId="LiveId" clId="{1049F330-214D-4419-B14D-5ED89393BDAD}" dt="2022-10-29T16:22:21.819" v="278" actId="478"/>
          <ac:picMkLst>
            <pc:docMk/>
            <pc:sldMk cId="935943765" sldId="449"/>
            <ac:picMk id="8" creationId="{4DAA6CA2-E070-DC63-6903-8C75B3347A20}"/>
          </ac:picMkLst>
        </pc:picChg>
        <pc:picChg chg="add del mod">
          <ac:chgData name="Russ LaGrone" userId="b680fa769da6443c" providerId="LiveId" clId="{1049F330-214D-4419-B14D-5ED89393BDAD}" dt="2022-10-29T16:15:46.828" v="220"/>
          <ac:picMkLst>
            <pc:docMk/>
            <pc:sldMk cId="935943765" sldId="449"/>
            <ac:picMk id="9" creationId="{857EDE31-AC86-D466-88ED-5F1A5798B541}"/>
          </ac:picMkLst>
        </pc:picChg>
      </pc:sldChg>
      <pc:sldChg chg="add del">
        <pc:chgData name="Russ LaGrone" userId="b680fa769da6443c" providerId="LiveId" clId="{1049F330-214D-4419-B14D-5ED89393BDAD}" dt="2022-10-29T16:38:36.185" v="338" actId="47"/>
        <pc:sldMkLst>
          <pc:docMk/>
          <pc:sldMk cId="1560194953" sldId="450"/>
        </pc:sldMkLst>
      </pc:sldChg>
      <pc:sldChg chg="delSp modSp add mod">
        <pc:chgData name="Russ LaGrone" userId="b680fa769da6443c" providerId="LiveId" clId="{1049F330-214D-4419-B14D-5ED89393BDAD}" dt="2022-10-29T16:22:29.081" v="280" actId="478"/>
        <pc:sldMkLst>
          <pc:docMk/>
          <pc:sldMk cId="1905123998" sldId="451"/>
        </pc:sldMkLst>
        <pc:spChg chg="mod">
          <ac:chgData name="Russ LaGrone" userId="b680fa769da6443c" providerId="LiveId" clId="{1049F330-214D-4419-B14D-5ED89393BDAD}" dt="2022-10-29T16:21:30.337" v="276" actId="20577"/>
          <ac:spMkLst>
            <pc:docMk/>
            <pc:sldMk cId="1905123998" sldId="451"/>
            <ac:spMk id="10" creationId="{89837ADD-117F-4964-C583-E3B64870D985}"/>
          </ac:spMkLst>
        </pc:spChg>
        <pc:spChg chg="mod">
          <ac:chgData name="Russ LaGrone" userId="b680fa769da6443c" providerId="LiveId" clId="{1049F330-214D-4419-B14D-5ED89393BDAD}" dt="2022-10-29T16:21:17.519" v="274" actId="122"/>
          <ac:spMkLst>
            <pc:docMk/>
            <pc:sldMk cId="1905123998" sldId="451"/>
            <ac:spMk id="11" creationId="{FEF098DA-7C6A-FB7C-915A-4810266FA6AB}"/>
          </ac:spMkLst>
        </pc:spChg>
        <pc:picChg chg="del mod">
          <ac:chgData name="Russ LaGrone" userId="b680fa769da6443c" providerId="LiveId" clId="{1049F330-214D-4419-B14D-5ED89393BDAD}" dt="2022-10-29T16:22:29.081" v="280" actId="478"/>
          <ac:picMkLst>
            <pc:docMk/>
            <pc:sldMk cId="1905123998" sldId="451"/>
            <ac:picMk id="8" creationId="{4DAA6CA2-E070-DC63-6903-8C75B3347A20}"/>
          </ac:picMkLst>
        </pc:picChg>
      </pc:sldChg>
      <pc:sldChg chg="addSp modSp add mod modAnim">
        <pc:chgData name="Russ LaGrone" userId="b680fa769da6443c" providerId="LiveId" clId="{1049F330-214D-4419-B14D-5ED89393BDAD}" dt="2022-10-29T16:35:19.020" v="319" actId="1076"/>
        <pc:sldMkLst>
          <pc:docMk/>
          <pc:sldMk cId="3584840833" sldId="452"/>
        </pc:sldMkLst>
        <pc:spChg chg="add mod">
          <ac:chgData name="Russ LaGrone" userId="b680fa769da6443c" providerId="LiveId" clId="{1049F330-214D-4419-B14D-5ED89393BDAD}" dt="2022-10-29T16:35:19.020" v="319" actId="1076"/>
          <ac:spMkLst>
            <pc:docMk/>
            <pc:sldMk cId="3584840833" sldId="452"/>
            <ac:spMk id="2" creationId="{0A8941D3-A8F1-6C7F-66B8-CA8F9858CF2C}"/>
          </ac:spMkLst>
        </pc:spChg>
        <pc:spChg chg="mod">
          <ac:chgData name="Russ LaGrone" userId="b680fa769da6443c" providerId="LiveId" clId="{1049F330-214D-4419-B14D-5ED89393BDAD}" dt="2022-10-29T16:35:07.038" v="318" actId="1076"/>
          <ac:spMkLst>
            <pc:docMk/>
            <pc:sldMk cId="3584840833" sldId="452"/>
            <ac:spMk id="5" creationId="{FAD96597-4875-AA06-C89A-E7434BB2E15A}"/>
          </ac:spMkLst>
        </pc:spChg>
      </pc:sldChg>
      <pc:sldChg chg="addSp modSp add mod ord modAnim">
        <pc:chgData name="Russ LaGrone" userId="b680fa769da6443c" providerId="LiveId" clId="{1049F330-214D-4419-B14D-5ED89393BDAD}" dt="2022-10-29T16:33:07.545" v="306" actId="1076"/>
        <pc:sldMkLst>
          <pc:docMk/>
          <pc:sldMk cId="897051926" sldId="453"/>
        </pc:sldMkLst>
        <pc:spChg chg="add mod">
          <ac:chgData name="Russ LaGrone" userId="b680fa769da6443c" providerId="LiveId" clId="{1049F330-214D-4419-B14D-5ED89393BDAD}" dt="2022-10-29T16:33:07.545" v="306" actId="1076"/>
          <ac:spMkLst>
            <pc:docMk/>
            <pc:sldMk cId="897051926" sldId="453"/>
            <ac:spMk id="2" creationId="{C965B2CE-1AF2-048B-281A-59A4DE7E86DB}"/>
          </ac:spMkLst>
        </pc:spChg>
        <pc:spChg chg="mod">
          <ac:chgData name="Russ LaGrone" userId="b680fa769da6443c" providerId="LiveId" clId="{1049F330-214D-4419-B14D-5ED89393BDAD}" dt="2022-10-29T16:31:44.636" v="302" actId="6549"/>
          <ac:spMkLst>
            <pc:docMk/>
            <pc:sldMk cId="897051926" sldId="453"/>
            <ac:spMk id="5" creationId="{FAD96597-4875-AA06-C89A-E7434BB2E15A}"/>
          </ac:spMkLst>
        </pc:spChg>
      </pc:sldChg>
      <pc:sldChg chg="modSp add mod">
        <pc:chgData name="Russ LaGrone" userId="b680fa769da6443c" providerId="LiveId" clId="{1049F330-214D-4419-B14D-5ED89393BDAD}" dt="2022-10-29T16:38:19.232" v="335" actId="1076"/>
        <pc:sldMkLst>
          <pc:docMk/>
          <pc:sldMk cId="1292132491" sldId="454"/>
        </pc:sldMkLst>
        <pc:spChg chg="mod">
          <ac:chgData name="Russ LaGrone" userId="b680fa769da6443c" providerId="LiveId" clId="{1049F330-214D-4419-B14D-5ED89393BDAD}" dt="2022-10-29T16:37:51.380" v="334" actId="20577"/>
          <ac:spMkLst>
            <pc:docMk/>
            <pc:sldMk cId="1292132491" sldId="454"/>
            <ac:spMk id="4" creationId="{0035FA26-2278-9245-F4EC-D88FE7F84303}"/>
          </ac:spMkLst>
        </pc:spChg>
        <pc:picChg chg="mod">
          <ac:chgData name="Russ LaGrone" userId="b680fa769da6443c" providerId="LiveId" clId="{1049F330-214D-4419-B14D-5ED89393BDAD}" dt="2022-10-29T16:38:19.232" v="335" actId="1076"/>
          <ac:picMkLst>
            <pc:docMk/>
            <pc:sldMk cId="1292132491" sldId="454"/>
            <ac:picMk id="2" creationId="{8F56019B-CFBC-E8F3-2216-024BB7CA779E}"/>
          </ac:picMkLst>
        </pc:picChg>
      </pc:sldChg>
      <pc:sldMasterChg chg="setBg modSldLayout">
        <pc:chgData name="Russ LaGrone" userId="b680fa769da6443c" providerId="LiveId" clId="{1049F330-214D-4419-B14D-5ED89393BDAD}" dt="2022-10-29T16:07:08.342" v="163"/>
        <pc:sldMasterMkLst>
          <pc:docMk/>
          <pc:sldMasterMk cId="208883100" sldId="2147483763"/>
        </pc:sldMasterMkLst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1783696728" sldId="2147483764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3981165655" sldId="2147483765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1521443319" sldId="2147483766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319818460" sldId="2147483767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2662551121" sldId="2147483768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3782346044" sldId="2147483769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3889017924" sldId="2147483770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4038885745" sldId="2147483771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207791077" sldId="2147483772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2580041898" sldId="2147483773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1897113357" sldId="2147483774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2356791657" sldId="2147483775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931514446" sldId="2147483776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1320802884" sldId="2147483777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3863318260" sldId="2147483778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922653887" sldId="2147483779"/>
          </pc:sldLayoutMkLst>
        </pc:sldLayoutChg>
        <pc:sldLayoutChg chg="setBg">
          <pc:chgData name="Russ LaGrone" userId="b680fa769da6443c" providerId="LiveId" clId="{1049F330-214D-4419-B14D-5ED89393BDAD}" dt="2022-10-29T16:07:08.342" v="163"/>
          <pc:sldLayoutMkLst>
            <pc:docMk/>
            <pc:sldMasterMk cId="208883100" sldId="2147483763"/>
            <pc:sldLayoutMk cId="1301068703" sldId="2147483780"/>
          </pc:sldLayoutMkLst>
        </pc:sldLayoutChg>
      </pc:sldMasterChg>
      <pc:sldMasterChg chg="del setBg delSldLayout modSldLayout">
        <pc:chgData name="Russ LaGrone" userId="b680fa769da6443c" providerId="LiveId" clId="{1049F330-214D-4419-B14D-5ED89393BDAD}" dt="2022-10-29T16:38:42.757" v="341" actId="47"/>
        <pc:sldMasterMkLst>
          <pc:docMk/>
          <pc:sldMasterMk cId="1986784433" sldId="2147483781"/>
        </pc:sldMasterMkLst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1300608735" sldId="2147483782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1111178703" sldId="2147483783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159680802" sldId="2147483784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3234021816" sldId="2147483785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4007264598" sldId="2147483786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269507484" sldId="2147483787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3689904002" sldId="2147483788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2732686908" sldId="2147483789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813855551" sldId="2147483790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912562827" sldId="2147483791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3871307599" sldId="2147483792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3057978231" sldId="2147483793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3809313900" sldId="2147483794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1826464344" sldId="2147483795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4140222471" sldId="2147483796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3229690159" sldId="2147483797"/>
          </pc:sldLayoutMkLst>
        </pc:sldLayoutChg>
        <pc:sldLayoutChg chg="del setBg">
          <pc:chgData name="Russ LaGrone" userId="b680fa769da6443c" providerId="LiveId" clId="{1049F330-214D-4419-B14D-5ED89393BDAD}" dt="2022-10-29T16:38:42.757" v="341" actId="47"/>
          <pc:sldLayoutMkLst>
            <pc:docMk/>
            <pc:sldMasterMk cId="1986784433" sldId="2147483781"/>
            <pc:sldLayoutMk cId="805017332" sldId="214748379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7740" cy="469423"/>
          </a:xfrm>
          <a:prstGeom prst="rect">
            <a:avLst/>
          </a:prstGeom>
        </p:spPr>
        <p:txBody>
          <a:bodyPr vert="horz" lIns="94032" tIns="47016" rIns="94032" bIns="470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2"/>
            <a:ext cx="3077740" cy="469423"/>
          </a:xfrm>
          <a:prstGeom prst="rect">
            <a:avLst/>
          </a:prstGeom>
        </p:spPr>
        <p:txBody>
          <a:bodyPr vert="horz" lIns="94032" tIns="47016" rIns="94032" bIns="47016" rtlCol="0"/>
          <a:lstStyle>
            <a:lvl1pPr algn="r">
              <a:defRPr sz="1200"/>
            </a:lvl1pPr>
          </a:lstStyle>
          <a:p>
            <a:fld id="{13491151-A4A8-4FCE-8548-5371B6CDCB7F}" type="datetimeFigureOut">
              <a:rPr lang="en-US" smtClean="0"/>
              <a:pPr/>
              <a:t>10/29/2022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917425"/>
            <a:ext cx="3077740" cy="469423"/>
          </a:xfrm>
          <a:prstGeom prst="rect">
            <a:avLst/>
          </a:prstGeom>
        </p:spPr>
        <p:txBody>
          <a:bodyPr vert="horz" lIns="94032" tIns="47016" rIns="94032" bIns="470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5"/>
            <a:ext cx="3077740" cy="469423"/>
          </a:xfrm>
          <a:prstGeom prst="rect">
            <a:avLst/>
          </a:prstGeom>
        </p:spPr>
        <p:txBody>
          <a:bodyPr vert="horz" lIns="94032" tIns="47016" rIns="94032" bIns="47016" rtlCol="0" anchor="b"/>
          <a:lstStyle>
            <a:lvl1pPr algn="r">
              <a:defRPr sz="1200"/>
            </a:lvl1pPr>
          </a:lstStyle>
          <a:p>
            <a:fld id="{34319CE5-BF4C-426F-835E-3ED87CB077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85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206500"/>
            <a:ext cx="6619244" cy="277465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981150"/>
            <a:ext cx="6619244" cy="71785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BB7A7-3A6B-4816-B617-CE47999A7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9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000489"/>
            <a:ext cx="6619243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71500"/>
            <a:ext cx="6619244" cy="303388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472771"/>
            <a:ext cx="6619242" cy="41142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3CA2-C3E1-4876-9351-1FE197ED0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4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06500"/>
            <a:ext cx="6619244" cy="1651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048000"/>
            <a:ext cx="6619244" cy="1968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3CA2-C3E1-4876-9351-1FE197ED0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1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206500"/>
            <a:ext cx="5999486" cy="19361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3142645"/>
            <a:ext cx="5459737" cy="285145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25548"/>
            <a:ext cx="6619244" cy="13970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3CA2-C3E1-4876-9351-1FE197ED0F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721" y="809378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2178156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6791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03501"/>
            <a:ext cx="6619245" cy="137765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981151"/>
            <a:ext cx="6619244" cy="7170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3CA2-C3E1-4876-9351-1FE197ED0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14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651000"/>
            <a:ext cx="2210150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222500"/>
            <a:ext cx="2195513" cy="299111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651000"/>
            <a:ext cx="2202181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222500"/>
            <a:ext cx="2210096" cy="299111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651000"/>
            <a:ext cx="2199085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222500"/>
            <a:ext cx="2199085" cy="299111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778000"/>
            <a:ext cx="0" cy="33020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778000"/>
            <a:ext cx="0" cy="330573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3CA2-C3E1-4876-9351-1FE197ED0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542458"/>
            <a:ext cx="2205038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841500"/>
            <a:ext cx="2205038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022676"/>
            <a:ext cx="2205038" cy="54932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542458"/>
            <a:ext cx="219789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841500"/>
            <a:ext cx="2197894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022676"/>
            <a:ext cx="2200805" cy="54932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542458"/>
            <a:ext cx="2199085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841500"/>
            <a:ext cx="2199085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022674"/>
            <a:ext cx="2201998" cy="54932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778000"/>
            <a:ext cx="0" cy="33020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778000"/>
            <a:ext cx="0" cy="330573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33CA2-C3E1-4876-9351-1FE197ED0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1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CFBD8-233B-45F8-80E5-A5AF2FC51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53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58511"/>
            <a:ext cx="1314451" cy="485510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739512"/>
            <a:ext cx="5567362" cy="4474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81EA-AB67-4E66-9385-168179C781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FB57-5612-4035-B72C-509FA98D37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6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384778"/>
            <a:ext cx="6619243" cy="1596373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981151"/>
            <a:ext cx="6619244" cy="7170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6D278-920E-4A8E-BF7F-EBB64228B5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717146"/>
            <a:ext cx="3297254" cy="349646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713411"/>
            <a:ext cx="3297256" cy="35002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24E1-5AF6-4D00-A8F7-E08475C164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587500"/>
            <a:ext cx="329725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095500"/>
            <a:ext cx="3297254" cy="311811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587500"/>
            <a:ext cx="329725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095500"/>
            <a:ext cx="3297254" cy="311811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F24B7-ED40-4F94-8850-570B2F917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5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7789A-AD8E-4EDB-B520-FA443BEDD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4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329-498D-42E2-8189-5478512164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1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06500"/>
            <a:ext cx="2550798" cy="12065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206500"/>
            <a:ext cx="3896998" cy="3810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07734"/>
            <a:ext cx="2550797" cy="24129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43DD3-3DE6-489F-82CE-CBB72F2C65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8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545160"/>
            <a:ext cx="3819680" cy="131234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952500"/>
            <a:ext cx="2400300" cy="381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048000"/>
            <a:ext cx="3813734" cy="1143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15EF-5107-4D96-A549-2D88C66068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24738"/>
            <a:ext cx="3027759" cy="3490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410290"/>
            <a:ext cx="1141809" cy="197121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397000"/>
            <a:ext cx="2114550" cy="23495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0"/>
            <a:ext cx="1202540" cy="951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5080000"/>
            <a:ext cx="745301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116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710766"/>
            <a:ext cx="6709906" cy="349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75455" y="1504951"/>
            <a:ext cx="8254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552855" y="2700448"/>
            <a:ext cx="321649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46441"/>
            <a:ext cx="628649" cy="6397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33CA2-C3E1-4876-9351-1FE197ED0F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56019B-CFBC-E8F3-2216-024BB7CA7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365" t="23391" r="4727"/>
          <a:stretch/>
        </p:blipFill>
        <p:spPr>
          <a:xfrm>
            <a:off x="-1066800" y="0"/>
            <a:ext cx="10159997" cy="5715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035FA26-2278-9245-F4EC-D88FE7F8430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790700"/>
            <a:ext cx="8444522" cy="1447800"/>
          </a:xfrm>
          <a:prstGeom prst="rect">
            <a:avLst/>
          </a:prstGeom>
        </p:spPr>
        <p:txBody>
          <a:bodyPr vert="horz" lIns="91440" tIns="45720" rIns="91440" bIns="0" rtlCol="0" anchor="b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sz="5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ómo</a:t>
            </a:r>
            <a:r>
              <a:rPr lang="es-ES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 Jesús </a:t>
            </a:r>
            <a:br>
              <a:rPr lang="es-ES" sz="5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enfrentó la muerte</a:t>
            </a:r>
            <a:endParaRPr lang="en-US" sz="5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1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90EFFC2-64B1-1EEA-6992-090A42E471C6}"/>
              </a:ext>
            </a:extLst>
          </p:cNvPr>
          <p:cNvSpPr txBox="1">
            <a:spLocks/>
          </p:cNvSpPr>
          <p:nvPr/>
        </p:nvSpPr>
        <p:spPr>
          <a:xfrm>
            <a:off x="838200" y="190500"/>
            <a:ext cx="6949161" cy="81032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Cómo</a:t>
            </a: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Jesús</a:t>
            </a: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enfrentó</a:t>
            </a:r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la </a:t>
            </a:r>
            <a:r>
              <a:rPr lang="en-US" sz="4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muerte</a:t>
            </a:r>
            <a:endParaRPr 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D96597-4875-AA06-C89A-E7434BB2E15A}"/>
              </a:ext>
            </a:extLst>
          </p:cNvPr>
          <p:cNvSpPr txBox="1"/>
          <p:nvPr/>
        </p:nvSpPr>
        <p:spPr>
          <a:xfrm>
            <a:off x="617081" y="14097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marR="0" lvl="0" indent="-460375"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</a:t>
            </a: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conocimiento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9837ADD-117F-4964-C583-E3B64870D985}"/>
              </a:ext>
            </a:extLst>
          </p:cNvPr>
          <p:cNvSpPr txBox="1">
            <a:spLocks/>
          </p:cNvSpPr>
          <p:nvPr/>
        </p:nvSpPr>
        <p:spPr>
          <a:xfrm>
            <a:off x="1066800" y="190500"/>
            <a:ext cx="6720562" cy="81032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Juan 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12:27-28, 32-33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EF098DA-7C6A-FB7C-915A-4810266FA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81100"/>
            <a:ext cx="7927690" cy="3832412"/>
          </a:xfrm>
        </p:spPr>
        <p:txBody>
          <a:bodyPr>
            <a:normAutofit fontScale="92500" lnSpcReduction="10000"/>
          </a:bodyPr>
          <a:lstStyle/>
          <a:p>
            <a:pPr marL="200025" indent="0" algn="ctr">
              <a:spcBef>
                <a:spcPts val="0"/>
              </a:spcBef>
              <a:buNone/>
            </a:pPr>
            <a:r>
              <a:rPr lang="es-ES" sz="3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 «Ahora </a:t>
            </a:r>
            <a:r>
              <a:rPr lang="es-ES" sz="3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 alma se ha angustiado; y ¿qué diré: “Padre, sálvame de esta hora”? Pero para esto he llegado a esta hora. </a:t>
            </a:r>
            <a:r>
              <a:rPr lang="es-ES" sz="3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s-ES" sz="3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Padre, glorifica Tu nombre». Entonces vino una voz del cielo: «Y lo he glorificado, y de nuevo lo glorificaré». </a:t>
            </a:r>
            <a:r>
              <a:rPr lang="es-ES" sz="3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  <a:r>
              <a:rPr lang="es-ES" sz="3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Pero Yo, si soy levantado de la tierra, atraeré a todos a Mí mismo». </a:t>
            </a:r>
            <a:r>
              <a:rPr lang="es-ES" sz="32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s-ES" sz="32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Pero Él decía esto para indicar la clase de muerte que iba a morir.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943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690EFFC2-64B1-1EEA-6992-090A42E471C6}"/>
              </a:ext>
            </a:extLst>
          </p:cNvPr>
          <p:cNvSpPr txBox="1">
            <a:spLocks/>
          </p:cNvSpPr>
          <p:nvPr/>
        </p:nvSpPr>
        <p:spPr>
          <a:xfrm>
            <a:off x="990600" y="190500"/>
            <a:ext cx="6796762" cy="81032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Cómo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Jesús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enfrentó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la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muerte</a:t>
            </a:r>
            <a:endParaRPr 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D96597-4875-AA06-C89A-E7434BB2E15A}"/>
              </a:ext>
            </a:extLst>
          </p:cNvPr>
          <p:cNvSpPr txBox="1"/>
          <p:nvPr/>
        </p:nvSpPr>
        <p:spPr>
          <a:xfrm>
            <a:off x="617081" y="14097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marR="0" lvl="0" indent="-460375"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</a:t>
            </a: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conocimiento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marR="0" lvl="0" indent="-4603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angustia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DE2EECD1-B201-37D8-7FD6-C027FB5E1F93}"/>
              </a:ext>
            </a:extLst>
          </p:cNvPr>
          <p:cNvSpPr/>
          <p:nvPr/>
        </p:nvSpPr>
        <p:spPr>
          <a:xfrm>
            <a:off x="2743200" y="3086100"/>
            <a:ext cx="5715000" cy="2133600"/>
          </a:xfrm>
          <a:prstGeom prst="wedgeRectCallout">
            <a:avLst>
              <a:gd name="adj1" fmla="val -39512"/>
              <a:gd name="adj2" fmla="val -61131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27 </a:t>
            </a:r>
            <a:r>
              <a:rPr lang="en-US" sz="2800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Ahora Mi alma se ha angustiado; y ¿qué diré: “Padre, sálvame de esta hora”? Pero para esto he llegado a esta hora</a:t>
            </a:r>
            <a:r>
              <a:rPr lang="es-ES" sz="28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979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D96597-4875-AA06-C89A-E7434BB2E15A}"/>
              </a:ext>
            </a:extLst>
          </p:cNvPr>
          <p:cNvSpPr txBox="1"/>
          <p:nvPr/>
        </p:nvSpPr>
        <p:spPr>
          <a:xfrm>
            <a:off x="617081" y="1409700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marR="0" lvl="0" indent="-460375"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conocimiento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marR="0" lvl="0" indent="-4603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angustia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marR="0" lvl="0" indent="-4603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Pensando</a:t>
            </a: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demás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C965B2CE-1AF2-048B-281A-59A4DE7E86DB}"/>
              </a:ext>
            </a:extLst>
          </p:cNvPr>
          <p:cNvSpPr/>
          <p:nvPr/>
        </p:nvSpPr>
        <p:spPr>
          <a:xfrm>
            <a:off x="2819400" y="4116916"/>
            <a:ext cx="5493881" cy="1219200"/>
          </a:xfrm>
          <a:prstGeom prst="wedgeRectCallout">
            <a:avLst>
              <a:gd name="adj1" fmla="val -39512"/>
              <a:gd name="adj2" fmla="val -61131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32 </a:t>
            </a:r>
            <a:r>
              <a:rPr lang="es-ES" sz="2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Pero Yo, si soy levantado de la tierra, atraeré a todos a Mí </a:t>
            </a:r>
            <a:r>
              <a:rPr lang="es-ES" sz="28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mismo.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90EFFC2-64B1-1EEA-6992-090A42E471C6}"/>
              </a:ext>
            </a:extLst>
          </p:cNvPr>
          <p:cNvSpPr txBox="1">
            <a:spLocks/>
          </p:cNvSpPr>
          <p:nvPr/>
        </p:nvSpPr>
        <p:spPr>
          <a:xfrm>
            <a:off x="990600" y="190500"/>
            <a:ext cx="6796762" cy="81032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Cómo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Jesús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enfrentó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la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muerte</a:t>
            </a:r>
            <a:endParaRPr 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D96597-4875-AA06-C89A-E7434BB2E15A}"/>
              </a:ext>
            </a:extLst>
          </p:cNvPr>
          <p:cNvSpPr txBox="1"/>
          <p:nvPr/>
        </p:nvSpPr>
        <p:spPr>
          <a:xfrm>
            <a:off x="533400" y="1382751"/>
            <a:ext cx="762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marR="0" lvl="0" indent="-460375"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conocimiento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marR="0" lvl="0" indent="-4603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angustia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marR="0" lvl="0" indent="-4603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Pensando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demás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marR="0" lvl="0" indent="-46037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Font typeface="+mj-lt"/>
              <a:buAutoNum type="arabicPeriod"/>
            </a:pPr>
            <a:r>
              <a:rPr lang="en-US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valor y </a:t>
            </a:r>
            <a:r>
              <a:rPr lang="en-US" sz="3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confianza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xmlns="" id="{0A8941D3-A8F1-6C7F-66B8-CA8F9858CF2C}"/>
              </a:ext>
            </a:extLst>
          </p:cNvPr>
          <p:cNvSpPr/>
          <p:nvPr/>
        </p:nvSpPr>
        <p:spPr>
          <a:xfrm>
            <a:off x="5486400" y="1943100"/>
            <a:ext cx="3429000" cy="2541549"/>
          </a:xfrm>
          <a:prstGeom prst="wedgeRectCallout">
            <a:avLst>
              <a:gd name="adj1" fmla="val -52722"/>
              <a:gd name="adj2" fmla="val 64505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¿qué </a:t>
            </a:r>
            <a:r>
              <a:rPr lang="es-ES" sz="28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diré: “Padre, sálvame de esta hora”? Pero para esto he llegado a esta hora.</a:t>
            </a:r>
            <a:endParaRPr lang="en-US" sz="2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90EFFC2-64B1-1EEA-6992-090A42E471C6}"/>
              </a:ext>
            </a:extLst>
          </p:cNvPr>
          <p:cNvSpPr txBox="1">
            <a:spLocks/>
          </p:cNvSpPr>
          <p:nvPr/>
        </p:nvSpPr>
        <p:spPr>
          <a:xfrm>
            <a:off x="990600" y="190500"/>
            <a:ext cx="6796762" cy="81032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Cómo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Jesús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enfrentó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la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muerte</a:t>
            </a:r>
            <a:endParaRPr 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8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56019B-CFBC-E8F3-2216-024BB7CA7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365" t="23391" r="4727"/>
          <a:stretch/>
        </p:blipFill>
        <p:spPr>
          <a:xfrm>
            <a:off x="-1015997" y="-7364"/>
            <a:ext cx="10159997" cy="5715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0035FA26-2278-9245-F4EC-D88FE7F84303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790700"/>
            <a:ext cx="8444522" cy="144780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5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Cena</a:t>
            </a:r>
            <a:r>
              <a:rPr lang="en-US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5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Señor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132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9837ADD-117F-4964-C583-E3B64870D985}"/>
              </a:ext>
            </a:extLst>
          </p:cNvPr>
          <p:cNvSpPr txBox="1">
            <a:spLocks/>
          </p:cNvSpPr>
          <p:nvPr/>
        </p:nvSpPr>
        <p:spPr>
          <a:xfrm>
            <a:off x="1066800" y="190500"/>
            <a:ext cx="6720562" cy="81032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Romanos</a:t>
            </a:r>
            <a:r>
              <a:rPr lang="en-US" sz="4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6:3-5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EF098DA-7C6A-FB7C-915A-4810266FA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81100"/>
            <a:ext cx="7927690" cy="383241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sz="3600" i="1" dirty="0">
                <a:latin typeface="Calibri" panose="020F0502020204030204" pitchFamily="34" charset="0"/>
                <a:cs typeface="Calibri" panose="020F0502020204030204" pitchFamily="34" charset="0"/>
              </a:rPr>
              <a:t>¿O no saben ustedes que todos los que hemos sido bautizados en Cristo Jesús, hemos sido bautizados en Su muerte? </a:t>
            </a:r>
            <a:r>
              <a:rPr lang="es-ES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s-ES" sz="3600" i="1" dirty="0">
                <a:latin typeface="Calibri" panose="020F0502020204030204" pitchFamily="34" charset="0"/>
                <a:cs typeface="Calibri" panose="020F0502020204030204" pitchFamily="34" charset="0"/>
              </a:rPr>
              <a:t>  Por tanto, hemos sido sepultados con Él por medio del bautismo para muerte, a fin de que como Cristo resucitó de entre los muertos por la gloria del Padre, así también nosotros andemos en novedad de vida. </a:t>
            </a:r>
            <a:r>
              <a:rPr lang="es-ES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s-ES" sz="3600" i="1" dirty="0">
                <a:latin typeface="Calibri" panose="020F0502020204030204" pitchFamily="34" charset="0"/>
                <a:cs typeface="Calibri" panose="020F0502020204030204" pitchFamily="34" charset="0"/>
              </a:rPr>
              <a:t>  Porque si hemos sido unidos a Cristo en la semejanza de Su muerte, ciertamente lo seremos también en la semejanza de Su resurrección. </a:t>
            </a:r>
            <a:endParaRPr lang="en-US" sz="36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239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5814</TotalTime>
  <Words>140</Words>
  <Application>Microsoft Office PowerPoint</Application>
  <PresentationFormat>On-screen Show (16:10)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Church of Christ?</dc:title>
  <dc:creator>Russ LaGrone</dc:creator>
  <cp:lastModifiedBy>Esther Eubanks</cp:lastModifiedBy>
  <cp:revision>79</cp:revision>
  <cp:lastPrinted>2022-06-12T11:39:04Z</cp:lastPrinted>
  <dcterms:created xsi:type="dcterms:W3CDTF">2020-01-04T21:17:24Z</dcterms:created>
  <dcterms:modified xsi:type="dcterms:W3CDTF">2022-10-29T19:09:54Z</dcterms:modified>
</cp:coreProperties>
</file>