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715000" type="screen16x10"/>
  <p:notesSz cx="6858000" cy="9144000"/>
  <p:defaultTextStyle>
    <a:defPPr marL="0" marR="0" indent="0" algn="l" defTabSz="356616" rtl="0" fontAlgn="auto" latinLnBrk="1" hangingPunct="0">
      <a:lnSpc>
        <a:spcPct val="100000"/>
      </a:lnSpc>
      <a:spcBef>
        <a:spcPts val="0"/>
      </a:spcBef>
      <a:spcAft>
        <a:spcPts val="0"/>
      </a:spcAft>
      <a:buClrTx/>
      <a:buSzTx/>
      <a:buFontTx/>
      <a:buNone/>
      <a:tabLst/>
      <a:defRPr kumimoji="0" sz="702" b="0" i="0" u="none" strike="noStrike" cap="none" spc="0" normalizeH="0" baseline="0">
        <a:ln>
          <a:noFill/>
        </a:ln>
        <a:solidFill>
          <a:srgbClr val="000000"/>
        </a:solidFill>
        <a:effectLst/>
        <a:uFillTx/>
      </a:defRPr>
    </a:defPPr>
    <a:lvl1pPr marL="0" marR="0" indent="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1pPr>
    <a:lvl2pPr marL="0" marR="0" indent="17830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2pPr>
    <a:lvl3pPr marL="0" marR="0" indent="35661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3pPr>
    <a:lvl4pPr marL="0" marR="0" indent="53492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4pPr>
    <a:lvl5pPr marL="0" marR="0" indent="713232"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5pPr>
    <a:lvl6pPr marL="0" marR="0" indent="891540"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6pPr>
    <a:lvl7pPr marL="0" marR="0" indent="1069848"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7pPr>
    <a:lvl8pPr marL="0" marR="0" indent="1248156"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8pPr>
    <a:lvl9pPr marL="0" marR="0" indent="1426464" algn="ctr" defTabSz="950952" rtl="0" fontAlgn="auto" latinLnBrk="0" hangingPunct="0">
      <a:lnSpc>
        <a:spcPct val="100000"/>
      </a:lnSpc>
      <a:spcBef>
        <a:spcPts val="0"/>
      </a:spcBef>
      <a:spcAft>
        <a:spcPts val="0"/>
      </a:spcAft>
      <a:buClrTx/>
      <a:buSzTx/>
      <a:buFontTx/>
      <a:buNone/>
      <a:tabLst/>
      <a:defRPr kumimoji="0" sz="936" b="0" i="0" u="none" strike="noStrike" cap="none" spc="0" normalizeH="0" baseline="0">
        <a:ln>
          <a:noFill/>
        </a:ln>
        <a:solidFill>
          <a:srgbClr val="FFFFFF"/>
        </a:solidFill>
        <a:effectLst/>
        <a:uFillTx/>
        <a:latin typeface="+mn-lt"/>
        <a:ea typeface="+mn-ea"/>
        <a:cs typeface="+mn-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p:restoredTop sz="94694"/>
  </p:normalViewPr>
  <p:slideViewPr>
    <p:cSldViewPr snapToGrid="0">
      <p:cViewPr varScale="1">
        <p:scale>
          <a:sx n="145" d="100"/>
          <a:sy n="145" d="100"/>
        </p:scale>
        <p:origin x="78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7" name="Shape 157"/>
          <p:cNvSpPr>
            <a:spLocks noGrp="1" noRot="1" noChangeAspect="1"/>
          </p:cNvSpPr>
          <p:nvPr>
            <p:ph type="sldImg"/>
          </p:nvPr>
        </p:nvSpPr>
        <p:spPr>
          <a:xfrm>
            <a:off x="685800" y="685800"/>
            <a:ext cx="5486400" cy="3429000"/>
          </a:xfrm>
          <a:prstGeom prst="rect">
            <a:avLst/>
          </a:prstGeom>
        </p:spPr>
        <p:txBody>
          <a:bodyPr/>
          <a:lstStyle/>
          <a:p>
            <a:endParaRPr/>
          </a:p>
        </p:txBody>
      </p:sp>
      <p:sp>
        <p:nvSpPr>
          <p:cNvPr id="158" name="Shape 15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178308" latinLnBrk="0">
      <a:lnSpc>
        <a:spcPct val="117999"/>
      </a:lnSpc>
      <a:defRPr sz="858">
        <a:latin typeface="+mn-lt"/>
        <a:ea typeface="+mn-ea"/>
        <a:cs typeface="+mn-cs"/>
        <a:sym typeface="Helvetica Neue"/>
      </a:defRPr>
    </a:lvl1pPr>
    <a:lvl2pPr indent="89154" defTabSz="178308" latinLnBrk="0">
      <a:lnSpc>
        <a:spcPct val="117999"/>
      </a:lnSpc>
      <a:defRPr sz="858">
        <a:latin typeface="+mn-lt"/>
        <a:ea typeface="+mn-ea"/>
        <a:cs typeface="+mn-cs"/>
        <a:sym typeface="Helvetica Neue"/>
      </a:defRPr>
    </a:lvl2pPr>
    <a:lvl3pPr indent="178308" defTabSz="178308" latinLnBrk="0">
      <a:lnSpc>
        <a:spcPct val="117999"/>
      </a:lnSpc>
      <a:defRPr sz="858">
        <a:latin typeface="+mn-lt"/>
        <a:ea typeface="+mn-ea"/>
        <a:cs typeface="+mn-cs"/>
        <a:sym typeface="Helvetica Neue"/>
      </a:defRPr>
    </a:lvl3pPr>
    <a:lvl4pPr indent="267462" defTabSz="178308" latinLnBrk="0">
      <a:lnSpc>
        <a:spcPct val="117999"/>
      </a:lnSpc>
      <a:defRPr sz="858">
        <a:latin typeface="+mn-lt"/>
        <a:ea typeface="+mn-ea"/>
        <a:cs typeface="+mn-cs"/>
        <a:sym typeface="Helvetica Neue"/>
      </a:defRPr>
    </a:lvl4pPr>
    <a:lvl5pPr indent="356616" defTabSz="178308" latinLnBrk="0">
      <a:lnSpc>
        <a:spcPct val="117999"/>
      </a:lnSpc>
      <a:defRPr sz="858">
        <a:latin typeface="+mn-lt"/>
        <a:ea typeface="+mn-ea"/>
        <a:cs typeface="+mn-cs"/>
        <a:sym typeface="Helvetica Neue"/>
      </a:defRPr>
    </a:lvl5pPr>
    <a:lvl6pPr indent="445770" defTabSz="178308" latinLnBrk="0">
      <a:lnSpc>
        <a:spcPct val="117999"/>
      </a:lnSpc>
      <a:defRPr sz="858">
        <a:latin typeface="+mn-lt"/>
        <a:ea typeface="+mn-ea"/>
        <a:cs typeface="+mn-cs"/>
        <a:sym typeface="Helvetica Neue"/>
      </a:defRPr>
    </a:lvl6pPr>
    <a:lvl7pPr indent="534924" defTabSz="178308" latinLnBrk="0">
      <a:lnSpc>
        <a:spcPct val="117999"/>
      </a:lnSpc>
      <a:defRPr sz="858">
        <a:latin typeface="+mn-lt"/>
        <a:ea typeface="+mn-ea"/>
        <a:cs typeface="+mn-cs"/>
        <a:sym typeface="Helvetica Neue"/>
      </a:defRPr>
    </a:lvl7pPr>
    <a:lvl8pPr indent="624078" defTabSz="178308" latinLnBrk="0">
      <a:lnSpc>
        <a:spcPct val="117999"/>
      </a:lnSpc>
      <a:defRPr sz="858">
        <a:latin typeface="+mn-lt"/>
        <a:ea typeface="+mn-ea"/>
        <a:cs typeface="+mn-cs"/>
        <a:sym typeface="Helvetica Neue"/>
      </a:defRPr>
    </a:lvl8pPr>
    <a:lvl9pPr indent="713232" defTabSz="178308" latinLnBrk="0">
      <a:lnSpc>
        <a:spcPct val="117999"/>
      </a:lnSpc>
      <a:defRPr sz="858">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452437" y="4932937"/>
            <a:ext cx="8239126" cy="265408"/>
          </a:xfrm>
          <a:prstGeom prst="rect">
            <a:avLst/>
          </a:prstGeom>
        </p:spPr>
        <p:txBody>
          <a:bodyPr lIns="45719" tIns="45719" rIns="45719" bIns="45719" anchor="b"/>
          <a:lstStyle>
            <a:lvl1pPr marL="0" indent="0" defTabSz="309563">
              <a:lnSpc>
                <a:spcPct val="100000"/>
              </a:lnSpc>
              <a:spcBef>
                <a:spcPts val="0"/>
              </a:spcBef>
              <a:buSzTx/>
              <a:buNone/>
              <a:defRPr sz="1350" b="1"/>
            </a:lvl1pPr>
          </a:lstStyle>
          <a:p>
            <a:r>
              <a:t>Author and Date</a:t>
            </a:r>
          </a:p>
        </p:txBody>
      </p:sp>
      <p:sp>
        <p:nvSpPr>
          <p:cNvPr id="12" name="Presentation Title"/>
          <p:cNvSpPr txBox="1">
            <a:spLocks noGrp="1"/>
          </p:cNvSpPr>
          <p:nvPr>
            <p:ph type="title" hasCustomPrompt="1"/>
          </p:nvPr>
        </p:nvSpPr>
        <p:spPr>
          <a:xfrm>
            <a:off x="452436" y="1072913"/>
            <a:ext cx="8239127" cy="1936750"/>
          </a:xfrm>
          <a:prstGeom prst="rect">
            <a:avLst/>
          </a:prstGeom>
        </p:spPr>
        <p:txBody>
          <a:bodyPr anchor="b"/>
          <a:lstStyle>
            <a:lvl1pPr>
              <a:defRPr sz="4350" spc="-87"/>
            </a:lvl1pPr>
          </a:lstStyle>
          <a:p>
            <a:r>
              <a:t>Presentation Title</a:t>
            </a:r>
          </a:p>
        </p:txBody>
      </p:sp>
      <p:sp>
        <p:nvSpPr>
          <p:cNvPr id="13" name="Body Level One…"/>
          <p:cNvSpPr txBox="1">
            <a:spLocks noGrp="1"/>
          </p:cNvSpPr>
          <p:nvPr>
            <p:ph type="body" sz="quarter" idx="1" hasCustomPrompt="1"/>
          </p:nvPr>
        </p:nvSpPr>
        <p:spPr>
          <a:xfrm>
            <a:off x="452438" y="2998694"/>
            <a:ext cx="8239125" cy="793750"/>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xfrm>
            <a:off x="4474217" y="5400032"/>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452438" y="2050351"/>
            <a:ext cx="8239125" cy="1614298"/>
          </a:xfrm>
          <a:prstGeom prst="rect">
            <a:avLst/>
          </a:prstGeom>
        </p:spPr>
        <p:txBody>
          <a:bodyPr anchor="ctr"/>
          <a:lstStyle>
            <a:lvl1pPr marL="0" indent="0" algn="ctr">
              <a:lnSpc>
                <a:spcPct val="80000"/>
              </a:lnSpc>
              <a:spcBef>
                <a:spcPts val="0"/>
              </a:spcBef>
              <a:buSzTx/>
              <a:buNone/>
              <a:defRPr sz="4350" spc="-87">
                <a:latin typeface="Helvetica Neue Medium"/>
                <a:ea typeface="Helvetica Neue Medium"/>
                <a:cs typeface="Helvetica Neue Medium"/>
                <a:sym typeface="Helvetica Neue Medium"/>
              </a:defRPr>
            </a:lvl1pPr>
            <a:lvl2pPr marL="0" indent="171450" algn="ctr">
              <a:lnSpc>
                <a:spcPct val="80000"/>
              </a:lnSpc>
              <a:spcBef>
                <a:spcPts val="0"/>
              </a:spcBef>
              <a:buSzTx/>
              <a:buNone/>
              <a:defRPr sz="4350" spc="-87">
                <a:latin typeface="Helvetica Neue Medium"/>
                <a:ea typeface="Helvetica Neue Medium"/>
                <a:cs typeface="Helvetica Neue Medium"/>
                <a:sym typeface="Helvetica Neue Medium"/>
              </a:defRPr>
            </a:lvl2pPr>
            <a:lvl3pPr marL="0" indent="342900" algn="ctr">
              <a:lnSpc>
                <a:spcPct val="80000"/>
              </a:lnSpc>
              <a:spcBef>
                <a:spcPts val="0"/>
              </a:spcBef>
              <a:buSzTx/>
              <a:buNone/>
              <a:defRPr sz="4350" spc="-87">
                <a:latin typeface="Helvetica Neue Medium"/>
                <a:ea typeface="Helvetica Neue Medium"/>
                <a:cs typeface="Helvetica Neue Medium"/>
                <a:sym typeface="Helvetica Neue Medium"/>
              </a:defRPr>
            </a:lvl3pPr>
            <a:lvl4pPr marL="0" indent="514350" algn="ctr">
              <a:lnSpc>
                <a:spcPct val="80000"/>
              </a:lnSpc>
              <a:spcBef>
                <a:spcPts val="0"/>
              </a:spcBef>
              <a:buSzTx/>
              <a:buNone/>
              <a:defRPr sz="4350" spc="-87">
                <a:latin typeface="Helvetica Neue Medium"/>
                <a:ea typeface="Helvetica Neue Medium"/>
                <a:cs typeface="Helvetica Neue Medium"/>
                <a:sym typeface="Helvetica Neue Medium"/>
              </a:defRPr>
            </a:lvl4pPr>
            <a:lvl5pPr marL="0" indent="685800" algn="ctr">
              <a:lnSpc>
                <a:spcPct val="80000"/>
              </a:lnSpc>
              <a:spcBef>
                <a:spcPts val="0"/>
              </a:spcBef>
              <a:buSzTx/>
              <a:buNone/>
              <a:defRPr sz="4350" spc="-87">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Fact information"/>
          <p:cNvSpPr txBox="1">
            <a:spLocks noGrp="1"/>
          </p:cNvSpPr>
          <p:nvPr>
            <p:ph type="body" sz="quarter" idx="21" hasCustomPrompt="1"/>
          </p:nvPr>
        </p:nvSpPr>
        <p:spPr>
          <a:xfrm>
            <a:off x="452438" y="3442575"/>
            <a:ext cx="8239125" cy="389492"/>
          </a:xfrm>
          <a:prstGeom prst="rect">
            <a:avLst/>
          </a:prstGeom>
        </p:spPr>
        <p:txBody>
          <a:bodyPr lIns="45719" tIns="45719" rIns="45719" bIns="45719"/>
          <a:lstStyle>
            <a:lvl1pPr marL="0" indent="0" algn="ctr" defTabSz="309563">
              <a:lnSpc>
                <a:spcPct val="100000"/>
              </a:lnSpc>
              <a:spcBef>
                <a:spcPts val="0"/>
              </a:spcBef>
              <a:buSzTx/>
              <a:buNone/>
              <a:defRPr sz="2063" b="1"/>
            </a:lvl1pPr>
          </a:lstStyle>
          <a:p>
            <a:r>
              <a:t>Fact information</a:t>
            </a:r>
          </a:p>
        </p:txBody>
      </p:sp>
      <p:sp>
        <p:nvSpPr>
          <p:cNvPr id="107" name="Body Level One…"/>
          <p:cNvSpPr txBox="1">
            <a:spLocks noGrp="1"/>
          </p:cNvSpPr>
          <p:nvPr>
            <p:ph type="body" idx="1" hasCustomPrompt="1"/>
          </p:nvPr>
        </p:nvSpPr>
        <p:spPr>
          <a:xfrm>
            <a:off x="452438" y="389691"/>
            <a:ext cx="8239125" cy="3066276"/>
          </a:xfrm>
          <a:prstGeom prst="rect">
            <a:avLst/>
          </a:prstGeom>
        </p:spPr>
        <p:txBody>
          <a:bodyPr anchor="b"/>
          <a:lstStyle>
            <a:lvl1pPr marL="0" indent="0" algn="ctr">
              <a:lnSpc>
                <a:spcPct val="80000"/>
              </a:lnSpc>
              <a:spcBef>
                <a:spcPts val="0"/>
              </a:spcBef>
              <a:buSzTx/>
              <a:buNone/>
              <a:defRPr sz="9375" b="1" spc="-94"/>
            </a:lvl1pPr>
            <a:lvl2pPr marL="0" indent="171450" algn="ctr">
              <a:lnSpc>
                <a:spcPct val="80000"/>
              </a:lnSpc>
              <a:spcBef>
                <a:spcPts val="0"/>
              </a:spcBef>
              <a:buSzTx/>
              <a:buNone/>
              <a:defRPr sz="9375" b="1" spc="-94"/>
            </a:lvl2pPr>
            <a:lvl3pPr marL="0" indent="342900" algn="ctr">
              <a:lnSpc>
                <a:spcPct val="80000"/>
              </a:lnSpc>
              <a:spcBef>
                <a:spcPts val="0"/>
              </a:spcBef>
              <a:buSzTx/>
              <a:buNone/>
              <a:defRPr sz="9375" b="1" spc="-94"/>
            </a:lvl3pPr>
            <a:lvl4pPr marL="0" indent="514350" algn="ctr">
              <a:lnSpc>
                <a:spcPct val="80000"/>
              </a:lnSpc>
              <a:spcBef>
                <a:spcPts val="0"/>
              </a:spcBef>
              <a:buSzTx/>
              <a:buNone/>
              <a:defRPr sz="9375" b="1" spc="-94"/>
            </a:lvl4pPr>
            <a:lvl5pPr marL="0" indent="685800" algn="ctr">
              <a:lnSpc>
                <a:spcPct val="80000"/>
              </a:lnSpc>
              <a:spcBef>
                <a:spcPts val="0"/>
              </a:spcBef>
              <a:buSzTx/>
              <a:buNone/>
              <a:defRPr sz="9375" b="1" spc="-94"/>
            </a:lvl5pPr>
          </a:lstStyle>
          <a:p>
            <a:r>
              <a:t>100%</a:t>
            </a:r>
          </a:p>
          <a:p>
            <a:pPr lvl="1"/>
            <a:endParaRPr/>
          </a:p>
          <a:p>
            <a:pPr lvl="2"/>
            <a:endParaRPr/>
          </a:p>
          <a:p>
            <a:pPr lvl="3"/>
            <a:endParaRPr/>
          </a:p>
          <a:p>
            <a:pPr lvl="4"/>
            <a:endParaRP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930309" y="4448106"/>
            <a:ext cx="7555970"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Attribution</a:t>
            </a:r>
          </a:p>
        </p:txBody>
      </p:sp>
      <p:sp>
        <p:nvSpPr>
          <p:cNvPr id="116" name="Body Level One…"/>
          <p:cNvSpPr txBox="1">
            <a:spLocks noGrp="1"/>
          </p:cNvSpPr>
          <p:nvPr>
            <p:ph type="body" sz="half" idx="1" hasCustomPrompt="1"/>
          </p:nvPr>
        </p:nvSpPr>
        <p:spPr>
          <a:xfrm>
            <a:off x="657721" y="2058275"/>
            <a:ext cx="7828558" cy="1598450"/>
          </a:xfrm>
          <a:prstGeom prst="rect">
            <a:avLst/>
          </a:prstGeom>
        </p:spPr>
        <p:txBody>
          <a:bodyPr anchor="ctr"/>
          <a:lstStyle>
            <a:lvl1pPr marL="239596" indent="-176213">
              <a:spcBef>
                <a:spcPts val="0"/>
              </a:spcBef>
              <a:buSzTx/>
              <a:buNone/>
              <a:defRPr sz="3188" spc="-64">
                <a:latin typeface="Helvetica Neue Medium"/>
                <a:ea typeface="Helvetica Neue Medium"/>
                <a:cs typeface="Helvetica Neue Medium"/>
                <a:sym typeface="Helvetica Neue Medium"/>
              </a:defRPr>
            </a:lvl1pPr>
            <a:lvl2pPr marL="239596" indent="-4763">
              <a:spcBef>
                <a:spcPts val="0"/>
              </a:spcBef>
              <a:buSzTx/>
              <a:buNone/>
              <a:defRPr sz="3188" spc="-64">
                <a:latin typeface="Helvetica Neue Medium"/>
                <a:ea typeface="Helvetica Neue Medium"/>
                <a:cs typeface="Helvetica Neue Medium"/>
                <a:sym typeface="Helvetica Neue Medium"/>
              </a:defRPr>
            </a:lvl2pPr>
            <a:lvl3pPr marL="239596" indent="166688">
              <a:spcBef>
                <a:spcPts val="0"/>
              </a:spcBef>
              <a:buSzTx/>
              <a:buNone/>
              <a:defRPr sz="3188" spc="-64">
                <a:latin typeface="Helvetica Neue Medium"/>
                <a:ea typeface="Helvetica Neue Medium"/>
                <a:cs typeface="Helvetica Neue Medium"/>
                <a:sym typeface="Helvetica Neue Medium"/>
              </a:defRPr>
            </a:lvl3pPr>
            <a:lvl4pPr marL="239596" indent="338138">
              <a:spcBef>
                <a:spcPts val="0"/>
              </a:spcBef>
              <a:buSzTx/>
              <a:buNone/>
              <a:defRPr sz="3188" spc="-64">
                <a:latin typeface="Helvetica Neue Medium"/>
                <a:ea typeface="Helvetica Neue Medium"/>
                <a:cs typeface="Helvetica Neue Medium"/>
                <a:sym typeface="Helvetica Neue Medium"/>
              </a:defRPr>
            </a:lvl4pPr>
            <a:lvl5pPr marL="239596" indent="509588">
              <a:spcBef>
                <a:spcPts val="0"/>
              </a:spcBef>
              <a:buSzTx/>
              <a:buNone/>
              <a:defRPr sz="3188" spc="-64">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Close-up of wild plants growing between rocks"/>
          <p:cNvSpPr>
            <a:spLocks noGrp="1"/>
          </p:cNvSpPr>
          <p:nvPr>
            <p:ph type="pic" sz="quarter" idx="21"/>
          </p:nvPr>
        </p:nvSpPr>
        <p:spPr>
          <a:xfrm>
            <a:off x="5786438" y="2952254"/>
            <a:ext cx="3048000" cy="2254250"/>
          </a:xfrm>
          <a:prstGeom prst="rect">
            <a:avLst/>
          </a:prstGeom>
        </p:spPr>
        <p:txBody>
          <a:bodyPr lIns="91439" tIns="45719" rIns="91439" bIns="45719">
            <a:noAutofit/>
          </a:bodyPr>
          <a:lstStyle/>
          <a:p>
            <a:endParaRPr/>
          </a:p>
        </p:txBody>
      </p:sp>
      <p:sp>
        <p:nvSpPr>
          <p:cNvPr id="125" name="Large rock formation under dark clouds with a dirt road in the foreground"/>
          <p:cNvSpPr>
            <a:spLocks noGrp="1"/>
          </p:cNvSpPr>
          <p:nvPr>
            <p:ph type="pic" idx="22"/>
          </p:nvPr>
        </p:nvSpPr>
        <p:spPr>
          <a:xfrm>
            <a:off x="-1100137" y="529167"/>
            <a:ext cx="8512175" cy="4699000"/>
          </a:xfrm>
          <a:prstGeom prst="rect">
            <a:avLst/>
          </a:prstGeom>
        </p:spPr>
        <p:txBody>
          <a:bodyPr lIns="91439" tIns="45719" rIns="91439" bIns="45719">
            <a:noAutofit/>
          </a:bodyPr>
          <a:lstStyle/>
          <a:p>
            <a:endParaRPr/>
          </a:p>
        </p:txBody>
      </p:sp>
      <p:sp>
        <p:nvSpPr>
          <p:cNvPr id="126" name="Close-up of a wild plant growing between lava rocks"/>
          <p:cNvSpPr>
            <a:spLocks noGrp="1"/>
          </p:cNvSpPr>
          <p:nvPr>
            <p:ph type="pic" sz="quarter" idx="23"/>
          </p:nvPr>
        </p:nvSpPr>
        <p:spPr>
          <a:xfrm>
            <a:off x="5786438" y="529167"/>
            <a:ext cx="3048000" cy="225425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waterfall surrounded by a green rocky landscape"/>
          <p:cNvSpPr>
            <a:spLocks noGrp="1"/>
          </p:cNvSpPr>
          <p:nvPr>
            <p:ph type="pic" idx="21"/>
          </p:nvPr>
        </p:nvSpPr>
        <p:spPr>
          <a:xfrm>
            <a:off x="-566738" y="-1550459"/>
            <a:ext cx="10691813" cy="7929268"/>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mp; Subtitle">
    <p:spTree>
      <p:nvGrpSpPr>
        <p:cNvPr id="1" name=""/>
        <p:cNvGrpSpPr/>
        <p:nvPr/>
      </p:nvGrpSpPr>
      <p:grpSpPr>
        <a:xfrm>
          <a:off x="0" y="0"/>
          <a:ext cx="0" cy="0"/>
          <a:chOff x="0" y="0"/>
          <a:chExt cx="0" cy="0"/>
        </a:xfrm>
      </p:grpSpPr>
      <p:sp>
        <p:nvSpPr>
          <p:cNvPr id="149" name="Title Text"/>
          <p:cNvSpPr txBox="1">
            <a:spLocks noGrp="1"/>
          </p:cNvSpPr>
          <p:nvPr>
            <p:ph type="title"/>
          </p:nvPr>
        </p:nvSpPr>
        <p:spPr>
          <a:xfrm>
            <a:off x="1812727" y="959941"/>
            <a:ext cx="5518547" cy="1934766"/>
          </a:xfrm>
          <a:prstGeom prst="rect">
            <a:avLst/>
          </a:prstGeom>
        </p:spPr>
        <p:txBody>
          <a:bodyPr lIns="71437" tIns="71437" rIns="71437" bIns="71437" anchor="b"/>
          <a:lstStyle>
            <a:lvl1pPr algn="ctr" defTabSz="308074">
              <a:lnSpc>
                <a:spcPct val="100000"/>
              </a:lnSpc>
              <a:defRPr sz="4200" b="0" spc="0">
                <a:latin typeface="Helvetica Neue Medium"/>
                <a:ea typeface="Helvetica Neue Medium"/>
                <a:cs typeface="Helvetica Neue Medium"/>
                <a:sym typeface="Helvetica Neue Medium"/>
              </a:defRPr>
            </a:lvl1pPr>
          </a:lstStyle>
          <a:p>
            <a:r>
              <a:t>Title Text</a:t>
            </a:r>
          </a:p>
        </p:txBody>
      </p:sp>
      <p:sp>
        <p:nvSpPr>
          <p:cNvPr id="150" name="Body Level One…"/>
          <p:cNvSpPr txBox="1">
            <a:spLocks noGrp="1"/>
          </p:cNvSpPr>
          <p:nvPr>
            <p:ph type="body" sz="quarter" idx="1"/>
          </p:nvPr>
        </p:nvSpPr>
        <p:spPr>
          <a:xfrm>
            <a:off x="1812727" y="2946797"/>
            <a:ext cx="5518547" cy="662285"/>
          </a:xfrm>
          <a:prstGeom prst="rect">
            <a:avLst/>
          </a:prstGeom>
        </p:spPr>
        <p:txBody>
          <a:bodyPr lIns="71437" tIns="71437" rIns="71437" bIns="71437"/>
          <a:lstStyle>
            <a:lvl1pPr marL="0" indent="0" algn="ctr" defTabSz="308074">
              <a:lnSpc>
                <a:spcPct val="100000"/>
              </a:lnSpc>
              <a:spcBef>
                <a:spcPts val="0"/>
              </a:spcBef>
              <a:buSzTx/>
              <a:buNone/>
              <a:defRPr sz="1950"/>
            </a:lvl1pPr>
            <a:lvl2pPr marL="0" indent="0" algn="ctr" defTabSz="308074">
              <a:lnSpc>
                <a:spcPct val="100000"/>
              </a:lnSpc>
              <a:spcBef>
                <a:spcPts val="0"/>
              </a:spcBef>
              <a:buSzTx/>
              <a:buNone/>
              <a:defRPr sz="1950"/>
            </a:lvl2pPr>
            <a:lvl3pPr marL="0" indent="0" algn="ctr" defTabSz="308074">
              <a:lnSpc>
                <a:spcPct val="100000"/>
              </a:lnSpc>
              <a:spcBef>
                <a:spcPts val="0"/>
              </a:spcBef>
              <a:buSzTx/>
              <a:buNone/>
              <a:defRPr sz="1950"/>
            </a:lvl3pPr>
            <a:lvl4pPr marL="0" indent="0" algn="ctr" defTabSz="308074">
              <a:lnSpc>
                <a:spcPct val="100000"/>
              </a:lnSpc>
              <a:spcBef>
                <a:spcPts val="0"/>
              </a:spcBef>
              <a:buSzTx/>
              <a:buNone/>
              <a:defRPr sz="1950"/>
            </a:lvl4pPr>
            <a:lvl5pPr marL="0" indent="0" algn="ctr" defTabSz="308074">
              <a:lnSpc>
                <a:spcPct val="100000"/>
              </a:lnSpc>
              <a:spcBef>
                <a:spcPts val="0"/>
              </a:spcBef>
              <a:buSzTx/>
              <a:buNone/>
              <a:defRPr sz="1950"/>
            </a:lvl5pPr>
          </a:lstStyle>
          <a:p>
            <a:r>
              <a:t>Body Level One</a:t>
            </a:r>
          </a:p>
          <a:p>
            <a:pPr lvl="1"/>
            <a:r>
              <a:t>Body Level Two</a:t>
            </a:r>
          </a:p>
          <a:p>
            <a:pPr lvl="2"/>
            <a:r>
              <a:t>Body Level Three</a:t>
            </a:r>
          </a:p>
          <a:p>
            <a:pPr lvl="3"/>
            <a:r>
              <a:t>Body Level Four</a:t>
            </a:r>
          </a:p>
          <a:p>
            <a:pPr lvl="4"/>
            <a:r>
              <a:t>Body Level Five</a:t>
            </a:r>
          </a:p>
        </p:txBody>
      </p:sp>
      <p:sp>
        <p:nvSpPr>
          <p:cNvPr id="151" name="Slide Number"/>
          <p:cNvSpPr txBox="1">
            <a:spLocks noGrp="1"/>
          </p:cNvSpPr>
          <p:nvPr>
            <p:ph type="sldNum" sz="quarter" idx="2"/>
          </p:nvPr>
        </p:nvSpPr>
        <p:spPr>
          <a:xfrm>
            <a:off x="4441173" y="5447109"/>
            <a:ext cx="258083" cy="271227"/>
          </a:xfrm>
          <a:prstGeom prst="rect">
            <a:avLst/>
          </a:prstGeom>
        </p:spPr>
        <p:txBody>
          <a:bodyPr lIns="71437" tIns="71437" rIns="71437" bIns="71437" anchor="t"/>
          <a:lstStyle>
            <a:lvl1pPr defTabSz="308074">
              <a:defRPr sz="825">
                <a:latin typeface="Helvetica Neue Light"/>
                <a:ea typeface="Helvetica Neue Light"/>
                <a:cs typeface="Helvetica Neue Light"/>
                <a:sym typeface="Helvetica Neue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Green, hilly landscape"/>
          <p:cNvSpPr>
            <a:spLocks noGrp="1"/>
          </p:cNvSpPr>
          <p:nvPr>
            <p:ph type="pic" idx="21"/>
          </p:nvPr>
        </p:nvSpPr>
        <p:spPr>
          <a:xfrm>
            <a:off x="-161925" y="-1682750"/>
            <a:ext cx="11049000" cy="7514167"/>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452438" y="2968625"/>
            <a:ext cx="8239125" cy="1936750"/>
          </a:xfrm>
          <a:prstGeom prst="rect">
            <a:avLst/>
          </a:prstGeom>
        </p:spPr>
        <p:txBody>
          <a:bodyPr anchor="b"/>
          <a:lstStyle>
            <a:lvl1pPr>
              <a:defRPr sz="4350" spc="-87"/>
            </a:lvl1pPr>
          </a:lstStyle>
          <a:p>
            <a:r>
              <a:t>Presentation Title</a:t>
            </a:r>
          </a:p>
        </p:txBody>
      </p:sp>
      <p:sp>
        <p:nvSpPr>
          <p:cNvPr id="23" name="Author and Date"/>
          <p:cNvSpPr txBox="1">
            <a:spLocks noGrp="1"/>
          </p:cNvSpPr>
          <p:nvPr>
            <p:ph type="body" sz="quarter" idx="22" hasCustomPrompt="1"/>
          </p:nvPr>
        </p:nvSpPr>
        <p:spPr>
          <a:xfrm>
            <a:off x="452884" y="460891"/>
            <a:ext cx="8238233" cy="265408"/>
          </a:xfrm>
          <a:prstGeom prst="rect">
            <a:avLst/>
          </a:prstGeom>
        </p:spPr>
        <p:txBody>
          <a:bodyPr lIns="45719" tIns="45719" rIns="45719" bIns="45719"/>
          <a:lstStyle>
            <a:lvl1pPr marL="0" indent="0" defTabSz="309563">
              <a:lnSpc>
                <a:spcPct val="100000"/>
              </a:lnSpc>
              <a:spcBef>
                <a:spcPts val="0"/>
              </a:spcBef>
              <a:buSzTx/>
              <a:buNone/>
              <a:defRPr sz="1350" b="1"/>
            </a:lvl1pPr>
          </a:lstStyle>
          <a:p>
            <a:r>
              <a:t>Author and Date</a:t>
            </a:r>
          </a:p>
        </p:txBody>
      </p:sp>
      <p:sp>
        <p:nvSpPr>
          <p:cNvPr id="24" name="Body Level One…"/>
          <p:cNvSpPr txBox="1">
            <a:spLocks noGrp="1"/>
          </p:cNvSpPr>
          <p:nvPr>
            <p:ph type="body" sz="quarter" idx="1" hasCustomPrompt="1"/>
          </p:nvPr>
        </p:nvSpPr>
        <p:spPr>
          <a:xfrm>
            <a:off x="452438" y="4837463"/>
            <a:ext cx="8239125" cy="476953"/>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Presentation Subtitle </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Slide Title"/>
          <p:cNvSpPr txBox="1">
            <a:spLocks noGrp="1"/>
          </p:cNvSpPr>
          <p:nvPr>
            <p:ph type="title" hasCustomPrompt="1"/>
          </p:nvPr>
        </p:nvSpPr>
        <p:spPr>
          <a:xfrm>
            <a:off x="452438" y="529167"/>
            <a:ext cx="3667125" cy="2450947"/>
          </a:xfrm>
          <a:prstGeom prst="rect">
            <a:avLst/>
          </a:prstGeom>
        </p:spPr>
        <p:txBody>
          <a:bodyPr anchor="b"/>
          <a:lstStyle/>
          <a:p>
            <a:r>
              <a:t>Slide Title</a:t>
            </a:r>
          </a:p>
        </p:txBody>
      </p:sp>
      <p:sp>
        <p:nvSpPr>
          <p:cNvPr id="33" name="Body Level One…"/>
          <p:cNvSpPr txBox="1">
            <a:spLocks noGrp="1"/>
          </p:cNvSpPr>
          <p:nvPr>
            <p:ph type="body" sz="quarter" idx="1" hasCustomPrompt="1"/>
          </p:nvPr>
        </p:nvSpPr>
        <p:spPr>
          <a:xfrm>
            <a:off x="452438" y="2941907"/>
            <a:ext cx="3667125" cy="2242668"/>
          </a:xfrm>
          <a:prstGeom prst="rect">
            <a:avLst/>
          </a:prstGeom>
        </p:spPr>
        <p:txBody>
          <a:bodyPr/>
          <a:lstStyle>
            <a:lvl1pPr marL="0" indent="0" defTabSz="309563">
              <a:lnSpc>
                <a:spcPct val="100000"/>
              </a:lnSpc>
              <a:spcBef>
                <a:spcPts val="0"/>
              </a:spcBef>
              <a:buSzTx/>
              <a:buNone/>
              <a:defRPr sz="2063" b="1"/>
            </a:lvl1pPr>
            <a:lvl2pPr marL="0" indent="171450" defTabSz="309563">
              <a:lnSpc>
                <a:spcPct val="100000"/>
              </a:lnSpc>
              <a:spcBef>
                <a:spcPts val="0"/>
              </a:spcBef>
              <a:buSzTx/>
              <a:buNone/>
              <a:defRPr sz="2063" b="1"/>
            </a:lvl2pPr>
            <a:lvl3pPr marL="0" indent="342900" defTabSz="309563">
              <a:lnSpc>
                <a:spcPct val="100000"/>
              </a:lnSpc>
              <a:spcBef>
                <a:spcPts val="0"/>
              </a:spcBef>
              <a:buSzTx/>
              <a:buNone/>
              <a:defRPr sz="2063" b="1"/>
            </a:lvl3pPr>
            <a:lvl4pPr marL="0" indent="514350" defTabSz="309563">
              <a:lnSpc>
                <a:spcPct val="100000"/>
              </a:lnSpc>
              <a:spcBef>
                <a:spcPts val="0"/>
              </a:spcBef>
              <a:buSzTx/>
              <a:buNone/>
              <a:defRPr sz="2063" b="1"/>
            </a:lvl4pPr>
            <a:lvl5pPr marL="0" indent="685800" defTabSz="309563">
              <a:lnSpc>
                <a:spcPct val="100000"/>
              </a:lnSpc>
              <a:spcBef>
                <a:spcPts val="0"/>
              </a:spcBef>
              <a:buSzTx/>
              <a:buNone/>
              <a:defRPr sz="2063" b="1"/>
            </a:lvl5pPr>
          </a:lstStyle>
          <a:p>
            <a:r>
              <a:t>Slide Subtitle</a:t>
            </a:r>
          </a:p>
          <a:p>
            <a:pPr lvl="1"/>
            <a:endParaRPr/>
          </a:p>
          <a:p>
            <a:pPr lvl="2"/>
            <a:endParaRPr/>
          </a:p>
          <a:p>
            <a:pPr lvl="3"/>
            <a:endParaRPr/>
          </a:p>
          <a:p>
            <a:pPr lvl="4"/>
            <a:endParaRPr/>
          </a:p>
        </p:txBody>
      </p:sp>
      <p:sp>
        <p:nvSpPr>
          <p:cNvPr id="34" name="Moss-covered rocks"/>
          <p:cNvSpPr>
            <a:spLocks noGrp="1"/>
          </p:cNvSpPr>
          <p:nvPr>
            <p:ph type="pic" sz="half" idx="21"/>
          </p:nvPr>
        </p:nvSpPr>
        <p:spPr>
          <a:xfrm>
            <a:off x="4519614" y="529167"/>
            <a:ext cx="4195652" cy="4670787"/>
          </a:xfrm>
          <a:prstGeom prst="rect">
            <a:avLst/>
          </a:prstGeom>
        </p:spPr>
        <p:txBody>
          <a:bodyPr lIns="91439" tIns="45719" rIns="91439" bIns="45719">
            <a:noAutofit/>
          </a:bodyPr>
          <a:lstStyle/>
          <a:p>
            <a:endParaRPr/>
          </a:p>
        </p:txBody>
      </p:sp>
      <p:sp>
        <p:nvSpPr>
          <p:cNvPr id="35"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Title"/>
          <p:cNvSpPr txBox="1">
            <a:spLocks noGrp="1"/>
          </p:cNvSpPr>
          <p:nvPr>
            <p:ph type="title" hasCustomPrompt="1"/>
          </p:nvPr>
        </p:nvSpPr>
        <p:spPr>
          <a:xfrm>
            <a:off x="452438" y="396875"/>
            <a:ext cx="3667125" cy="597958"/>
          </a:xfrm>
          <a:prstGeom prst="rect">
            <a:avLst/>
          </a:prstGeom>
        </p:spPr>
        <p:txBody>
          <a:bodyPr/>
          <a:lstStyle/>
          <a:p>
            <a:r>
              <a:t>Slide Title</a:t>
            </a:r>
          </a:p>
        </p:txBody>
      </p:sp>
      <p:sp>
        <p:nvSpPr>
          <p:cNvPr id="61" name="Slide Subtitle"/>
          <p:cNvSpPr txBox="1">
            <a:spLocks noGrp="1"/>
          </p:cNvSpPr>
          <p:nvPr>
            <p:ph type="body" sz="quarter" idx="21" hasCustomPrompt="1"/>
          </p:nvPr>
        </p:nvSpPr>
        <p:spPr>
          <a:xfrm>
            <a:off x="452438" y="935817"/>
            <a:ext cx="3667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62" name="Body Level One…"/>
          <p:cNvSpPr txBox="1">
            <a:spLocks noGrp="1"/>
          </p:cNvSpPr>
          <p:nvPr>
            <p:ph type="body" sz="half" idx="1" hasCustomPrompt="1"/>
          </p:nvPr>
        </p:nvSpPr>
        <p:spPr>
          <a:xfrm>
            <a:off x="452438" y="1770210"/>
            <a:ext cx="3667125" cy="3440005"/>
          </a:xfrm>
          <a:prstGeom prst="rect">
            <a:avLst/>
          </a:prstGeom>
        </p:spPr>
        <p:txBody>
          <a:bodyPr/>
          <a:lstStyle/>
          <a:p>
            <a:r>
              <a:t>Slide bullet text</a:t>
            </a:r>
          </a:p>
          <a:p>
            <a:pPr lvl="1"/>
            <a:endParaRPr/>
          </a:p>
          <a:p>
            <a:pPr lvl="2"/>
            <a:endParaRPr/>
          </a:p>
          <a:p>
            <a:pPr lvl="3"/>
            <a:endParaRPr/>
          </a:p>
          <a:p>
            <a:pPr lvl="4"/>
            <a:endParaRPr/>
          </a:p>
        </p:txBody>
      </p:sp>
      <p:sp>
        <p:nvSpPr>
          <p:cNvPr id="63" name="Large rock formation under dark clouds with a dirt road in the foreground"/>
          <p:cNvSpPr>
            <a:spLocks noGrp="1"/>
          </p:cNvSpPr>
          <p:nvPr>
            <p:ph type="pic" idx="22"/>
          </p:nvPr>
        </p:nvSpPr>
        <p:spPr>
          <a:xfrm>
            <a:off x="2392575" y="526604"/>
            <a:ext cx="8448675" cy="4663946"/>
          </a:xfrm>
          <a:prstGeom prst="rect">
            <a:avLst/>
          </a:prstGeom>
        </p:spPr>
        <p:txBody>
          <a:bodyPr lIns="91439" tIns="45719" rIns="91439" bIns="45719">
            <a:noAutofit/>
          </a:bodyPr>
          <a:lstStyle/>
          <a:p>
            <a:endParaRP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452436" y="1889125"/>
            <a:ext cx="8239127" cy="1936750"/>
          </a:xfrm>
          <a:prstGeom prst="rect">
            <a:avLst/>
          </a:prstGeom>
        </p:spPr>
        <p:txBody>
          <a:bodyPr anchor="ctr"/>
          <a:lstStyle>
            <a:lvl1pPr>
              <a:defRPr sz="4350" b="0" spc="-87">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4471874" y="5401797"/>
            <a:ext cx="195567" cy="206467"/>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452438" y="396875"/>
            <a:ext cx="8239125" cy="597895"/>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452438" y="396875"/>
            <a:ext cx="8239125" cy="597958"/>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452438" y="935817"/>
            <a:ext cx="8239125" cy="389492"/>
          </a:xfrm>
          <a:prstGeom prst="rect">
            <a:avLst/>
          </a:prstGeom>
        </p:spPr>
        <p:txBody>
          <a:bodyPr lIns="45719" tIns="45719" rIns="45719" bIns="45719"/>
          <a:lstStyle>
            <a:lvl1pPr marL="0" indent="0" defTabSz="309563">
              <a:lnSpc>
                <a:spcPct val="100000"/>
              </a:lnSpc>
              <a:spcBef>
                <a:spcPts val="0"/>
              </a:spcBef>
              <a:buSzTx/>
              <a:buNone/>
              <a:defRPr sz="2063"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309563">
              <a:lnSpc>
                <a:spcPct val="100000"/>
              </a:lnSpc>
              <a:spcBef>
                <a:spcPts val="675"/>
              </a:spcBef>
              <a:buSzTx/>
              <a:buNone/>
              <a:defRPr sz="2063" spc="-21"/>
            </a:lvl1pPr>
            <a:lvl2pPr marL="0" indent="171450" defTabSz="309563">
              <a:lnSpc>
                <a:spcPct val="100000"/>
              </a:lnSpc>
              <a:spcBef>
                <a:spcPts val="675"/>
              </a:spcBef>
              <a:buSzTx/>
              <a:buNone/>
              <a:defRPr sz="2063" spc="-21"/>
            </a:lvl2pPr>
            <a:lvl3pPr marL="0" indent="342900" defTabSz="309563">
              <a:lnSpc>
                <a:spcPct val="100000"/>
              </a:lnSpc>
              <a:spcBef>
                <a:spcPts val="675"/>
              </a:spcBef>
              <a:buSzTx/>
              <a:buNone/>
              <a:defRPr sz="2063" spc="-21"/>
            </a:lvl3pPr>
            <a:lvl4pPr marL="0" indent="514350" defTabSz="309563">
              <a:lnSpc>
                <a:spcPct val="100000"/>
              </a:lnSpc>
              <a:spcBef>
                <a:spcPts val="675"/>
              </a:spcBef>
              <a:buSzTx/>
              <a:buNone/>
              <a:defRPr sz="2063" spc="-21"/>
            </a:lvl4pPr>
            <a:lvl5pPr marL="0" indent="685800" defTabSz="309563">
              <a:lnSpc>
                <a:spcPct val="100000"/>
              </a:lnSpc>
              <a:spcBef>
                <a:spcPts val="675"/>
              </a:spcBef>
              <a:buSzTx/>
              <a:buNone/>
              <a:defRPr sz="2063" spc="-21"/>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452438" y="396875"/>
            <a:ext cx="8239125" cy="5971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452438" y="1770210"/>
            <a:ext cx="8239125" cy="344000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4471874" y="5400032"/>
            <a:ext cx="195567" cy="206467"/>
          </a:xfrm>
          <a:prstGeom prst="rect">
            <a:avLst/>
          </a:prstGeom>
          <a:ln w="12700">
            <a:miter lim="400000"/>
          </a:ln>
        </p:spPr>
        <p:txBody>
          <a:bodyPr wrap="none" lIns="50800" tIns="50800" rIns="50800" bIns="50800" anchor="b">
            <a:spAutoFit/>
          </a:bodyPr>
          <a:lstStyle>
            <a:lvl1pPr defTabSz="219075">
              <a:defRPr sz="675"/>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1pPr>
      <a:lvl2pPr marL="0" marR="0" indent="1714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2pPr>
      <a:lvl3pPr marL="0" marR="0" indent="3429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3pPr>
      <a:lvl4pPr marL="0" marR="0" indent="5143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4pPr>
      <a:lvl5pPr marL="0" marR="0" indent="6858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5pPr>
      <a:lvl6pPr marL="0" marR="0" indent="8572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6pPr>
      <a:lvl7pPr marL="0" marR="0" indent="10287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7pPr>
      <a:lvl8pPr marL="0" marR="0" indent="120015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8pPr>
      <a:lvl9pPr marL="0" marR="0" indent="1371600" algn="l" defTabSz="914377" rtl="0" latinLnBrk="0">
        <a:lnSpc>
          <a:spcPct val="80000"/>
        </a:lnSpc>
        <a:spcBef>
          <a:spcPts val="0"/>
        </a:spcBef>
        <a:spcAft>
          <a:spcPts val="0"/>
        </a:spcAft>
        <a:buClrTx/>
        <a:buSzTx/>
        <a:buFontTx/>
        <a:buNone/>
        <a:tabLst/>
        <a:defRPr sz="3188" b="1" i="0" u="none" strike="noStrike" cap="none" spc="-64" baseline="0">
          <a:solidFill>
            <a:srgbClr val="FFFFFF"/>
          </a:solidFill>
          <a:uFillTx/>
          <a:latin typeface="+mn-lt"/>
          <a:ea typeface="+mn-ea"/>
          <a:cs typeface="+mn-cs"/>
          <a:sym typeface="Helvetica Neue"/>
        </a:defRPr>
      </a:lvl9pPr>
    </p:titleStyle>
    <p:bodyStyle>
      <a:lvl1pPr marL="228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1pPr>
      <a:lvl2pPr marL="457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2pPr>
      <a:lvl3pPr marL="685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3pPr>
      <a:lvl4pPr marL="914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4pPr>
      <a:lvl5pPr marL="11430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5pPr>
      <a:lvl6pPr marL="13716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6pPr>
      <a:lvl7pPr marL="16002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7pPr>
      <a:lvl8pPr marL="18288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8pPr>
      <a:lvl9pPr marL="2057400" marR="0" indent="-228600" algn="l" defTabSz="914377" rtl="0" latinLnBrk="0">
        <a:lnSpc>
          <a:spcPct val="90000"/>
        </a:lnSpc>
        <a:spcBef>
          <a:spcPts val="1688"/>
        </a:spcBef>
        <a:spcAft>
          <a:spcPts val="0"/>
        </a:spcAft>
        <a:buClrTx/>
        <a:buSzPct val="123000"/>
        <a:buFontTx/>
        <a:buChar char="•"/>
        <a:tabLst/>
        <a:defRPr sz="1800" b="0" i="0" u="none" strike="noStrike" cap="none" spc="0" baseline="0">
          <a:solidFill>
            <a:srgbClr val="FFFFFF"/>
          </a:solidFill>
          <a:uFillTx/>
          <a:latin typeface="+mn-lt"/>
          <a:ea typeface="+mn-ea"/>
          <a:cs typeface="+mn-cs"/>
          <a:sym typeface="Helvetica Neue"/>
        </a:defRPr>
      </a:lvl9pPr>
    </p:bodyStyle>
    <p:otherStyle>
      <a:lvl1pPr marL="0" marR="0" indent="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1pPr>
      <a:lvl2pPr marL="0" marR="0" indent="1714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2pPr>
      <a:lvl3pPr marL="0" marR="0" indent="3429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3pPr>
      <a:lvl4pPr marL="0" marR="0" indent="5143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4pPr>
      <a:lvl5pPr marL="0" marR="0" indent="6858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5pPr>
      <a:lvl6pPr marL="0" marR="0" indent="8572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6pPr>
      <a:lvl7pPr marL="0" marR="0" indent="10287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7pPr>
      <a:lvl8pPr marL="0" marR="0" indent="120015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8pPr>
      <a:lvl9pPr marL="0" marR="0" indent="1371600" algn="ctr" defTabSz="219075" rtl="0" latinLnBrk="0">
        <a:lnSpc>
          <a:spcPct val="100000"/>
        </a:lnSpc>
        <a:spcBef>
          <a:spcPts val="0"/>
        </a:spcBef>
        <a:spcAft>
          <a:spcPts val="0"/>
        </a:spcAft>
        <a:buClrTx/>
        <a:buSzTx/>
        <a:buFontTx/>
        <a:buNone/>
        <a:tabLst/>
        <a:defRPr sz="675"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60" name="You have filled Jerusalem with your teaching"/>
          <p:cNvSpPr txBox="1">
            <a:spLocks noGrp="1"/>
          </p:cNvSpPr>
          <p:nvPr>
            <p:ph type="title"/>
          </p:nvPr>
        </p:nvSpPr>
        <p:spPr>
          <a:xfrm>
            <a:off x="763816" y="724888"/>
            <a:ext cx="7616369" cy="2166098"/>
          </a:xfrm>
          <a:prstGeom prst="rect">
            <a:avLst/>
          </a:prstGeom>
        </p:spPr>
        <p:txBody>
          <a:bodyPr anchor="ctr">
            <a:noAutofit/>
          </a:bodyPr>
          <a:lstStyle/>
          <a:p>
            <a:pPr lvl="2" indent="0" algn="ctr" defTabSz="298832">
              <a:lnSpc>
                <a:spcPct val="100000"/>
              </a:lnSpc>
              <a:defRPr sz="13483" b="0" spc="0">
                <a:latin typeface="Helvetica Neue Medium"/>
                <a:ea typeface="Helvetica Neue Medium"/>
                <a:cs typeface="Helvetica Neue Medium"/>
                <a:sym typeface="Helvetica Neue Medium"/>
              </a:defRPr>
            </a:pPr>
            <a:r>
              <a:rPr sz="4800" dirty="0"/>
              <a:t>You have filled Jerusalem with your teaching</a:t>
            </a:r>
          </a:p>
        </p:txBody>
      </p:sp>
      <p:sp>
        <p:nvSpPr>
          <p:cNvPr id="161" name="Han llenado a Jerusalem con sus enseñanzas"/>
          <p:cNvSpPr txBox="1">
            <a:spLocks noGrp="1"/>
          </p:cNvSpPr>
          <p:nvPr>
            <p:ph type="body" sz="half" idx="1"/>
          </p:nvPr>
        </p:nvSpPr>
        <p:spPr>
          <a:xfrm>
            <a:off x="693693" y="2937867"/>
            <a:ext cx="7756614" cy="1515144"/>
          </a:xfrm>
          <a:prstGeom prst="rect">
            <a:avLst/>
          </a:prstGeom>
        </p:spPr>
        <p:txBody>
          <a:bodyPr anchor="ctr">
            <a:noAutofit/>
          </a:bodyPr>
          <a:lstStyle>
            <a:lvl1pPr defTabSz="722947">
              <a:defRPr sz="12848"/>
            </a:lvl1pPr>
          </a:lstStyle>
          <a:p>
            <a:r>
              <a:rPr sz="4800" dirty="0">
                <a:latin typeface="Helvetica Neue Medium" panose="02000503000000020004" pitchFamily="2" charset="0"/>
                <a:ea typeface="Helvetica Neue Medium" panose="02000503000000020004" pitchFamily="2" charset="0"/>
                <a:cs typeface="Helvetica Neue Medium" panose="02000503000000020004" pitchFamily="2" charset="0"/>
              </a:rPr>
              <a:t>Han </a:t>
            </a:r>
            <a:r>
              <a:rPr sz="4800" dirty="0" err="1">
                <a:latin typeface="Helvetica Neue Medium" panose="02000503000000020004" pitchFamily="2" charset="0"/>
                <a:ea typeface="Helvetica Neue Medium" panose="02000503000000020004" pitchFamily="2" charset="0"/>
                <a:cs typeface="Helvetica Neue Medium" panose="02000503000000020004" pitchFamily="2" charset="0"/>
              </a:rPr>
              <a:t>llenado</a:t>
            </a:r>
            <a:r>
              <a:rPr sz="4800" dirty="0">
                <a:latin typeface="Helvetica Neue Medium" panose="02000503000000020004" pitchFamily="2" charset="0"/>
                <a:ea typeface="Helvetica Neue Medium" panose="02000503000000020004" pitchFamily="2" charset="0"/>
                <a:cs typeface="Helvetica Neue Medium" panose="02000503000000020004" pitchFamily="2" charset="0"/>
              </a:rPr>
              <a:t> a Jerusalem con sus </a:t>
            </a:r>
            <a:r>
              <a:rPr sz="4800" dirty="0" err="1">
                <a:latin typeface="Helvetica Neue Medium" panose="02000503000000020004" pitchFamily="2" charset="0"/>
                <a:ea typeface="Helvetica Neue Medium" panose="02000503000000020004" pitchFamily="2" charset="0"/>
                <a:cs typeface="Helvetica Neue Medium" panose="02000503000000020004" pitchFamily="2" charset="0"/>
              </a:rPr>
              <a:t>enseñanzas</a:t>
            </a:r>
            <a:r>
              <a:rPr sz="4800" dirty="0">
                <a:latin typeface="Helvetica Neue Medium" panose="02000503000000020004" pitchFamily="2" charset="0"/>
                <a:ea typeface="Helvetica Neue Medium" panose="02000503000000020004" pitchFamily="2" charset="0"/>
                <a:cs typeface="Helvetica Neue Medium" panose="02000503000000020004" pitchFamily="2" charset="0"/>
              </a:rPr>
              <a:t> </a:t>
            </a:r>
          </a:p>
        </p:txBody>
      </p:sp>
      <p:pic>
        <p:nvPicPr>
          <p:cNvPr id="16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05" name="Acts 6:1-2 Now at this time, as the disciples were increasing in number, a complaint developed on the part of the Hellenistic Jews against the native Hebrews, because their widows were being overlooked in the daily serving of food. [2] So the twelve summ"/>
          <p:cNvSpPr txBox="1">
            <a:spLocks noGrp="1"/>
          </p:cNvSpPr>
          <p:nvPr>
            <p:ph type="title"/>
          </p:nvPr>
        </p:nvSpPr>
        <p:spPr>
          <a:xfrm>
            <a:off x="207893" y="221592"/>
            <a:ext cx="8728215" cy="2669394"/>
          </a:xfrm>
          <a:prstGeom prst="rect">
            <a:avLst/>
          </a:prstGeom>
        </p:spPr>
        <p:txBody>
          <a:bodyPr>
            <a:noAutofit/>
          </a:bodyPr>
          <a:lstStyle>
            <a:lvl1pPr defTabSz="468272">
              <a:defRPr sz="6384"/>
            </a:lvl1pPr>
          </a:lstStyle>
          <a:p>
            <a:r>
              <a:rPr sz="2400" dirty="0">
                <a:latin typeface="Helvetica Neue" panose="02000503000000020004" pitchFamily="2" charset="0"/>
                <a:ea typeface="Helvetica Neue" panose="02000503000000020004" pitchFamily="2" charset="0"/>
                <a:cs typeface="Helvetica Neue" panose="02000503000000020004" pitchFamily="2" charset="0"/>
              </a:rPr>
              <a:t>Acts 6:1-2 Now at this time, as the disciples were increasing in number, a complaint developed on the part of the Hellenistic Jews against the native Hebrews, because their widows were being overlooked in the daily serving of food. [2] So the twelve summoned the congregation of the disciples and said, “It is not desirable for us to neglect the word of God in order to serve tables.</a:t>
            </a:r>
          </a:p>
        </p:txBody>
      </p:sp>
      <p:sp>
        <p:nvSpPr>
          <p:cNvPr id="206" name="Hechos 6:1-2:Por aquellos días, al multiplicarse el número de los discípulos, surgió una queja de parte de los judíos helenistas , en contra de los judíos nativos, porque sus viudas eran desatendidas en la distribución diaria de los alimentos.…"/>
          <p:cNvSpPr txBox="1">
            <a:spLocks noGrp="1"/>
          </p:cNvSpPr>
          <p:nvPr>
            <p:ph type="body" idx="1"/>
          </p:nvPr>
        </p:nvSpPr>
        <p:spPr>
          <a:xfrm>
            <a:off x="199596" y="2937867"/>
            <a:ext cx="8744809" cy="2357301"/>
          </a:xfrm>
          <a:prstGeom prst="rect">
            <a:avLst/>
          </a:prstGeom>
        </p:spPr>
        <p:txBody>
          <a:bodyPr>
            <a:noAutofit/>
          </a:bodyPr>
          <a:lstStyle/>
          <a:p>
            <a:pPr defTabSz="160199">
              <a:defRPr sz="5824"/>
            </a:pPr>
            <a:r>
              <a:rPr sz="2400" dirty="0" err="1"/>
              <a:t>Hechos</a:t>
            </a:r>
            <a:r>
              <a:rPr sz="2400" dirty="0"/>
              <a:t> 6:1-2:Por </a:t>
            </a:r>
            <a:r>
              <a:rPr sz="2400" dirty="0" err="1"/>
              <a:t>aquellos</a:t>
            </a:r>
            <a:r>
              <a:rPr sz="2400" dirty="0"/>
              <a:t> días, al </a:t>
            </a:r>
            <a:r>
              <a:rPr sz="2400" dirty="0" err="1"/>
              <a:t>multiplicarse</a:t>
            </a:r>
            <a:r>
              <a:rPr sz="2400" dirty="0"/>
              <a:t> </a:t>
            </a:r>
            <a:r>
              <a:rPr sz="2400" dirty="0" err="1"/>
              <a:t>el</a:t>
            </a:r>
            <a:r>
              <a:rPr sz="2400" dirty="0"/>
              <a:t> </a:t>
            </a:r>
            <a:r>
              <a:rPr sz="2400" dirty="0" err="1"/>
              <a:t>número</a:t>
            </a:r>
            <a:r>
              <a:rPr sz="2400" dirty="0"/>
              <a:t> de </a:t>
            </a:r>
            <a:r>
              <a:rPr sz="2400" dirty="0" err="1"/>
              <a:t>los</a:t>
            </a:r>
            <a:r>
              <a:rPr sz="2400" dirty="0"/>
              <a:t> </a:t>
            </a:r>
            <a:r>
              <a:rPr sz="2400" dirty="0" err="1"/>
              <a:t>discípulos</a:t>
            </a:r>
            <a:r>
              <a:rPr sz="2400" dirty="0"/>
              <a:t>, </a:t>
            </a:r>
            <a:r>
              <a:rPr sz="2400" dirty="0" err="1"/>
              <a:t>surgió</a:t>
            </a:r>
            <a:r>
              <a:rPr sz="2400" dirty="0"/>
              <a:t> </a:t>
            </a:r>
            <a:r>
              <a:rPr sz="2400" dirty="0" err="1"/>
              <a:t>una</a:t>
            </a:r>
            <a:r>
              <a:rPr sz="2400" dirty="0"/>
              <a:t> </a:t>
            </a:r>
            <a:r>
              <a:rPr sz="2400" dirty="0" err="1"/>
              <a:t>queja</a:t>
            </a:r>
            <a:r>
              <a:rPr sz="2400" dirty="0"/>
              <a:t> de </a:t>
            </a:r>
            <a:r>
              <a:rPr sz="2400" dirty="0" err="1"/>
              <a:t>parte</a:t>
            </a:r>
            <a:r>
              <a:rPr sz="2400" dirty="0"/>
              <a:t> de </a:t>
            </a:r>
            <a:r>
              <a:rPr sz="2400" dirty="0" err="1"/>
              <a:t>los</a:t>
            </a:r>
            <a:r>
              <a:rPr sz="2400" dirty="0"/>
              <a:t> </a:t>
            </a:r>
            <a:r>
              <a:rPr sz="2400" dirty="0" err="1"/>
              <a:t>judíos</a:t>
            </a:r>
            <a:r>
              <a:rPr sz="2400" dirty="0"/>
              <a:t> </a:t>
            </a:r>
            <a:r>
              <a:rPr sz="2400" dirty="0" err="1"/>
              <a:t>helenistas</a:t>
            </a:r>
            <a:r>
              <a:rPr sz="2400" dirty="0"/>
              <a:t> , </a:t>
            </a:r>
            <a:r>
              <a:rPr sz="2400" dirty="0" err="1"/>
              <a:t>en</a:t>
            </a:r>
            <a:r>
              <a:rPr sz="2400" dirty="0"/>
              <a:t> contra de </a:t>
            </a:r>
            <a:r>
              <a:rPr sz="2400" dirty="0" err="1"/>
              <a:t>los</a:t>
            </a:r>
            <a:r>
              <a:rPr sz="2400" dirty="0"/>
              <a:t> </a:t>
            </a:r>
            <a:r>
              <a:rPr sz="2400" dirty="0" err="1"/>
              <a:t>judíos</a:t>
            </a:r>
            <a:r>
              <a:rPr sz="2400" dirty="0"/>
              <a:t> </a:t>
            </a:r>
            <a:r>
              <a:rPr sz="2400" dirty="0" err="1"/>
              <a:t>nativos</a:t>
            </a:r>
            <a:r>
              <a:rPr sz="2400" dirty="0"/>
              <a:t>, </a:t>
            </a:r>
            <a:r>
              <a:rPr sz="2400" dirty="0" err="1"/>
              <a:t>porque</a:t>
            </a:r>
            <a:r>
              <a:rPr sz="2400" dirty="0"/>
              <a:t> sus </a:t>
            </a:r>
            <a:r>
              <a:rPr sz="2400" dirty="0" err="1"/>
              <a:t>viudas</a:t>
            </a:r>
            <a:r>
              <a:rPr sz="2400" dirty="0"/>
              <a:t> </a:t>
            </a:r>
            <a:r>
              <a:rPr sz="2400" dirty="0" err="1"/>
              <a:t>eran</a:t>
            </a:r>
            <a:r>
              <a:rPr sz="2400" dirty="0"/>
              <a:t> </a:t>
            </a:r>
            <a:r>
              <a:rPr sz="2400" dirty="0" err="1"/>
              <a:t>desatendidas</a:t>
            </a:r>
            <a:r>
              <a:rPr sz="2400" dirty="0"/>
              <a:t> </a:t>
            </a:r>
            <a:r>
              <a:rPr sz="2400" dirty="0" err="1"/>
              <a:t>en</a:t>
            </a:r>
            <a:r>
              <a:rPr sz="2400" dirty="0"/>
              <a:t> la </a:t>
            </a:r>
            <a:r>
              <a:rPr sz="2400" dirty="0" err="1"/>
              <a:t>distribución</a:t>
            </a:r>
            <a:r>
              <a:rPr sz="2400" dirty="0"/>
              <a:t> </a:t>
            </a:r>
            <a:r>
              <a:rPr sz="2400" dirty="0" err="1"/>
              <a:t>diaria</a:t>
            </a:r>
            <a:r>
              <a:rPr sz="2400" dirty="0"/>
              <a:t> de </a:t>
            </a:r>
            <a:r>
              <a:rPr sz="2400" dirty="0" err="1"/>
              <a:t>los</a:t>
            </a:r>
            <a:r>
              <a:rPr sz="2400" dirty="0"/>
              <a:t> </a:t>
            </a:r>
            <a:r>
              <a:rPr sz="2400" dirty="0" err="1"/>
              <a:t>alimentos</a:t>
            </a:r>
            <a:r>
              <a:rPr sz="2400" dirty="0"/>
              <a:t>.</a:t>
            </a:r>
          </a:p>
          <a:p>
            <a:pPr defTabSz="160199">
              <a:defRPr sz="5824"/>
            </a:pPr>
            <a:r>
              <a:rPr sz="2400" dirty="0" err="1"/>
              <a:t>Entonces</a:t>
            </a:r>
            <a:r>
              <a:rPr sz="2400" dirty="0"/>
              <a:t> </a:t>
            </a:r>
            <a:r>
              <a:rPr sz="2400" dirty="0" err="1"/>
              <a:t>los</a:t>
            </a:r>
            <a:r>
              <a:rPr sz="2400" dirty="0"/>
              <a:t> </a:t>
            </a:r>
            <a:r>
              <a:rPr sz="2400" dirty="0" err="1"/>
              <a:t>doce</a:t>
            </a:r>
            <a:r>
              <a:rPr sz="2400" dirty="0"/>
              <a:t> </a:t>
            </a:r>
            <a:r>
              <a:rPr sz="2400" dirty="0" err="1"/>
              <a:t>convocaron</a:t>
            </a:r>
            <a:r>
              <a:rPr sz="2400" dirty="0"/>
              <a:t> a la </a:t>
            </a:r>
            <a:r>
              <a:rPr sz="2400" dirty="0" err="1"/>
              <a:t>congregación</a:t>
            </a:r>
            <a:r>
              <a:rPr sz="2400" dirty="0"/>
              <a:t> de </a:t>
            </a:r>
            <a:r>
              <a:rPr sz="2400" dirty="0" err="1"/>
              <a:t>los</a:t>
            </a:r>
            <a:r>
              <a:rPr sz="2400" dirty="0"/>
              <a:t> </a:t>
            </a:r>
            <a:r>
              <a:rPr sz="2400" dirty="0" err="1"/>
              <a:t>discípulos</a:t>
            </a:r>
            <a:r>
              <a:rPr sz="2400" dirty="0"/>
              <a:t>, y </a:t>
            </a:r>
            <a:r>
              <a:rPr sz="2400" dirty="0" err="1"/>
              <a:t>dijeron</a:t>
            </a:r>
            <a:r>
              <a:rPr sz="2400" dirty="0"/>
              <a:t>: «No es </a:t>
            </a:r>
            <a:r>
              <a:rPr sz="2400" dirty="0" err="1"/>
              <a:t>conveniente</a:t>
            </a:r>
            <a:r>
              <a:rPr sz="2400" dirty="0"/>
              <a:t> que </a:t>
            </a:r>
            <a:r>
              <a:rPr sz="2400" dirty="0" err="1"/>
              <a:t>nosotros</a:t>
            </a:r>
            <a:r>
              <a:rPr sz="2400" dirty="0"/>
              <a:t> </a:t>
            </a:r>
            <a:r>
              <a:rPr sz="2400" dirty="0" err="1"/>
              <a:t>descuidemos</a:t>
            </a:r>
            <a:r>
              <a:rPr sz="2400" dirty="0"/>
              <a:t> la palabra de Dios para </a:t>
            </a:r>
            <a:r>
              <a:rPr sz="2400" dirty="0" err="1"/>
              <a:t>servir</a:t>
            </a:r>
            <a:r>
              <a:rPr sz="2400" dirty="0"/>
              <a:t> mesas.</a:t>
            </a:r>
          </a:p>
        </p:txBody>
      </p:sp>
      <p:pic>
        <p:nvPicPr>
          <p:cNvPr id="20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10" name="Understood the importance of one soul"/>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4800" dirty="0"/>
              <a:t>Understood the importance of one soul</a:t>
            </a:r>
          </a:p>
        </p:txBody>
      </p:sp>
      <p:sp>
        <p:nvSpPr>
          <p:cNvPr id="211" name="Entendian la importancia de una alma"/>
          <p:cNvSpPr txBox="1">
            <a:spLocks noGrp="1"/>
          </p:cNvSpPr>
          <p:nvPr>
            <p:ph type="body" sz="half" idx="1"/>
          </p:nvPr>
        </p:nvSpPr>
        <p:spPr>
          <a:xfrm>
            <a:off x="693693" y="2937867"/>
            <a:ext cx="7756614" cy="1515144"/>
          </a:xfrm>
          <a:prstGeom prst="rect">
            <a:avLst/>
          </a:prstGeom>
        </p:spPr>
        <p:txBody>
          <a:bodyPr anchor="ctr">
            <a:noAutofit/>
          </a:bodyPr>
          <a:lstStyle>
            <a:lvl1pPr defTabSz="722947">
              <a:defRPr sz="12848"/>
            </a:lvl1pPr>
          </a:lstStyle>
          <a:p>
            <a:r>
              <a:rPr sz="4800" dirty="0" err="1">
                <a:latin typeface="Helvetica Neue Medium" panose="02000503000000020004" pitchFamily="2" charset="0"/>
                <a:ea typeface="Helvetica Neue Medium" panose="02000503000000020004" pitchFamily="2" charset="0"/>
                <a:cs typeface="Helvetica Neue Medium" panose="02000503000000020004" pitchFamily="2" charset="0"/>
              </a:rPr>
              <a:t>Entendian</a:t>
            </a:r>
            <a:r>
              <a:rPr sz="4800" dirty="0">
                <a:latin typeface="Helvetica Neue Medium" panose="02000503000000020004" pitchFamily="2" charset="0"/>
                <a:ea typeface="Helvetica Neue Medium" panose="02000503000000020004" pitchFamily="2" charset="0"/>
                <a:cs typeface="Helvetica Neue Medium" panose="02000503000000020004" pitchFamily="2" charset="0"/>
              </a:rPr>
              <a:t> la </a:t>
            </a:r>
            <a:r>
              <a:rPr sz="4800" dirty="0" err="1">
                <a:latin typeface="Helvetica Neue Medium" panose="02000503000000020004" pitchFamily="2" charset="0"/>
                <a:ea typeface="Helvetica Neue Medium" panose="02000503000000020004" pitchFamily="2" charset="0"/>
                <a:cs typeface="Helvetica Neue Medium" panose="02000503000000020004" pitchFamily="2" charset="0"/>
              </a:rPr>
              <a:t>importancia</a:t>
            </a:r>
            <a:r>
              <a:rPr sz="4800" dirty="0">
                <a:latin typeface="Helvetica Neue Medium" panose="02000503000000020004" pitchFamily="2" charset="0"/>
                <a:ea typeface="Helvetica Neue Medium" panose="02000503000000020004" pitchFamily="2" charset="0"/>
                <a:cs typeface="Helvetica Neue Medium" panose="02000503000000020004" pitchFamily="2" charset="0"/>
              </a:rPr>
              <a:t> de </a:t>
            </a:r>
            <a:r>
              <a:rPr sz="4800" dirty="0" err="1">
                <a:latin typeface="Helvetica Neue Medium" panose="02000503000000020004" pitchFamily="2" charset="0"/>
                <a:ea typeface="Helvetica Neue Medium" panose="02000503000000020004" pitchFamily="2" charset="0"/>
                <a:cs typeface="Helvetica Neue Medium" panose="02000503000000020004" pitchFamily="2" charset="0"/>
              </a:rPr>
              <a:t>una</a:t>
            </a:r>
            <a:r>
              <a:rPr sz="4800" dirty="0">
                <a:latin typeface="Helvetica Neue Medium" panose="02000503000000020004" pitchFamily="2" charset="0"/>
                <a:ea typeface="Helvetica Neue Medium" panose="02000503000000020004" pitchFamily="2" charset="0"/>
                <a:cs typeface="Helvetica Neue Medium" panose="02000503000000020004" pitchFamily="2" charset="0"/>
              </a:rPr>
              <a:t> alma </a:t>
            </a:r>
          </a:p>
        </p:txBody>
      </p:sp>
      <p:pic>
        <p:nvPicPr>
          <p:cNvPr id="21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15" name="Acts 16:13 And on the Sabbath day we went outside the gate to a riverside, where we were thinking that there was a place of prayer; and we sat down and began speaking to the women who had assembled."/>
          <p:cNvSpPr txBox="1">
            <a:spLocks noGrp="1"/>
          </p:cNvSpPr>
          <p:nvPr>
            <p:ph type="title"/>
          </p:nvPr>
        </p:nvSpPr>
        <p:spPr>
          <a:xfrm>
            <a:off x="207893" y="221592"/>
            <a:ext cx="8728215" cy="2669394"/>
          </a:xfrm>
          <a:prstGeom prst="rect">
            <a:avLst/>
          </a:prstGeom>
        </p:spPr>
        <p:txBody>
          <a:bodyPr>
            <a:noAutofit/>
          </a:bodyPr>
          <a:lstStyle>
            <a:lvl1pPr defTabSz="640794">
              <a:defRPr sz="8736"/>
            </a:lvl1pPr>
          </a:lstStyle>
          <a:p>
            <a:r>
              <a:rPr sz="3200" dirty="0">
                <a:latin typeface="Helvetica Neue" panose="02000503000000020004" pitchFamily="2" charset="0"/>
                <a:ea typeface="Helvetica Neue" panose="02000503000000020004" pitchFamily="2" charset="0"/>
                <a:cs typeface="Helvetica Neue" panose="02000503000000020004" pitchFamily="2" charset="0"/>
              </a:rPr>
              <a:t>Acts 16:13 And on the Sabbath day we went outside the gate to a riverside, where we were thinking that there was a place of prayer; and we sat down and began speaking to the women who had assembled.</a:t>
            </a:r>
          </a:p>
        </p:txBody>
      </p:sp>
      <p:sp>
        <p:nvSpPr>
          <p:cNvPr id="216" name="Hechos 16:13: El día de reposo salimos fuera de la puerta, a la orilla de un río, donde pensábamos que habría un lugar de oración. Nos sentamos y comenzamos a hablar a las mujeres que se habían reunido."/>
          <p:cNvSpPr txBox="1">
            <a:spLocks noGrp="1"/>
          </p:cNvSpPr>
          <p:nvPr>
            <p:ph type="body" idx="1"/>
          </p:nvPr>
        </p:nvSpPr>
        <p:spPr>
          <a:xfrm>
            <a:off x="199596" y="2937867"/>
            <a:ext cx="8744809" cy="2357301"/>
          </a:xfrm>
          <a:prstGeom prst="rect">
            <a:avLst/>
          </a:prstGeom>
        </p:spPr>
        <p:txBody>
          <a:bodyPr>
            <a:noAutofit/>
          </a:bodyPr>
          <a:lstStyle>
            <a:lvl1pPr defTabSz="599717">
              <a:defRPr sz="8176"/>
            </a:lvl1pPr>
          </a:lstStyle>
          <a:p>
            <a:r>
              <a:rPr sz="3200" dirty="0" err="1"/>
              <a:t>Hechos</a:t>
            </a:r>
            <a:r>
              <a:rPr sz="3200" dirty="0"/>
              <a:t> 16:13: El día de </a:t>
            </a:r>
            <a:r>
              <a:rPr sz="3200" dirty="0" err="1"/>
              <a:t>reposo</a:t>
            </a:r>
            <a:r>
              <a:rPr sz="3200" dirty="0"/>
              <a:t> </a:t>
            </a:r>
            <a:r>
              <a:rPr sz="3200" dirty="0" err="1"/>
              <a:t>salimos</a:t>
            </a:r>
            <a:r>
              <a:rPr sz="3200" dirty="0"/>
              <a:t> </a:t>
            </a:r>
            <a:r>
              <a:rPr sz="3200" dirty="0" err="1"/>
              <a:t>fuera</a:t>
            </a:r>
            <a:r>
              <a:rPr sz="3200" dirty="0"/>
              <a:t> de la </a:t>
            </a:r>
            <a:r>
              <a:rPr sz="3200" dirty="0" err="1"/>
              <a:t>puerta</a:t>
            </a:r>
            <a:r>
              <a:rPr sz="3200" dirty="0"/>
              <a:t>, a la </a:t>
            </a:r>
            <a:r>
              <a:rPr sz="3200" dirty="0" err="1"/>
              <a:t>orilla</a:t>
            </a:r>
            <a:r>
              <a:rPr sz="3200" dirty="0"/>
              <a:t> de un </a:t>
            </a:r>
            <a:r>
              <a:rPr sz="3200" dirty="0" err="1"/>
              <a:t>río</a:t>
            </a:r>
            <a:r>
              <a:rPr sz="3200" dirty="0"/>
              <a:t>, </a:t>
            </a:r>
            <a:r>
              <a:rPr sz="3200" dirty="0" err="1"/>
              <a:t>donde</a:t>
            </a:r>
            <a:r>
              <a:rPr sz="3200" dirty="0"/>
              <a:t> </a:t>
            </a:r>
            <a:r>
              <a:rPr sz="3200" dirty="0" err="1"/>
              <a:t>pensábamos</a:t>
            </a:r>
            <a:r>
              <a:rPr sz="3200" dirty="0"/>
              <a:t> que </a:t>
            </a:r>
            <a:r>
              <a:rPr sz="3200" dirty="0" err="1"/>
              <a:t>habría</a:t>
            </a:r>
            <a:r>
              <a:rPr sz="3200" dirty="0"/>
              <a:t> un </a:t>
            </a:r>
            <a:r>
              <a:rPr sz="3200" dirty="0" err="1"/>
              <a:t>lugar</a:t>
            </a:r>
            <a:r>
              <a:rPr sz="3200" dirty="0"/>
              <a:t> de </a:t>
            </a:r>
            <a:r>
              <a:rPr sz="3200" dirty="0" err="1"/>
              <a:t>oración</a:t>
            </a:r>
            <a:r>
              <a:rPr sz="3200" dirty="0"/>
              <a:t>. Nos </a:t>
            </a:r>
            <a:r>
              <a:rPr sz="3200" dirty="0" err="1"/>
              <a:t>sentamos</a:t>
            </a:r>
            <a:r>
              <a:rPr sz="3200" dirty="0"/>
              <a:t> y </a:t>
            </a:r>
            <a:r>
              <a:rPr sz="3200" dirty="0" err="1"/>
              <a:t>comenzamos</a:t>
            </a:r>
            <a:r>
              <a:rPr sz="3200" dirty="0"/>
              <a:t> a </a:t>
            </a:r>
            <a:r>
              <a:rPr sz="3200" dirty="0" err="1"/>
              <a:t>hablar</a:t>
            </a:r>
            <a:r>
              <a:rPr sz="3200" dirty="0"/>
              <a:t> a las </a:t>
            </a:r>
            <a:r>
              <a:rPr sz="3200" dirty="0" err="1"/>
              <a:t>mujeres</a:t>
            </a:r>
            <a:r>
              <a:rPr sz="3200" dirty="0"/>
              <a:t> que se </a:t>
            </a:r>
            <a:r>
              <a:rPr sz="3200" dirty="0" err="1"/>
              <a:t>habían</a:t>
            </a:r>
            <a:r>
              <a:rPr sz="3200" dirty="0"/>
              <a:t> </a:t>
            </a:r>
            <a:r>
              <a:rPr sz="3200" dirty="0" err="1"/>
              <a:t>reunido</a:t>
            </a:r>
            <a:r>
              <a:rPr sz="3200" dirty="0"/>
              <a:t>.</a:t>
            </a:r>
          </a:p>
        </p:txBody>
      </p:sp>
      <p:pic>
        <p:nvPicPr>
          <p:cNvPr id="21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20" name="Acts 16:14-15 A woman named Lydia was listening; she was a seller of purple fabrics from the city of Thyatira, and a worshiper of God. The Lord opened her heart to respond to the things spoken by Paul. [15] Now when she and her household had been baptize"/>
          <p:cNvSpPr txBox="1">
            <a:spLocks noGrp="1"/>
          </p:cNvSpPr>
          <p:nvPr>
            <p:ph type="title"/>
          </p:nvPr>
        </p:nvSpPr>
        <p:spPr>
          <a:xfrm>
            <a:off x="207893" y="221592"/>
            <a:ext cx="8728215" cy="2669394"/>
          </a:xfrm>
          <a:prstGeom prst="rect">
            <a:avLst/>
          </a:prstGeom>
        </p:spPr>
        <p:txBody>
          <a:bodyPr>
            <a:noAutofit/>
          </a:bodyPr>
          <a:lstStyle>
            <a:lvl1pPr defTabSz="468272">
              <a:defRPr sz="6384"/>
            </a:lvl1pPr>
          </a:lstStyle>
          <a:p>
            <a:r>
              <a:rPr sz="2400" dirty="0">
                <a:latin typeface="Helvetica Neue" panose="02000503000000020004" pitchFamily="2" charset="0"/>
                <a:ea typeface="Helvetica Neue" panose="02000503000000020004" pitchFamily="2" charset="0"/>
                <a:cs typeface="Helvetica Neue" panose="02000503000000020004" pitchFamily="2" charset="0"/>
              </a:rPr>
              <a:t>Acts 16:14-15 A woman named Lydia was listening; she was a seller of purple fabrics from the city of Thyatira, and a worshiper of God. The Lord opened her heart to respond to the things spoken by Paul. [15] Now when she and her household had been baptized, she urged us, saying, “If you have judged me to be faithful to the Lord, come into my house and stay.” And she prevailed upon us.</a:t>
            </a:r>
          </a:p>
        </p:txBody>
      </p:sp>
      <p:sp>
        <p:nvSpPr>
          <p:cNvPr id="221" name="Hechos 16:14-15: Y estaba escuchando cierta mujer llamada Lidia, de la ciudad de Tiatira, vendedora de telas de púrpura, que adoraba a Dios ; y el Señor abrió su corazón para que recibiera lo que Pablo decía. Cuando ella y su familia se bautizaron, nos r"/>
          <p:cNvSpPr txBox="1">
            <a:spLocks noGrp="1"/>
          </p:cNvSpPr>
          <p:nvPr>
            <p:ph type="body" idx="1"/>
          </p:nvPr>
        </p:nvSpPr>
        <p:spPr>
          <a:xfrm>
            <a:off x="199596" y="2937867"/>
            <a:ext cx="8744809" cy="2357301"/>
          </a:xfrm>
          <a:prstGeom prst="rect">
            <a:avLst/>
          </a:prstGeom>
        </p:spPr>
        <p:txBody>
          <a:bodyPr>
            <a:normAutofit/>
          </a:bodyPr>
          <a:lstStyle>
            <a:lvl1pPr defTabSz="484703">
              <a:defRPr sz="6607"/>
            </a:lvl1pPr>
          </a:lstStyle>
          <a:p>
            <a:r>
              <a:rPr sz="2400" dirty="0" err="1"/>
              <a:t>Hechos</a:t>
            </a:r>
            <a:r>
              <a:rPr sz="2400" dirty="0"/>
              <a:t> 16:14-15: Y </a:t>
            </a:r>
            <a:r>
              <a:rPr sz="2400" dirty="0" err="1"/>
              <a:t>estaba</a:t>
            </a:r>
            <a:r>
              <a:rPr sz="2400" dirty="0"/>
              <a:t> </a:t>
            </a:r>
            <a:r>
              <a:rPr sz="2400" dirty="0" err="1"/>
              <a:t>escuchando</a:t>
            </a:r>
            <a:r>
              <a:rPr sz="2400" dirty="0"/>
              <a:t> </a:t>
            </a:r>
            <a:r>
              <a:rPr sz="2400" dirty="0" err="1"/>
              <a:t>cierta</a:t>
            </a:r>
            <a:r>
              <a:rPr sz="2400" dirty="0"/>
              <a:t> </a:t>
            </a:r>
            <a:r>
              <a:rPr sz="2400" dirty="0" err="1"/>
              <a:t>mujer</a:t>
            </a:r>
            <a:r>
              <a:rPr sz="2400" dirty="0"/>
              <a:t> </a:t>
            </a:r>
            <a:r>
              <a:rPr sz="2400" dirty="0" err="1"/>
              <a:t>llamada</a:t>
            </a:r>
            <a:r>
              <a:rPr sz="2400" dirty="0"/>
              <a:t> Lidia, de la ciudad de </a:t>
            </a:r>
            <a:r>
              <a:rPr sz="2400" dirty="0" err="1"/>
              <a:t>Tiatira</a:t>
            </a:r>
            <a:r>
              <a:rPr sz="2400" dirty="0"/>
              <a:t>, </a:t>
            </a:r>
            <a:r>
              <a:rPr sz="2400" dirty="0" err="1"/>
              <a:t>vendedora</a:t>
            </a:r>
            <a:r>
              <a:rPr sz="2400" dirty="0"/>
              <a:t> de </a:t>
            </a:r>
            <a:r>
              <a:rPr sz="2400" dirty="0" err="1"/>
              <a:t>telas</a:t>
            </a:r>
            <a:r>
              <a:rPr sz="2400" dirty="0"/>
              <a:t> de </a:t>
            </a:r>
            <a:r>
              <a:rPr sz="2400" dirty="0" err="1"/>
              <a:t>púrpura</a:t>
            </a:r>
            <a:r>
              <a:rPr sz="2400" dirty="0"/>
              <a:t>, que </a:t>
            </a:r>
            <a:r>
              <a:rPr sz="2400" dirty="0" err="1"/>
              <a:t>adoraba</a:t>
            </a:r>
            <a:r>
              <a:rPr sz="2400" dirty="0"/>
              <a:t> a Dios ; y </a:t>
            </a:r>
            <a:r>
              <a:rPr sz="2400" dirty="0" err="1"/>
              <a:t>el</a:t>
            </a:r>
            <a:r>
              <a:rPr sz="2400" dirty="0"/>
              <a:t> </a:t>
            </a:r>
            <a:r>
              <a:rPr sz="2400" dirty="0" err="1"/>
              <a:t>Señor</a:t>
            </a:r>
            <a:r>
              <a:rPr sz="2400" dirty="0"/>
              <a:t> </a:t>
            </a:r>
            <a:r>
              <a:rPr sz="2400" dirty="0" err="1"/>
              <a:t>abrió</a:t>
            </a:r>
            <a:r>
              <a:rPr sz="2400" dirty="0"/>
              <a:t> </a:t>
            </a:r>
            <a:r>
              <a:rPr sz="2400" dirty="0" err="1"/>
              <a:t>su</a:t>
            </a:r>
            <a:r>
              <a:rPr sz="2400" dirty="0"/>
              <a:t> </a:t>
            </a:r>
            <a:r>
              <a:rPr sz="2400" dirty="0" err="1"/>
              <a:t>corazón</a:t>
            </a:r>
            <a:r>
              <a:rPr sz="2400" dirty="0"/>
              <a:t> para que </a:t>
            </a:r>
            <a:r>
              <a:rPr sz="2400" dirty="0" err="1"/>
              <a:t>recibiera</a:t>
            </a:r>
            <a:r>
              <a:rPr sz="2400" dirty="0"/>
              <a:t> lo que Pablo </a:t>
            </a:r>
            <a:r>
              <a:rPr sz="2400" dirty="0" err="1"/>
              <a:t>decía</a:t>
            </a:r>
            <a:r>
              <a:rPr sz="2400" dirty="0"/>
              <a:t>. </a:t>
            </a:r>
            <a:r>
              <a:rPr sz="2400" dirty="0" err="1"/>
              <a:t>Cuando</a:t>
            </a:r>
            <a:r>
              <a:rPr sz="2400" dirty="0"/>
              <a:t> </a:t>
            </a:r>
            <a:r>
              <a:rPr sz="2400" dirty="0" err="1"/>
              <a:t>ella</a:t>
            </a:r>
            <a:r>
              <a:rPr sz="2400" dirty="0"/>
              <a:t> y </a:t>
            </a:r>
            <a:r>
              <a:rPr sz="2400" dirty="0" err="1"/>
              <a:t>su</a:t>
            </a:r>
            <a:r>
              <a:rPr sz="2400" dirty="0"/>
              <a:t> </a:t>
            </a:r>
            <a:r>
              <a:rPr sz="2400" dirty="0" err="1"/>
              <a:t>familia</a:t>
            </a:r>
            <a:r>
              <a:rPr sz="2400" dirty="0"/>
              <a:t> se </a:t>
            </a:r>
            <a:r>
              <a:rPr sz="2400" dirty="0" err="1"/>
              <a:t>bautizaron</a:t>
            </a:r>
            <a:r>
              <a:rPr sz="2400" dirty="0"/>
              <a:t>, </a:t>
            </a:r>
            <a:r>
              <a:rPr sz="2400" dirty="0" err="1"/>
              <a:t>nos</a:t>
            </a:r>
            <a:r>
              <a:rPr sz="2400" dirty="0"/>
              <a:t> </a:t>
            </a:r>
            <a:r>
              <a:rPr sz="2400" dirty="0" err="1"/>
              <a:t>rogó</a:t>
            </a:r>
            <a:r>
              <a:rPr sz="2400" dirty="0"/>
              <a:t>: «Si </a:t>
            </a:r>
            <a:r>
              <a:rPr sz="2400" dirty="0" err="1"/>
              <a:t>juzgan</a:t>
            </a:r>
            <a:r>
              <a:rPr sz="2400" dirty="0"/>
              <a:t> que soy </a:t>
            </a:r>
            <a:r>
              <a:rPr sz="2400" dirty="0" err="1"/>
              <a:t>fiel</a:t>
            </a:r>
            <a:r>
              <a:rPr sz="2400" dirty="0"/>
              <a:t> al </a:t>
            </a:r>
            <a:r>
              <a:rPr sz="2400" dirty="0" err="1"/>
              <a:t>Señor</a:t>
            </a:r>
            <a:r>
              <a:rPr sz="2400" dirty="0"/>
              <a:t>, </a:t>
            </a:r>
            <a:r>
              <a:rPr sz="2400" dirty="0" err="1"/>
              <a:t>vengan</a:t>
            </a:r>
            <a:r>
              <a:rPr sz="2400" dirty="0"/>
              <a:t> a mi casa y </a:t>
            </a:r>
            <a:r>
              <a:rPr sz="2400" dirty="0" err="1"/>
              <a:t>quédense</a:t>
            </a:r>
            <a:r>
              <a:rPr sz="2400" dirty="0"/>
              <a:t> </a:t>
            </a:r>
            <a:r>
              <a:rPr sz="2400" dirty="0" err="1"/>
              <a:t>en</a:t>
            </a:r>
            <a:r>
              <a:rPr sz="2400" dirty="0"/>
              <a:t> </a:t>
            </a:r>
            <a:r>
              <a:rPr sz="2400" dirty="0" err="1"/>
              <a:t>ella</a:t>
            </a:r>
            <a:r>
              <a:rPr sz="2400" dirty="0"/>
              <a:t>». Y </a:t>
            </a:r>
            <a:r>
              <a:rPr sz="2400" dirty="0" err="1"/>
              <a:t>nos</a:t>
            </a:r>
            <a:r>
              <a:rPr sz="2400" dirty="0"/>
              <a:t> </a:t>
            </a:r>
            <a:r>
              <a:rPr sz="2400" dirty="0" err="1"/>
              <a:t>persuadió</a:t>
            </a:r>
            <a:r>
              <a:rPr sz="2400" dirty="0"/>
              <a:t> a </a:t>
            </a:r>
            <a:r>
              <a:rPr sz="2400" dirty="0" err="1"/>
              <a:t>ir.</a:t>
            </a:r>
            <a:endParaRPr sz="2400" dirty="0"/>
          </a:p>
        </p:txBody>
      </p:sp>
      <p:pic>
        <p:nvPicPr>
          <p:cNvPr id="22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65" name="Acts 5:27-28:When they had brought them, they had them stand before the Council. The high priest interrogated them, [28] saying, “We gave you strict orders not to continue teaching in this name, and yet, you have filled Jerusalem with your teaching and i"/>
          <p:cNvSpPr txBox="1">
            <a:spLocks noGrp="1"/>
          </p:cNvSpPr>
          <p:nvPr>
            <p:ph type="title"/>
          </p:nvPr>
        </p:nvSpPr>
        <p:spPr>
          <a:xfrm>
            <a:off x="207893" y="221592"/>
            <a:ext cx="8728215" cy="2669394"/>
          </a:xfrm>
          <a:prstGeom prst="rect">
            <a:avLst/>
          </a:prstGeom>
        </p:spPr>
        <p:txBody>
          <a:bodyPr>
            <a:noAutofit/>
          </a:bodyPr>
          <a:lstStyle>
            <a:lvl1pPr defTabSz="550425">
              <a:defRPr sz="7504"/>
            </a:lvl1pPr>
          </a:lstStyle>
          <a:p>
            <a:r>
              <a:rPr sz="2800" dirty="0">
                <a:latin typeface="Helvetica Neue" panose="02000503000000020004" pitchFamily="2" charset="0"/>
                <a:ea typeface="Helvetica Neue" panose="02000503000000020004" pitchFamily="2" charset="0"/>
                <a:cs typeface="Helvetica Neue" panose="02000503000000020004" pitchFamily="2" charset="0"/>
              </a:rPr>
              <a:t>Acts 5:27-28:When they had brought them, they had them stand before the Council. The high priest interrogated them, [28] saying, “We gave you strict orders not to continue teaching in this name, and yet, you have filled Jerusalem with your teaching and intend to bring this Man’s blood upon us.”</a:t>
            </a:r>
          </a:p>
        </p:txBody>
      </p:sp>
      <p:sp>
        <p:nvSpPr>
          <p:cNvPr id="166" name="Hechos 5:27-28:Cuando los trajeron, los pusieron ante el Concilio ,, y el sumo sacerdote los interrogó: [28] Les dimos órdenes estrictas de no continuar enseñando en este Nombre, y han llenado a Jerusalén con sus enseñanzas, y quieren traer sobre nosotro"/>
          <p:cNvSpPr txBox="1">
            <a:spLocks noGrp="1"/>
          </p:cNvSpPr>
          <p:nvPr>
            <p:ph type="body" idx="1"/>
          </p:nvPr>
        </p:nvSpPr>
        <p:spPr>
          <a:xfrm>
            <a:off x="199596" y="2937867"/>
            <a:ext cx="8744809" cy="2357301"/>
          </a:xfrm>
          <a:prstGeom prst="rect">
            <a:avLst/>
          </a:prstGeom>
        </p:spPr>
        <p:txBody>
          <a:bodyPr>
            <a:noAutofit/>
          </a:bodyPr>
          <a:lstStyle>
            <a:lvl1pPr defTabSz="501134">
              <a:defRPr sz="6832"/>
            </a:lvl1pPr>
          </a:lstStyle>
          <a:p>
            <a:r>
              <a:rPr sz="2800" dirty="0" err="1">
                <a:latin typeface="Helvetica Neue" panose="02000503000000020004" pitchFamily="2" charset="0"/>
                <a:ea typeface="Helvetica Neue" panose="02000503000000020004" pitchFamily="2" charset="0"/>
                <a:cs typeface="Helvetica Neue" panose="02000503000000020004" pitchFamily="2" charset="0"/>
              </a:rPr>
              <a:t>Hechos</a:t>
            </a:r>
            <a:r>
              <a:rPr sz="2800" dirty="0">
                <a:latin typeface="Helvetica Neue" panose="02000503000000020004" pitchFamily="2" charset="0"/>
                <a:ea typeface="Helvetica Neue" panose="02000503000000020004" pitchFamily="2" charset="0"/>
                <a:cs typeface="Helvetica Neue" panose="02000503000000020004" pitchFamily="2" charset="0"/>
              </a:rPr>
              <a:t> 5:27-28:Cuando </a:t>
            </a:r>
            <a:r>
              <a:rPr sz="2800" dirty="0" err="1">
                <a:latin typeface="Helvetica Neue" panose="02000503000000020004" pitchFamily="2" charset="0"/>
                <a:ea typeface="Helvetica Neue" panose="02000503000000020004" pitchFamily="2" charset="0"/>
                <a:cs typeface="Helvetica Neue" panose="02000503000000020004" pitchFamily="2" charset="0"/>
              </a:rPr>
              <a:t>los</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trajeron</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los</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pusieron</a:t>
            </a:r>
            <a:r>
              <a:rPr sz="2800" dirty="0">
                <a:latin typeface="Helvetica Neue" panose="02000503000000020004" pitchFamily="2" charset="0"/>
                <a:ea typeface="Helvetica Neue" panose="02000503000000020004" pitchFamily="2" charset="0"/>
                <a:cs typeface="Helvetica Neue" panose="02000503000000020004" pitchFamily="2" charset="0"/>
              </a:rPr>
              <a:t> ante </a:t>
            </a:r>
            <a:r>
              <a:rPr sz="2800" dirty="0" err="1">
                <a:latin typeface="Helvetica Neue" panose="02000503000000020004" pitchFamily="2" charset="0"/>
                <a:ea typeface="Helvetica Neue" panose="02000503000000020004" pitchFamily="2" charset="0"/>
                <a:cs typeface="Helvetica Neue" panose="02000503000000020004" pitchFamily="2" charset="0"/>
              </a:rPr>
              <a:t>el</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Concilio</a:t>
            </a:r>
            <a:r>
              <a:rPr sz="2800" dirty="0">
                <a:latin typeface="Helvetica Neue" panose="02000503000000020004" pitchFamily="2" charset="0"/>
                <a:ea typeface="Helvetica Neue" panose="02000503000000020004" pitchFamily="2" charset="0"/>
                <a:cs typeface="Helvetica Neue" panose="02000503000000020004" pitchFamily="2" charset="0"/>
              </a:rPr>
              <a:t> ,, y </a:t>
            </a:r>
            <a:r>
              <a:rPr sz="2800" dirty="0" err="1">
                <a:latin typeface="Helvetica Neue" panose="02000503000000020004" pitchFamily="2" charset="0"/>
                <a:ea typeface="Helvetica Neue" panose="02000503000000020004" pitchFamily="2" charset="0"/>
                <a:cs typeface="Helvetica Neue" panose="02000503000000020004" pitchFamily="2" charset="0"/>
              </a:rPr>
              <a:t>el</a:t>
            </a:r>
            <a:r>
              <a:rPr sz="2800" dirty="0">
                <a:latin typeface="Helvetica Neue" panose="02000503000000020004" pitchFamily="2" charset="0"/>
                <a:ea typeface="Helvetica Neue" panose="02000503000000020004" pitchFamily="2" charset="0"/>
                <a:cs typeface="Helvetica Neue" panose="02000503000000020004" pitchFamily="2" charset="0"/>
              </a:rPr>
              <a:t> sumo </a:t>
            </a:r>
            <a:r>
              <a:rPr sz="2800" dirty="0" err="1">
                <a:latin typeface="Helvetica Neue" panose="02000503000000020004" pitchFamily="2" charset="0"/>
                <a:ea typeface="Helvetica Neue" panose="02000503000000020004" pitchFamily="2" charset="0"/>
                <a:cs typeface="Helvetica Neue" panose="02000503000000020004" pitchFamily="2" charset="0"/>
              </a:rPr>
              <a:t>sacerdote</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los</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interrogó</a:t>
            </a:r>
            <a:r>
              <a:rPr sz="2800" dirty="0">
                <a:latin typeface="Helvetica Neue" panose="02000503000000020004" pitchFamily="2" charset="0"/>
                <a:ea typeface="Helvetica Neue" panose="02000503000000020004" pitchFamily="2" charset="0"/>
                <a:cs typeface="Helvetica Neue" panose="02000503000000020004" pitchFamily="2" charset="0"/>
              </a:rPr>
              <a:t>: [28] Les </a:t>
            </a:r>
            <a:r>
              <a:rPr sz="2800" dirty="0" err="1">
                <a:latin typeface="Helvetica Neue" panose="02000503000000020004" pitchFamily="2" charset="0"/>
                <a:ea typeface="Helvetica Neue" panose="02000503000000020004" pitchFamily="2" charset="0"/>
                <a:cs typeface="Helvetica Neue" panose="02000503000000020004" pitchFamily="2" charset="0"/>
              </a:rPr>
              <a:t>dimos</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órdenes</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estrictas</a:t>
            </a:r>
            <a:r>
              <a:rPr sz="2800" dirty="0">
                <a:latin typeface="Helvetica Neue" panose="02000503000000020004" pitchFamily="2" charset="0"/>
                <a:ea typeface="Helvetica Neue" panose="02000503000000020004" pitchFamily="2" charset="0"/>
                <a:cs typeface="Helvetica Neue" panose="02000503000000020004" pitchFamily="2" charset="0"/>
              </a:rPr>
              <a:t> de no </a:t>
            </a:r>
            <a:r>
              <a:rPr sz="2800" dirty="0" err="1">
                <a:latin typeface="Helvetica Neue" panose="02000503000000020004" pitchFamily="2" charset="0"/>
                <a:ea typeface="Helvetica Neue" panose="02000503000000020004" pitchFamily="2" charset="0"/>
                <a:cs typeface="Helvetica Neue" panose="02000503000000020004" pitchFamily="2" charset="0"/>
              </a:rPr>
              <a:t>continuar</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enseñando</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en</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este</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Nombre</a:t>
            </a:r>
            <a:r>
              <a:rPr sz="2800" dirty="0">
                <a:latin typeface="Helvetica Neue" panose="02000503000000020004" pitchFamily="2" charset="0"/>
                <a:ea typeface="Helvetica Neue" panose="02000503000000020004" pitchFamily="2" charset="0"/>
                <a:cs typeface="Helvetica Neue" panose="02000503000000020004" pitchFamily="2" charset="0"/>
              </a:rPr>
              <a:t>, y </a:t>
            </a:r>
            <a:r>
              <a:rPr sz="2800" dirty="0" err="1">
                <a:latin typeface="Helvetica Neue" panose="02000503000000020004" pitchFamily="2" charset="0"/>
                <a:ea typeface="Helvetica Neue" panose="02000503000000020004" pitchFamily="2" charset="0"/>
                <a:cs typeface="Helvetica Neue" panose="02000503000000020004" pitchFamily="2" charset="0"/>
              </a:rPr>
              <a:t>han</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llenado</a:t>
            </a:r>
            <a:r>
              <a:rPr sz="2800" dirty="0">
                <a:latin typeface="Helvetica Neue" panose="02000503000000020004" pitchFamily="2" charset="0"/>
                <a:ea typeface="Helvetica Neue" panose="02000503000000020004" pitchFamily="2" charset="0"/>
                <a:cs typeface="Helvetica Neue" panose="02000503000000020004" pitchFamily="2" charset="0"/>
              </a:rPr>
              <a:t> a </a:t>
            </a:r>
            <a:r>
              <a:rPr sz="2800" dirty="0" err="1">
                <a:latin typeface="Helvetica Neue" panose="02000503000000020004" pitchFamily="2" charset="0"/>
                <a:ea typeface="Helvetica Neue" panose="02000503000000020004" pitchFamily="2" charset="0"/>
                <a:cs typeface="Helvetica Neue" panose="02000503000000020004" pitchFamily="2" charset="0"/>
              </a:rPr>
              <a:t>Jerusalén</a:t>
            </a:r>
            <a:r>
              <a:rPr sz="2800" dirty="0">
                <a:latin typeface="Helvetica Neue" panose="02000503000000020004" pitchFamily="2" charset="0"/>
                <a:ea typeface="Helvetica Neue" panose="02000503000000020004" pitchFamily="2" charset="0"/>
                <a:cs typeface="Helvetica Neue" panose="02000503000000020004" pitchFamily="2" charset="0"/>
              </a:rPr>
              <a:t> con sus </a:t>
            </a:r>
            <a:r>
              <a:rPr sz="2800" dirty="0" err="1">
                <a:latin typeface="Helvetica Neue" panose="02000503000000020004" pitchFamily="2" charset="0"/>
                <a:ea typeface="Helvetica Neue" panose="02000503000000020004" pitchFamily="2" charset="0"/>
                <a:cs typeface="Helvetica Neue" panose="02000503000000020004" pitchFamily="2" charset="0"/>
              </a:rPr>
              <a:t>enseñanzas</a:t>
            </a:r>
            <a:r>
              <a:rPr sz="2800" dirty="0">
                <a:latin typeface="Helvetica Neue" panose="02000503000000020004" pitchFamily="2" charset="0"/>
                <a:ea typeface="Helvetica Neue" panose="02000503000000020004" pitchFamily="2" charset="0"/>
                <a:cs typeface="Helvetica Neue" panose="02000503000000020004" pitchFamily="2" charset="0"/>
              </a:rPr>
              <a:t>, y </a:t>
            </a:r>
            <a:r>
              <a:rPr sz="2800" dirty="0" err="1">
                <a:latin typeface="Helvetica Neue" panose="02000503000000020004" pitchFamily="2" charset="0"/>
                <a:ea typeface="Helvetica Neue" panose="02000503000000020004" pitchFamily="2" charset="0"/>
                <a:cs typeface="Helvetica Neue" panose="02000503000000020004" pitchFamily="2" charset="0"/>
              </a:rPr>
              <a:t>quieren</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traer</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sobre</a:t>
            </a:r>
            <a:r>
              <a:rPr sz="2800" dirty="0">
                <a:latin typeface="Helvetica Neue" panose="02000503000000020004" pitchFamily="2" charset="0"/>
                <a:ea typeface="Helvetica Neue" panose="02000503000000020004" pitchFamily="2" charset="0"/>
                <a:cs typeface="Helvetica Neue" panose="02000503000000020004" pitchFamily="2" charset="0"/>
              </a:rPr>
              <a:t> </a:t>
            </a:r>
            <a:r>
              <a:rPr sz="2800" dirty="0" err="1">
                <a:latin typeface="Helvetica Neue" panose="02000503000000020004" pitchFamily="2" charset="0"/>
                <a:ea typeface="Helvetica Neue" panose="02000503000000020004" pitchFamily="2" charset="0"/>
                <a:cs typeface="Helvetica Neue" panose="02000503000000020004" pitchFamily="2" charset="0"/>
              </a:rPr>
              <a:t>nosotros</a:t>
            </a:r>
            <a:r>
              <a:rPr sz="2800" dirty="0">
                <a:latin typeface="Helvetica Neue" panose="02000503000000020004" pitchFamily="2" charset="0"/>
                <a:ea typeface="Helvetica Neue" panose="02000503000000020004" pitchFamily="2" charset="0"/>
                <a:cs typeface="Helvetica Neue" panose="02000503000000020004" pitchFamily="2" charset="0"/>
              </a:rPr>
              <a:t> la </a:t>
            </a:r>
            <a:r>
              <a:rPr sz="2800" dirty="0" err="1">
                <a:latin typeface="Helvetica Neue" panose="02000503000000020004" pitchFamily="2" charset="0"/>
                <a:ea typeface="Helvetica Neue" panose="02000503000000020004" pitchFamily="2" charset="0"/>
                <a:cs typeface="Helvetica Neue" panose="02000503000000020004" pitchFamily="2" charset="0"/>
              </a:rPr>
              <a:t>sangre</a:t>
            </a:r>
            <a:r>
              <a:rPr sz="2800" dirty="0">
                <a:latin typeface="Helvetica Neue" panose="02000503000000020004" pitchFamily="2" charset="0"/>
                <a:ea typeface="Helvetica Neue" panose="02000503000000020004" pitchFamily="2" charset="0"/>
                <a:cs typeface="Helvetica Neue" panose="02000503000000020004" pitchFamily="2" charset="0"/>
              </a:rPr>
              <a:t> de </a:t>
            </a:r>
            <a:r>
              <a:rPr sz="2800" dirty="0" err="1">
                <a:latin typeface="Helvetica Neue" panose="02000503000000020004" pitchFamily="2" charset="0"/>
                <a:ea typeface="Helvetica Neue" panose="02000503000000020004" pitchFamily="2" charset="0"/>
                <a:cs typeface="Helvetica Neue" panose="02000503000000020004" pitchFamily="2" charset="0"/>
              </a:rPr>
              <a:t>este</a:t>
            </a:r>
            <a:r>
              <a:rPr sz="2800" dirty="0">
                <a:latin typeface="Helvetica Neue" panose="02000503000000020004" pitchFamily="2" charset="0"/>
                <a:ea typeface="Helvetica Neue" panose="02000503000000020004" pitchFamily="2" charset="0"/>
                <a:cs typeface="Helvetica Neue" panose="02000503000000020004" pitchFamily="2" charset="0"/>
              </a:rPr>
              <a:t> Hombre</a:t>
            </a:r>
          </a:p>
        </p:txBody>
      </p:sp>
      <p:pic>
        <p:nvPicPr>
          <p:cNvPr id="16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70" name="They were filled with the Holy Spirit"/>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200" b="0" dirty="0">
                <a:latin typeface="Helvetica Neue" panose="02000503000000020004" pitchFamily="2" charset="0"/>
                <a:ea typeface="Helvetica Neue" panose="02000503000000020004" pitchFamily="2" charset="0"/>
                <a:cs typeface="Helvetica Neue" panose="02000503000000020004" pitchFamily="2" charset="0"/>
              </a:rPr>
              <a:t>They were filled with the Holy Spirit</a:t>
            </a:r>
          </a:p>
        </p:txBody>
      </p:sp>
      <p:sp>
        <p:nvSpPr>
          <p:cNvPr id="171" name="Estaban llenos del Espíritu Santo"/>
          <p:cNvSpPr txBox="1">
            <a:spLocks noGrp="1"/>
          </p:cNvSpPr>
          <p:nvPr>
            <p:ph type="body" sz="half" idx="1"/>
          </p:nvPr>
        </p:nvSpPr>
        <p:spPr>
          <a:xfrm>
            <a:off x="693693" y="2937867"/>
            <a:ext cx="7756614" cy="1515144"/>
          </a:xfrm>
          <a:prstGeom prst="rect">
            <a:avLst/>
          </a:prstGeom>
        </p:spPr>
        <p:txBody>
          <a:bodyPr anchor="ctr">
            <a:noAutofit/>
          </a:bodyPr>
          <a:lstStyle>
            <a:lvl1pPr defTabSz="722947">
              <a:defRPr sz="12848"/>
            </a:lvl1pPr>
          </a:lstStyle>
          <a:p>
            <a:r>
              <a:rPr sz="5200" dirty="0" err="1"/>
              <a:t>Estaban</a:t>
            </a:r>
            <a:r>
              <a:rPr sz="5200" dirty="0"/>
              <a:t> </a:t>
            </a:r>
            <a:r>
              <a:rPr sz="5200" dirty="0" err="1"/>
              <a:t>llenos</a:t>
            </a:r>
            <a:r>
              <a:rPr sz="5200" dirty="0"/>
              <a:t> del </a:t>
            </a:r>
            <a:r>
              <a:rPr sz="5200" dirty="0" err="1"/>
              <a:t>Espíritu</a:t>
            </a:r>
            <a:r>
              <a:rPr sz="5200" dirty="0"/>
              <a:t> Santo </a:t>
            </a:r>
          </a:p>
        </p:txBody>
      </p:sp>
      <p:pic>
        <p:nvPicPr>
          <p:cNvPr id="172"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75" name="Acts 4:8 :Then Peter, filled with the Holy Spirit, said to them, “Rulers and elders of the people,"/>
          <p:cNvSpPr txBox="1">
            <a:spLocks noGrp="1"/>
          </p:cNvSpPr>
          <p:nvPr>
            <p:ph type="title"/>
          </p:nvPr>
        </p:nvSpPr>
        <p:spPr>
          <a:xfrm>
            <a:off x="207893" y="221592"/>
            <a:ext cx="8728215" cy="2669394"/>
          </a:xfrm>
          <a:prstGeom prst="rect">
            <a:avLst/>
          </a:prstGeom>
        </p:spPr>
        <p:txBody>
          <a:bodyPr/>
          <a:lstStyle/>
          <a:p>
            <a:r>
              <a:rPr dirty="0">
                <a:latin typeface="Helvetica Neue" panose="02000503000000020004" pitchFamily="2" charset="0"/>
                <a:ea typeface="Helvetica Neue" panose="02000503000000020004" pitchFamily="2" charset="0"/>
                <a:cs typeface="Helvetica Neue" panose="02000503000000020004" pitchFamily="2" charset="0"/>
              </a:rPr>
              <a:t>Acts 4:8 :Then Peter, filled with the Holy Spirit, said to them, “Rulers and elders of the people,</a:t>
            </a:r>
          </a:p>
        </p:txBody>
      </p:sp>
      <p:sp>
        <p:nvSpPr>
          <p:cNvPr id="176" name="Hechos 4:8: Entonces Pedro, lleno del Espíritu Santo , les dijo: «Gobernantes y ancianos del pueblo,"/>
          <p:cNvSpPr txBox="1">
            <a:spLocks noGrp="1"/>
          </p:cNvSpPr>
          <p:nvPr>
            <p:ph type="body" idx="1"/>
          </p:nvPr>
        </p:nvSpPr>
        <p:spPr>
          <a:xfrm>
            <a:off x="199596" y="2937867"/>
            <a:ext cx="8744809" cy="2357301"/>
          </a:xfrm>
          <a:prstGeom prst="rect">
            <a:avLst/>
          </a:prstGeom>
        </p:spPr>
        <p:txBody>
          <a:bodyPr>
            <a:noAutofit/>
          </a:bodyPr>
          <a:lstStyle>
            <a:lvl1pPr defTabSz="805100">
              <a:defRPr sz="10976"/>
            </a:lvl1pPr>
          </a:lstStyle>
          <a:p>
            <a:r>
              <a:rPr sz="4200" dirty="0" err="1"/>
              <a:t>Hechos</a:t>
            </a:r>
            <a:r>
              <a:rPr sz="4200" dirty="0"/>
              <a:t> 4:8: </a:t>
            </a:r>
            <a:r>
              <a:rPr sz="4200" dirty="0" err="1"/>
              <a:t>Entonces</a:t>
            </a:r>
            <a:r>
              <a:rPr sz="4200" dirty="0"/>
              <a:t> Pedro, </a:t>
            </a:r>
            <a:r>
              <a:rPr sz="4200" dirty="0" err="1"/>
              <a:t>lleno</a:t>
            </a:r>
            <a:r>
              <a:rPr sz="4200" dirty="0"/>
              <a:t> del </a:t>
            </a:r>
            <a:r>
              <a:rPr sz="4200" dirty="0" err="1"/>
              <a:t>Espíritu</a:t>
            </a:r>
            <a:r>
              <a:rPr sz="4200" dirty="0"/>
              <a:t> Santo , les </a:t>
            </a:r>
            <a:r>
              <a:rPr sz="4200" dirty="0" err="1"/>
              <a:t>dijo</a:t>
            </a:r>
            <a:r>
              <a:rPr sz="4200" dirty="0"/>
              <a:t>: «</a:t>
            </a:r>
            <a:r>
              <a:rPr sz="4200" dirty="0" err="1"/>
              <a:t>Gobernantes</a:t>
            </a:r>
            <a:r>
              <a:rPr sz="4200" dirty="0"/>
              <a:t> y </a:t>
            </a:r>
            <a:r>
              <a:rPr sz="4200" dirty="0" err="1"/>
              <a:t>ancianos</a:t>
            </a:r>
            <a:r>
              <a:rPr sz="4200" dirty="0"/>
              <a:t> del pueblo,</a:t>
            </a:r>
          </a:p>
        </p:txBody>
      </p:sp>
      <p:pic>
        <p:nvPicPr>
          <p:cNvPr id="17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80" name="Acts 4:31: And when they had prayed, the place where they had gathered together was shaken, and they were all filled with the Holy Spirit and began to speak the word of God with boldness."/>
          <p:cNvSpPr txBox="1">
            <a:spLocks noGrp="1"/>
          </p:cNvSpPr>
          <p:nvPr>
            <p:ph type="title"/>
          </p:nvPr>
        </p:nvSpPr>
        <p:spPr>
          <a:xfrm>
            <a:off x="207893" y="221592"/>
            <a:ext cx="8728215" cy="2669394"/>
          </a:xfrm>
          <a:prstGeom prst="rect">
            <a:avLst/>
          </a:prstGeom>
        </p:spPr>
        <p:txBody>
          <a:bodyPr>
            <a:noAutofit/>
          </a:bodyPr>
          <a:lstStyle>
            <a:lvl1pPr defTabSz="657225">
              <a:defRPr sz="8960"/>
            </a:lvl1pPr>
          </a:lstStyle>
          <a:p>
            <a:r>
              <a:rPr sz="3600" dirty="0">
                <a:latin typeface="Helvetica Neue" panose="02000503000000020004" pitchFamily="2" charset="0"/>
                <a:ea typeface="Helvetica Neue" panose="02000503000000020004" pitchFamily="2" charset="0"/>
                <a:cs typeface="Helvetica Neue" panose="02000503000000020004" pitchFamily="2" charset="0"/>
              </a:rPr>
              <a:t>Acts 4:31: And when they had prayed, the place where they had gathered together was shaken, and they were all filled with the Holy Spirit and began to speak the word of God with boldness.</a:t>
            </a:r>
          </a:p>
        </p:txBody>
      </p:sp>
      <p:sp>
        <p:nvSpPr>
          <p:cNvPr id="181" name="Acts 4:31: Después que oraron, el lugar donde estaban reunidos tembló, y todos fueron llenos del Espíritu Santo y hablaban la palabra de Dios con valor"/>
          <p:cNvSpPr txBox="1">
            <a:spLocks noGrp="1"/>
          </p:cNvSpPr>
          <p:nvPr>
            <p:ph type="body" idx="1"/>
          </p:nvPr>
        </p:nvSpPr>
        <p:spPr>
          <a:xfrm>
            <a:off x="199596" y="2937867"/>
            <a:ext cx="8744809" cy="2357301"/>
          </a:xfrm>
          <a:prstGeom prst="rect">
            <a:avLst/>
          </a:prstGeom>
        </p:spPr>
        <p:txBody>
          <a:bodyPr>
            <a:normAutofit/>
          </a:bodyPr>
          <a:lstStyle>
            <a:lvl1pPr defTabSz="739378">
              <a:defRPr sz="10080"/>
            </a:lvl1pPr>
          </a:lstStyle>
          <a:p>
            <a:r>
              <a:rPr sz="3600" dirty="0"/>
              <a:t>Acts 4:31: </a:t>
            </a:r>
            <a:r>
              <a:rPr sz="3600" dirty="0" err="1"/>
              <a:t>Después</a:t>
            </a:r>
            <a:r>
              <a:rPr sz="3600" dirty="0"/>
              <a:t> que </a:t>
            </a:r>
            <a:r>
              <a:rPr sz="3600" dirty="0" err="1"/>
              <a:t>oraron</a:t>
            </a:r>
            <a:r>
              <a:rPr sz="3600" dirty="0"/>
              <a:t>, </a:t>
            </a:r>
            <a:r>
              <a:rPr sz="3600" dirty="0" err="1"/>
              <a:t>el</a:t>
            </a:r>
            <a:r>
              <a:rPr sz="3600" dirty="0"/>
              <a:t> </a:t>
            </a:r>
            <a:r>
              <a:rPr sz="3600" dirty="0" err="1"/>
              <a:t>lugar</a:t>
            </a:r>
            <a:r>
              <a:rPr sz="3600" dirty="0"/>
              <a:t> </a:t>
            </a:r>
            <a:r>
              <a:rPr sz="3600" dirty="0" err="1"/>
              <a:t>donde</a:t>
            </a:r>
            <a:r>
              <a:rPr sz="3600" dirty="0"/>
              <a:t> </a:t>
            </a:r>
            <a:r>
              <a:rPr sz="3600" dirty="0" err="1"/>
              <a:t>estaban</a:t>
            </a:r>
            <a:r>
              <a:rPr sz="3600" dirty="0"/>
              <a:t> </a:t>
            </a:r>
            <a:r>
              <a:rPr sz="3600" dirty="0" err="1"/>
              <a:t>reunidos</a:t>
            </a:r>
            <a:r>
              <a:rPr sz="3600" dirty="0"/>
              <a:t> </a:t>
            </a:r>
            <a:r>
              <a:rPr sz="3600" dirty="0" err="1"/>
              <a:t>tembló</a:t>
            </a:r>
            <a:r>
              <a:rPr sz="3600" dirty="0"/>
              <a:t>, y </a:t>
            </a:r>
            <a:r>
              <a:rPr sz="3600" dirty="0" err="1"/>
              <a:t>todos</a:t>
            </a:r>
            <a:r>
              <a:rPr sz="3600" dirty="0"/>
              <a:t> </a:t>
            </a:r>
            <a:r>
              <a:rPr sz="3600" dirty="0" err="1"/>
              <a:t>fueron</a:t>
            </a:r>
            <a:r>
              <a:rPr sz="3600" dirty="0"/>
              <a:t> </a:t>
            </a:r>
            <a:r>
              <a:rPr sz="3600" dirty="0" err="1"/>
              <a:t>llenos</a:t>
            </a:r>
            <a:r>
              <a:rPr sz="3600" dirty="0"/>
              <a:t> del </a:t>
            </a:r>
            <a:r>
              <a:rPr sz="3600" dirty="0" err="1"/>
              <a:t>Espíritu</a:t>
            </a:r>
            <a:r>
              <a:rPr sz="3600" dirty="0"/>
              <a:t> Santo y </a:t>
            </a:r>
            <a:r>
              <a:rPr sz="3600" dirty="0" err="1"/>
              <a:t>hablaban</a:t>
            </a:r>
            <a:r>
              <a:rPr sz="3600" dirty="0"/>
              <a:t> la palabra de Dios con valor</a:t>
            </a:r>
          </a:p>
        </p:txBody>
      </p:sp>
      <p:pic>
        <p:nvPicPr>
          <p:cNvPr id="18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85" name="They refuse to stop preaching the Gospel"/>
          <p:cNvSpPr txBox="1">
            <a:spLocks noGrp="1"/>
          </p:cNvSpPr>
          <p:nvPr>
            <p:ph type="title"/>
          </p:nvPr>
        </p:nvSpPr>
        <p:spPr>
          <a:xfrm>
            <a:off x="763816" y="724888"/>
            <a:ext cx="7616369" cy="2166098"/>
          </a:xfrm>
          <a:prstGeom prst="rect">
            <a:avLst/>
          </a:prstGeom>
        </p:spPr>
        <p:txBody>
          <a:bodyPr anchor="ctr">
            <a:normAutofit/>
          </a:bodyPr>
          <a:lstStyle/>
          <a:p>
            <a:pPr lvl="2" indent="0" algn="ctr" defTabSz="308074">
              <a:lnSpc>
                <a:spcPct val="100000"/>
              </a:lnSpc>
              <a:defRPr sz="13900" b="0" spc="0">
                <a:latin typeface="Helvetica Neue Medium"/>
                <a:ea typeface="Helvetica Neue Medium"/>
                <a:cs typeface="Helvetica Neue Medium"/>
                <a:sym typeface="Helvetica Neue Medium"/>
              </a:defRPr>
            </a:pPr>
            <a:r>
              <a:rPr sz="5400" b="0" dirty="0">
                <a:latin typeface="Helvetica Neue" panose="02000503000000020004" pitchFamily="2" charset="0"/>
                <a:ea typeface="Helvetica Neue" panose="02000503000000020004" pitchFamily="2" charset="0"/>
                <a:cs typeface="Helvetica Neue" panose="02000503000000020004" pitchFamily="2" charset="0"/>
              </a:rPr>
              <a:t>They refuse to stop preaching the Gospel</a:t>
            </a:r>
          </a:p>
        </p:txBody>
      </p:sp>
      <p:sp>
        <p:nvSpPr>
          <p:cNvPr id="186" name="Ellos rehusaron para de predicar el evangelio"/>
          <p:cNvSpPr txBox="1">
            <a:spLocks noGrp="1"/>
          </p:cNvSpPr>
          <p:nvPr>
            <p:ph type="body" sz="half" idx="1"/>
          </p:nvPr>
        </p:nvSpPr>
        <p:spPr>
          <a:xfrm>
            <a:off x="693693" y="2937867"/>
            <a:ext cx="7756614" cy="1515144"/>
          </a:xfrm>
          <a:prstGeom prst="rect">
            <a:avLst/>
          </a:prstGeom>
        </p:spPr>
        <p:txBody>
          <a:bodyPr anchor="ctr">
            <a:noAutofit/>
          </a:bodyPr>
          <a:lstStyle>
            <a:lvl1pPr defTabSz="722947">
              <a:defRPr sz="12848"/>
            </a:lvl1pPr>
          </a:lstStyle>
          <a:p>
            <a:r>
              <a:rPr sz="5400" dirty="0" err="1"/>
              <a:t>Ellos</a:t>
            </a:r>
            <a:r>
              <a:rPr sz="5400" dirty="0"/>
              <a:t> </a:t>
            </a:r>
            <a:r>
              <a:rPr sz="5400" dirty="0" err="1"/>
              <a:t>rehusaron</a:t>
            </a:r>
            <a:r>
              <a:rPr sz="5400" dirty="0"/>
              <a:t> para de </a:t>
            </a:r>
            <a:r>
              <a:rPr sz="5400" dirty="0" err="1"/>
              <a:t>predicar</a:t>
            </a:r>
            <a:r>
              <a:rPr sz="5400" dirty="0"/>
              <a:t> </a:t>
            </a:r>
            <a:r>
              <a:rPr sz="5400" dirty="0" err="1"/>
              <a:t>el</a:t>
            </a:r>
            <a:r>
              <a:rPr sz="5400" dirty="0"/>
              <a:t> </a:t>
            </a:r>
            <a:r>
              <a:rPr sz="5400" dirty="0" err="1"/>
              <a:t>evangelio</a:t>
            </a:r>
            <a:endParaRPr sz="5400" dirty="0"/>
          </a:p>
        </p:txBody>
      </p:sp>
      <p:pic>
        <p:nvPicPr>
          <p:cNvPr id="187" name="Line Line" descr="Line Line"/>
          <p:cNvPicPr>
            <a:picLocks/>
          </p:cNvPicPr>
          <p:nvPr/>
        </p:nvPicPr>
        <p:blipFill>
          <a:blip r:embed="rId2"/>
          <a:stretch>
            <a:fillRect/>
          </a:stretch>
        </p:blipFill>
        <p:spPr>
          <a:xfrm>
            <a:off x="1507719" y="2969047"/>
            <a:ext cx="6360021"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90" name="Acts 5:29 But Peter and the apostles answered, “We must obey God rather than men."/>
          <p:cNvSpPr txBox="1">
            <a:spLocks noGrp="1"/>
          </p:cNvSpPr>
          <p:nvPr>
            <p:ph type="title"/>
          </p:nvPr>
        </p:nvSpPr>
        <p:spPr>
          <a:xfrm>
            <a:off x="207893" y="221592"/>
            <a:ext cx="8728215" cy="2669394"/>
          </a:xfrm>
          <a:prstGeom prst="rect">
            <a:avLst/>
          </a:prstGeom>
        </p:spPr>
        <p:txBody>
          <a:bodyPr/>
          <a:lstStyle/>
          <a:p>
            <a:r>
              <a:rPr dirty="0">
                <a:latin typeface="Helvetica Neue" panose="02000503000000020004" pitchFamily="2" charset="0"/>
                <a:ea typeface="Helvetica Neue" panose="02000503000000020004" pitchFamily="2" charset="0"/>
                <a:cs typeface="Helvetica Neue" panose="02000503000000020004" pitchFamily="2" charset="0"/>
              </a:rPr>
              <a:t>Acts 5:29 But Peter and the apostles answered, “We must obey God rather than men.</a:t>
            </a:r>
          </a:p>
        </p:txBody>
      </p:sp>
      <p:sp>
        <p:nvSpPr>
          <p:cNvPr id="191" name="Hechos 4:29: Pero Pedro y los apóstoles respondieron: «Debemos obedecer a Dios en vez de obedecer a los hombres"/>
          <p:cNvSpPr txBox="1">
            <a:spLocks noGrp="1"/>
          </p:cNvSpPr>
          <p:nvPr>
            <p:ph type="body" idx="1"/>
          </p:nvPr>
        </p:nvSpPr>
        <p:spPr>
          <a:xfrm>
            <a:off x="199596" y="2937867"/>
            <a:ext cx="8744809" cy="2357301"/>
          </a:xfrm>
          <a:prstGeom prst="rect">
            <a:avLst/>
          </a:prstGeom>
        </p:spPr>
        <p:txBody>
          <a:bodyPr>
            <a:noAutofit/>
          </a:bodyPr>
          <a:lstStyle>
            <a:lvl1pPr defTabSz="739378">
              <a:defRPr sz="10080"/>
            </a:lvl1pPr>
          </a:lstStyle>
          <a:p>
            <a:r>
              <a:rPr sz="4200" dirty="0" err="1"/>
              <a:t>Hechos</a:t>
            </a:r>
            <a:r>
              <a:rPr sz="4200" dirty="0"/>
              <a:t> </a:t>
            </a:r>
            <a:r>
              <a:rPr lang="en-US" sz="4200" dirty="0"/>
              <a:t>5</a:t>
            </a:r>
            <a:r>
              <a:rPr sz="4200" dirty="0"/>
              <a:t>:29: Pero Pedro y </a:t>
            </a:r>
            <a:r>
              <a:rPr sz="4200" dirty="0" err="1"/>
              <a:t>los</a:t>
            </a:r>
            <a:r>
              <a:rPr sz="4200" dirty="0"/>
              <a:t> </a:t>
            </a:r>
            <a:r>
              <a:rPr sz="4200" dirty="0" err="1"/>
              <a:t>apóstoles</a:t>
            </a:r>
            <a:r>
              <a:rPr sz="4200" dirty="0"/>
              <a:t> </a:t>
            </a:r>
            <a:r>
              <a:rPr sz="4200" dirty="0" err="1"/>
              <a:t>respondieron</a:t>
            </a:r>
            <a:r>
              <a:rPr sz="4200" dirty="0"/>
              <a:t>: «</a:t>
            </a:r>
            <a:r>
              <a:rPr sz="4200" dirty="0" err="1"/>
              <a:t>Debemos</a:t>
            </a:r>
            <a:r>
              <a:rPr sz="4200" dirty="0"/>
              <a:t> </a:t>
            </a:r>
            <a:r>
              <a:rPr sz="4200" dirty="0" err="1"/>
              <a:t>obedecer</a:t>
            </a:r>
            <a:r>
              <a:rPr sz="4200" dirty="0"/>
              <a:t> a Dios </a:t>
            </a:r>
            <a:r>
              <a:rPr sz="4200" dirty="0" err="1"/>
              <a:t>en</a:t>
            </a:r>
            <a:r>
              <a:rPr sz="4200" dirty="0"/>
              <a:t> </a:t>
            </a:r>
            <a:r>
              <a:rPr sz="4200" dirty="0" err="1"/>
              <a:t>vez</a:t>
            </a:r>
            <a:r>
              <a:rPr sz="4200" dirty="0"/>
              <a:t> de </a:t>
            </a:r>
            <a:r>
              <a:rPr sz="4200" dirty="0" err="1"/>
              <a:t>obedecer</a:t>
            </a:r>
            <a:r>
              <a:rPr sz="4200" dirty="0"/>
              <a:t> a </a:t>
            </a:r>
            <a:r>
              <a:rPr sz="4200" dirty="0" err="1"/>
              <a:t>los</a:t>
            </a:r>
            <a:r>
              <a:rPr sz="4200" dirty="0"/>
              <a:t> hombres</a:t>
            </a:r>
          </a:p>
        </p:txBody>
      </p:sp>
      <p:pic>
        <p:nvPicPr>
          <p:cNvPr id="19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195" name="Acts 4:21 When they had threatened them further, they let them go (finding no basis on which to punish them) on account of the people, because they were all glorifying God for what had happened;"/>
          <p:cNvSpPr txBox="1">
            <a:spLocks noGrp="1"/>
          </p:cNvSpPr>
          <p:nvPr>
            <p:ph type="title"/>
          </p:nvPr>
        </p:nvSpPr>
        <p:spPr>
          <a:xfrm>
            <a:off x="207893" y="221592"/>
            <a:ext cx="8728215" cy="2669394"/>
          </a:xfrm>
          <a:prstGeom prst="rect">
            <a:avLst/>
          </a:prstGeom>
        </p:spPr>
        <p:txBody>
          <a:bodyPr>
            <a:noAutofit/>
          </a:bodyPr>
          <a:lstStyle>
            <a:lvl1pPr defTabSz="657225">
              <a:defRPr sz="8960"/>
            </a:lvl1pPr>
          </a:lstStyle>
          <a:p>
            <a:r>
              <a:rPr sz="3200" dirty="0">
                <a:latin typeface="Helvetica Neue" panose="02000503000000020004" pitchFamily="2" charset="0"/>
                <a:ea typeface="Helvetica Neue" panose="02000503000000020004" pitchFamily="2" charset="0"/>
                <a:cs typeface="Helvetica Neue" panose="02000503000000020004" pitchFamily="2" charset="0"/>
              </a:rPr>
              <a:t>Acts 4:21 When they had threatened them further, they let them go (finding no basis on which to punish them) on account of the people, because they were all glorifying God for what had happened;</a:t>
            </a:r>
          </a:p>
        </p:txBody>
      </p:sp>
      <p:sp>
        <p:nvSpPr>
          <p:cNvPr id="196" name="Hechos 4:21: Y después de amenazarlos otra vez, los dejaron ir, no hallando la manera de castigarlos por causa del pueblo , porque todos glorificaban a Dios por lo que había acontecido;"/>
          <p:cNvSpPr txBox="1">
            <a:spLocks noGrp="1"/>
          </p:cNvSpPr>
          <p:nvPr>
            <p:ph type="body" idx="1"/>
          </p:nvPr>
        </p:nvSpPr>
        <p:spPr>
          <a:xfrm>
            <a:off x="199596" y="2937867"/>
            <a:ext cx="8744809" cy="2357301"/>
          </a:xfrm>
          <a:prstGeom prst="rect">
            <a:avLst/>
          </a:prstGeom>
        </p:spPr>
        <p:txBody>
          <a:bodyPr>
            <a:noAutofit/>
          </a:bodyPr>
          <a:lstStyle>
            <a:lvl1pPr defTabSz="624363">
              <a:defRPr sz="8512"/>
            </a:lvl1pPr>
          </a:lstStyle>
          <a:p>
            <a:r>
              <a:rPr sz="3200" dirty="0" err="1"/>
              <a:t>Hechos</a:t>
            </a:r>
            <a:r>
              <a:rPr sz="3200" dirty="0"/>
              <a:t> 4:21: Y </a:t>
            </a:r>
            <a:r>
              <a:rPr sz="3200" dirty="0" err="1"/>
              <a:t>después</a:t>
            </a:r>
            <a:r>
              <a:rPr sz="3200" dirty="0"/>
              <a:t> de </a:t>
            </a:r>
            <a:r>
              <a:rPr sz="3200" dirty="0" err="1"/>
              <a:t>amenazarlos</a:t>
            </a:r>
            <a:r>
              <a:rPr sz="3200" dirty="0"/>
              <a:t> </a:t>
            </a:r>
            <a:r>
              <a:rPr sz="3200" dirty="0" err="1"/>
              <a:t>otra</a:t>
            </a:r>
            <a:r>
              <a:rPr sz="3200" dirty="0"/>
              <a:t> </a:t>
            </a:r>
            <a:r>
              <a:rPr sz="3200" dirty="0" err="1"/>
              <a:t>vez</a:t>
            </a:r>
            <a:r>
              <a:rPr sz="3200" dirty="0"/>
              <a:t>, </a:t>
            </a:r>
            <a:r>
              <a:rPr sz="3200" dirty="0" err="1"/>
              <a:t>los</a:t>
            </a:r>
            <a:r>
              <a:rPr sz="3200" dirty="0"/>
              <a:t> </a:t>
            </a:r>
            <a:r>
              <a:rPr sz="3200" dirty="0" err="1"/>
              <a:t>dejaron</a:t>
            </a:r>
            <a:r>
              <a:rPr sz="3200" dirty="0"/>
              <a:t> </a:t>
            </a:r>
            <a:r>
              <a:rPr sz="3200" dirty="0" err="1"/>
              <a:t>ir</a:t>
            </a:r>
            <a:r>
              <a:rPr sz="3200" dirty="0"/>
              <a:t>, no </a:t>
            </a:r>
            <a:r>
              <a:rPr sz="3200" dirty="0" err="1"/>
              <a:t>hallando</a:t>
            </a:r>
            <a:r>
              <a:rPr sz="3200" dirty="0"/>
              <a:t> la </a:t>
            </a:r>
            <a:r>
              <a:rPr sz="3200" dirty="0" err="1"/>
              <a:t>manera</a:t>
            </a:r>
            <a:r>
              <a:rPr sz="3200" dirty="0"/>
              <a:t> de </a:t>
            </a:r>
            <a:r>
              <a:rPr sz="3200" dirty="0" err="1"/>
              <a:t>castigarlos</a:t>
            </a:r>
            <a:r>
              <a:rPr sz="3200" dirty="0"/>
              <a:t> </a:t>
            </a:r>
            <a:r>
              <a:rPr sz="3200" dirty="0" err="1"/>
              <a:t>por</a:t>
            </a:r>
            <a:r>
              <a:rPr sz="3200" dirty="0"/>
              <a:t> causa del pueblo , </a:t>
            </a:r>
            <a:r>
              <a:rPr sz="3200" dirty="0" err="1"/>
              <a:t>porque</a:t>
            </a:r>
            <a:r>
              <a:rPr sz="3200" dirty="0"/>
              <a:t> </a:t>
            </a:r>
            <a:r>
              <a:rPr sz="3200" dirty="0" err="1"/>
              <a:t>todos</a:t>
            </a:r>
            <a:r>
              <a:rPr sz="3200" dirty="0"/>
              <a:t> </a:t>
            </a:r>
            <a:r>
              <a:rPr sz="3200" dirty="0" err="1"/>
              <a:t>glorificaban</a:t>
            </a:r>
            <a:r>
              <a:rPr sz="3200" dirty="0"/>
              <a:t> a Dios </a:t>
            </a:r>
            <a:r>
              <a:rPr sz="3200" dirty="0" err="1"/>
              <a:t>por</a:t>
            </a:r>
            <a:r>
              <a:rPr sz="3200" dirty="0"/>
              <a:t> lo que </a:t>
            </a:r>
            <a:r>
              <a:rPr sz="3200" dirty="0" err="1"/>
              <a:t>había</a:t>
            </a:r>
            <a:r>
              <a:rPr sz="3200" dirty="0"/>
              <a:t> </a:t>
            </a:r>
            <a:r>
              <a:rPr sz="3200" dirty="0" err="1"/>
              <a:t>acontecido</a:t>
            </a:r>
            <a:r>
              <a:rPr sz="3200" dirty="0"/>
              <a:t>;</a:t>
            </a:r>
          </a:p>
        </p:txBody>
      </p:sp>
      <p:pic>
        <p:nvPicPr>
          <p:cNvPr id="197"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837B9A"/>
            </a:gs>
            <a:gs pos="100000">
              <a:srgbClr val="63597B"/>
            </a:gs>
          </a:gsLst>
          <a:lin ang="5400000" scaled="0"/>
        </a:gradFill>
        <a:effectLst/>
      </p:bgPr>
    </p:bg>
    <p:spTree>
      <p:nvGrpSpPr>
        <p:cNvPr id="1" name=""/>
        <p:cNvGrpSpPr/>
        <p:nvPr/>
      </p:nvGrpSpPr>
      <p:grpSpPr>
        <a:xfrm>
          <a:off x="0" y="0"/>
          <a:ext cx="0" cy="0"/>
          <a:chOff x="0" y="0"/>
          <a:chExt cx="0" cy="0"/>
        </a:xfrm>
      </p:grpSpPr>
      <p:sp>
        <p:nvSpPr>
          <p:cNvPr id="200" name="Acts 5:40-41They followed his advice; and after calling the apostles in, they flogged them and ordered them not to speak in the name of Jesus, and then released them. [41] So they went on their way from the presence of the Council, rejoicing that they ha"/>
          <p:cNvSpPr txBox="1">
            <a:spLocks noGrp="1"/>
          </p:cNvSpPr>
          <p:nvPr>
            <p:ph type="title"/>
          </p:nvPr>
        </p:nvSpPr>
        <p:spPr>
          <a:xfrm>
            <a:off x="207893" y="221592"/>
            <a:ext cx="8728215" cy="2669394"/>
          </a:xfrm>
          <a:prstGeom prst="rect">
            <a:avLst/>
          </a:prstGeom>
        </p:spPr>
        <p:txBody>
          <a:bodyPr>
            <a:noAutofit/>
          </a:bodyPr>
          <a:lstStyle>
            <a:lvl1pPr defTabSz="533995">
              <a:defRPr sz="7279"/>
            </a:lvl1pPr>
          </a:lstStyle>
          <a:p>
            <a:r>
              <a:rPr sz="2600" dirty="0">
                <a:latin typeface="Helvetica Neue" panose="02000503000000020004" pitchFamily="2" charset="0"/>
                <a:ea typeface="Helvetica Neue" panose="02000503000000020004" pitchFamily="2" charset="0"/>
                <a:cs typeface="Helvetica Neue" panose="02000503000000020004" pitchFamily="2" charset="0"/>
              </a:rPr>
              <a:t>Acts 5:40-41They followed his advice; and after calling the apostles in, they flogged them and ordered them not to speak in the name of Jesus, and then released them. [41] So they went on their way from the presence of the Council, rejoicing that they had been considered worthy to suffer shame for His name.</a:t>
            </a:r>
          </a:p>
        </p:txBody>
      </p:sp>
      <p:sp>
        <p:nvSpPr>
          <p:cNvPr id="201" name="Hechos 5:40-41:Ellos aceptaron su consejo, y después de llamar a los apóstoles, los azotaron y les ordenaron que no hablaran más en el nombre de Jesús y los soltaron. Los apóstoles, pues, salieron de la presencia del Concilio , regocijándose de que hubie"/>
          <p:cNvSpPr txBox="1">
            <a:spLocks noGrp="1"/>
          </p:cNvSpPr>
          <p:nvPr>
            <p:ph type="body" idx="1"/>
          </p:nvPr>
        </p:nvSpPr>
        <p:spPr>
          <a:xfrm>
            <a:off x="199596" y="2937867"/>
            <a:ext cx="8744809" cy="2357301"/>
          </a:xfrm>
          <a:prstGeom prst="rect">
            <a:avLst/>
          </a:prstGeom>
        </p:spPr>
        <p:txBody>
          <a:bodyPr>
            <a:noAutofit/>
          </a:bodyPr>
          <a:lstStyle>
            <a:lvl1pPr defTabSz="492918">
              <a:defRPr sz="6720"/>
            </a:lvl1pPr>
          </a:lstStyle>
          <a:p>
            <a:r>
              <a:rPr sz="2600" dirty="0" err="1"/>
              <a:t>Hechos</a:t>
            </a:r>
            <a:r>
              <a:rPr sz="2600" dirty="0"/>
              <a:t> 5:40-41:Ellos </a:t>
            </a:r>
            <a:r>
              <a:rPr sz="2600" dirty="0" err="1"/>
              <a:t>aceptaron</a:t>
            </a:r>
            <a:r>
              <a:rPr sz="2600" dirty="0"/>
              <a:t> </a:t>
            </a:r>
            <a:r>
              <a:rPr sz="2600" dirty="0" err="1"/>
              <a:t>su</a:t>
            </a:r>
            <a:r>
              <a:rPr sz="2600" dirty="0"/>
              <a:t> </a:t>
            </a:r>
            <a:r>
              <a:rPr sz="2600" dirty="0" err="1"/>
              <a:t>consejo</a:t>
            </a:r>
            <a:r>
              <a:rPr sz="2600" dirty="0"/>
              <a:t>, y </a:t>
            </a:r>
            <a:r>
              <a:rPr sz="2600" dirty="0" err="1"/>
              <a:t>después</a:t>
            </a:r>
            <a:r>
              <a:rPr sz="2600" dirty="0"/>
              <a:t> de </a:t>
            </a:r>
            <a:r>
              <a:rPr sz="2600" dirty="0" err="1"/>
              <a:t>llamar</a:t>
            </a:r>
            <a:r>
              <a:rPr sz="2600" dirty="0"/>
              <a:t> a </a:t>
            </a:r>
            <a:r>
              <a:rPr sz="2600" dirty="0" err="1"/>
              <a:t>los</a:t>
            </a:r>
            <a:r>
              <a:rPr sz="2600" dirty="0"/>
              <a:t> </a:t>
            </a:r>
            <a:r>
              <a:rPr sz="2600" dirty="0" err="1"/>
              <a:t>apóstoles</a:t>
            </a:r>
            <a:r>
              <a:rPr sz="2600" dirty="0"/>
              <a:t>, </a:t>
            </a:r>
            <a:r>
              <a:rPr sz="2600" dirty="0" err="1"/>
              <a:t>los</a:t>
            </a:r>
            <a:r>
              <a:rPr sz="2600" dirty="0"/>
              <a:t> </a:t>
            </a:r>
            <a:r>
              <a:rPr sz="2600" dirty="0" err="1"/>
              <a:t>azotaron</a:t>
            </a:r>
            <a:r>
              <a:rPr sz="2600" dirty="0"/>
              <a:t> y les </a:t>
            </a:r>
            <a:r>
              <a:rPr sz="2600" dirty="0" err="1"/>
              <a:t>ordenaron</a:t>
            </a:r>
            <a:r>
              <a:rPr sz="2600" dirty="0"/>
              <a:t> que no </a:t>
            </a:r>
            <a:r>
              <a:rPr sz="2600" dirty="0" err="1"/>
              <a:t>hablaran</a:t>
            </a:r>
            <a:r>
              <a:rPr sz="2600" dirty="0"/>
              <a:t> </a:t>
            </a:r>
            <a:r>
              <a:rPr sz="2600" dirty="0" err="1"/>
              <a:t>más</a:t>
            </a:r>
            <a:r>
              <a:rPr sz="2600" dirty="0"/>
              <a:t> </a:t>
            </a:r>
            <a:r>
              <a:rPr sz="2600" dirty="0" err="1"/>
              <a:t>en</a:t>
            </a:r>
            <a:r>
              <a:rPr sz="2600" dirty="0"/>
              <a:t> </a:t>
            </a:r>
            <a:r>
              <a:rPr sz="2600" dirty="0" err="1"/>
              <a:t>el</a:t>
            </a:r>
            <a:r>
              <a:rPr sz="2600" dirty="0"/>
              <a:t> </a:t>
            </a:r>
            <a:r>
              <a:rPr sz="2600" dirty="0" err="1"/>
              <a:t>nombre</a:t>
            </a:r>
            <a:r>
              <a:rPr sz="2600" dirty="0"/>
              <a:t> de Jesús y </a:t>
            </a:r>
            <a:r>
              <a:rPr sz="2600" dirty="0" err="1"/>
              <a:t>los</a:t>
            </a:r>
            <a:r>
              <a:rPr sz="2600" dirty="0"/>
              <a:t> </a:t>
            </a:r>
            <a:r>
              <a:rPr sz="2600" dirty="0" err="1"/>
              <a:t>soltaron</a:t>
            </a:r>
            <a:r>
              <a:rPr sz="2600" dirty="0"/>
              <a:t>. Los </a:t>
            </a:r>
            <a:r>
              <a:rPr sz="2600" dirty="0" err="1"/>
              <a:t>apóstoles</a:t>
            </a:r>
            <a:r>
              <a:rPr sz="2600" dirty="0"/>
              <a:t>, </a:t>
            </a:r>
            <a:r>
              <a:rPr sz="2600" dirty="0" err="1"/>
              <a:t>pues</a:t>
            </a:r>
            <a:r>
              <a:rPr sz="2600" dirty="0"/>
              <a:t>, </a:t>
            </a:r>
            <a:r>
              <a:rPr sz="2600" dirty="0" err="1"/>
              <a:t>salieron</a:t>
            </a:r>
            <a:r>
              <a:rPr sz="2600" dirty="0"/>
              <a:t> de la </a:t>
            </a:r>
            <a:r>
              <a:rPr sz="2600" dirty="0" err="1"/>
              <a:t>presencia</a:t>
            </a:r>
            <a:r>
              <a:rPr sz="2600" dirty="0"/>
              <a:t> del </a:t>
            </a:r>
            <a:r>
              <a:rPr sz="2600" dirty="0" err="1"/>
              <a:t>Concilio</a:t>
            </a:r>
            <a:r>
              <a:rPr sz="2600" dirty="0"/>
              <a:t> , </a:t>
            </a:r>
            <a:r>
              <a:rPr sz="2600" dirty="0" err="1"/>
              <a:t>regocijándose</a:t>
            </a:r>
            <a:r>
              <a:rPr sz="2600" dirty="0"/>
              <a:t> de que </a:t>
            </a:r>
            <a:r>
              <a:rPr sz="2600" dirty="0" err="1"/>
              <a:t>hubieran</a:t>
            </a:r>
            <a:r>
              <a:rPr sz="2600" dirty="0"/>
              <a:t> </a:t>
            </a:r>
            <a:r>
              <a:rPr sz="2600" dirty="0" err="1"/>
              <a:t>sido</a:t>
            </a:r>
            <a:r>
              <a:rPr sz="2600" dirty="0"/>
              <a:t> </a:t>
            </a:r>
            <a:r>
              <a:rPr sz="2600" dirty="0" err="1"/>
              <a:t>considerados</a:t>
            </a:r>
            <a:r>
              <a:rPr sz="2600" dirty="0"/>
              <a:t> </a:t>
            </a:r>
            <a:r>
              <a:rPr sz="2600" dirty="0" err="1"/>
              <a:t>dignos</a:t>
            </a:r>
            <a:r>
              <a:rPr sz="2600" dirty="0"/>
              <a:t> de </a:t>
            </a:r>
            <a:r>
              <a:rPr sz="2600" dirty="0" err="1"/>
              <a:t>sufrir</a:t>
            </a:r>
            <a:r>
              <a:rPr sz="2600" dirty="0"/>
              <a:t> </a:t>
            </a:r>
            <a:r>
              <a:rPr sz="2600" dirty="0" err="1"/>
              <a:t>afrenta</a:t>
            </a:r>
            <a:r>
              <a:rPr sz="2600" dirty="0"/>
              <a:t> </a:t>
            </a:r>
            <a:r>
              <a:rPr sz="2600" dirty="0" err="1"/>
              <a:t>por</a:t>
            </a:r>
            <a:r>
              <a:rPr sz="2600" dirty="0"/>
              <a:t> </a:t>
            </a:r>
            <a:r>
              <a:rPr sz="2600" dirty="0" err="1"/>
              <a:t>Su</a:t>
            </a:r>
            <a:r>
              <a:rPr sz="2600" dirty="0"/>
              <a:t> </a:t>
            </a:r>
            <a:r>
              <a:rPr sz="2600" dirty="0" err="1"/>
              <a:t>Nombre</a:t>
            </a:r>
            <a:endParaRPr sz="2600" dirty="0"/>
          </a:p>
        </p:txBody>
      </p:sp>
      <p:pic>
        <p:nvPicPr>
          <p:cNvPr id="202" name="Line Line" descr="Line Line"/>
          <p:cNvPicPr>
            <a:picLocks/>
          </p:cNvPicPr>
          <p:nvPr/>
        </p:nvPicPr>
        <p:blipFill>
          <a:blip r:embed="rId2"/>
          <a:stretch>
            <a:fillRect/>
          </a:stretch>
        </p:blipFill>
        <p:spPr>
          <a:xfrm>
            <a:off x="1418577" y="2923736"/>
            <a:ext cx="6306846" cy="381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920</Words>
  <Application>Microsoft Macintosh PowerPoint</Application>
  <PresentationFormat>On-screen Show (16:10)</PresentationFormat>
  <Paragraphs>27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Helvetica Neue</vt:lpstr>
      <vt:lpstr>Helvetica Neue Light</vt:lpstr>
      <vt:lpstr>Helvetica Neue Medium</vt:lpstr>
      <vt:lpstr>20_BasicBlack</vt:lpstr>
      <vt:lpstr>You have filled Jerusalem with your teaching</vt:lpstr>
      <vt:lpstr>Acts 5:27-28:When they had brought them, they had them stand before the Council. The high priest interrogated them, [28] saying, “We gave you strict orders not to continue teaching in this name, and yet, you have filled Jerusalem with your teaching and intend to bring this Man’s blood upon us.”</vt:lpstr>
      <vt:lpstr>They were filled with the Holy Spirit</vt:lpstr>
      <vt:lpstr>Acts 4:8 :Then Peter, filled with the Holy Spirit, said to them, “Rulers and elders of the people,</vt:lpstr>
      <vt:lpstr>Acts 4:31: And when they had prayed, the place where they had gathered together was shaken, and they were all filled with the Holy Spirit and began to speak the word of God with boldness.</vt:lpstr>
      <vt:lpstr>They refuse to stop preaching the Gospel</vt:lpstr>
      <vt:lpstr>Acts 5:29 But Peter and the apostles answered, “We must obey God rather than men.</vt:lpstr>
      <vt:lpstr>Acts 4:21 When they had threatened them further, they let them go (finding no basis on which to punish them) on account of the people, because they were all glorifying God for what had happened;</vt:lpstr>
      <vt:lpstr>Acts 5:40-41They followed his advice; and after calling the apostles in, they flogged them and ordered them not to speak in the name of Jesus, and then released them. [41] So they went on their way from the presence of the Council, rejoicing that they had been considered worthy to suffer shame for His name.</vt:lpstr>
      <vt:lpstr>Acts 6:1-2 Now at this time, as the disciples were increasing in number, a complaint developed on the part of the Hellenistic Jews against the native Hebrews, because their widows were being overlooked in the daily serving of food. [2] So the twelve summoned the congregation of the disciples and said, “It is not desirable for us to neglect the word of God in order to serve tables.</vt:lpstr>
      <vt:lpstr>Understood the importance of one soul</vt:lpstr>
      <vt:lpstr>Acts 16:13 And on the Sabbath day we went outside the gate to a riverside, where we were thinking that there was a place of prayer; and we sat down and began speaking to the women who had assembled.</vt:lpstr>
      <vt:lpstr>Acts 16:14-15 A woman named Lydia was listening; she was a seller of purple fabrics from the city of Thyatira, and a worshiper of God. The Lord opened her heart to respond to the things spoken by Paul. [15] Now when she and her household had been baptized, she urged us, saying, “If you have judged me to be faithful to the Lord, come into my house and stay.” And she prevailed upon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have filled Jerusalem with your teaching</dc:title>
  <cp:lastModifiedBy>Bill Sanchez</cp:lastModifiedBy>
  <cp:revision>1</cp:revision>
  <dcterms:modified xsi:type="dcterms:W3CDTF">2023-01-08T21:28:11Z</dcterms:modified>
</cp:coreProperties>
</file>