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8"/>
  </p:handoutMasterIdLst>
  <p:sldIdLst>
    <p:sldId id="257" r:id="rId2"/>
    <p:sldId id="270" r:id="rId3"/>
    <p:sldId id="258" r:id="rId4"/>
    <p:sldId id="259" r:id="rId5"/>
    <p:sldId id="256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</p:sldIdLst>
  <p:sldSz cx="9144000" cy="5715000" type="screen16x1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B639B5-46A0-4565-B600-26205240A7A4}" v="969" dt="2022-12-17T17:46:21.683"/>
    <p1510:client id="{F878B943-B5AF-4F85-8406-8AFE2CE0A0EE}" v="280" dt="2022-12-18T18:43:14.6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83" d="100"/>
          <a:sy n="83" d="100"/>
        </p:scale>
        <p:origin x="6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ll Sanchez" userId="be5fc328e6f0cb13" providerId="Windows Live" clId="Web-{F878B943-B5AF-4F85-8406-8AFE2CE0A0EE}"/>
    <pc:docChg chg="addSld delSld modSld sldOrd">
      <pc:chgData name="Bill Sanchez" userId="be5fc328e6f0cb13" providerId="Windows Live" clId="Web-{F878B943-B5AF-4F85-8406-8AFE2CE0A0EE}" dt="2022-12-18T18:43:14.664" v="273" actId="20577"/>
      <pc:docMkLst>
        <pc:docMk/>
      </pc:docMkLst>
      <pc:sldChg chg="ord modTransition">
        <pc:chgData name="Bill Sanchez" userId="be5fc328e6f0cb13" providerId="Windows Live" clId="Web-{F878B943-B5AF-4F85-8406-8AFE2CE0A0EE}" dt="2022-12-18T18:18:13.622" v="14"/>
        <pc:sldMkLst>
          <pc:docMk/>
          <pc:sldMk cId="109857222" sldId="256"/>
        </pc:sldMkLst>
      </pc:sldChg>
      <pc:sldChg chg="modTransition">
        <pc:chgData name="Bill Sanchez" userId="be5fc328e6f0cb13" providerId="Windows Live" clId="Web-{F878B943-B5AF-4F85-8406-8AFE2CE0A0EE}" dt="2022-12-18T18:18:04.310" v="12"/>
        <pc:sldMkLst>
          <pc:docMk/>
          <pc:sldMk cId="1839456966" sldId="257"/>
        </pc:sldMkLst>
      </pc:sldChg>
      <pc:sldChg chg="modSp modTransition addAnim modAnim">
        <pc:chgData name="Bill Sanchez" userId="be5fc328e6f0cb13" providerId="Windows Live" clId="Web-{F878B943-B5AF-4F85-8406-8AFE2CE0A0EE}" dt="2022-12-18T18:39:20.581" v="259"/>
        <pc:sldMkLst>
          <pc:docMk/>
          <pc:sldMk cId="2868228209" sldId="258"/>
        </pc:sldMkLst>
        <pc:spChg chg="mod">
          <ac:chgData name="Bill Sanchez" userId="be5fc328e6f0cb13" providerId="Windows Live" clId="Web-{F878B943-B5AF-4F85-8406-8AFE2CE0A0EE}" dt="2022-12-18T18:26:47.009" v="92" actId="20577"/>
          <ac:spMkLst>
            <pc:docMk/>
            <pc:sldMk cId="2868228209" sldId="258"/>
            <ac:spMk id="3" creationId="{E1211400-2577-D1DA-ACF1-A93D805673A3}"/>
          </ac:spMkLst>
        </pc:spChg>
      </pc:sldChg>
      <pc:sldChg chg="modSp modTransition addAnim modAnim">
        <pc:chgData name="Bill Sanchez" userId="be5fc328e6f0cb13" providerId="Windows Live" clId="Web-{F878B943-B5AF-4F85-8406-8AFE2CE0A0EE}" dt="2022-12-18T18:43:14.664" v="273" actId="20577"/>
        <pc:sldMkLst>
          <pc:docMk/>
          <pc:sldMk cId="1278561762" sldId="259"/>
        </pc:sldMkLst>
        <pc:spChg chg="mod">
          <ac:chgData name="Bill Sanchez" userId="be5fc328e6f0cb13" providerId="Windows Live" clId="Web-{F878B943-B5AF-4F85-8406-8AFE2CE0A0EE}" dt="2022-12-18T18:43:14.664" v="273" actId="20577"/>
          <ac:spMkLst>
            <pc:docMk/>
            <pc:sldMk cId="1278561762" sldId="259"/>
            <ac:spMk id="4" creationId="{457A7A30-D620-155C-4FDF-9709F099D8CD}"/>
          </ac:spMkLst>
        </pc:spChg>
      </pc:sldChg>
      <pc:sldChg chg="modTransition">
        <pc:chgData name="Bill Sanchez" userId="be5fc328e6f0cb13" providerId="Windows Live" clId="Web-{F878B943-B5AF-4F85-8406-8AFE2CE0A0EE}" dt="2022-12-18T18:18:04.310" v="3"/>
        <pc:sldMkLst>
          <pc:docMk/>
          <pc:sldMk cId="2943375966" sldId="260"/>
        </pc:sldMkLst>
      </pc:sldChg>
      <pc:sldChg chg="del modTransition">
        <pc:chgData name="Bill Sanchez" userId="be5fc328e6f0cb13" providerId="Windows Live" clId="Web-{F878B943-B5AF-4F85-8406-8AFE2CE0A0EE}" dt="2022-12-18T18:42:04.897" v="265"/>
        <pc:sldMkLst>
          <pc:docMk/>
          <pc:sldMk cId="3733512811" sldId="261"/>
        </pc:sldMkLst>
      </pc:sldChg>
      <pc:sldChg chg="modTransition">
        <pc:chgData name="Bill Sanchez" userId="be5fc328e6f0cb13" providerId="Windows Live" clId="Web-{F878B943-B5AF-4F85-8406-8AFE2CE0A0EE}" dt="2022-12-18T18:18:04.310" v="4"/>
        <pc:sldMkLst>
          <pc:docMk/>
          <pc:sldMk cId="1341546784" sldId="262"/>
        </pc:sldMkLst>
      </pc:sldChg>
      <pc:sldChg chg="modTransition">
        <pc:chgData name="Bill Sanchez" userId="be5fc328e6f0cb13" providerId="Windows Live" clId="Web-{F878B943-B5AF-4F85-8406-8AFE2CE0A0EE}" dt="2022-12-18T18:18:04.310" v="5"/>
        <pc:sldMkLst>
          <pc:docMk/>
          <pc:sldMk cId="1203628651" sldId="263"/>
        </pc:sldMkLst>
      </pc:sldChg>
      <pc:sldChg chg="modTransition">
        <pc:chgData name="Bill Sanchez" userId="be5fc328e6f0cb13" providerId="Windows Live" clId="Web-{F878B943-B5AF-4F85-8406-8AFE2CE0A0EE}" dt="2022-12-18T18:18:04.310" v="6"/>
        <pc:sldMkLst>
          <pc:docMk/>
          <pc:sldMk cId="418951845" sldId="264"/>
        </pc:sldMkLst>
      </pc:sldChg>
      <pc:sldChg chg="modTransition">
        <pc:chgData name="Bill Sanchez" userId="be5fc328e6f0cb13" providerId="Windows Live" clId="Web-{F878B943-B5AF-4F85-8406-8AFE2CE0A0EE}" dt="2022-12-18T18:18:04.310" v="7"/>
        <pc:sldMkLst>
          <pc:docMk/>
          <pc:sldMk cId="3345666199" sldId="265"/>
        </pc:sldMkLst>
      </pc:sldChg>
      <pc:sldChg chg="modTransition">
        <pc:chgData name="Bill Sanchez" userId="be5fc328e6f0cb13" providerId="Windows Live" clId="Web-{F878B943-B5AF-4F85-8406-8AFE2CE0A0EE}" dt="2022-12-18T18:18:04.310" v="8"/>
        <pc:sldMkLst>
          <pc:docMk/>
          <pc:sldMk cId="2236928594" sldId="266"/>
        </pc:sldMkLst>
      </pc:sldChg>
      <pc:sldChg chg="modTransition">
        <pc:chgData name="Bill Sanchez" userId="be5fc328e6f0cb13" providerId="Windows Live" clId="Web-{F878B943-B5AF-4F85-8406-8AFE2CE0A0EE}" dt="2022-12-18T18:18:04.310" v="9"/>
        <pc:sldMkLst>
          <pc:docMk/>
          <pc:sldMk cId="3061868548" sldId="267"/>
        </pc:sldMkLst>
      </pc:sldChg>
      <pc:sldChg chg="modTransition">
        <pc:chgData name="Bill Sanchez" userId="be5fc328e6f0cb13" providerId="Windows Live" clId="Web-{F878B943-B5AF-4F85-8406-8AFE2CE0A0EE}" dt="2022-12-18T18:18:04.310" v="10"/>
        <pc:sldMkLst>
          <pc:docMk/>
          <pc:sldMk cId="3957939911" sldId="268"/>
        </pc:sldMkLst>
      </pc:sldChg>
      <pc:sldChg chg="modTransition addAnim modAnim">
        <pc:chgData name="Bill Sanchez" userId="be5fc328e6f0cb13" providerId="Windows Live" clId="Web-{F878B943-B5AF-4F85-8406-8AFE2CE0A0EE}" dt="2022-12-18T18:39:08.503" v="253"/>
        <pc:sldMkLst>
          <pc:docMk/>
          <pc:sldMk cId="3361051777" sldId="269"/>
        </pc:sldMkLst>
      </pc:sldChg>
      <pc:sldChg chg="modSp add ord replId">
        <pc:chgData name="Bill Sanchez" userId="be5fc328e6f0cb13" providerId="Windows Live" clId="Web-{F878B943-B5AF-4F85-8406-8AFE2CE0A0EE}" dt="2022-12-18T18:20:59.970" v="21" actId="20577"/>
        <pc:sldMkLst>
          <pc:docMk/>
          <pc:sldMk cId="375854594" sldId="270"/>
        </pc:sldMkLst>
        <pc:spChg chg="mod">
          <ac:chgData name="Bill Sanchez" userId="be5fc328e6f0cb13" providerId="Windows Live" clId="Web-{F878B943-B5AF-4F85-8406-8AFE2CE0A0EE}" dt="2022-12-18T18:20:59.970" v="21" actId="20577"/>
          <ac:spMkLst>
            <pc:docMk/>
            <pc:sldMk cId="375854594" sldId="270"/>
            <ac:spMk id="2" creationId="{00000000-0000-0000-0000-000000000000}"/>
          </ac:spMkLst>
        </pc:spChg>
      </pc:sldChg>
      <pc:sldChg chg="addSp delSp modSp add replId modTransition addAnim modAnim">
        <pc:chgData name="Bill Sanchez" userId="be5fc328e6f0cb13" providerId="Windows Live" clId="Web-{F878B943-B5AF-4F85-8406-8AFE2CE0A0EE}" dt="2022-12-18T18:42:30.570" v="267" actId="14100"/>
        <pc:sldMkLst>
          <pc:docMk/>
          <pc:sldMk cId="4121304530" sldId="271"/>
        </pc:sldMkLst>
        <pc:spChg chg="mod">
          <ac:chgData name="Bill Sanchez" userId="be5fc328e6f0cb13" providerId="Windows Live" clId="Web-{F878B943-B5AF-4F85-8406-8AFE2CE0A0EE}" dt="2022-12-18T18:27:56.825" v="94" actId="1076"/>
          <ac:spMkLst>
            <pc:docMk/>
            <pc:sldMk cId="4121304530" sldId="271"/>
            <ac:spMk id="2" creationId="{66402FCF-22BB-6BEC-D35B-3E1D3197C5B3}"/>
          </ac:spMkLst>
        </pc:spChg>
        <pc:spChg chg="mod">
          <ac:chgData name="Bill Sanchez" userId="be5fc328e6f0cb13" providerId="Windows Live" clId="Web-{F878B943-B5AF-4F85-8406-8AFE2CE0A0EE}" dt="2022-12-18T18:36:54.261" v="224"/>
          <ac:spMkLst>
            <pc:docMk/>
            <pc:sldMk cId="4121304530" sldId="271"/>
            <ac:spMk id="3" creationId="{7269D56D-927E-062F-A617-2CBE3AA39792}"/>
          </ac:spMkLst>
        </pc:spChg>
        <pc:spChg chg="add del mod">
          <ac:chgData name="Bill Sanchez" userId="be5fc328e6f0cb13" providerId="Windows Live" clId="Web-{F878B943-B5AF-4F85-8406-8AFE2CE0A0EE}" dt="2022-12-18T18:30:53.613" v="123"/>
          <ac:spMkLst>
            <pc:docMk/>
            <pc:sldMk cId="4121304530" sldId="271"/>
            <ac:spMk id="5" creationId="{156FBA15-E6BB-4511-1DA3-556049AC5CBF}"/>
          </ac:spMkLst>
        </pc:spChg>
        <pc:spChg chg="add del mod">
          <ac:chgData name="Bill Sanchez" userId="be5fc328e6f0cb13" providerId="Windows Live" clId="Web-{F878B943-B5AF-4F85-8406-8AFE2CE0A0EE}" dt="2022-12-18T18:31:55.489" v="155"/>
          <ac:spMkLst>
            <pc:docMk/>
            <pc:sldMk cId="4121304530" sldId="271"/>
            <ac:spMk id="7" creationId="{843E948F-CB34-F06E-3F9F-4A398D71EE19}"/>
          </ac:spMkLst>
        </pc:spChg>
        <pc:spChg chg="add del mod">
          <ac:chgData name="Bill Sanchez" userId="be5fc328e6f0cb13" providerId="Windows Live" clId="Web-{F878B943-B5AF-4F85-8406-8AFE2CE0A0EE}" dt="2022-12-18T18:31:58.177" v="156"/>
          <ac:spMkLst>
            <pc:docMk/>
            <pc:sldMk cId="4121304530" sldId="271"/>
            <ac:spMk id="8" creationId="{FF4C8F2E-2330-0B8A-2EB3-3AFC76E855F5}"/>
          </ac:spMkLst>
        </pc:spChg>
        <pc:spChg chg="add mod">
          <ac:chgData name="Bill Sanchez" userId="be5fc328e6f0cb13" providerId="Windows Live" clId="Web-{F878B943-B5AF-4F85-8406-8AFE2CE0A0EE}" dt="2022-12-18T18:36:54.277" v="225"/>
          <ac:spMkLst>
            <pc:docMk/>
            <pc:sldMk cId="4121304530" sldId="271"/>
            <ac:spMk id="10" creationId="{BC84E1EF-7115-84D5-0E89-86C3034D1326}"/>
          </ac:spMkLst>
        </pc:spChg>
        <pc:spChg chg="add mod">
          <ac:chgData name="Bill Sanchez" userId="be5fc328e6f0cb13" providerId="Windows Live" clId="Web-{F878B943-B5AF-4F85-8406-8AFE2CE0A0EE}" dt="2022-12-18T18:42:14.569" v="266" actId="14100"/>
          <ac:spMkLst>
            <pc:docMk/>
            <pc:sldMk cId="4121304530" sldId="271"/>
            <ac:spMk id="12" creationId="{BD3CF1B5-D330-03F4-107E-4B1BD74CBE55}"/>
          </ac:spMkLst>
        </pc:spChg>
        <pc:spChg chg="add mod">
          <ac:chgData name="Bill Sanchez" userId="be5fc328e6f0cb13" providerId="Windows Live" clId="Web-{F878B943-B5AF-4F85-8406-8AFE2CE0A0EE}" dt="2022-12-18T18:42:30.570" v="267" actId="14100"/>
          <ac:spMkLst>
            <pc:docMk/>
            <pc:sldMk cId="4121304530" sldId="271"/>
            <ac:spMk id="13" creationId="{B1DAB3FF-7EE5-E8AE-EEDF-77F12E729CD8}"/>
          </ac:spMkLst>
        </pc:spChg>
        <pc:spChg chg="add mod ord">
          <ac:chgData name="Bill Sanchez" userId="be5fc328e6f0cb13" providerId="Windows Live" clId="Web-{F878B943-B5AF-4F85-8406-8AFE2CE0A0EE}" dt="2022-12-18T18:37:36.918" v="228"/>
          <ac:spMkLst>
            <pc:docMk/>
            <pc:sldMk cId="4121304530" sldId="271"/>
            <ac:spMk id="14" creationId="{FE5D0F83-693F-2E73-94C5-96F0878BF0C7}"/>
          </ac:spMkLst>
        </pc:spChg>
      </pc:sldChg>
      <pc:sldChg chg="modSp add replId modTransition">
        <pc:chgData name="Bill Sanchez" userId="be5fc328e6f0cb13" providerId="Windows Live" clId="Web-{F878B943-B5AF-4F85-8406-8AFE2CE0A0EE}" dt="2022-12-18T18:42:01.272" v="264" actId="14100"/>
        <pc:sldMkLst>
          <pc:docMk/>
          <pc:sldMk cId="1773618151" sldId="272"/>
        </pc:sldMkLst>
        <pc:spChg chg="mod">
          <ac:chgData name="Bill Sanchez" userId="be5fc328e6f0cb13" providerId="Windows Live" clId="Web-{F878B943-B5AF-4F85-8406-8AFE2CE0A0EE}" dt="2022-12-18T18:42:01.272" v="264" actId="14100"/>
          <ac:spMkLst>
            <pc:docMk/>
            <pc:sldMk cId="1773618151" sldId="272"/>
            <ac:spMk id="14" creationId="{FE5D0F83-693F-2E73-94C5-96F0878BF0C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100EEA-6D25-4A3D-8F36-B2D4DF4E34F7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1E685-5ECA-4292-97BA-9E78FB37C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51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9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3840"/>
            </a:lvl1pPr>
            <a:lvl2pPr marL="731520" indent="0" algn="ctr">
              <a:buNone/>
              <a:defRPr sz="3200"/>
            </a:lvl2pPr>
            <a:lvl3pPr marL="1463040" indent="0" algn="ctr">
              <a:buNone/>
              <a:defRPr sz="2880"/>
            </a:lvl3pPr>
            <a:lvl4pPr marL="2194560" indent="0" algn="ctr">
              <a:buNone/>
              <a:defRPr sz="2560"/>
            </a:lvl4pPr>
            <a:lvl5pPr marL="2926080" indent="0" algn="ctr">
              <a:buNone/>
              <a:defRPr sz="2560"/>
            </a:lvl5pPr>
            <a:lvl6pPr marL="3657600" indent="0" algn="ctr">
              <a:buNone/>
              <a:defRPr sz="2560"/>
            </a:lvl6pPr>
            <a:lvl7pPr marL="4389120" indent="0" algn="ctr">
              <a:buNone/>
              <a:defRPr sz="2560"/>
            </a:lvl7pPr>
            <a:lvl8pPr marL="5120640" indent="0" algn="ctr">
              <a:buNone/>
              <a:defRPr sz="2560"/>
            </a:lvl8pPr>
            <a:lvl9pPr marL="5852160" indent="0" algn="ctr">
              <a:buNone/>
              <a:defRPr sz="256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913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722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155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72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1pPr>
            <a:lvl2pPr marL="7315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4630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3pPr>
            <a:lvl4pPr marL="219456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4pPr>
            <a:lvl5pPr marL="292608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5pPr>
            <a:lvl6pPr marL="365760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6pPr>
            <a:lvl7pPr marL="438912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7pPr>
            <a:lvl8pPr marL="512064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8pPr>
            <a:lvl9pPr marL="585216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80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85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384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880" b="1"/>
            </a:lvl3pPr>
            <a:lvl4pPr marL="2194560" indent="0">
              <a:buNone/>
              <a:defRPr sz="2560" b="1"/>
            </a:lvl4pPr>
            <a:lvl5pPr marL="2926080" indent="0">
              <a:buNone/>
              <a:defRPr sz="2560" b="1"/>
            </a:lvl5pPr>
            <a:lvl6pPr marL="3657600" indent="0">
              <a:buNone/>
              <a:defRPr sz="2560" b="1"/>
            </a:lvl6pPr>
            <a:lvl7pPr marL="4389120" indent="0">
              <a:buNone/>
              <a:defRPr sz="2560" b="1"/>
            </a:lvl7pPr>
            <a:lvl8pPr marL="5120640" indent="0">
              <a:buNone/>
              <a:defRPr sz="2560" b="1"/>
            </a:lvl8pPr>
            <a:lvl9pPr marL="5852160" indent="0">
              <a:buNone/>
              <a:defRPr sz="256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384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880" b="1"/>
            </a:lvl3pPr>
            <a:lvl4pPr marL="2194560" indent="0">
              <a:buNone/>
              <a:defRPr sz="2560" b="1"/>
            </a:lvl4pPr>
            <a:lvl5pPr marL="2926080" indent="0">
              <a:buNone/>
              <a:defRPr sz="2560" b="1"/>
            </a:lvl5pPr>
            <a:lvl6pPr marL="3657600" indent="0">
              <a:buNone/>
              <a:defRPr sz="2560" b="1"/>
            </a:lvl6pPr>
            <a:lvl7pPr marL="4389120" indent="0">
              <a:buNone/>
              <a:defRPr sz="2560" b="1"/>
            </a:lvl7pPr>
            <a:lvl8pPr marL="5120640" indent="0">
              <a:buNone/>
              <a:defRPr sz="2560" b="1"/>
            </a:lvl8pPr>
            <a:lvl9pPr marL="5852160" indent="0">
              <a:buNone/>
              <a:defRPr sz="256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391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04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167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512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5120"/>
            </a:lvl1pPr>
            <a:lvl2pPr>
              <a:defRPr sz="4480"/>
            </a:lvl2pPr>
            <a:lvl3pPr>
              <a:defRPr sz="384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2560"/>
            </a:lvl1pPr>
            <a:lvl2pPr marL="731520" indent="0">
              <a:buNone/>
              <a:defRPr sz="2240"/>
            </a:lvl2pPr>
            <a:lvl3pPr marL="1463040" indent="0">
              <a:buNone/>
              <a:defRPr sz="1920"/>
            </a:lvl3pPr>
            <a:lvl4pPr marL="2194560" indent="0">
              <a:buNone/>
              <a:defRPr sz="1600"/>
            </a:lvl4pPr>
            <a:lvl5pPr marL="2926080" indent="0">
              <a:buNone/>
              <a:defRPr sz="1600"/>
            </a:lvl5pPr>
            <a:lvl6pPr marL="3657600" indent="0">
              <a:buNone/>
              <a:defRPr sz="1600"/>
            </a:lvl6pPr>
            <a:lvl7pPr marL="4389120" indent="0">
              <a:buNone/>
              <a:defRPr sz="1600"/>
            </a:lvl7pPr>
            <a:lvl8pPr marL="5120640" indent="0">
              <a:buNone/>
              <a:defRPr sz="1600"/>
            </a:lvl8pPr>
            <a:lvl9pPr marL="5852160" indent="0">
              <a:buNone/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966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512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5120"/>
            </a:lvl1pPr>
            <a:lvl2pPr marL="731520" indent="0">
              <a:buNone/>
              <a:defRPr sz="4480"/>
            </a:lvl2pPr>
            <a:lvl3pPr marL="1463040" indent="0">
              <a:buNone/>
              <a:defRPr sz="3840"/>
            </a:lvl3pPr>
            <a:lvl4pPr marL="2194560" indent="0">
              <a:buNone/>
              <a:defRPr sz="3200"/>
            </a:lvl4pPr>
            <a:lvl5pPr marL="2926080" indent="0">
              <a:buNone/>
              <a:defRPr sz="3200"/>
            </a:lvl5pPr>
            <a:lvl6pPr marL="3657600" indent="0">
              <a:buNone/>
              <a:defRPr sz="3200"/>
            </a:lvl6pPr>
            <a:lvl7pPr marL="4389120" indent="0">
              <a:buNone/>
              <a:defRPr sz="3200"/>
            </a:lvl7pPr>
            <a:lvl8pPr marL="5120640" indent="0">
              <a:buNone/>
              <a:defRPr sz="3200"/>
            </a:lvl8pPr>
            <a:lvl9pPr marL="5852160" indent="0">
              <a:buNone/>
              <a:defRPr sz="32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2560"/>
            </a:lvl1pPr>
            <a:lvl2pPr marL="731520" indent="0">
              <a:buNone/>
              <a:defRPr sz="2240"/>
            </a:lvl2pPr>
            <a:lvl3pPr marL="1463040" indent="0">
              <a:buNone/>
              <a:defRPr sz="1920"/>
            </a:lvl3pPr>
            <a:lvl4pPr marL="2194560" indent="0">
              <a:buNone/>
              <a:defRPr sz="1600"/>
            </a:lvl4pPr>
            <a:lvl5pPr marL="2926080" indent="0">
              <a:buNone/>
              <a:defRPr sz="1600"/>
            </a:lvl5pPr>
            <a:lvl6pPr marL="3657600" indent="0">
              <a:buNone/>
              <a:defRPr sz="1600"/>
            </a:lvl6pPr>
            <a:lvl7pPr marL="4389120" indent="0">
              <a:buNone/>
              <a:defRPr sz="1600"/>
            </a:lvl7pPr>
            <a:lvl8pPr marL="5120640" indent="0">
              <a:buNone/>
              <a:defRPr sz="1600"/>
            </a:lvl8pPr>
            <a:lvl9pPr marL="5852160" indent="0">
              <a:buNone/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073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0998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D55494C-7FC8-CDC4-8193-7A99C6CD6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38C7295-3855-F076-7D64-2A4737F1A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56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3EB233-3AA0-504F-C87B-8D989F6A9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>
                <a:cs typeface="Calibri Light" panose="020F0302020204030204"/>
              </a:rPr>
              <a:t>Si tu hermano peca...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6C797AF-826A-C52D-A00C-A0679677F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dirty="0">
                <a:ea typeface="+mn-lt"/>
                <a:cs typeface="+mn-lt"/>
              </a:rPr>
              <a:t>Mateo 18:15 “</a:t>
            </a:r>
            <a:r>
              <a:rPr lang="es-ES" dirty="0">
                <a:ea typeface="+mn-lt"/>
                <a:cs typeface="+mn-lt"/>
              </a:rPr>
              <a:t>Si tu hermano peca, ve y repréndelo a solas; si te escucha, has ganado a tu hermano. 16  Pero </a:t>
            </a:r>
            <a:r>
              <a:rPr lang="es-ES" b="1" i="1" u="sng" dirty="0">
                <a:ea typeface="+mn-lt"/>
                <a:cs typeface="+mn-lt"/>
              </a:rPr>
              <a:t>si no te escucha, lleva </a:t>
            </a:r>
            <a:r>
              <a:rPr lang="es-ES" dirty="0">
                <a:ea typeface="+mn-lt"/>
                <a:cs typeface="+mn-lt"/>
              </a:rPr>
              <a:t>contigo a uno o a dos más, para que TODA PALABRA SEA CONFIRMADA POR BOCA DE DOS O TRES TESTIGOS. 17  Y si rehúsa escucharlos, dilo a la iglesia; y si también rehúsa escuchar a la iglesia, sea para ti como el gentil y el recaudador de impuestos. </a:t>
            </a: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4566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3EB233-3AA0-504F-C87B-8D989F6A9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>
                <a:cs typeface="Calibri Light" panose="020F0302020204030204"/>
              </a:rPr>
              <a:t>Si tu hermano peca...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6C797AF-826A-C52D-A00C-A0679677F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dirty="0">
                <a:ea typeface="+mn-lt"/>
                <a:cs typeface="+mn-lt"/>
              </a:rPr>
              <a:t>Mateo 18:15 “</a:t>
            </a:r>
            <a:r>
              <a:rPr lang="es-ES" dirty="0">
                <a:ea typeface="+mn-lt"/>
                <a:cs typeface="+mn-lt"/>
              </a:rPr>
              <a:t>Si tu hermano peca, ve y repréndelo a solas; si te escucha, has ganado a tu hermano. 16  Pero si no te escucha, lleva contigo a uno o a dos más, </a:t>
            </a:r>
            <a:r>
              <a:rPr lang="es-ES" b="1" i="1" u="sng" dirty="0">
                <a:ea typeface="+mn-lt"/>
                <a:cs typeface="+mn-lt"/>
              </a:rPr>
              <a:t>para que TODA PALABRA SEA CONFIRMADA POR BOCA DE DOS O TRES TESTIGOS</a:t>
            </a:r>
            <a:r>
              <a:rPr lang="es-ES" dirty="0">
                <a:ea typeface="+mn-lt"/>
                <a:cs typeface="+mn-lt"/>
              </a:rPr>
              <a:t>. 17  Y si rehúsa escucharlos, dilo a la iglesia; y si también rehúsa escuchar a la iglesia, sea para ti como el gentil y el recaudador de impuestos. </a:t>
            </a: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36928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3EB233-3AA0-504F-C87B-8D989F6A9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>
                <a:cs typeface="Calibri Light" panose="020F0302020204030204"/>
              </a:rPr>
              <a:t>Si tu hermano peca...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6C797AF-826A-C52D-A00C-A0679677F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dirty="0">
                <a:ea typeface="+mn-lt"/>
                <a:cs typeface="+mn-lt"/>
              </a:rPr>
              <a:t>Mateo 18:15 “</a:t>
            </a:r>
            <a:r>
              <a:rPr lang="es-ES" dirty="0">
                <a:ea typeface="+mn-lt"/>
                <a:cs typeface="+mn-lt"/>
              </a:rPr>
              <a:t>Si tu hermano peca, ve y repréndelo a solas; si te escucha, has ganado a tu hermano. 16  Pero si no te escucha, lleva contigo a uno o a dos más, para que TODA PALABRA SEA CONFIRMADA POR BOCA DE DOS O TRES TESTIGOS. 17  </a:t>
            </a:r>
            <a:r>
              <a:rPr lang="es-ES" b="1" i="1" u="sng" dirty="0">
                <a:ea typeface="+mn-lt"/>
                <a:cs typeface="+mn-lt"/>
              </a:rPr>
              <a:t>Y si rehúsa escucharlos, dilo a la iglesia</a:t>
            </a:r>
            <a:r>
              <a:rPr lang="es-ES" dirty="0">
                <a:ea typeface="+mn-lt"/>
                <a:cs typeface="+mn-lt"/>
              </a:rPr>
              <a:t>; y si también rehúsa escuchar a la iglesia, sea para ti como el gentil y el recaudador de impuestos. </a:t>
            </a: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61868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3EB233-3AA0-504F-C87B-8D989F6A9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>
                <a:cs typeface="Calibri Light" panose="020F0302020204030204"/>
              </a:rPr>
              <a:t>Si tu hermano peca...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6C797AF-826A-C52D-A00C-A0679677F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dirty="0">
                <a:ea typeface="+mn-lt"/>
                <a:cs typeface="+mn-lt"/>
              </a:rPr>
              <a:t>Mateo 18:15 “</a:t>
            </a:r>
            <a:r>
              <a:rPr lang="es-ES" dirty="0">
                <a:ea typeface="+mn-lt"/>
                <a:cs typeface="+mn-lt"/>
              </a:rPr>
              <a:t>Si tu hermano peca, ve y repréndelo a solas; si te escucha, has ganado a tu hermano. 16  Pero si no te escucha, lleva contigo a uno o a dos más, para que TODA PALABRA SEA CONFIRMADA POR BOCA DE DOS O TRES TESTIGOS. 17  Y si rehúsa escucharlos, dilo a la iglesia; y </a:t>
            </a:r>
            <a:r>
              <a:rPr lang="es-ES" b="1" i="1" u="sng" dirty="0">
                <a:ea typeface="+mn-lt"/>
                <a:cs typeface="+mn-lt"/>
              </a:rPr>
              <a:t>si también rehúsa escuchar a la iglesia, sea para ti como el gentil y el recaudador de impuestos</a:t>
            </a:r>
            <a:r>
              <a:rPr lang="es-ES" dirty="0">
                <a:ea typeface="+mn-lt"/>
                <a:cs typeface="+mn-lt"/>
              </a:rPr>
              <a:t>. </a:t>
            </a: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57939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52A05DE-2551-402C-D426-65F107A01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>
                <a:cs typeface="Calibri Light"/>
              </a:rPr>
              <a:t>Contextualizando Mateo 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C0E1D04-E5C8-FB4E-85A0-351D40490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21354"/>
            <a:ext cx="9144000" cy="401800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algn="l" rtl="0"/>
            <a:r>
              <a:rPr lang="en-US" dirty="0" smtClean="0">
                <a:cs typeface="Calibri"/>
              </a:rPr>
              <a:t>No </a:t>
            </a:r>
            <a:r>
              <a:rPr lang="en-US" dirty="0" err="1" smtClean="0">
                <a:cs typeface="Calibri"/>
              </a:rPr>
              <a:t>eres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mejor</a:t>
            </a:r>
            <a:r>
              <a:rPr lang="en-US" dirty="0" smtClean="0">
                <a:cs typeface="Calibri"/>
              </a:rPr>
              <a:t> </a:t>
            </a:r>
            <a:r>
              <a:rPr lang="en-US" dirty="0">
                <a:cs typeface="Calibri"/>
              </a:rPr>
              <a:t>que </a:t>
            </a:r>
            <a:r>
              <a:rPr lang="en-US" dirty="0" err="1" smtClean="0">
                <a:cs typeface="Calibri"/>
              </a:rPr>
              <a:t>ninguna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otra</a:t>
            </a:r>
            <a:r>
              <a:rPr lang="en-US" dirty="0" smtClean="0">
                <a:cs typeface="Calibri"/>
              </a:rPr>
              <a:t> persona </a:t>
            </a:r>
            <a:r>
              <a:rPr lang="en-US" dirty="0">
                <a:cs typeface="Calibri"/>
              </a:rPr>
              <a:t>en el Reino. - vv</a:t>
            </a:r>
            <a:r>
              <a:rPr lang="en-US" dirty="0" smtClean="0">
                <a:cs typeface="Calibri"/>
              </a:rPr>
              <a:t>. 1-4</a:t>
            </a:r>
            <a:endParaRPr lang="en-US" dirty="0">
              <a:cs typeface="Calibri"/>
            </a:endParaRPr>
          </a:p>
          <a:p>
            <a:pPr algn="l" rtl="0"/>
            <a:r>
              <a:rPr lang="en-US" dirty="0">
                <a:cs typeface="Calibri"/>
              </a:rPr>
              <a:t>Tu hermano puede caer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pecado</a:t>
            </a:r>
            <a:r>
              <a:rPr lang="en-US" dirty="0" smtClean="0">
                <a:cs typeface="Calibri"/>
              </a:rPr>
              <a:t>; </a:t>
            </a:r>
            <a:r>
              <a:rPr lang="en-US" dirty="0">
                <a:cs typeface="Calibri"/>
              </a:rPr>
              <a:t>no seas la razón por la que lo hacen. - vv. 5-7</a:t>
            </a:r>
          </a:p>
          <a:p>
            <a:pPr algn="l" rtl="0"/>
            <a:r>
              <a:rPr lang="en-US" dirty="0">
                <a:cs typeface="Calibri"/>
              </a:rPr>
              <a:t>No </a:t>
            </a:r>
            <a:r>
              <a:rPr lang="en-US" dirty="0" smtClean="0">
                <a:cs typeface="Calibri"/>
              </a:rPr>
              <a:t>vale </a:t>
            </a:r>
            <a:r>
              <a:rPr lang="en-US" dirty="0">
                <a:cs typeface="Calibri"/>
              </a:rPr>
              <a:t>perder un alma </a:t>
            </a:r>
            <a:r>
              <a:rPr lang="en-US" dirty="0" err="1">
                <a:cs typeface="Calibri"/>
              </a:rPr>
              <a:t>por</a:t>
            </a:r>
            <a:r>
              <a:rPr lang="en-US" dirty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ninguna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cosa</a:t>
            </a:r>
            <a:r>
              <a:rPr lang="en-US" dirty="0" smtClean="0">
                <a:cs typeface="Calibri"/>
              </a:rPr>
              <a:t>. </a:t>
            </a:r>
            <a:r>
              <a:rPr lang="en-US" dirty="0">
                <a:cs typeface="Calibri"/>
              </a:rPr>
              <a:t>- vv. 8-9</a:t>
            </a:r>
          </a:p>
          <a:p>
            <a:pPr algn="l" rtl="0"/>
            <a:r>
              <a:rPr lang="en-US" dirty="0">
                <a:cs typeface="Calibri"/>
              </a:rPr>
              <a:t>La voluntad de Dios es que tu hermano se salve. - vv. 10-14</a:t>
            </a:r>
          </a:p>
          <a:p>
            <a:pPr algn="l" rtl="0"/>
            <a:r>
              <a:rPr lang="en-US" b="1" i="1" u="sng" dirty="0">
                <a:solidFill>
                  <a:srgbClr val="FFFF00"/>
                </a:solidFill>
                <a:cs typeface="Calibri"/>
              </a:rPr>
              <a:t>Si tu hermano </a:t>
            </a:r>
            <a:r>
              <a:rPr lang="en-US" b="1" i="1" u="sng" dirty="0" err="1">
                <a:solidFill>
                  <a:srgbClr val="FFFF00"/>
                </a:solidFill>
                <a:cs typeface="Calibri"/>
              </a:rPr>
              <a:t>peca</a:t>
            </a:r>
            <a:r>
              <a:rPr lang="en-US" b="1" dirty="0" smtClean="0">
                <a:solidFill>
                  <a:srgbClr val="FFFF00"/>
                </a:solidFill>
                <a:cs typeface="Calibri"/>
              </a:rPr>
              <a:t>. </a:t>
            </a:r>
            <a:r>
              <a:rPr lang="en-US" b="1" dirty="0" smtClean="0">
                <a:cs typeface="Calibri"/>
              </a:rPr>
              <a:t>- </a:t>
            </a:r>
            <a:r>
              <a:rPr lang="en-US" dirty="0" smtClean="0">
                <a:cs typeface="Calibri"/>
              </a:rPr>
              <a:t>vv</a:t>
            </a:r>
            <a:r>
              <a:rPr lang="en-US" dirty="0">
                <a:cs typeface="Calibri"/>
              </a:rPr>
              <a:t>. 15-18</a:t>
            </a:r>
            <a:endParaRPr lang="en-US" b="1" dirty="0">
              <a:cs typeface="Calibri"/>
            </a:endParaRPr>
          </a:p>
          <a:p>
            <a:pPr algn="l" rtl="0"/>
            <a:r>
              <a:rPr lang="en-US" dirty="0">
                <a:cs typeface="Calibri"/>
              </a:rPr>
              <a:t>La meta debe ser el perdón y la restauración, no avergonzar a tu hermano. - vv. 19-35</a:t>
            </a:r>
          </a:p>
        </p:txBody>
      </p:sp>
    </p:spTree>
    <p:extLst>
      <p:ext uri="{BB962C8B-B14F-4D97-AF65-F5344CB8AC3E}">
        <p14:creationId xmlns:p14="http://schemas.microsoft.com/office/powerpoint/2010/main" val="3361051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>
            <a:extLst>
              <a:ext uri="{FF2B5EF4-FFF2-40B4-BE49-F238E27FC236}">
                <a16:creationId xmlns="" xmlns:a16="http://schemas.microsoft.com/office/drawing/2014/main" id="{FE5D0F83-693F-2E73-94C5-96F0878BF0C7}"/>
              </a:ext>
            </a:extLst>
          </p:cNvPr>
          <p:cNvSpPr txBox="1">
            <a:spLocks/>
          </p:cNvSpPr>
          <p:nvPr/>
        </p:nvSpPr>
        <p:spPr>
          <a:xfrm>
            <a:off x="3477630" y="2290347"/>
            <a:ext cx="2405823" cy="102260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dirty="0">
                <a:solidFill>
                  <a:schemeClr val="bg1"/>
                </a:solidFill>
                <a:cs typeface="Calibri"/>
              </a:rPr>
              <a:t>Tener el</a:t>
            </a:r>
          </a:p>
          <a:p>
            <a:pPr marL="0" indent="0" algn="ctr" rtl="0">
              <a:buNone/>
            </a:pPr>
            <a:r>
              <a:rPr lang="en-US" dirty="0">
                <a:solidFill>
                  <a:schemeClr val="bg1"/>
                </a:solidFill>
                <a:cs typeface="Calibri"/>
              </a:rPr>
              <a:t>compasión de Jesús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402FCF-22BB-6BEC-D35B-3E1D3197C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5793"/>
            <a:ext cx="7886700" cy="1104636"/>
          </a:xfrm>
        </p:spPr>
        <p:txBody>
          <a:bodyPr/>
          <a:lstStyle/>
          <a:p>
            <a:pPr algn="ctr" rtl="0"/>
            <a:r>
              <a:rPr lang="en-US" dirty="0">
                <a:cs typeface="Calibri Light"/>
              </a:rPr>
              <a:t>Al </a:t>
            </a:r>
            <a:r>
              <a:rPr lang="en-US" dirty="0" err="1" smtClean="0">
                <a:cs typeface="Calibri Light"/>
              </a:rPr>
              <a:t>lidiar</a:t>
            </a:r>
            <a:r>
              <a:rPr lang="en-US" dirty="0" smtClean="0">
                <a:cs typeface="Calibri Light"/>
              </a:rPr>
              <a:t> </a:t>
            </a:r>
            <a:r>
              <a:rPr lang="en-US" dirty="0">
                <a:cs typeface="Calibri Light"/>
              </a:rPr>
              <a:t>con el pecado...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269D56D-927E-062F-A617-2CBE3AA39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0704" y="1521354"/>
            <a:ext cx="3335409" cy="1330899"/>
          </a:xfrm>
          <a:solidFill>
            <a:schemeClr val="bg1"/>
          </a:solidFill>
          <a:ln>
            <a:solidFill>
              <a:srgbClr val="4472C4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 rtl="0">
              <a:buNone/>
            </a:pPr>
            <a:r>
              <a:rPr lang="en-US" dirty="0">
                <a:cs typeface="Calibri"/>
              </a:rPr>
              <a:t>Ora </a:t>
            </a:r>
            <a:r>
              <a:rPr lang="en-US" dirty="0" err="1">
                <a:cs typeface="Calibri"/>
              </a:rPr>
              <a:t>por</a:t>
            </a:r>
            <a:r>
              <a:rPr lang="en-US" dirty="0">
                <a:cs typeface="Calibri"/>
              </a:rPr>
              <a:t> </a:t>
            </a:r>
            <a:r>
              <a:rPr lang="en-US" dirty="0" smtClean="0">
                <a:cs typeface="Calibri"/>
              </a:rPr>
              <a:t>el alma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cs typeface="Calibri"/>
              </a:rPr>
              <a:t>de </a:t>
            </a:r>
            <a:r>
              <a:rPr lang="en-US" dirty="0" err="1" smtClean="0">
                <a:cs typeface="Calibri"/>
              </a:rPr>
              <a:t>tu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hermano</a:t>
            </a:r>
            <a:r>
              <a:rPr lang="en-US" dirty="0">
                <a:cs typeface="Calibri"/>
              </a:rPr>
              <a:t>.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BC84E1EF-7115-84D5-0E89-86C3034D1326}"/>
              </a:ext>
            </a:extLst>
          </p:cNvPr>
          <p:cNvSpPr txBox="1">
            <a:spLocks/>
          </p:cNvSpPr>
          <p:nvPr/>
        </p:nvSpPr>
        <p:spPr>
          <a:xfrm>
            <a:off x="4573026" y="1521906"/>
            <a:ext cx="3289390" cy="1326298"/>
          </a:xfrm>
          <a:prstGeom prst="rect">
            <a:avLst/>
          </a:prstGeom>
          <a:solidFill>
            <a:schemeClr val="bg1"/>
          </a:solidFill>
          <a:ln>
            <a:solidFill>
              <a:srgbClr val="4472C4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>
              <a:buNone/>
            </a:pPr>
            <a:r>
              <a:rPr lang="en-US" dirty="0">
                <a:ea typeface="+mn-lt"/>
                <a:cs typeface="+mn-lt"/>
              </a:rPr>
              <a:t>Recuerda el perdón y el juicio de Dios.</a:t>
            </a: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="" xmlns:a16="http://schemas.microsoft.com/office/drawing/2014/main" id="{BD3CF1B5-D330-03F4-107E-4B1BD74CBE55}"/>
              </a:ext>
            </a:extLst>
          </p:cNvPr>
          <p:cNvSpPr txBox="1">
            <a:spLocks/>
          </p:cNvSpPr>
          <p:nvPr/>
        </p:nvSpPr>
        <p:spPr>
          <a:xfrm>
            <a:off x="1241242" y="2851726"/>
            <a:ext cx="3330805" cy="1330899"/>
          </a:xfrm>
          <a:prstGeom prst="rect">
            <a:avLst/>
          </a:prstGeom>
          <a:solidFill>
            <a:schemeClr val="bg1"/>
          </a:solidFill>
          <a:ln>
            <a:solidFill>
              <a:srgbClr val="4472C4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dirty="0" err="1" smtClean="0">
                <a:cs typeface="Calibri"/>
              </a:rPr>
              <a:t>Cuídate</a:t>
            </a:r>
            <a:r>
              <a:rPr lang="en-US" dirty="0" smtClean="0">
                <a:cs typeface="Calibri"/>
              </a:rPr>
              <a:t> de </a:t>
            </a:r>
            <a:r>
              <a:rPr lang="en-US" dirty="0" err="1" smtClean="0">
                <a:cs typeface="Calibri"/>
              </a:rPr>
              <a:t>tu</a:t>
            </a:r>
            <a:r>
              <a:rPr lang="en-US" dirty="0" smtClean="0">
                <a:cs typeface="Calibri"/>
              </a:rPr>
              <a:t/>
            </a:r>
            <a:br>
              <a:rPr lang="en-US" dirty="0" smtClean="0">
                <a:cs typeface="Calibri"/>
              </a:rPr>
            </a:br>
            <a:r>
              <a:rPr lang="en-US" dirty="0" err="1" smtClean="0">
                <a:cs typeface="Calibri"/>
              </a:rPr>
              <a:t>propia</a:t>
            </a:r>
            <a:r>
              <a:rPr lang="en-US" dirty="0" smtClean="0">
                <a:cs typeface="Calibri"/>
              </a:rPr>
              <a:t> alma.</a:t>
            </a:r>
            <a:endParaRPr lang="en-US" dirty="0">
              <a:cs typeface="Calibri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="" xmlns:a16="http://schemas.microsoft.com/office/drawing/2014/main" id="{B1DAB3FF-7EE5-E8AE-EEDF-77F12E729CD8}"/>
              </a:ext>
            </a:extLst>
          </p:cNvPr>
          <p:cNvSpPr txBox="1">
            <a:spLocks/>
          </p:cNvSpPr>
          <p:nvPr/>
        </p:nvSpPr>
        <p:spPr>
          <a:xfrm>
            <a:off x="4577153" y="2851724"/>
            <a:ext cx="3289390" cy="1330899"/>
          </a:xfrm>
          <a:prstGeom prst="rect">
            <a:avLst/>
          </a:prstGeom>
          <a:solidFill>
            <a:schemeClr val="bg1"/>
          </a:solidFill>
          <a:ln>
            <a:solidFill>
              <a:srgbClr val="4472C4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mtClean="0">
                <a:cs typeface="Calibri"/>
              </a:rPr>
              <a:t>Ve </a:t>
            </a:r>
            <a:r>
              <a:rPr lang="en-US" dirty="0">
                <a:cs typeface="Calibri"/>
              </a:rPr>
              <a:t>cómo Dios te ha equipado para enfrentar el pecado.</a:t>
            </a:r>
          </a:p>
        </p:txBody>
      </p:sp>
    </p:spTree>
    <p:extLst>
      <p:ext uri="{BB962C8B-B14F-4D97-AF65-F5344CB8AC3E}">
        <p14:creationId xmlns:p14="http://schemas.microsoft.com/office/powerpoint/2010/main" val="412130453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402FCF-22BB-6BEC-D35B-3E1D3197C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5793"/>
            <a:ext cx="7886700" cy="1104636"/>
          </a:xfrm>
        </p:spPr>
        <p:txBody>
          <a:bodyPr/>
          <a:lstStyle/>
          <a:p>
            <a:pPr algn="ctr"/>
            <a:r>
              <a:rPr lang="en-US" dirty="0">
                <a:cs typeface="Calibri Light"/>
              </a:rPr>
              <a:t>Al </a:t>
            </a:r>
            <a:r>
              <a:rPr lang="en-US" dirty="0" err="1">
                <a:cs typeface="Calibri Light"/>
              </a:rPr>
              <a:t>lidiar</a:t>
            </a:r>
            <a:r>
              <a:rPr lang="en-US" dirty="0">
                <a:cs typeface="Calibri Light"/>
              </a:rPr>
              <a:t> con el </a:t>
            </a:r>
            <a:r>
              <a:rPr lang="en-US" dirty="0" err="1">
                <a:cs typeface="Calibri Light"/>
              </a:rPr>
              <a:t>pecado</a:t>
            </a:r>
            <a:r>
              <a:rPr lang="en-US" dirty="0">
                <a:cs typeface="Calibri Light"/>
              </a:rPr>
              <a:t>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269D56D-927E-062F-A617-2CBE3AA39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0704" y="1521354"/>
            <a:ext cx="3335409" cy="1330899"/>
          </a:xfrm>
          <a:ln>
            <a:solidFill>
              <a:srgbClr val="4472C4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 rtl="0">
              <a:buNone/>
            </a:pPr>
            <a:r>
              <a:rPr lang="en-US" dirty="0">
                <a:cs typeface="Calibri"/>
              </a:rPr>
              <a:t>Ora por tu</a:t>
            </a:r>
            <a:endParaRPr lang="en-US"/>
          </a:p>
          <a:p>
            <a:pPr marL="0" indent="0" algn="ctr" rtl="0">
              <a:buNone/>
            </a:pPr>
            <a:r>
              <a:rPr lang="en-US" dirty="0">
                <a:cs typeface="Calibri"/>
              </a:rPr>
              <a:t>el alma del hermano.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BC84E1EF-7115-84D5-0E89-86C3034D1326}"/>
              </a:ext>
            </a:extLst>
          </p:cNvPr>
          <p:cNvSpPr txBox="1">
            <a:spLocks/>
          </p:cNvSpPr>
          <p:nvPr/>
        </p:nvSpPr>
        <p:spPr>
          <a:xfrm>
            <a:off x="4573026" y="1521906"/>
            <a:ext cx="3289390" cy="1326298"/>
          </a:xfrm>
          <a:prstGeom prst="rect">
            <a:avLst/>
          </a:prstGeom>
          <a:ln>
            <a:solidFill>
              <a:srgbClr val="4472C4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>
              <a:buNone/>
            </a:pPr>
            <a:r>
              <a:rPr lang="en-US" dirty="0">
                <a:ea typeface="+mn-lt"/>
                <a:cs typeface="+mn-lt"/>
              </a:rPr>
              <a:t>Recuerda el perdón y el juicio de Dios.</a:t>
            </a: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="" xmlns:a16="http://schemas.microsoft.com/office/drawing/2014/main" id="{BD3CF1B5-D330-03F4-107E-4B1BD74CBE55}"/>
              </a:ext>
            </a:extLst>
          </p:cNvPr>
          <p:cNvSpPr txBox="1">
            <a:spLocks/>
          </p:cNvSpPr>
          <p:nvPr/>
        </p:nvSpPr>
        <p:spPr>
          <a:xfrm>
            <a:off x="1245843" y="2856327"/>
            <a:ext cx="3326204" cy="1326298"/>
          </a:xfrm>
          <a:prstGeom prst="rect">
            <a:avLst/>
          </a:prstGeom>
          <a:ln>
            <a:solidFill>
              <a:srgbClr val="4472C4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dirty="0">
                <a:cs typeface="Calibri"/>
              </a:rPr>
              <a:t>Mira tu</a:t>
            </a:r>
            <a:endParaRPr lang="en-US" dirty="0"/>
          </a:p>
          <a:p>
            <a:pPr marL="0" indent="0" algn="ctr" rtl="0">
              <a:buNone/>
            </a:pPr>
            <a:r>
              <a:rPr lang="en-US" dirty="0">
                <a:cs typeface="Calibri"/>
              </a:rPr>
              <a:t>propia alma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="" xmlns:a16="http://schemas.microsoft.com/office/drawing/2014/main" id="{B1DAB3FF-7EE5-E8AE-EEDF-77F12E729CD8}"/>
              </a:ext>
            </a:extLst>
          </p:cNvPr>
          <p:cNvSpPr txBox="1">
            <a:spLocks/>
          </p:cNvSpPr>
          <p:nvPr/>
        </p:nvSpPr>
        <p:spPr>
          <a:xfrm>
            <a:off x="4577153" y="2851724"/>
            <a:ext cx="3289390" cy="1326298"/>
          </a:xfrm>
          <a:prstGeom prst="rect">
            <a:avLst/>
          </a:prstGeom>
          <a:ln>
            <a:solidFill>
              <a:srgbClr val="4472C4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dirty="0">
                <a:cs typeface="Calibri"/>
              </a:rPr>
              <a:t>Mira cómo Dios te ha equipado para enfrentar el pecado.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="" xmlns:a16="http://schemas.microsoft.com/office/drawing/2014/main" id="{FE5D0F83-693F-2E73-94C5-96F0878BF0C7}"/>
              </a:ext>
            </a:extLst>
          </p:cNvPr>
          <p:cNvSpPr txBox="1">
            <a:spLocks/>
          </p:cNvSpPr>
          <p:nvPr/>
        </p:nvSpPr>
        <p:spPr>
          <a:xfrm>
            <a:off x="1236499" y="1158392"/>
            <a:ext cx="6634980" cy="33647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3600" dirty="0">
                <a:cs typeface="Calibri"/>
              </a:rPr>
              <a:t>t</a:t>
            </a:r>
            <a:r>
              <a:rPr lang="en-US" sz="3600" dirty="0" smtClean="0">
                <a:cs typeface="Calibri"/>
              </a:rPr>
              <a:t>en la </a:t>
            </a:r>
            <a:endParaRPr lang="en-US" sz="3600" dirty="0">
              <a:cs typeface="Calibri"/>
            </a:endParaRPr>
          </a:p>
          <a:p>
            <a:pPr marL="0" indent="0" algn="ctr" rtl="0">
              <a:buNone/>
            </a:pPr>
            <a:r>
              <a:rPr lang="en-US" sz="3600" dirty="0">
                <a:cs typeface="Calibri"/>
              </a:rPr>
              <a:t>compasión de Jesús.</a:t>
            </a:r>
          </a:p>
        </p:txBody>
      </p:sp>
    </p:spTree>
    <p:extLst>
      <p:ext uri="{BB962C8B-B14F-4D97-AF65-F5344CB8AC3E}">
        <p14:creationId xmlns:p14="http://schemas.microsoft.com/office/powerpoint/2010/main" val="1773618151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>
            <a:defPPr>
              <a:defRPr lang="en-US"/>
            </a:defPPr>
            <a:lvl1pPr marL="0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61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sz="4000" dirty="0">
                <a:cs typeface="Calibri"/>
              </a:rPr>
              <a:t>"</a:t>
            </a:r>
            <a:r>
              <a:rPr lang="en-US" sz="4000" dirty="0" err="1" smtClean="0">
                <a:ea typeface="+mn-lt"/>
                <a:cs typeface="+mn-lt"/>
              </a:rPr>
              <a:t>trabajando</a:t>
            </a:r>
            <a:r>
              <a:rPr lang="en-US" sz="4000" dirty="0" smtClean="0">
                <a:ea typeface="+mn-lt"/>
                <a:cs typeface="+mn-lt"/>
              </a:rPr>
              <a:t> </a:t>
            </a:r>
            <a:r>
              <a:rPr lang="en-US" sz="4000" dirty="0">
                <a:ea typeface="+mn-lt"/>
                <a:cs typeface="+mn-lt"/>
              </a:rPr>
              <a:t>con los que están en pecado"</a:t>
            </a:r>
            <a:r>
              <a:rPr lang="en-US" sz="4000" dirty="0">
                <a:cs typeface="Calibri"/>
              </a:rPr>
              <a:t> </a:t>
            </a:r>
            <a:endParaRPr lang="en-US" sz="1400" dirty="0"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defPPr>
              <a:defRPr lang="en-US"/>
            </a:defPPr>
            <a:lvl1pPr marL="0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61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54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D2D8C3D-175C-C797-33B3-C3F8F690B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529"/>
            <a:ext cx="7886700" cy="1104636"/>
          </a:xfrm>
        </p:spPr>
        <p:txBody>
          <a:bodyPr>
            <a:normAutofit/>
          </a:bodyPr>
          <a:lstStyle/>
          <a:p>
            <a:pPr algn="ctr" rtl="0"/>
            <a:r>
              <a:rPr lang="en-US" dirty="0" err="1" smtClean="0">
                <a:cs typeface="Calibri Light"/>
              </a:rPr>
              <a:t>Eval</a:t>
            </a:r>
            <a:r>
              <a:rPr lang="es-ES" dirty="0" err="1" smtClean="0">
                <a:cs typeface="Calibri Light"/>
              </a:rPr>
              <a:t>úe</a:t>
            </a:r>
            <a:r>
              <a:rPr lang="en-US" dirty="0" smtClean="0">
                <a:cs typeface="Calibri Light"/>
              </a:rPr>
              <a:t> </a:t>
            </a:r>
            <a:r>
              <a:rPr lang="en-US" dirty="0">
                <a:cs typeface="Calibri Light"/>
              </a:rPr>
              <a:t>a la situación – diferencias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1211400-2577-D1DA-ACF1-A93D80567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412" y="1138968"/>
            <a:ext cx="2655224" cy="3925445"/>
          </a:xfr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 algn="ctr" rtl="0">
              <a:buNone/>
            </a:pPr>
            <a:r>
              <a:rPr lang="en-US" sz="2400" u="sng" dirty="0">
                <a:cs typeface="Calibri" panose="020F0502020204030204"/>
              </a:rPr>
              <a:t>Si </a:t>
            </a:r>
            <a:r>
              <a:rPr lang="en-US" sz="2400" u="sng" dirty="0" err="1" smtClean="0">
                <a:cs typeface="Calibri" panose="020F0502020204030204"/>
              </a:rPr>
              <a:t>tu</a:t>
            </a:r>
            <a:r>
              <a:rPr lang="en-US" sz="2400" u="sng" dirty="0" smtClean="0">
                <a:cs typeface="Calibri" panose="020F0502020204030204"/>
              </a:rPr>
              <a:t> </a:t>
            </a:r>
            <a:br>
              <a:rPr lang="en-US" sz="2400" u="sng" dirty="0" smtClean="0">
                <a:cs typeface="Calibri" panose="020F0502020204030204"/>
              </a:rPr>
            </a:br>
            <a:r>
              <a:rPr lang="en-US" sz="2400" u="sng" dirty="0" err="1" smtClean="0">
                <a:cs typeface="Calibri" panose="020F0502020204030204"/>
              </a:rPr>
              <a:t>hermano</a:t>
            </a:r>
            <a:r>
              <a:rPr lang="en-US" sz="2400" u="sng" dirty="0" smtClean="0">
                <a:cs typeface="Calibri" panose="020F0502020204030204"/>
              </a:rPr>
              <a:t> </a:t>
            </a:r>
            <a:r>
              <a:rPr lang="en-US" sz="2400" u="sng" dirty="0" err="1" smtClean="0">
                <a:cs typeface="Calibri" panose="020F0502020204030204"/>
              </a:rPr>
              <a:t>peca</a:t>
            </a:r>
            <a:endParaRPr lang="en-US" dirty="0"/>
          </a:p>
          <a:p>
            <a:pPr algn="l" rtl="0"/>
            <a:r>
              <a:rPr lang="en-US" sz="2200" dirty="0">
                <a:cs typeface="Calibri" panose="020F0502020204030204"/>
              </a:rPr>
              <a:t>De carácter privado.</a:t>
            </a:r>
          </a:p>
          <a:p>
            <a:pPr algn="l" rtl="0"/>
            <a:r>
              <a:rPr lang="en-US" sz="2200" dirty="0" err="1">
                <a:cs typeface="Calibri" panose="020F0502020204030204"/>
              </a:rPr>
              <a:t>Pasos</a:t>
            </a:r>
            <a:r>
              <a:rPr lang="en-US" sz="2200" dirty="0">
                <a:cs typeface="Calibri" panose="020F0502020204030204"/>
              </a:rPr>
              <a:t> </a:t>
            </a:r>
            <a:r>
              <a:rPr lang="en-US" sz="2200" dirty="0" err="1" smtClean="0">
                <a:cs typeface="Calibri" panose="020F0502020204030204"/>
              </a:rPr>
              <a:t>ordenados</a:t>
            </a:r>
            <a:r>
              <a:rPr lang="en-US" sz="2200" dirty="0" smtClean="0">
                <a:cs typeface="Calibri" panose="020F0502020204030204"/>
              </a:rPr>
              <a:t> de </a:t>
            </a:r>
            <a:r>
              <a:rPr lang="en-US" sz="2200" dirty="0" err="1">
                <a:cs typeface="Calibri" panose="020F0502020204030204"/>
              </a:rPr>
              <a:t>cómo</a:t>
            </a:r>
            <a:r>
              <a:rPr lang="en-US" sz="2200" dirty="0">
                <a:cs typeface="Calibri" panose="020F0502020204030204"/>
              </a:rPr>
              <a:t> </a:t>
            </a:r>
            <a:r>
              <a:rPr lang="en-US" sz="2200" dirty="0" err="1" smtClean="0">
                <a:cs typeface="Calibri" panose="020F0502020204030204"/>
              </a:rPr>
              <a:t>afrontar</a:t>
            </a:r>
            <a:r>
              <a:rPr lang="en-US" sz="2200" dirty="0" smtClean="0">
                <a:cs typeface="Calibri" panose="020F0502020204030204"/>
              </a:rPr>
              <a:t> </a:t>
            </a:r>
            <a:r>
              <a:rPr lang="en-US" sz="2200" dirty="0">
                <a:cs typeface="Calibri" panose="020F0502020204030204"/>
              </a:rPr>
              <a:t>el pecado.</a:t>
            </a:r>
          </a:p>
          <a:p>
            <a:pPr algn="l" rtl="0"/>
            <a:r>
              <a:rPr lang="en-US" sz="2200" dirty="0">
                <a:cs typeface="Calibri" panose="020F0502020204030204"/>
              </a:rPr>
              <a:t>Conversación con el hermano con la esperanza de que </a:t>
            </a:r>
            <a:r>
              <a:rPr lang="en-US" sz="2200" dirty="0" smtClean="0">
                <a:cs typeface="Calibri" panose="020F0502020204030204"/>
              </a:rPr>
              <a:t>el </a:t>
            </a:r>
            <a:r>
              <a:rPr lang="en-US" sz="2200" dirty="0" err="1" smtClean="0">
                <a:cs typeface="Calibri" panose="020F0502020204030204"/>
              </a:rPr>
              <a:t>problema</a:t>
            </a:r>
            <a:r>
              <a:rPr lang="en-US" sz="2200" dirty="0" smtClean="0">
                <a:cs typeface="Calibri" panose="020F0502020204030204"/>
              </a:rPr>
              <a:t> no </a:t>
            </a:r>
            <a:r>
              <a:rPr lang="en-US" sz="2200" dirty="0">
                <a:cs typeface="Calibri" panose="020F0502020204030204"/>
              </a:rPr>
              <a:t>se haga más grande.</a:t>
            </a:r>
          </a:p>
          <a:p>
            <a:pPr algn="l" rtl="0"/>
            <a:endParaRPr lang="en-US" sz="2400" u="sng" dirty="0">
              <a:cs typeface="Calibri" panose="020F0502020204030204"/>
            </a:endParaRPr>
          </a:p>
          <a:p>
            <a:pPr algn="l" rtl="0"/>
            <a:endParaRPr lang="en-US" u="sng" dirty="0">
              <a:cs typeface="Calibri" panose="020F0502020204030204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40148752-0518-6C9C-0D50-5F907FD0C092}"/>
              </a:ext>
            </a:extLst>
          </p:cNvPr>
          <p:cNvSpPr txBox="1">
            <a:spLocks/>
          </p:cNvSpPr>
          <p:nvPr/>
        </p:nvSpPr>
        <p:spPr>
          <a:xfrm>
            <a:off x="3235480" y="1147281"/>
            <a:ext cx="2655224" cy="3925445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>
              <a:buNone/>
            </a:pPr>
            <a:r>
              <a:rPr lang="en-US" sz="2400" u="sng" dirty="0" smtClean="0">
                <a:ea typeface="+mn-lt"/>
                <a:cs typeface="+mn-lt"/>
              </a:rPr>
              <a:t>Entre </a:t>
            </a:r>
            <a:r>
              <a:rPr lang="en-US" sz="2400" u="sng" dirty="0" err="1" smtClean="0">
                <a:ea typeface="+mn-lt"/>
                <a:cs typeface="+mn-lt"/>
              </a:rPr>
              <a:t>ustedes</a:t>
            </a:r>
            <a:r>
              <a:rPr lang="en-US" sz="2400" u="sng" dirty="0" smtClean="0">
                <a:ea typeface="+mn-lt"/>
                <a:cs typeface="+mn-lt"/>
              </a:rPr>
              <a:t> hay </a:t>
            </a:r>
            <a:r>
              <a:rPr lang="en-US" sz="2400" u="sng" dirty="0" err="1" smtClean="0">
                <a:ea typeface="+mn-lt"/>
                <a:cs typeface="+mn-lt"/>
              </a:rPr>
              <a:t>inmoralidad</a:t>
            </a:r>
            <a:endParaRPr lang="en-US" dirty="0"/>
          </a:p>
          <a:p>
            <a:pPr algn="l" rtl="0"/>
            <a:r>
              <a:rPr lang="en-US" sz="2200" dirty="0">
                <a:cs typeface="Calibri"/>
              </a:rPr>
              <a:t>Pecado público del que el </a:t>
            </a:r>
            <a:r>
              <a:rPr lang="en-US" sz="2200" dirty="0" err="1">
                <a:cs typeface="Calibri"/>
              </a:rPr>
              <a:t>grupo</a:t>
            </a:r>
            <a:r>
              <a:rPr lang="en-US" sz="2200" dirty="0">
                <a:cs typeface="Calibri"/>
              </a:rPr>
              <a:t> </a:t>
            </a:r>
            <a:r>
              <a:rPr lang="en-US" sz="2200" dirty="0" err="1" smtClean="0">
                <a:cs typeface="Calibri"/>
              </a:rPr>
              <a:t>está</a:t>
            </a:r>
            <a:r>
              <a:rPr lang="en-US" sz="2200" dirty="0" smtClean="0">
                <a:cs typeface="Calibri"/>
              </a:rPr>
              <a:t> </a:t>
            </a:r>
            <a:r>
              <a:rPr lang="en-US" sz="2200" dirty="0">
                <a:cs typeface="Calibri"/>
              </a:rPr>
              <a:t>consciente.</a:t>
            </a:r>
          </a:p>
          <a:p>
            <a:pPr algn="l" rtl="0"/>
            <a:r>
              <a:rPr lang="en-US" sz="2200" dirty="0">
                <a:cs typeface="Calibri"/>
              </a:rPr>
              <a:t>Separación para la salvación del alma.</a:t>
            </a:r>
          </a:p>
          <a:p>
            <a:pPr algn="l" rtl="0"/>
            <a:r>
              <a:rPr lang="en-US" sz="2200" dirty="0">
                <a:cs typeface="Calibri"/>
              </a:rPr>
              <a:t>El pecado está afectando la actitud del grupo.</a:t>
            </a:r>
          </a:p>
          <a:p>
            <a:pPr algn="l" rtl="0"/>
            <a:endParaRPr lang="en-US" u="sng" dirty="0">
              <a:cs typeface="Calibri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2E2A4655-AB94-F88F-DFCD-0FB0C69A78F2}"/>
              </a:ext>
            </a:extLst>
          </p:cNvPr>
          <p:cNvSpPr txBox="1">
            <a:spLocks/>
          </p:cNvSpPr>
          <p:nvPr/>
        </p:nvSpPr>
        <p:spPr>
          <a:xfrm>
            <a:off x="6272517" y="1136232"/>
            <a:ext cx="2655224" cy="3925445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2400" u="sng" dirty="0" smtClean="0">
                <a:cs typeface="Calibri" panose="020F0502020204030204"/>
              </a:rPr>
              <a:t>Los que </a:t>
            </a:r>
            <a:r>
              <a:rPr lang="en-US" sz="2400" u="sng" dirty="0" err="1" smtClean="0">
                <a:cs typeface="Calibri" panose="020F0502020204030204"/>
              </a:rPr>
              <a:t>causaron</a:t>
            </a:r>
            <a:r>
              <a:rPr lang="en-US" sz="2400" u="sng" dirty="0" smtClean="0">
                <a:cs typeface="Calibri" panose="020F0502020204030204"/>
              </a:rPr>
              <a:t> </a:t>
            </a:r>
            <a:r>
              <a:rPr lang="en-US" sz="2400" u="sng" dirty="0" err="1" smtClean="0">
                <a:cs typeface="Calibri" panose="020F0502020204030204"/>
              </a:rPr>
              <a:t>tristeza</a:t>
            </a:r>
            <a:endParaRPr lang="en-US" sz="2400" u="sng" dirty="0">
              <a:cs typeface="Calibri" panose="020F0502020204030204"/>
            </a:endParaRPr>
          </a:p>
          <a:p>
            <a:pPr marL="342900" indent="-342900" algn="l" rtl="0"/>
            <a:r>
              <a:rPr lang="en-US" sz="2200" dirty="0">
                <a:cs typeface="Calibri"/>
              </a:rPr>
              <a:t>El pecado está en el pasado </a:t>
            </a:r>
            <a:r>
              <a:rPr lang="en-US" sz="2200" dirty="0" err="1">
                <a:cs typeface="Calibri"/>
              </a:rPr>
              <a:t>pero</a:t>
            </a:r>
            <a:r>
              <a:rPr lang="en-US" sz="2200" dirty="0">
                <a:cs typeface="Calibri"/>
              </a:rPr>
              <a:t> </a:t>
            </a:r>
            <a:r>
              <a:rPr lang="en-US" sz="2200" dirty="0" smtClean="0">
                <a:cs typeface="Calibri"/>
              </a:rPr>
              <a:t>entre el </a:t>
            </a:r>
            <a:r>
              <a:rPr lang="en-US" sz="2200" dirty="0" err="1">
                <a:cs typeface="Calibri"/>
              </a:rPr>
              <a:t>grupo</a:t>
            </a:r>
            <a:r>
              <a:rPr lang="en-US" sz="2200" dirty="0">
                <a:cs typeface="Calibri"/>
              </a:rPr>
              <a:t> </a:t>
            </a:r>
            <a:r>
              <a:rPr lang="en-US" sz="2200" dirty="0" err="1" smtClean="0">
                <a:cs typeface="Calibri"/>
              </a:rPr>
              <a:t>todavía</a:t>
            </a:r>
            <a:r>
              <a:rPr lang="en-US" sz="2200" dirty="0" smtClean="0">
                <a:cs typeface="Calibri"/>
              </a:rPr>
              <a:t> hay </a:t>
            </a:r>
            <a:r>
              <a:rPr lang="en-US" sz="2200" dirty="0" err="1" smtClean="0">
                <a:cs typeface="Calibri"/>
              </a:rPr>
              <a:t>conocimiento</a:t>
            </a:r>
            <a:r>
              <a:rPr lang="en-US" sz="2200" dirty="0" smtClean="0">
                <a:cs typeface="Calibri"/>
              </a:rPr>
              <a:t> de </a:t>
            </a:r>
            <a:r>
              <a:rPr lang="en-US" sz="2200" dirty="0" err="1" smtClean="0">
                <a:cs typeface="Calibri"/>
              </a:rPr>
              <a:t>él</a:t>
            </a:r>
            <a:r>
              <a:rPr lang="en-US" sz="2200" dirty="0" smtClean="0">
                <a:cs typeface="Calibri"/>
              </a:rPr>
              <a:t>.</a:t>
            </a:r>
            <a:endParaRPr lang="en-US" sz="2200" u="sng" dirty="0">
              <a:cs typeface="Calibri"/>
            </a:endParaRPr>
          </a:p>
          <a:p>
            <a:pPr marL="342900" indent="-342900" algn="l" rtl="0"/>
            <a:r>
              <a:rPr lang="en-US" sz="2200" dirty="0" err="1" smtClean="0">
                <a:cs typeface="Calibri"/>
              </a:rPr>
              <a:t>Órden</a:t>
            </a:r>
            <a:r>
              <a:rPr lang="en-US" sz="2200" dirty="0" smtClean="0">
                <a:cs typeface="Calibri"/>
              </a:rPr>
              <a:t> </a:t>
            </a:r>
            <a:r>
              <a:rPr lang="en-US" sz="2200" dirty="0">
                <a:cs typeface="Calibri"/>
              </a:rPr>
              <a:t>de reintegración del hermano.</a:t>
            </a:r>
          </a:p>
          <a:p>
            <a:pPr marL="342900" indent="-342900" algn="l" rtl="0"/>
            <a:endParaRPr lang="en-US" sz="2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68228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D2D8C3D-175C-C797-33B3-C3F8F690B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443" y="0"/>
            <a:ext cx="8318857" cy="110463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>
                <a:cs typeface="Calibri Light"/>
              </a:rPr>
              <a:t>Eval</a:t>
            </a:r>
            <a:r>
              <a:rPr lang="es-ES" dirty="0" err="1">
                <a:cs typeface="Calibri Light"/>
              </a:rPr>
              <a:t>úe</a:t>
            </a:r>
            <a:r>
              <a:rPr lang="en-US" dirty="0">
                <a:cs typeface="Calibri Light"/>
              </a:rPr>
              <a:t> a la </a:t>
            </a:r>
            <a:r>
              <a:rPr lang="en-US" dirty="0" err="1">
                <a:cs typeface="Calibri Light"/>
              </a:rPr>
              <a:t>situación</a:t>
            </a:r>
            <a:r>
              <a:rPr lang="en-US" dirty="0">
                <a:cs typeface="Calibri Light"/>
              </a:rPr>
              <a:t> - puntos en común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1211400-2577-D1DA-ACF1-A93D80567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493" y="1138968"/>
            <a:ext cx="2655224" cy="1072051"/>
          </a:xfr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2400" u="sng" dirty="0">
                <a:cs typeface="Calibri" panose="020F0502020204030204"/>
              </a:rPr>
              <a:t>Si </a:t>
            </a:r>
            <a:r>
              <a:rPr lang="en-US" sz="2400" u="sng" dirty="0" err="1">
                <a:cs typeface="Calibri" panose="020F0502020204030204"/>
              </a:rPr>
              <a:t>tu</a:t>
            </a:r>
            <a:r>
              <a:rPr lang="en-US" sz="2400" u="sng" dirty="0">
                <a:cs typeface="Calibri" panose="020F0502020204030204"/>
              </a:rPr>
              <a:t> </a:t>
            </a:r>
            <a:br>
              <a:rPr lang="en-US" sz="2400" u="sng" dirty="0">
                <a:cs typeface="Calibri" panose="020F0502020204030204"/>
              </a:rPr>
            </a:br>
            <a:r>
              <a:rPr lang="en-US" sz="2400" u="sng" dirty="0" err="1">
                <a:cs typeface="Calibri" panose="020F0502020204030204"/>
              </a:rPr>
              <a:t>hermano</a:t>
            </a:r>
            <a:r>
              <a:rPr lang="en-US" sz="2400" u="sng" dirty="0">
                <a:cs typeface="Calibri" panose="020F0502020204030204"/>
              </a:rPr>
              <a:t> </a:t>
            </a:r>
            <a:r>
              <a:rPr lang="en-US" sz="2400" u="sng" dirty="0" err="1">
                <a:cs typeface="Calibri" panose="020F0502020204030204"/>
              </a:rPr>
              <a:t>peca</a:t>
            </a:r>
            <a:endParaRPr lang="en-US" sz="24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40148752-0518-6C9C-0D50-5F907FD0C092}"/>
              </a:ext>
            </a:extLst>
          </p:cNvPr>
          <p:cNvSpPr txBox="1">
            <a:spLocks/>
          </p:cNvSpPr>
          <p:nvPr/>
        </p:nvSpPr>
        <p:spPr>
          <a:xfrm>
            <a:off x="3246561" y="1141738"/>
            <a:ext cx="2650623" cy="1068911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sz="2400" u="sng" dirty="0">
                <a:ea typeface="+mn-lt"/>
                <a:cs typeface="+mn-lt"/>
              </a:rPr>
              <a:t>Entre </a:t>
            </a:r>
            <a:r>
              <a:rPr lang="en-US" sz="2400" u="sng" dirty="0" err="1">
                <a:ea typeface="+mn-lt"/>
                <a:cs typeface="+mn-lt"/>
              </a:rPr>
              <a:t>ustedes</a:t>
            </a:r>
            <a:r>
              <a:rPr lang="en-US" sz="2400" u="sng" dirty="0">
                <a:ea typeface="+mn-lt"/>
                <a:cs typeface="+mn-lt"/>
              </a:rPr>
              <a:t> hay </a:t>
            </a:r>
            <a:r>
              <a:rPr lang="en-US" sz="2400" u="sng" dirty="0" err="1">
                <a:ea typeface="+mn-lt"/>
                <a:cs typeface="+mn-lt"/>
              </a:rPr>
              <a:t>inmoralidad</a:t>
            </a:r>
            <a:endParaRPr lang="en-US" sz="24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2E2A4655-AB94-F88F-DFCD-0FB0C69A78F2}"/>
              </a:ext>
            </a:extLst>
          </p:cNvPr>
          <p:cNvSpPr txBox="1">
            <a:spLocks/>
          </p:cNvSpPr>
          <p:nvPr/>
        </p:nvSpPr>
        <p:spPr>
          <a:xfrm>
            <a:off x="6292801" y="1136232"/>
            <a:ext cx="2646021" cy="1066291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u="sng" dirty="0">
                <a:cs typeface="Calibri" panose="020F0502020204030204"/>
              </a:rPr>
              <a:t>Los que </a:t>
            </a:r>
            <a:r>
              <a:rPr lang="en-US" sz="2400" u="sng" dirty="0" err="1">
                <a:cs typeface="Calibri" panose="020F0502020204030204"/>
              </a:rPr>
              <a:t>causaron</a:t>
            </a:r>
            <a:r>
              <a:rPr lang="en-US" sz="2400" u="sng" dirty="0">
                <a:cs typeface="Calibri" panose="020F0502020204030204"/>
              </a:rPr>
              <a:t> </a:t>
            </a:r>
            <a:r>
              <a:rPr lang="en-US" sz="2400" u="sng" dirty="0" err="1">
                <a:cs typeface="Calibri" panose="020F0502020204030204"/>
              </a:rPr>
              <a:t>tristeza</a:t>
            </a:r>
            <a:endParaRPr lang="en-US" sz="2400" u="sng" dirty="0">
              <a:cs typeface="Calibri" panose="020F0502020204030204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457A7A30-D620-155C-4FDF-9709F099D8CD}"/>
              </a:ext>
            </a:extLst>
          </p:cNvPr>
          <p:cNvSpPr txBox="1">
            <a:spLocks/>
          </p:cNvSpPr>
          <p:nvPr/>
        </p:nvSpPr>
        <p:spPr>
          <a:xfrm>
            <a:off x="1265211" y="2497751"/>
            <a:ext cx="6613319" cy="3217249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 rtl="0"/>
            <a:r>
              <a:rPr lang="en-US" dirty="0" smtClean="0">
                <a:cs typeface="Calibri"/>
              </a:rPr>
              <a:t>El </a:t>
            </a:r>
            <a:r>
              <a:rPr lang="en-US" dirty="0" err="1" smtClean="0">
                <a:cs typeface="Calibri"/>
              </a:rPr>
              <a:t>pecado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tiene</a:t>
            </a:r>
            <a:r>
              <a:rPr lang="en-US" dirty="0" smtClean="0">
                <a:cs typeface="Calibri"/>
              </a:rPr>
              <a:t> que </a:t>
            </a:r>
            <a:r>
              <a:rPr lang="en-US" dirty="0" err="1" smtClean="0">
                <a:cs typeface="Calibri"/>
              </a:rPr>
              <a:t>hacernos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doler</a:t>
            </a:r>
            <a:r>
              <a:rPr lang="en-US" dirty="0" smtClean="0">
                <a:cs typeface="Calibri"/>
              </a:rPr>
              <a:t>.</a:t>
            </a:r>
            <a:endParaRPr lang="en-US" dirty="0"/>
          </a:p>
          <a:p>
            <a:pPr marL="457200" indent="-457200" algn="l" rtl="0"/>
            <a:r>
              <a:rPr lang="en-US" dirty="0">
                <a:cs typeface="Calibri"/>
              </a:rPr>
              <a:t>Dios </a:t>
            </a:r>
            <a:r>
              <a:rPr lang="en-US" dirty="0" err="1" smtClean="0">
                <a:cs typeface="Calibri"/>
              </a:rPr>
              <a:t>nos</a:t>
            </a:r>
            <a:r>
              <a:rPr lang="en-US" dirty="0" smtClean="0">
                <a:cs typeface="Calibri"/>
              </a:rPr>
              <a:t> llama a </a:t>
            </a:r>
            <a:r>
              <a:rPr lang="en-US" dirty="0" err="1" smtClean="0">
                <a:cs typeface="Calibri"/>
              </a:rPr>
              <a:t>actuar</a:t>
            </a:r>
            <a:r>
              <a:rPr lang="en-US" dirty="0" smtClean="0">
                <a:cs typeface="Calibri"/>
              </a:rPr>
              <a:t> de </a:t>
            </a:r>
            <a:r>
              <a:rPr lang="en-US" dirty="0" err="1" smtClean="0">
                <a:cs typeface="Calibri"/>
              </a:rPr>
              <a:t>cierta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manera</a:t>
            </a:r>
            <a:r>
              <a:rPr lang="en-US" dirty="0" smtClean="0">
                <a:cs typeface="Calibri"/>
              </a:rPr>
              <a:t>.</a:t>
            </a:r>
            <a:endParaRPr lang="en-US" dirty="0">
              <a:cs typeface="Calibri"/>
            </a:endParaRPr>
          </a:p>
          <a:p>
            <a:pPr marL="457200" indent="-457200" algn="l" rtl="0"/>
            <a:r>
              <a:rPr lang="en-US" dirty="0">
                <a:cs typeface="Calibri"/>
              </a:rPr>
              <a:t>Satanás está deseando a la persona.</a:t>
            </a:r>
            <a:endParaRPr lang="en-US" dirty="0"/>
          </a:p>
          <a:p>
            <a:pPr marL="457200" indent="-457200" algn="l" rtl="0"/>
            <a:r>
              <a:rPr lang="en-US" dirty="0">
                <a:cs typeface="Calibri"/>
              </a:rPr>
              <a:t>El pecado provoca una ruptura en nuestra relación con el hermano.</a:t>
            </a:r>
          </a:p>
          <a:p>
            <a:pPr marL="457200" indent="-457200" algn="l" rtl="0"/>
            <a:r>
              <a:rPr lang="en-US" dirty="0">
                <a:cs typeface="Calibri"/>
              </a:rPr>
              <a:t>El resultado que debemos desear es la salvación de nuestro hermano.</a:t>
            </a:r>
            <a:endParaRPr lang="en-US" dirty="0"/>
          </a:p>
          <a:p>
            <a:pPr marL="457200" indent="-457200" algn="l" rtl="0"/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78561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>
            <a:defPPr>
              <a:defRPr lang="en-US"/>
            </a:defPPr>
            <a:lvl1pPr marL="0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61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sz="4000" dirty="0">
                <a:cs typeface="Calibri"/>
              </a:rPr>
              <a:t>"Si tu hermano peca"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defPPr>
              <a:defRPr lang="en-US"/>
            </a:defPPr>
            <a:lvl1pPr marL="0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61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3EB233-3AA0-504F-C87B-8D989F6A9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>
                <a:cs typeface="Calibri Light" panose="020F0302020204030204"/>
              </a:rPr>
              <a:t>Si tu hermano peca...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6C797AF-826A-C52D-A00C-A0679677F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dirty="0">
                <a:ea typeface="+mn-lt"/>
                <a:cs typeface="+mn-lt"/>
              </a:rPr>
              <a:t>Mateo 18:15 </a:t>
            </a:r>
            <a:r>
              <a:rPr lang="en-US" dirty="0" smtClean="0">
                <a:ea typeface="+mn-lt"/>
                <a:cs typeface="+mn-lt"/>
              </a:rPr>
              <a:t>“</a:t>
            </a:r>
            <a:r>
              <a:rPr lang="es-ES" dirty="0">
                <a:ea typeface="+mn-lt"/>
                <a:cs typeface="+mn-lt"/>
              </a:rPr>
              <a:t>Si tu hermano peca, ve y repréndelo a solas; si te escucha, has ganado a tu hermano. </a:t>
            </a:r>
            <a:r>
              <a:rPr lang="es-ES" dirty="0" smtClean="0">
                <a:ea typeface="+mn-lt"/>
                <a:cs typeface="+mn-lt"/>
              </a:rPr>
              <a:t>16</a:t>
            </a:r>
            <a:r>
              <a:rPr lang="es-ES" dirty="0">
                <a:ea typeface="+mn-lt"/>
                <a:cs typeface="+mn-lt"/>
              </a:rPr>
              <a:t>  Pero si no te escucha, lleva contigo a uno o a dos más, para que TODA PALABRA SEA CONFIRMADA POR BOCA DE DOS O TRES TESTIGOS. </a:t>
            </a:r>
            <a:r>
              <a:rPr lang="es-ES" dirty="0" smtClean="0">
                <a:ea typeface="+mn-lt"/>
                <a:cs typeface="+mn-lt"/>
              </a:rPr>
              <a:t>17</a:t>
            </a:r>
            <a:r>
              <a:rPr lang="es-ES" dirty="0">
                <a:ea typeface="+mn-lt"/>
                <a:cs typeface="+mn-lt"/>
              </a:rPr>
              <a:t>  Y si rehúsa escucharlos, dilo a la iglesia; y si también rehúsa escuchar a la iglesia, sea para ti como el gentil y el recaudador de impuestos. </a:t>
            </a: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43375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3EB233-3AA0-504F-C87B-8D989F6A9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>
                <a:cs typeface="Calibri Light" panose="020F0302020204030204"/>
              </a:rPr>
              <a:t>Si tu hermano peca...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6C797AF-826A-C52D-A00C-A0679677F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dirty="0">
                <a:ea typeface="+mn-lt"/>
                <a:cs typeface="+mn-lt"/>
              </a:rPr>
              <a:t>Mateo 18:15 “</a:t>
            </a:r>
            <a:r>
              <a:rPr lang="es-ES" dirty="0">
                <a:ea typeface="+mn-lt"/>
                <a:cs typeface="+mn-lt"/>
              </a:rPr>
              <a:t>Si tu hermano peca, </a:t>
            </a:r>
            <a:r>
              <a:rPr lang="es-ES" b="1" i="1" u="sng" dirty="0">
                <a:ea typeface="+mn-lt"/>
                <a:cs typeface="+mn-lt"/>
              </a:rPr>
              <a:t>ve y repréndelo</a:t>
            </a:r>
            <a:r>
              <a:rPr lang="es-ES" dirty="0">
                <a:ea typeface="+mn-lt"/>
                <a:cs typeface="+mn-lt"/>
              </a:rPr>
              <a:t> a solas; si te escucha, has ganado a tu hermano. 16  Pero si no te escucha, lleva contigo a uno o a dos más, para que TODA PALABRA SEA CONFIRMADA POR BOCA DE DOS O TRES TESTIGOS. 17  Y si rehúsa escucharlos, dilo a la iglesia; y si también rehúsa escuchar a la iglesia, sea para ti como el gentil y el recaudador de impuestos. </a:t>
            </a: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41546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3EB233-3AA0-504F-C87B-8D989F6A9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>
                <a:cs typeface="Calibri Light" panose="020F0302020204030204"/>
              </a:rPr>
              <a:t>Si tu hermano peca...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6C797AF-826A-C52D-A00C-A0679677F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dirty="0">
                <a:ea typeface="+mn-lt"/>
                <a:cs typeface="+mn-lt"/>
              </a:rPr>
              <a:t>Mateo 18:15 “</a:t>
            </a:r>
            <a:r>
              <a:rPr lang="es-ES" dirty="0">
                <a:ea typeface="+mn-lt"/>
                <a:cs typeface="+mn-lt"/>
              </a:rPr>
              <a:t>Si tu hermano peca, ve y repréndelo </a:t>
            </a:r>
            <a:r>
              <a:rPr lang="es-ES" b="1" i="1" u="sng" dirty="0">
                <a:ea typeface="+mn-lt"/>
                <a:cs typeface="+mn-lt"/>
              </a:rPr>
              <a:t>a solas</a:t>
            </a:r>
            <a:r>
              <a:rPr lang="es-ES" dirty="0">
                <a:ea typeface="+mn-lt"/>
                <a:cs typeface="+mn-lt"/>
              </a:rPr>
              <a:t>; si te escucha, has ganado a tu hermano. 16  Pero si no te escucha, lleva contigo a uno o a dos más, para que TODA PALABRA SEA CONFIRMADA POR BOCA DE DOS O TRES TESTIGOS. 17  Y si rehúsa escucharlos, dilo a la iglesia; y si también rehúsa escuchar a la iglesia, sea para ti como el gentil y el recaudador de impuestos. </a:t>
            </a: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0362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3EB233-3AA0-504F-C87B-8D989F6A9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>
                <a:cs typeface="Calibri Light" panose="020F0302020204030204"/>
              </a:rPr>
              <a:t>Si tu hermano peca...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6C797AF-826A-C52D-A00C-A0679677F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dirty="0">
                <a:ea typeface="+mn-lt"/>
                <a:cs typeface="+mn-lt"/>
              </a:rPr>
              <a:t>Mateo 18:15 “</a:t>
            </a:r>
            <a:r>
              <a:rPr lang="es-ES" dirty="0">
                <a:ea typeface="+mn-lt"/>
                <a:cs typeface="+mn-lt"/>
              </a:rPr>
              <a:t>Si tu hermano peca, ve y repréndelo a solas; </a:t>
            </a:r>
            <a:r>
              <a:rPr lang="es-ES" b="1" i="1" u="sng" dirty="0">
                <a:ea typeface="+mn-lt"/>
                <a:cs typeface="+mn-lt"/>
              </a:rPr>
              <a:t>si te escucha, has ganado a tu hermano</a:t>
            </a:r>
            <a:r>
              <a:rPr lang="es-ES" dirty="0">
                <a:ea typeface="+mn-lt"/>
                <a:cs typeface="+mn-lt"/>
              </a:rPr>
              <a:t>. 16  Pero si no te escucha, lleva contigo a uno o a dos más, para que TODA PALABRA SEA CONFIRMADA POR BOCA DE DOS O TRES TESTIGOS. 17  Y si rehúsa escucharlos, dilo a la iglesia; y si también rehúsa escuchar a la iglesia, sea para ti como el gentil y el recaudador de impuestos. </a:t>
            </a: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8951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555</Words>
  <Application>Microsoft Office PowerPoint</Application>
  <PresentationFormat>On-screen Show (16:10)</PresentationFormat>
  <Paragraphs>62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"trabajando con los que están en pecado" </vt:lpstr>
      <vt:lpstr>Evalúe a la situación – diferencias</vt:lpstr>
      <vt:lpstr>Evalúe a la situación - puntos en común</vt:lpstr>
      <vt:lpstr>"Si tu hermano peca"</vt:lpstr>
      <vt:lpstr>Si tu hermano peca...</vt:lpstr>
      <vt:lpstr>Si tu hermano peca...</vt:lpstr>
      <vt:lpstr>Si tu hermano peca...</vt:lpstr>
      <vt:lpstr>Si tu hermano peca...</vt:lpstr>
      <vt:lpstr>Si tu hermano peca...</vt:lpstr>
      <vt:lpstr>Si tu hermano peca...</vt:lpstr>
      <vt:lpstr>Si tu hermano peca...</vt:lpstr>
      <vt:lpstr>Si tu hermano peca...</vt:lpstr>
      <vt:lpstr>Contextualizando Mateo 18</vt:lpstr>
      <vt:lpstr>Al lidiar con el pecado...</vt:lpstr>
      <vt:lpstr>Al lidiar con el pecado...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Esther Eubanks</dc:creator>
  <cp:lastModifiedBy>Esther Eubanks</cp:lastModifiedBy>
  <cp:revision>382</cp:revision>
  <cp:lastPrinted>2022-12-18T19:21:03Z</cp:lastPrinted>
  <dcterms:created xsi:type="dcterms:W3CDTF">2022-12-16T19:12:27Z</dcterms:created>
  <dcterms:modified xsi:type="dcterms:W3CDTF">2022-12-18T19:23:11Z</dcterms:modified>
</cp:coreProperties>
</file>