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715000" type="screen16x10"/>
  <p:notesSz cx="6858000" cy="9144000"/>
  <p:defaultTextStyle>
    <a:defPPr marL="0" marR="0" indent="0" algn="l" defTabSz="356616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178308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356616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534924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713230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891538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069846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248154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426460" algn="ctr" defTabSz="95095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36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94"/>
  </p:normalViewPr>
  <p:slideViewPr>
    <p:cSldViewPr snapToGrid="0">
      <p:cViewPr varScale="1">
        <p:scale>
          <a:sx n="124" d="100"/>
          <a:sy n="124" d="100"/>
        </p:scale>
        <p:origin x="17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1pPr>
    <a:lvl2pPr indent="89154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2pPr>
    <a:lvl3pPr indent="178308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3pPr>
    <a:lvl4pPr indent="267462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4pPr>
    <a:lvl5pPr indent="356616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5pPr>
    <a:lvl6pPr indent="445770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6pPr>
    <a:lvl7pPr indent="534924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7pPr>
    <a:lvl8pPr indent="624076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8pPr>
    <a:lvl9pPr indent="713230" defTabSz="178308" latinLnBrk="0">
      <a:lnSpc>
        <a:spcPct val="117999"/>
      </a:lnSpc>
      <a:defRPr sz="858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7" y="4932937"/>
            <a:ext cx="8239126" cy="265408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1072913"/>
            <a:ext cx="8239127" cy="1936750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9" y="2998694"/>
            <a:ext cx="8239125" cy="793750"/>
          </a:xfrm>
          <a:prstGeom prst="rect">
            <a:avLst/>
          </a:prstGeom>
        </p:spPr>
        <p:txBody>
          <a:bodyPr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2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4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6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9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4219" y="5400034"/>
            <a:ext cx="195566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2439" y="2050351"/>
            <a:ext cx="8239125" cy="161429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171452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342904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514356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685809" algn="ctr">
              <a:lnSpc>
                <a:spcPct val="80000"/>
              </a:lnSpc>
              <a:spcBef>
                <a:spcPts val="0"/>
              </a:spcBef>
              <a:buSzTx/>
              <a:buNone/>
              <a:defRPr sz="435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9" y="3442575"/>
            <a:ext cx="8239125" cy="38949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9" y="389691"/>
            <a:ext cx="8239125" cy="306627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1pPr>
            <a:lvl2pPr marL="0" indent="171452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2pPr>
            <a:lvl3pPr marL="0" indent="342904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3pPr>
            <a:lvl4pPr marL="0" indent="514356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4pPr>
            <a:lvl5pPr marL="0" indent="685809" algn="ctr">
              <a:lnSpc>
                <a:spcPct val="80000"/>
              </a:lnSpc>
              <a:spcBef>
                <a:spcPts val="0"/>
              </a:spcBef>
              <a:buSzTx/>
              <a:buNone/>
              <a:defRPr sz="9375" b="1" spc="-94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30309" y="4448106"/>
            <a:ext cx="7555970" cy="265408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57721" y="2058275"/>
            <a:ext cx="7828558" cy="1598450"/>
          </a:xfrm>
          <a:prstGeom prst="rect">
            <a:avLst/>
          </a:prstGeom>
        </p:spPr>
        <p:txBody>
          <a:bodyPr anchor="ctr"/>
          <a:lstStyle>
            <a:lvl1pPr marL="239599" indent="-176215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239599" indent="-4763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239599" indent="166690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239599" indent="338142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39599" indent="509594">
              <a:spcBef>
                <a:spcPts val="0"/>
              </a:spcBef>
              <a:buSzTx/>
              <a:buNone/>
              <a:defRPr sz="3188" spc="-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>
            <a:spLocks noGrp="1"/>
          </p:cNvSpPr>
          <p:nvPr>
            <p:ph type="pic" sz="quarter" idx="21"/>
          </p:nvPr>
        </p:nvSpPr>
        <p:spPr>
          <a:xfrm>
            <a:off x="5786438" y="2952254"/>
            <a:ext cx="3048000" cy="22542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-1100136" y="529167"/>
            <a:ext cx="8512175" cy="469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lose-up of a wild plant growing between lava rocks"/>
          <p:cNvSpPr>
            <a:spLocks noGrp="1"/>
          </p:cNvSpPr>
          <p:nvPr>
            <p:ph type="pic" sz="quarter" idx="23"/>
          </p:nvPr>
        </p:nvSpPr>
        <p:spPr>
          <a:xfrm>
            <a:off x="5786438" y="529167"/>
            <a:ext cx="3048000" cy="22542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>
            <a:spLocks noGrp="1"/>
          </p:cNvSpPr>
          <p:nvPr>
            <p:ph type="pic" idx="21"/>
          </p:nvPr>
        </p:nvSpPr>
        <p:spPr>
          <a:xfrm>
            <a:off x="-566736" y="-1550459"/>
            <a:ext cx="10691813" cy="79292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1812729" y="959941"/>
            <a:ext cx="5518547" cy="1934766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ctr" defTabSz="308078">
              <a:lnSpc>
                <a:spcPct val="100000"/>
              </a:lnSpc>
              <a:defRPr sz="4200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12729" y="2946798"/>
            <a:ext cx="5518547" cy="662285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308078">
              <a:lnSpc>
                <a:spcPct val="100000"/>
              </a:lnSpc>
              <a:spcBef>
                <a:spcPts val="0"/>
              </a:spcBef>
              <a:buSzTx/>
              <a:buNone/>
              <a:defRPr sz="1950"/>
            </a:lvl1pPr>
            <a:lvl2pPr marL="0" indent="0" algn="ctr" defTabSz="308078">
              <a:lnSpc>
                <a:spcPct val="100000"/>
              </a:lnSpc>
              <a:spcBef>
                <a:spcPts val="0"/>
              </a:spcBef>
              <a:buSzTx/>
              <a:buNone/>
              <a:defRPr sz="1950"/>
            </a:lvl2pPr>
            <a:lvl3pPr marL="0" indent="0" algn="ctr" defTabSz="308078">
              <a:lnSpc>
                <a:spcPct val="100000"/>
              </a:lnSpc>
              <a:spcBef>
                <a:spcPts val="0"/>
              </a:spcBef>
              <a:buSzTx/>
              <a:buNone/>
              <a:defRPr sz="1950"/>
            </a:lvl3pPr>
            <a:lvl4pPr marL="0" indent="0" algn="ctr" defTabSz="308078">
              <a:lnSpc>
                <a:spcPct val="100000"/>
              </a:lnSpc>
              <a:spcBef>
                <a:spcPts val="0"/>
              </a:spcBef>
              <a:buSzTx/>
              <a:buNone/>
              <a:defRPr sz="1950"/>
            </a:lvl4pPr>
            <a:lvl5pPr marL="0" indent="0" algn="ctr" defTabSz="308078">
              <a:lnSpc>
                <a:spcPct val="100000"/>
              </a:lnSpc>
              <a:spcBef>
                <a:spcPts val="0"/>
              </a:spcBef>
              <a:buSzTx/>
              <a:buNone/>
              <a:defRPr sz="19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1174" y="5447111"/>
            <a:ext cx="258083" cy="271227"/>
          </a:xfrm>
          <a:prstGeom prst="rect">
            <a:avLst/>
          </a:prstGeom>
        </p:spPr>
        <p:txBody>
          <a:bodyPr lIns="71437" tIns="71437" rIns="71437" bIns="71437" anchor="t"/>
          <a:lstStyle>
            <a:lvl1pPr defTabSz="308078">
              <a:defRPr sz="825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>
            <a:spLocks noGrp="1"/>
          </p:cNvSpPr>
          <p:nvPr>
            <p:ph type="pic" idx="21"/>
          </p:nvPr>
        </p:nvSpPr>
        <p:spPr>
          <a:xfrm>
            <a:off x="-161925" y="-1682749"/>
            <a:ext cx="11049000" cy="75141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2968625"/>
            <a:ext cx="8239125" cy="1936750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52886" y="460891"/>
            <a:ext cx="8238233" cy="265408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9" y="4837465"/>
            <a:ext cx="8239125" cy="476953"/>
          </a:xfrm>
          <a:prstGeom prst="rect">
            <a:avLst/>
          </a:prstGeom>
        </p:spPr>
        <p:txBody>
          <a:bodyPr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2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4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6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9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529169"/>
            <a:ext cx="3667125" cy="245094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2439" y="2941907"/>
            <a:ext cx="3667125" cy="2242668"/>
          </a:xfrm>
          <a:prstGeom prst="rect">
            <a:avLst/>
          </a:prstGeom>
        </p:spPr>
        <p:txBody>
          <a:bodyPr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171452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342904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514356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685809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Moss-covered rocks"/>
          <p:cNvSpPr>
            <a:spLocks noGrp="1"/>
          </p:cNvSpPr>
          <p:nvPr>
            <p:ph type="pic" sz="half" idx="21"/>
          </p:nvPr>
        </p:nvSpPr>
        <p:spPr>
          <a:xfrm>
            <a:off x="4519614" y="529169"/>
            <a:ext cx="4195652" cy="46707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1876" y="5401799"/>
            <a:ext cx="195566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9" y="935817"/>
            <a:ext cx="8239125" cy="38949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396875"/>
            <a:ext cx="3667125" cy="597958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9" y="935817"/>
            <a:ext cx="3667125" cy="38949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52439" y="1770210"/>
            <a:ext cx="3667125" cy="3440005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2392575" y="526604"/>
            <a:ext cx="8448675" cy="466394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52438" y="1889125"/>
            <a:ext cx="8239127" cy="1936750"/>
          </a:xfrm>
          <a:prstGeom prst="rect">
            <a:avLst/>
          </a:prstGeom>
        </p:spPr>
        <p:txBody>
          <a:bodyPr anchor="ctr"/>
          <a:lstStyle>
            <a:lvl1pPr>
              <a:defRPr sz="4350" b="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1876" y="5401799"/>
            <a:ext cx="195566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396875"/>
            <a:ext cx="8239125" cy="59789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9" y="935817"/>
            <a:ext cx="8239125" cy="38949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396875"/>
            <a:ext cx="8239125" cy="597958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9" y="935817"/>
            <a:ext cx="8239125" cy="389492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7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309567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1pPr>
            <a:lvl2pPr marL="0" indent="171452" defTabSz="309567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2pPr>
            <a:lvl3pPr marL="0" indent="342904" defTabSz="309567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3pPr>
            <a:lvl4pPr marL="0" indent="514356" defTabSz="309567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4pPr>
            <a:lvl5pPr marL="0" indent="685809" defTabSz="309567">
              <a:lnSpc>
                <a:spcPct val="100000"/>
              </a:lnSpc>
              <a:spcBef>
                <a:spcPts val="675"/>
              </a:spcBef>
              <a:buSzTx/>
              <a:buNone/>
              <a:defRPr sz="2063" spc="-21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52439" y="396875"/>
            <a:ext cx="8239125" cy="597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52439" y="1770210"/>
            <a:ext cx="8239125" cy="3440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1876" y="5400034"/>
            <a:ext cx="195566" cy="206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19078">
              <a:defRPr sz="675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71452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42904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14356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85809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57261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28713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200165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71617" algn="l" defTabSz="91438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88" b="1" i="0" u="none" strike="noStrike" cap="none" spc="-64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228603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457206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685809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914411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143014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1371617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1600220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1828823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2057426" marR="0" indent="-228603" algn="l" defTabSz="914388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71452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342904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514356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685809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857261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028713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200165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371617" algn="ctr" defTabSz="21907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essons from Matthew: Praying like kingdom citizen"/>
          <p:cNvSpPr txBox="1">
            <a:spLocks noGrp="1"/>
          </p:cNvSpPr>
          <p:nvPr>
            <p:ph type="title"/>
          </p:nvPr>
        </p:nvSpPr>
        <p:spPr>
          <a:xfrm>
            <a:off x="763817" y="724888"/>
            <a:ext cx="7616369" cy="216609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2" indent="0" algn="ctr" defTabSz="271109">
              <a:lnSpc>
                <a:spcPct val="100000"/>
              </a:lnSpc>
              <a:defRPr sz="12232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4400" dirty="0"/>
              <a:t>Lessons from Matthew: Praying like kingdom citizen   </a:t>
            </a:r>
          </a:p>
        </p:txBody>
      </p:sp>
      <p:sp>
        <p:nvSpPr>
          <p:cNvPr id="161" name="Lecciones de Mateo: Orando como ciudadanos del reino"/>
          <p:cNvSpPr txBox="1">
            <a:spLocks noGrp="1"/>
          </p:cNvSpPr>
          <p:nvPr>
            <p:ph type="body" sz="half" idx="1"/>
          </p:nvPr>
        </p:nvSpPr>
        <p:spPr>
          <a:xfrm>
            <a:off x="693693" y="2937867"/>
            <a:ext cx="7756614" cy="1515144"/>
          </a:xfrm>
          <a:prstGeom prst="rect">
            <a:avLst/>
          </a:prstGeom>
        </p:spPr>
        <p:txBody>
          <a:bodyPr anchor="ctr">
            <a:normAutofit/>
          </a:bodyPr>
          <a:lstStyle>
            <a:lvl1pPr defTabSz="698301">
              <a:defRPr sz="12410"/>
            </a:lvl1pPr>
          </a:lstStyle>
          <a:p>
            <a:r>
              <a:rPr sz="4400" dirty="0" err="1"/>
              <a:t>Lecciones</a:t>
            </a:r>
            <a:r>
              <a:rPr sz="4400" dirty="0"/>
              <a:t> de Mateo: </a:t>
            </a:r>
            <a:r>
              <a:rPr sz="4400" dirty="0" err="1"/>
              <a:t>Orando</a:t>
            </a:r>
            <a:r>
              <a:rPr sz="4400" dirty="0"/>
              <a:t> </a:t>
            </a:r>
            <a:r>
              <a:rPr sz="4400" dirty="0" err="1"/>
              <a:t>como</a:t>
            </a:r>
            <a:r>
              <a:rPr sz="4400" dirty="0"/>
              <a:t> </a:t>
            </a:r>
            <a:r>
              <a:rPr sz="4400" dirty="0" err="1"/>
              <a:t>ciudadanos</a:t>
            </a:r>
            <a:r>
              <a:rPr sz="4400" dirty="0"/>
              <a:t> del </a:t>
            </a:r>
            <a:r>
              <a:rPr sz="4400" dirty="0" err="1"/>
              <a:t>reino</a:t>
            </a:r>
            <a:endParaRPr sz="4400" dirty="0"/>
          </a:p>
        </p:txBody>
      </p:sp>
      <p:pic>
        <p:nvPicPr>
          <p:cNvPr id="16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07719" y="2969047"/>
            <a:ext cx="6360021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Matthew 6:10 ‘Your kingdom come. Your will be done, On earth as it is in heaven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n-lt"/>
              </a:rPr>
              <a:t>Matthew 6:10 ‘Your kingdom come. Your will be done, On earth as it is in heaven.</a:t>
            </a:r>
          </a:p>
        </p:txBody>
      </p:sp>
      <p:sp>
        <p:nvSpPr>
          <p:cNvPr id="206" name="Mateo 6:10 &quot;Venga tu reino. Hágase tu voluntad, así en la tierra como en el cielo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200"/>
            </a:lvl1pPr>
          </a:lstStyle>
          <a:p>
            <a:r>
              <a:rPr sz="4200" dirty="0"/>
              <a:t>Mateo 6:10 "</a:t>
            </a:r>
            <a:r>
              <a:rPr sz="4200" dirty="0" err="1"/>
              <a:t>Venga</a:t>
            </a:r>
            <a:r>
              <a:rPr sz="4200" dirty="0"/>
              <a:t> </a:t>
            </a:r>
            <a:r>
              <a:rPr sz="4200" dirty="0" err="1"/>
              <a:t>tu</a:t>
            </a:r>
            <a:r>
              <a:rPr sz="4200" dirty="0"/>
              <a:t> </a:t>
            </a:r>
            <a:r>
              <a:rPr sz="4200" dirty="0" err="1"/>
              <a:t>reino</a:t>
            </a:r>
            <a:r>
              <a:rPr sz="4200" dirty="0"/>
              <a:t>. </a:t>
            </a:r>
            <a:r>
              <a:rPr sz="4200" dirty="0" err="1"/>
              <a:t>Hágase</a:t>
            </a:r>
            <a:r>
              <a:rPr sz="4200" dirty="0"/>
              <a:t> </a:t>
            </a:r>
            <a:r>
              <a:rPr sz="4200" dirty="0" err="1"/>
              <a:t>tu</a:t>
            </a:r>
            <a:r>
              <a:rPr sz="4200" dirty="0"/>
              <a:t> </a:t>
            </a:r>
            <a:r>
              <a:rPr sz="4200" dirty="0" err="1"/>
              <a:t>voluntad</a:t>
            </a:r>
            <a:r>
              <a:rPr sz="4200" dirty="0"/>
              <a:t>, </a:t>
            </a:r>
            <a:r>
              <a:rPr sz="4200" dirty="0" err="1"/>
              <a:t>así</a:t>
            </a:r>
            <a:r>
              <a:rPr sz="4200" dirty="0"/>
              <a:t> </a:t>
            </a:r>
            <a:r>
              <a:rPr sz="4200" dirty="0" err="1"/>
              <a:t>en</a:t>
            </a:r>
            <a:r>
              <a:rPr sz="4200" dirty="0"/>
              <a:t> la tierra </a:t>
            </a:r>
            <a:r>
              <a:rPr sz="4200" dirty="0" err="1"/>
              <a:t>como</a:t>
            </a:r>
            <a:r>
              <a:rPr sz="4200" dirty="0"/>
              <a:t> </a:t>
            </a:r>
            <a:r>
              <a:rPr sz="4200" dirty="0" err="1"/>
              <a:t>en</a:t>
            </a:r>
            <a:r>
              <a:rPr sz="4200" dirty="0"/>
              <a:t> </a:t>
            </a:r>
            <a:r>
              <a:rPr sz="4200" dirty="0" err="1"/>
              <a:t>el</a:t>
            </a:r>
            <a:r>
              <a:rPr sz="4200" dirty="0"/>
              <a:t> </a:t>
            </a:r>
            <a:r>
              <a:rPr sz="4200" dirty="0" err="1"/>
              <a:t>cielo</a:t>
            </a:r>
            <a:r>
              <a:rPr sz="4200" dirty="0"/>
              <a:t>.</a:t>
            </a:r>
          </a:p>
        </p:txBody>
      </p:sp>
      <p:pic>
        <p:nvPicPr>
          <p:cNvPr id="20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1 Timothy 2:1-2,4 First of all, then, I urge that entreaties and prayers, petitions and thanksgivings, be made on behalf of all men, [2] for kings and all who are in authority, so that we may lead a tranquil and quiet life in all godliness and dignity. [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525779">
              <a:defRPr sz="7168"/>
            </a:lvl1pPr>
          </a:lstStyle>
          <a:p>
            <a:r>
              <a:rPr sz="2400" dirty="0">
                <a:latin typeface="+mn-lt"/>
              </a:rPr>
              <a:t>1 Timothy 2:1-2,4 First of all, then, I urge that entreaties and prayers, petitions and thanksgivings, be made on behalf of all men, [2] for kings and all who are in authority, so that we may lead a tranquil and quiet life in all godliness and dignity. [4] who desires all men to be saved and to come to the knowledge of the truth.</a:t>
            </a:r>
          </a:p>
        </p:txBody>
      </p:sp>
      <p:sp>
        <p:nvSpPr>
          <p:cNvPr id="211" name="1 Timoteo 2:1-2,4 Exhorto, pues, ante todo que se hagan rogativas, oraciones, peticiones y acciones de gracias por todos los hombres; [2] por los reyes y por todos los que están en autoridad, para que podamos vivir una vida tranquila y sosegada con toda 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defTabSz="443626">
              <a:defRPr sz="6048"/>
            </a:lvl1pPr>
          </a:lstStyle>
          <a:p>
            <a:r>
              <a:rPr dirty="0"/>
              <a:t>1 </a:t>
            </a:r>
            <a:r>
              <a:rPr dirty="0" err="1"/>
              <a:t>Timoteo</a:t>
            </a:r>
            <a:r>
              <a:rPr dirty="0"/>
              <a:t> 2:1-2,4 </a:t>
            </a:r>
            <a:r>
              <a:rPr dirty="0" err="1"/>
              <a:t>Exhorto</a:t>
            </a:r>
            <a:r>
              <a:rPr dirty="0"/>
              <a:t>, </a:t>
            </a:r>
            <a:r>
              <a:rPr dirty="0" err="1"/>
              <a:t>pues</a:t>
            </a:r>
            <a:r>
              <a:rPr dirty="0"/>
              <a:t>, ante </a:t>
            </a:r>
            <a:r>
              <a:rPr dirty="0" err="1"/>
              <a:t>todo</a:t>
            </a:r>
            <a:r>
              <a:rPr dirty="0"/>
              <a:t> que se </a:t>
            </a:r>
            <a:r>
              <a:rPr dirty="0" err="1"/>
              <a:t>hagan</a:t>
            </a:r>
            <a:r>
              <a:rPr dirty="0"/>
              <a:t> </a:t>
            </a:r>
            <a:r>
              <a:rPr dirty="0" err="1"/>
              <a:t>rogativas</a:t>
            </a:r>
            <a:r>
              <a:rPr dirty="0"/>
              <a:t>, </a:t>
            </a:r>
            <a:r>
              <a:rPr dirty="0" err="1"/>
              <a:t>oraciones</a:t>
            </a:r>
            <a:r>
              <a:rPr dirty="0"/>
              <a:t>, </a:t>
            </a:r>
            <a:r>
              <a:rPr dirty="0" err="1"/>
              <a:t>peticiones</a:t>
            </a:r>
            <a:r>
              <a:rPr dirty="0"/>
              <a:t> y </a:t>
            </a:r>
            <a:r>
              <a:rPr dirty="0" err="1"/>
              <a:t>acciones</a:t>
            </a:r>
            <a:r>
              <a:rPr dirty="0"/>
              <a:t> de gracias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hombres; [2]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reyes</a:t>
            </a:r>
            <a:r>
              <a:rPr dirty="0"/>
              <a:t> y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que </a:t>
            </a:r>
            <a:r>
              <a:rPr dirty="0" err="1"/>
              <a:t>están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autoridad</a:t>
            </a:r>
            <a:r>
              <a:rPr dirty="0"/>
              <a:t>, para que </a:t>
            </a:r>
            <a:r>
              <a:rPr dirty="0" err="1"/>
              <a:t>podamos</a:t>
            </a:r>
            <a:r>
              <a:rPr dirty="0"/>
              <a:t> </a:t>
            </a:r>
            <a:r>
              <a:rPr dirty="0" err="1"/>
              <a:t>vivir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vida</a:t>
            </a:r>
            <a:r>
              <a:rPr dirty="0"/>
              <a:t> </a:t>
            </a:r>
            <a:r>
              <a:rPr dirty="0" err="1"/>
              <a:t>tranquila</a:t>
            </a:r>
            <a:r>
              <a:rPr dirty="0"/>
              <a:t> y </a:t>
            </a:r>
            <a:r>
              <a:rPr dirty="0" err="1"/>
              <a:t>sosegada</a:t>
            </a:r>
            <a:r>
              <a:rPr dirty="0"/>
              <a:t> con </a:t>
            </a:r>
            <a:r>
              <a:rPr dirty="0" err="1"/>
              <a:t>toda</a:t>
            </a:r>
            <a:r>
              <a:rPr dirty="0"/>
              <a:t> </a:t>
            </a:r>
            <a:r>
              <a:rPr dirty="0" err="1"/>
              <a:t>piedad</a:t>
            </a:r>
            <a:r>
              <a:rPr dirty="0"/>
              <a:t> y </a:t>
            </a:r>
            <a:r>
              <a:rPr dirty="0" err="1"/>
              <a:t>dignidad</a:t>
            </a:r>
            <a:r>
              <a:rPr dirty="0"/>
              <a:t>. [4]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cual</a:t>
            </a:r>
            <a:r>
              <a:rPr dirty="0"/>
              <a:t> </a:t>
            </a:r>
            <a:r>
              <a:rPr dirty="0" err="1"/>
              <a:t>quiere</a:t>
            </a:r>
            <a:r>
              <a:rPr dirty="0"/>
              <a:t> que </a:t>
            </a:r>
            <a:r>
              <a:rPr dirty="0" err="1"/>
              <a:t>todos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hombres </a:t>
            </a:r>
            <a:r>
              <a:rPr dirty="0" err="1"/>
              <a:t>sean</a:t>
            </a:r>
            <a:r>
              <a:rPr dirty="0"/>
              <a:t> salvos y </a:t>
            </a:r>
            <a:r>
              <a:rPr dirty="0" err="1"/>
              <a:t>vengan</a:t>
            </a:r>
            <a:r>
              <a:rPr dirty="0"/>
              <a:t> al </a:t>
            </a:r>
            <a:r>
              <a:rPr dirty="0" err="1"/>
              <a:t>pleno</a:t>
            </a:r>
            <a:r>
              <a:rPr dirty="0"/>
              <a:t> </a:t>
            </a:r>
            <a:r>
              <a:rPr dirty="0" err="1"/>
              <a:t>conocimiento</a:t>
            </a:r>
            <a:r>
              <a:rPr dirty="0"/>
              <a:t> de la </a:t>
            </a:r>
            <a:r>
              <a:rPr dirty="0" err="1"/>
              <a:t>verdad</a:t>
            </a:r>
            <a:r>
              <a:rPr dirty="0"/>
              <a:t>.</a:t>
            </a:r>
          </a:p>
        </p:txBody>
      </p:sp>
      <p:pic>
        <p:nvPicPr>
          <p:cNvPr id="21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tthew 6:11 ‘Give us this day our daily bread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n-lt"/>
              </a:rPr>
              <a:t>Matthew 6:11 ‘Give us this day our daily bread.</a:t>
            </a:r>
          </a:p>
        </p:txBody>
      </p:sp>
      <p:sp>
        <p:nvSpPr>
          <p:cNvPr id="216" name="Mateo 6:11 &quot;Danos hoy el pan nuestro de cada día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200"/>
            </a:lvl1pPr>
          </a:lstStyle>
          <a:p>
            <a:r>
              <a:rPr sz="4200" dirty="0"/>
              <a:t>Mateo 6:11 "</a:t>
            </a:r>
            <a:r>
              <a:rPr sz="4200" dirty="0" err="1"/>
              <a:t>Danos</a:t>
            </a:r>
            <a:r>
              <a:rPr sz="4200" dirty="0"/>
              <a:t> hoy </a:t>
            </a:r>
            <a:r>
              <a:rPr sz="4200" dirty="0" err="1"/>
              <a:t>el</a:t>
            </a:r>
            <a:r>
              <a:rPr sz="4200" dirty="0"/>
              <a:t> pan </a:t>
            </a:r>
            <a:r>
              <a:rPr sz="4200" dirty="0" err="1"/>
              <a:t>nuestro</a:t>
            </a:r>
            <a:r>
              <a:rPr sz="4200" dirty="0"/>
              <a:t> de </a:t>
            </a:r>
            <a:r>
              <a:rPr sz="4200" dirty="0" err="1"/>
              <a:t>cada</a:t>
            </a:r>
            <a:r>
              <a:rPr sz="4200" dirty="0"/>
              <a:t> día.</a:t>
            </a:r>
          </a:p>
        </p:txBody>
      </p:sp>
      <p:pic>
        <p:nvPicPr>
          <p:cNvPr id="21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roverbs 30:7-9 Two things I asked of You, Do not refuse me before I die: [8] Keep deception and lies far from me, Give me neither poverty nor riches; Feed me with the food that is my portion, [9] That I not be full and deny You and say, “Who is the LORD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Autofit/>
          </a:bodyPr>
          <a:lstStyle>
            <a:lvl1pPr defTabSz="517564">
              <a:defRPr sz="7056"/>
            </a:lvl1pPr>
          </a:lstStyle>
          <a:p>
            <a:r>
              <a:rPr sz="2700" dirty="0">
                <a:latin typeface="+mn-lt"/>
              </a:rPr>
              <a:t>Proverbs 30:7-9 Two things I asked of You, Do not refuse me before I die: [8] Keep deception and lies far from me, Give me neither poverty nor riches; Feed me with the food that is my portion, [9] That I not be full and deny You and say, “Who is the LORD?” Or that I not be in want and steal, And profane the name of my God.</a:t>
            </a:r>
          </a:p>
        </p:txBody>
      </p:sp>
      <p:sp>
        <p:nvSpPr>
          <p:cNvPr id="221" name="Proverbios 30:7-9 Dos cosas te he pedido, no me las niegues antes que muera: [8] Aleja de mí la mentira y las palabras engañosas, no me des pobreza ni riqueza; dame a comer mi porción de pan, [9] no sea que me sacie y te niegue, y diga: ¿Quién es el SEÑO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669394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defTabSz="492918">
              <a:defRPr sz="6720"/>
            </a:lvl1pPr>
          </a:lstStyle>
          <a:p>
            <a:r>
              <a:rPr dirty="0" err="1"/>
              <a:t>Proverbios</a:t>
            </a:r>
            <a:r>
              <a:rPr dirty="0"/>
              <a:t> 30:7-9 Dos </a:t>
            </a:r>
            <a:r>
              <a:rPr dirty="0" err="1"/>
              <a:t>cosas</a:t>
            </a:r>
            <a:r>
              <a:rPr dirty="0"/>
              <a:t> </a:t>
            </a:r>
            <a:r>
              <a:rPr dirty="0" err="1"/>
              <a:t>te</a:t>
            </a:r>
            <a:r>
              <a:rPr dirty="0"/>
              <a:t> he </a:t>
            </a:r>
            <a:r>
              <a:rPr dirty="0" err="1"/>
              <a:t>pedido</a:t>
            </a:r>
            <a:r>
              <a:rPr dirty="0"/>
              <a:t>, no me las </a:t>
            </a:r>
            <a:r>
              <a:rPr dirty="0" err="1"/>
              <a:t>niegues</a:t>
            </a:r>
            <a:r>
              <a:rPr dirty="0"/>
              <a:t> antes que </a:t>
            </a:r>
            <a:r>
              <a:rPr dirty="0" err="1"/>
              <a:t>muera</a:t>
            </a:r>
            <a:r>
              <a:rPr dirty="0"/>
              <a:t>: [8] </a:t>
            </a:r>
            <a:r>
              <a:rPr dirty="0" err="1"/>
              <a:t>Aleja</a:t>
            </a:r>
            <a:r>
              <a:rPr dirty="0"/>
              <a:t> de </a:t>
            </a:r>
            <a:r>
              <a:rPr dirty="0" err="1"/>
              <a:t>mí</a:t>
            </a:r>
            <a:r>
              <a:rPr dirty="0"/>
              <a:t> la </a:t>
            </a:r>
            <a:r>
              <a:rPr dirty="0" err="1"/>
              <a:t>mentira</a:t>
            </a:r>
            <a:r>
              <a:rPr dirty="0"/>
              <a:t> y las palabras </a:t>
            </a:r>
            <a:r>
              <a:rPr dirty="0" err="1"/>
              <a:t>engañosas</a:t>
            </a:r>
            <a:r>
              <a:rPr dirty="0"/>
              <a:t>, no me des </a:t>
            </a:r>
            <a:r>
              <a:rPr dirty="0" err="1"/>
              <a:t>pobreza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riqueza</a:t>
            </a:r>
            <a:r>
              <a:rPr dirty="0"/>
              <a:t>; dame a comer mi </a:t>
            </a:r>
            <a:r>
              <a:rPr dirty="0" err="1"/>
              <a:t>porción</a:t>
            </a:r>
            <a:r>
              <a:rPr dirty="0"/>
              <a:t> de pan, [9] no sea que me </a:t>
            </a:r>
            <a:r>
              <a:rPr dirty="0" err="1"/>
              <a:t>sacie</a:t>
            </a:r>
            <a:r>
              <a:rPr dirty="0"/>
              <a:t> y </a:t>
            </a:r>
            <a:r>
              <a:rPr dirty="0" err="1"/>
              <a:t>te</a:t>
            </a:r>
            <a:r>
              <a:rPr dirty="0"/>
              <a:t> </a:t>
            </a:r>
            <a:r>
              <a:rPr dirty="0" err="1"/>
              <a:t>niegue</a:t>
            </a:r>
            <a:r>
              <a:rPr dirty="0"/>
              <a:t>, y </a:t>
            </a:r>
            <a:r>
              <a:rPr dirty="0" err="1"/>
              <a:t>diga</a:t>
            </a:r>
            <a:r>
              <a:rPr dirty="0"/>
              <a:t>: ¿</a:t>
            </a:r>
            <a:r>
              <a:rPr dirty="0" err="1"/>
              <a:t>Quién</a:t>
            </a:r>
            <a:r>
              <a:rPr dirty="0"/>
              <a:t> es </a:t>
            </a:r>
            <a:r>
              <a:rPr dirty="0" err="1"/>
              <a:t>el</a:t>
            </a:r>
            <a:r>
              <a:rPr dirty="0"/>
              <a:t> SEÑOR?, o que sea </a:t>
            </a:r>
            <a:r>
              <a:rPr dirty="0" err="1"/>
              <a:t>menesteroso</a:t>
            </a:r>
            <a:r>
              <a:rPr dirty="0"/>
              <a:t> y robe, y profane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nombre</a:t>
            </a:r>
            <a:r>
              <a:rPr dirty="0"/>
              <a:t> de mi Dios.</a:t>
            </a:r>
          </a:p>
        </p:txBody>
      </p:sp>
      <p:pic>
        <p:nvPicPr>
          <p:cNvPr id="22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James 5:17-18 Elijah was a man with a nature like ours, and he prayed earnestly that it would not rain, and it did not rain on the earth for three years and six months. [18] Then he prayed again, and the sky poured rain and the earth produced its fruit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Autofit/>
          </a:bodyPr>
          <a:lstStyle>
            <a:lvl1pPr defTabSz="558641">
              <a:defRPr sz="7616"/>
            </a:lvl1pPr>
          </a:lstStyle>
          <a:p>
            <a:r>
              <a:rPr sz="3000" dirty="0">
                <a:latin typeface="+mn-lt"/>
              </a:rPr>
              <a:t>James 5:17-18 Elijah was a man with a nature like ours, and he prayed earnestly that it would not rain, and it did not rain on the earth for three years and six months. [18] Then he prayed again, and the sky poured rain and the earth produced its fruit.</a:t>
            </a:r>
          </a:p>
        </p:txBody>
      </p:sp>
      <p:sp>
        <p:nvSpPr>
          <p:cNvPr id="226" name="Santiago 5:17-18 Elías era un hombre de pasiones semejantes a las nuestras, y oró fervientemente para que no lloviera, y no llovió sobre la tierra por tres años y seis meses. [18] Y otra vez oró, y el cielo dio lluvia y la tierra produjo su fruto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591502">
              <a:defRPr sz="8064"/>
            </a:lvl1pPr>
          </a:lstStyle>
          <a:p>
            <a:r>
              <a:rPr sz="3000" dirty="0"/>
              <a:t>Santiago 5:17-18 Elías era un hombre de </a:t>
            </a:r>
            <a:r>
              <a:rPr sz="3000" dirty="0" err="1"/>
              <a:t>pasiones</a:t>
            </a:r>
            <a:r>
              <a:rPr sz="3000" dirty="0"/>
              <a:t> </a:t>
            </a:r>
            <a:r>
              <a:rPr sz="3000" dirty="0" err="1"/>
              <a:t>semejantes</a:t>
            </a:r>
            <a:r>
              <a:rPr sz="3000" dirty="0"/>
              <a:t> a las </a:t>
            </a:r>
            <a:r>
              <a:rPr sz="3000" dirty="0" err="1"/>
              <a:t>nuestras</a:t>
            </a:r>
            <a:r>
              <a:rPr sz="3000" dirty="0"/>
              <a:t>, y </a:t>
            </a:r>
            <a:r>
              <a:rPr sz="3000" dirty="0" err="1"/>
              <a:t>oró</a:t>
            </a:r>
            <a:r>
              <a:rPr sz="3000" dirty="0"/>
              <a:t> </a:t>
            </a:r>
            <a:r>
              <a:rPr sz="3000" dirty="0" err="1"/>
              <a:t>fervientemente</a:t>
            </a:r>
            <a:r>
              <a:rPr sz="3000" dirty="0"/>
              <a:t> para que no </a:t>
            </a:r>
            <a:r>
              <a:rPr sz="3000" dirty="0" err="1"/>
              <a:t>lloviera</a:t>
            </a:r>
            <a:r>
              <a:rPr sz="3000" dirty="0"/>
              <a:t>, y no </a:t>
            </a:r>
            <a:r>
              <a:rPr sz="3000" dirty="0" err="1"/>
              <a:t>llovió</a:t>
            </a:r>
            <a:r>
              <a:rPr sz="3000" dirty="0"/>
              <a:t> </a:t>
            </a:r>
            <a:r>
              <a:rPr sz="3000" dirty="0" err="1"/>
              <a:t>sobre</a:t>
            </a:r>
            <a:r>
              <a:rPr sz="3000" dirty="0"/>
              <a:t> la tierra </a:t>
            </a:r>
            <a:r>
              <a:rPr sz="3000" dirty="0" err="1"/>
              <a:t>por</a:t>
            </a:r>
            <a:r>
              <a:rPr sz="3000" dirty="0"/>
              <a:t> </a:t>
            </a:r>
            <a:r>
              <a:rPr sz="3000" dirty="0" err="1"/>
              <a:t>tres</a:t>
            </a:r>
            <a:r>
              <a:rPr sz="3000" dirty="0"/>
              <a:t> </a:t>
            </a:r>
            <a:r>
              <a:rPr sz="3000" dirty="0" err="1"/>
              <a:t>años</a:t>
            </a:r>
            <a:r>
              <a:rPr sz="3000" dirty="0"/>
              <a:t> y seis meses. [18] Y </a:t>
            </a:r>
            <a:r>
              <a:rPr sz="3000" dirty="0" err="1"/>
              <a:t>otra</a:t>
            </a:r>
            <a:r>
              <a:rPr sz="3000" dirty="0"/>
              <a:t> </a:t>
            </a:r>
            <a:r>
              <a:rPr sz="3000" dirty="0" err="1"/>
              <a:t>vez</a:t>
            </a:r>
            <a:r>
              <a:rPr sz="3000" dirty="0"/>
              <a:t> </a:t>
            </a:r>
            <a:r>
              <a:rPr sz="3000" dirty="0" err="1"/>
              <a:t>oró</a:t>
            </a:r>
            <a:r>
              <a:rPr sz="3000" dirty="0"/>
              <a:t>, y </a:t>
            </a:r>
            <a:r>
              <a:rPr sz="3000" dirty="0" err="1"/>
              <a:t>el</a:t>
            </a:r>
            <a:r>
              <a:rPr sz="3000" dirty="0"/>
              <a:t> </a:t>
            </a:r>
            <a:r>
              <a:rPr sz="3000" dirty="0" err="1"/>
              <a:t>cielo</a:t>
            </a:r>
            <a:r>
              <a:rPr sz="3000" dirty="0"/>
              <a:t> </a:t>
            </a:r>
            <a:r>
              <a:rPr sz="3000" dirty="0" err="1"/>
              <a:t>dio</a:t>
            </a:r>
            <a:r>
              <a:rPr sz="3000" dirty="0"/>
              <a:t> </a:t>
            </a:r>
            <a:r>
              <a:rPr sz="3000" dirty="0" err="1"/>
              <a:t>lluvia</a:t>
            </a:r>
            <a:r>
              <a:rPr sz="3000" dirty="0"/>
              <a:t> y la tierra </a:t>
            </a:r>
            <a:r>
              <a:rPr sz="3000" dirty="0" err="1"/>
              <a:t>produjo</a:t>
            </a:r>
            <a:r>
              <a:rPr sz="3000" dirty="0"/>
              <a:t> </a:t>
            </a:r>
            <a:r>
              <a:rPr sz="3000" dirty="0" err="1"/>
              <a:t>su</a:t>
            </a:r>
            <a:r>
              <a:rPr sz="3000" dirty="0"/>
              <a:t> </a:t>
            </a:r>
            <a:r>
              <a:rPr sz="3000" dirty="0" err="1"/>
              <a:t>fruto</a:t>
            </a:r>
            <a:r>
              <a:rPr sz="3000" dirty="0"/>
              <a:t>.</a:t>
            </a:r>
          </a:p>
        </p:txBody>
      </p:sp>
      <p:pic>
        <p:nvPicPr>
          <p:cNvPr id="22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James 5:19-20 My brethren, if any among you strays from the truth and one turns him back, [20] let him know that he who turns a sinner from the error of his way will save his soul from death and will cover a multitude of sins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Autofit/>
          </a:bodyPr>
          <a:lstStyle>
            <a:lvl1pPr defTabSz="632579">
              <a:defRPr sz="8624"/>
            </a:lvl1pPr>
          </a:lstStyle>
          <a:p>
            <a:r>
              <a:rPr sz="3000" dirty="0">
                <a:latin typeface="+mn-lt"/>
              </a:rPr>
              <a:t>James 5:19-20 My brethren, if any among you strays from the truth and one turns him back, [20] let him know that he who turns a sinner from the error of his way will save his soul from death and will cover a multitude of sins.</a:t>
            </a:r>
          </a:p>
        </p:txBody>
      </p:sp>
      <p:sp>
        <p:nvSpPr>
          <p:cNvPr id="231" name="Santiago 5:19-20 Hermanos míos, si alguno de entre vosotros se extravía de la verdad y alguno le hace volver, [20] sepa que el que hace volver a un pecador del error de su camino salvará su alma de muerte, y cubrirá multitud de pecados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777133"/>
          </a:xfrm>
          <a:prstGeom prst="rect">
            <a:avLst/>
          </a:prstGeom>
        </p:spPr>
        <p:txBody>
          <a:bodyPr>
            <a:normAutofit/>
          </a:bodyPr>
          <a:lstStyle>
            <a:lvl1pPr defTabSz="599717">
              <a:defRPr sz="8176"/>
            </a:lvl1pPr>
          </a:lstStyle>
          <a:p>
            <a:r>
              <a:rPr sz="3000" dirty="0"/>
              <a:t>Santiago 5:19-20 Hermanos </a:t>
            </a:r>
            <a:r>
              <a:rPr sz="3000" dirty="0" err="1"/>
              <a:t>míos</a:t>
            </a:r>
            <a:r>
              <a:rPr sz="3000" dirty="0"/>
              <a:t>, </a:t>
            </a:r>
            <a:r>
              <a:rPr sz="3000" dirty="0" err="1"/>
              <a:t>si</a:t>
            </a:r>
            <a:r>
              <a:rPr sz="3000" dirty="0"/>
              <a:t> </a:t>
            </a:r>
            <a:r>
              <a:rPr sz="3000" dirty="0" err="1"/>
              <a:t>alguno</a:t>
            </a:r>
            <a:r>
              <a:rPr sz="3000" dirty="0"/>
              <a:t> de entre </a:t>
            </a:r>
            <a:r>
              <a:rPr sz="3000" dirty="0" err="1"/>
              <a:t>vosotros</a:t>
            </a:r>
            <a:r>
              <a:rPr sz="3000" dirty="0"/>
              <a:t> se </a:t>
            </a:r>
            <a:r>
              <a:rPr sz="3000" dirty="0" err="1"/>
              <a:t>extravía</a:t>
            </a:r>
            <a:r>
              <a:rPr sz="3000" dirty="0"/>
              <a:t> de la </a:t>
            </a:r>
            <a:r>
              <a:rPr sz="3000" dirty="0" err="1"/>
              <a:t>verdad</a:t>
            </a:r>
            <a:r>
              <a:rPr sz="3000" dirty="0"/>
              <a:t> y </a:t>
            </a:r>
            <a:r>
              <a:rPr sz="3000" dirty="0" err="1"/>
              <a:t>alguno</a:t>
            </a:r>
            <a:r>
              <a:rPr sz="3000" dirty="0"/>
              <a:t> le </a:t>
            </a:r>
            <a:r>
              <a:rPr sz="3000" dirty="0" err="1"/>
              <a:t>hace</a:t>
            </a:r>
            <a:r>
              <a:rPr sz="3000" dirty="0"/>
              <a:t> </a:t>
            </a:r>
            <a:r>
              <a:rPr sz="3000" dirty="0" err="1"/>
              <a:t>volver</a:t>
            </a:r>
            <a:r>
              <a:rPr sz="3000" dirty="0"/>
              <a:t>, [20] </a:t>
            </a:r>
            <a:r>
              <a:rPr sz="3000" dirty="0" err="1"/>
              <a:t>sepa</a:t>
            </a:r>
            <a:r>
              <a:rPr sz="3000" dirty="0"/>
              <a:t> que </a:t>
            </a:r>
            <a:r>
              <a:rPr sz="3000" dirty="0" err="1"/>
              <a:t>el</a:t>
            </a:r>
            <a:r>
              <a:rPr sz="3000" dirty="0"/>
              <a:t> que </a:t>
            </a:r>
            <a:r>
              <a:rPr sz="3000" dirty="0" err="1"/>
              <a:t>hace</a:t>
            </a:r>
            <a:r>
              <a:rPr sz="3000" dirty="0"/>
              <a:t> </a:t>
            </a:r>
            <a:r>
              <a:rPr sz="3000" dirty="0" err="1"/>
              <a:t>volver</a:t>
            </a:r>
            <a:r>
              <a:rPr sz="3000" dirty="0"/>
              <a:t> a un </a:t>
            </a:r>
            <a:r>
              <a:rPr sz="3000" dirty="0" err="1"/>
              <a:t>pecador</a:t>
            </a:r>
            <a:r>
              <a:rPr sz="3000" dirty="0"/>
              <a:t> del error de </a:t>
            </a:r>
            <a:r>
              <a:rPr sz="3000" dirty="0" err="1"/>
              <a:t>su</a:t>
            </a:r>
            <a:r>
              <a:rPr sz="3000" dirty="0"/>
              <a:t> </a:t>
            </a:r>
            <a:r>
              <a:rPr sz="3000" dirty="0" err="1"/>
              <a:t>camino</a:t>
            </a:r>
            <a:r>
              <a:rPr sz="3000" dirty="0"/>
              <a:t> </a:t>
            </a:r>
            <a:r>
              <a:rPr sz="3000" dirty="0" err="1"/>
              <a:t>salvará</a:t>
            </a:r>
            <a:r>
              <a:rPr sz="3000" dirty="0"/>
              <a:t> </a:t>
            </a:r>
            <a:r>
              <a:rPr sz="3000" dirty="0" err="1"/>
              <a:t>su</a:t>
            </a:r>
            <a:r>
              <a:rPr sz="3000" dirty="0"/>
              <a:t> alma de </a:t>
            </a:r>
            <a:r>
              <a:rPr sz="3000" dirty="0" err="1"/>
              <a:t>muerte</a:t>
            </a:r>
            <a:r>
              <a:rPr sz="3000" dirty="0"/>
              <a:t>, y </a:t>
            </a:r>
            <a:r>
              <a:rPr sz="3000" dirty="0" err="1"/>
              <a:t>cubrirá</a:t>
            </a:r>
            <a:r>
              <a:rPr sz="3000" dirty="0"/>
              <a:t> </a:t>
            </a:r>
            <a:r>
              <a:rPr sz="3000" dirty="0" err="1"/>
              <a:t>multitud</a:t>
            </a:r>
            <a:r>
              <a:rPr sz="3000" dirty="0"/>
              <a:t> de </a:t>
            </a:r>
            <a:r>
              <a:rPr sz="3000" dirty="0" err="1"/>
              <a:t>pecados</a:t>
            </a:r>
            <a:r>
              <a:rPr sz="3000" dirty="0"/>
              <a:t>.</a:t>
            </a:r>
          </a:p>
        </p:txBody>
      </p:sp>
      <p:pic>
        <p:nvPicPr>
          <p:cNvPr id="23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Matthew 6:12 And forgive us our debts, as we also have forgiven our debtors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100" dirty="0">
                <a:latin typeface="+mn-lt"/>
              </a:rPr>
              <a:t>Matthew 6:12 And forgive us our debts, as we also have forgiven our debtors.</a:t>
            </a:r>
          </a:p>
        </p:txBody>
      </p:sp>
      <p:sp>
        <p:nvSpPr>
          <p:cNvPr id="236" name="Mateo 6:12 Y perdónanos nuestras deudas, como también nosotros hemos perdonado a nuestros deudores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defTabSz="747593">
              <a:defRPr sz="10192"/>
            </a:lvl1pPr>
          </a:lstStyle>
          <a:p>
            <a:r>
              <a:rPr dirty="0"/>
              <a:t>Mateo 6:12 Y </a:t>
            </a:r>
            <a:r>
              <a:rPr dirty="0" err="1"/>
              <a:t>perdónanos</a:t>
            </a:r>
            <a:r>
              <a:rPr dirty="0"/>
              <a:t> </a:t>
            </a:r>
            <a:r>
              <a:rPr dirty="0" err="1"/>
              <a:t>nuestras</a:t>
            </a:r>
            <a:r>
              <a:rPr dirty="0"/>
              <a:t> </a:t>
            </a:r>
            <a:r>
              <a:rPr dirty="0" err="1"/>
              <a:t>deudas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nosotros</a:t>
            </a:r>
            <a:r>
              <a:rPr dirty="0"/>
              <a:t> </a:t>
            </a:r>
            <a:r>
              <a:rPr dirty="0" err="1"/>
              <a:t>hemos</a:t>
            </a:r>
            <a:r>
              <a:rPr dirty="0"/>
              <a:t> </a:t>
            </a:r>
            <a:r>
              <a:rPr dirty="0" err="1"/>
              <a:t>perdonado</a:t>
            </a:r>
            <a:r>
              <a:rPr dirty="0"/>
              <a:t> a </a:t>
            </a:r>
            <a:r>
              <a:rPr dirty="0" err="1"/>
              <a:t>nuestros</a:t>
            </a:r>
            <a:r>
              <a:rPr dirty="0"/>
              <a:t> </a:t>
            </a:r>
            <a:r>
              <a:rPr dirty="0" err="1"/>
              <a:t>deudores</a:t>
            </a:r>
            <a:r>
              <a:rPr dirty="0"/>
              <a:t>.</a:t>
            </a:r>
          </a:p>
        </p:txBody>
      </p:sp>
      <p:pic>
        <p:nvPicPr>
          <p:cNvPr id="23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Matthew 6:13 ‘And do not lead us into temptation, but deliver us from evil. [ For Yours is the kingdom and the power and the glory forever. Amen.’ ]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Autofit/>
          </a:bodyPr>
          <a:lstStyle>
            <a:lvl1pPr defTabSz="755808">
              <a:defRPr sz="10304"/>
            </a:lvl1pPr>
          </a:lstStyle>
          <a:p>
            <a:r>
              <a:rPr sz="3600" dirty="0">
                <a:latin typeface="+mn-lt"/>
              </a:rPr>
              <a:t>Matthew 6:13 ‘And do not lead us into temptation, but deliver us from evil. [ For Yours is the kingdom and the power and the glory forever. Amen.’ ]</a:t>
            </a:r>
          </a:p>
        </p:txBody>
      </p:sp>
      <p:sp>
        <p:nvSpPr>
          <p:cNvPr id="241" name="Mateo 6:13 &quot;Y no nos metas en tentación, mas líbranos del mal. Porque tuyo es el reino y el poder y la gloria para siempre jamás. Amén.&quot;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/>
          </a:bodyPr>
          <a:lstStyle>
            <a:lvl1pPr defTabSz="739378">
              <a:defRPr sz="10080"/>
            </a:lvl1pPr>
          </a:lstStyle>
          <a:p>
            <a:r>
              <a:rPr sz="3600" dirty="0"/>
              <a:t>Mateo 6:13 "Y no </a:t>
            </a:r>
            <a:r>
              <a:rPr sz="3600" dirty="0" err="1"/>
              <a:t>nos</a:t>
            </a:r>
            <a:r>
              <a:rPr sz="3600" dirty="0"/>
              <a:t> </a:t>
            </a:r>
            <a:r>
              <a:rPr sz="3600" dirty="0" err="1"/>
              <a:t>metas</a:t>
            </a:r>
            <a:r>
              <a:rPr sz="3600" dirty="0"/>
              <a:t> </a:t>
            </a:r>
            <a:r>
              <a:rPr sz="3600" dirty="0" err="1"/>
              <a:t>en</a:t>
            </a:r>
            <a:r>
              <a:rPr sz="3600" dirty="0"/>
              <a:t> </a:t>
            </a:r>
            <a:r>
              <a:rPr sz="3600" dirty="0" err="1"/>
              <a:t>tentación</a:t>
            </a:r>
            <a:r>
              <a:rPr sz="3600" dirty="0"/>
              <a:t>, mas </a:t>
            </a:r>
            <a:r>
              <a:rPr sz="3600" dirty="0" err="1"/>
              <a:t>líbranos</a:t>
            </a:r>
            <a:r>
              <a:rPr sz="3600" dirty="0"/>
              <a:t> del mal. </a:t>
            </a:r>
            <a:r>
              <a:rPr sz="3600" dirty="0" err="1"/>
              <a:t>Porque</a:t>
            </a:r>
            <a:r>
              <a:rPr sz="3600" dirty="0"/>
              <a:t> </a:t>
            </a:r>
            <a:r>
              <a:rPr sz="3600" dirty="0" err="1"/>
              <a:t>tuyo</a:t>
            </a:r>
            <a:r>
              <a:rPr sz="3600" dirty="0"/>
              <a:t> es </a:t>
            </a:r>
            <a:r>
              <a:rPr sz="3600" dirty="0" err="1"/>
              <a:t>el</a:t>
            </a:r>
            <a:r>
              <a:rPr sz="3600" dirty="0"/>
              <a:t> </a:t>
            </a:r>
            <a:r>
              <a:rPr sz="3600" dirty="0" err="1"/>
              <a:t>reino</a:t>
            </a:r>
            <a:r>
              <a:rPr sz="3600" dirty="0"/>
              <a:t> y </a:t>
            </a:r>
            <a:r>
              <a:rPr sz="3600" dirty="0" err="1"/>
              <a:t>el</a:t>
            </a:r>
            <a:r>
              <a:rPr sz="3600" dirty="0"/>
              <a:t> </a:t>
            </a:r>
            <a:r>
              <a:rPr sz="3600" dirty="0" err="1"/>
              <a:t>poder</a:t>
            </a:r>
            <a:r>
              <a:rPr sz="3600" dirty="0"/>
              <a:t> y la gloria para </a:t>
            </a:r>
            <a:r>
              <a:rPr sz="3600" dirty="0" err="1"/>
              <a:t>siempre</a:t>
            </a:r>
            <a:r>
              <a:rPr sz="3600" dirty="0"/>
              <a:t> </a:t>
            </a:r>
            <a:r>
              <a:rPr sz="3600" dirty="0" err="1"/>
              <a:t>jamás</a:t>
            </a:r>
            <a:r>
              <a:rPr sz="3600" dirty="0"/>
              <a:t>. </a:t>
            </a:r>
            <a:r>
              <a:rPr sz="3600" dirty="0" err="1"/>
              <a:t>Amén</a:t>
            </a:r>
            <a:r>
              <a:rPr sz="3600" dirty="0"/>
              <a:t>."</a:t>
            </a:r>
          </a:p>
        </p:txBody>
      </p:sp>
      <p:pic>
        <p:nvPicPr>
          <p:cNvPr id="24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James 1:14-15 But each one is tempted when he is carried away and enticed by his own lust. [15] Then when lust has conceived, it gives birth to sin; and when sin is accomplished, it brings forth death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657225">
              <a:defRPr sz="8960"/>
            </a:lvl1pPr>
          </a:lstStyle>
          <a:p>
            <a:r>
              <a:rPr sz="3300" dirty="0">
                <a:latin typeface="+mn-lt"/>
              </a:rPr>
              <a:t>James 1:14-15 But each one is tempted when he is carried away and enticed by his own lust. [15] Then when lust has conceived, it gives birth to sin; and when sin is accomplished, it brings forth death.</a:t>
            </a:r>
          </a:p>
        </p:txBody>
      </p:sp>
      <p:sp>
        <p:nvSpPr>
          <p:cNvPr id="246" name="Santiago 1:14-15 Sino que cada uno es tentado cuando es llevado y seducido por su propia pasión. [15] Después, cuando la pasión ha concebido, da a luz el pecado; y cuando el pecado es consumado, engendra la muerte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669394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defTabSz="599717">
              <a:defRPr sz="8176"/>
            </a:lvl1pPr>
          </a:lstStyle>
          <a:p>
            <a:r>
              <a:rPr dirty="0"/>
              <a:t>Santiago 1:14-15 Sino que </a:t>
            </a:r>
            <a:r>
              <a:rPr dirty="0" err="1"/>
              <a:t>cada</a:t>
            </a:r>
            <a:r>
              <a:rPr dirty="0"/>
              <a:t> uno es </a:t>
            </a:r>
            <a:r>
              <a:rPr dirty="0" err="1"/>
              <a:t>tentado</a:t>
            </a:r>
            <a:r>
              <a:rPr dirty="0"/>
              <a:t> </a:t>
            </a:r>
            <a:r>
              <a:rPr dirty="0" err="1"/>
              <a:t>cuando</a:t>
            </a:r>
            <a:r>
              <a:rPr dirty="0"/>
              <a:t> es </a:t>
            </a:r>
            <a:r>
              <a:rPr dirty="0" err="1"/>
              <a:t>llevado</a:t>
            </a:r>
            <a:r>
              <a:rPr dirty="0"/>
              <a:t> y </a:t>
            </a:r>
            <a:r>
              <a:rPr dirty="0" err="1"/>
              <a:t>seducido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propia</a:t>
            </a:r>
            <a:r>
              <a:rPr dirty="0"/>
              <a:t> </a:t>
            </a:r>
            <a:r>
              <a:rPr dirty="0" err="1"/>
              <a:t>pasión</a:t>
            </a:r>
            <a:r>
              <a:rPr dirty="0"/>
              <a:t>. [15] </a:t>
            </a:r>
            <a:r>
              <a:rPr dirty="0" err="1"/>
              <a:t>Después</a:t>
            </a:r>
            <a:r>
              <a:rPr dirty="0"/>
              <a:t>, </a:t>
            </a:r>
            <a:r>
              <a:rPr dirty="0" err="1"/>
              <a:t>cuando</a:t>
            </a:r>
            <a:r>
              <a:rPr dirty="0"/>
              <a:t> la </a:t>
            </a:r>
            <a:r>
              <a:rPr dirty="0" err="1"/>
              <a:t>pasión</a:t>
            </a:r>
            <a:r>
              <a:rPr dirty="0"/>
              <a:t> ha </a:t>
            </a:r>
            <a:r>
              <a:rPr dirty="0" err="1"/>
              <a:t>concebido</a:t>
            </a:r>
            <a:r>
              <a:rPr dirty="0"/>
              <a:t>, da a luz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pecado</a:t>
            </a:r>
            <a:r>
              <a:rPr dirty="0"/>
              <a:t>; y </a:t>
            </a:r>
            <a:r>
              <a:rPr dirty="0" err="1"/>
              <a:t>cuando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pecado</a:t>
            </a:r>
            <a:r>
              <a:rPr dirty="0"/>
              <a:t> es </a:t>
            </a:r>
            <a:r>
              <a:rPr dirty="0" err="1"/>
              <a:t>consumado</a:t>
            </a:r>
            <a:r>
              <a:rPr dirty="0"/>
              <a:t>, </a:t>
            </a:r>
            <a:r>
              <a:rPr dirty="0" err="1"/>
              <a:t>engendra</a:t>
            </a:r>
            <a:r>
              <a:rPr dirty="0"/>
              <a:t> la </a:t>
            </a:r>
            <a:r>
              <a:rPr dirty="0" err="1"/>
              <a:t>muerte</a:t>
            </a:r>
            <a:r>
              <a:rPr dirty="0"/>
              <a:t>.</a:t>
            </a:r>
          </a:p>
        </p:txBody>
      </p:sp>
      <p:pic>
        <p:nvPicPr>
          <p:cNvPr id="24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raying like Gentiles"/>
          <p:cNvSpPr txBox="1">
            <a:spLocks noGrp="1"/>
          </p:cNvSpPr>
          <p:nvPr>
            <p:ph type="title"/>
          </p:nvPr>
        </p:nvSpPr>
        <p:spPr>
          <a:xfrm>
            <a:off x="763817" y="724888"/>
            <a:ext cx="7616369" cy="21660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2" indent="0" algn="ctr" defTabSz="308078">
              <a:lnSpc>
                <a:spcPct val="100000"/>
              </a:lnSpc>
              <a:defRPr sz="13900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5800" dirty="0"/>
              <a:t>Praying like Gentiles </a:t>
            </a:r>
          </a:p>
        </p:txBody>
      </p:sp>
      <p:sp>
        <p:nvSpPr>
          <p:cNvPr id="166" name="Orando como Gentiles"/>
          <p:cNvSpPr txBox="1">
            <a:spLocks noGrp="1"/>
          </p:cNvSpPr>
          <p:nvPr>
            <p:ph type="body" sz="half" idx="1"/>
          </p:nvPr>
        </p:nvSpPr>
        <p:spPr>
          <a:xfrm>
            <a:off x="693693" y="2937866"/>
            <a:ext cx="7756614" cy="1739641"/>
          </a:xfrm>
          <a:prstGeom prst="rect">
            <a:avLst/>
          </a:prstGeom>
        </p:spPr>
        <p:txBody>
          <a:bodyPr anchor="ctr">
            <a:normAutofit fontScale="40000" lnSpcReduction="20000"/>
          </a:bodyPr>
          <a:lstStyle>
            <a:lvl1pPr>
              <a:defRPr sz="14600"/>
            </a:lvl1pPr>
          </a:lstStyle>
          <a:p>
            <a:r>
              <a:rPr dirty="0" err="1"/>
              <a:t>Orando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Gentiles</a:t>
            </a:r>
          </a:p>
        </p:txBody>
      </p:sp>
      <p:pic>
        <p:nvPicPr>
          <p:cNvPr id="16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07719" y="2969047"/>
            <a:ext cx="6360021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Matthew 6:7-8 “And when you are praying, do not use meaningless repetition as the Gentiles do, for they suppose that they will be heard for their many words. [8] So do not be like them; for your Father knows what you need before you ask Him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575071">
              <a:defRPr sz="7840"/>
            </a:lvl1pPr>
          </a:lstStyle>
          <a:p>
            <a:r>
              <a:rPr sz="2500" dirty="0">
                <a:latin typeface="+mn-lt"/>
              </a:rPr>
              <a:t>Matthew 6:7-8 “And when you are praying, do not use meaningless repetition as the Gentiles do, for they suppose that they will be heard for their many words. [8] So do not be like them; for your Father knows what you need before you ask Him.</a:t>
            </a:r>
          </a:p>
        </p:txBody>
      </p:sp>
      <p:sp>
        <p:nvSpPr>
          <p:cNvPr id="171" name="Mateo 6:7-8 Y al orar, no uséis repeticiones sin sentido, como los gentiles, porque ellos se imaginan que serán oídos por su palabrería. [8] Por tanto, no os hagáis semejantes a ellos; porque vuestro Padre sabe lo que necesitáis antes que vosotros le pid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defTabSz="566856">
              <a:defRPr sz="7728"/>
            </a:lvl1pPr>
          </a:lstStyle>
          <a:p>
            <a:r>
              <a:rPr dirty="0"/>
              <a:t>Mateo 6:7-8 Y al </a:t>
            </a:r>
            <a:r>
              <a:rPr dirty="0" err="1"/>
              <a:t>orar</a:t>
            </a:r>
            <a:r>
              <a:rPr dirty="0"/>
              <a:t>, no </a:t>
            </a:r>
            <a:r>
              <a:rPr dirty="0" err="1"/>
              <a:t>uséis</a:t>
            </a:r>
            <a:r>
              <a:rPr dirty="0"/>
              <a:t> </a:t>
            </a:r>
            <a:r>
              <a:rPr dirty="0" err="1"/>
              <a:t>repeticiones</a:t>
            </a:r>
            <a:r>
              <a:rPr dirty="0"/>
              <a:t> sin </a:t>
            </a:r>
            <a:r>
              <a:rPr dirty="0" err="1"/>
              <a:t>sentido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gentiles, </a:t>
            </a:r>
            <a:r>
              <a:rPr dirty="0" err="1"/>
              <a:t>porque</a:t>
            </a:r>
            <a:r>
              <a:rPr dirty="0"/>
              <a:t> </a:t>
            </a:r>
            <a:r>
              <a:rPr dirty="0" err="1"/>
              <a:t>ellos</a:t>
            </a:r>
            <a:r>
              <a:rPr dirty="0"/>
              <a:t> se </a:t>
            </a:r>
            <a:r>
              <a:rPr dirty="0" err="1"/>
              <a:t>imaginan</a:t>
            </a:r>
            <a:r>
              <a:rPr dirty="0"/>
              <a:t> que </a:t>
            </a:r>
            <a:r>
              <a:rPr dirty="0" err="1"/>
              <a:t>serán</a:t>
            </a:r>
            <a:r>
              <a:rPr dirty="0"/>
              <a:t> </a:t>
            </a:r>
            <a:r>
              <a:rPr dirty="0" err="1"/>
              <a:t>oídos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palabrería</a:t>
            </a:r>
            <a:r>
              <a:rPr dirty="0"/>
              <a:t>. [8] Por tanto, no </a:t>
            </a:r>
            <a:r>
              <a:rPr dirty="0" err="1"/>
              <a:t>os</a:t>
            </a:r>
            <a:r>
              <a:rPr dirty="0"/>
              <a:t> </a:t>
            </a:r>
            <a:r>
              <a:rPr dirty="0" err="1"/>
              <a:t>hagáis</a:t>
            </a:r>
            <a:r>
              <a:rPr dirty="0"/>
              <a:t> </a:t>
            </a:r>
            <a:r>
              <a:rPr dirty="0" err="1"/>
              <a:t>semejantes</a:t>
            </a:r>
            <a:r>
              <a:rPr dirty="0"/>
              <a:t> a </a:t>
            </a:r>
            <a:r>
              <a:rPr dirty="0" err="1"/>
              <a:t>ellos</a:t>
            </a:r>
            <a:r>
              <a:rPr dirty="0"/>
              <a:t>; </a:t>
            </a:r>
            <a:r>
              <a:rPr dirty="0" err="1"/>
              <a:t>porque</a:t>
            </a:r>
            <a:r>
              <a:rPr dirty="0"/>
              <a:t> </a:t>
            </a:r>
            <a:r>
              <a:rPr dirty="0" err="1"/>
              <a:t>vuestro</a:t>
            </a:r>
            <a:r>
              <a:rPr dirty="0"/>
              <a:t> Padre sabe lo que </a:t>
            </a:r>
            <a:r>
              <a:rPr dirty="0" err="1"/>
              <a:t>necesitáis</a:t>
            </a:r>
            <a:r>
              <a:rPr dirty="0"/>
              <a:t> antes que </a:t>
            </a:r>
            <a:r>
              <a:rPr dirty="0" err="1"/>
              <a:t>vosotros</a:t>
            </a:r>
            <a:r>
              <a:rPr dirty="0"/>
              <a:t> le </a:t>
            </a:r>
            <a:r>
              <a:rPr dirty="0" err="1"/>
              <a:t>pidáis</a:t>
            </a:r>
            <a:r>
              <a:rPr dirty="0"/>
              <a:t>.</a:t>
            </a:r>
          </a:p>
        </p:txBody>
      </p:sp>
      <p:pic>
        <p:nvPicPr>
          <p:cNvPr id="17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Matthew 6:31-33 Do not worry then, saying, ‘What will we eat?’ or ‘What will we drink?’ or ‘What will we wear for clothing?’ [32] For the Gentiles eagerly seek all these things; for your heavenly Father knows that you need all these things. [33] But seek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509349">
              <a:defRPr sz="6944"/>
            </a:lvl1pPr>
          </a:lstStyle>
          <a:p>
            <a:r>
              <a:rPr sz="2500" dirty="0">
                <a:latin typeface="+mn-lt"/>
              </a:rPr>
              <a:t>Matthew 6:31-33 Do not worry then, saying, ‘What will we eat?’ or ‘What will we drink?’ or ‘What will we wear for clothing?’ [32] For the Gentiles eagerly seek all these things; for your heavenly Father knows that you need all these things. [33] But seek first His kingdom and His righteousness, and all these things will be added to you.</a:t>
            </a:r>
          </a:p>
        </p:txBody>
      </p:sp>
      <p:sp>
        <p:nvSpPr>
          <p:cNvPr id="176" name="Mateo 6:31-33 Por tanto, no os preocupéis, diciendo: &quot;¿Qué comeremos?&quot; o &quot;¿qué beberemos?&quot; o &quot;¿con qué nos vestiremos?&quot; [32] Porque los gentiles buscan ansiosamente todas estas cosas; que vuestro Padre celestial sabe que necesitáis todas estas cosas. [33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Autofit/>
          </a:bodyPr>
          <a:lstStyle>
            <a:lvl1pPr defTabSz="492918">
              <a:defRPr sz="6720"/>
            </a:lvl1pPr>
          </a:lstStyle>
          <a:p>
            <a:r>
              <a:rPr sz="2500" dirty="0"/>
              <a:t>Mateo 6:31-33 Por tanto, no </a:t>
            </a:r>
            <a:r>
              <a:rPr sz="2500" dirty="0" err="1"/>
              <a:t>os</a:t>
            </a:r>
            <a:r>
              <a:rPr sz="2500" dirty="0"/>
              <a:t> </a:t>
            </a:r>
            <a:r>
              <a:rPr sz="2500" dirty="0" err="1"/>
              <a:t>preocupéis</a:t>
            </a:r>
            <a:r>
              <a:rPr sz="2500" dirty="0"/>
              <a:t>, </a:t>
            </a:r>
            <a:r>
              <a:rPr sz="2500" dirty="0" err="1"/>
              <a:t>diciendo</a:t>
            </a:r>
            <a:r>
              <a:rPr sz="2500" dirty="0"/>
              <a:t>: "¿</a:t>
            </a:r>
            <a:r>
              <a:rPr sz="2500" dirty="0" err="1"/>
              <a:t>Qué</a:t>
            </a:r>
            <a:r>
              <a:rPr sz="2500" dirty="0"/>
              <a:t> </a:t>
            </a:r>
            <a:r>
              <a:rPr sz="2500" dirty="0" err="1"/>
              <a:t>comeremos</a:t>
            </a:r>
            <a:r>
              <a:rPr sz="2500" dirty="0"/>
              <a:t>?" o "¿</a:t>
            </a:r>
            <a:r>
              <a:rPr sz="2500" dirty="0" err="1"/>
              <a:t>qué</a:t>
            </a:r>
            <a:r>
              <a:rPr sz="2500" dirty="0"/>
              <a:t> </a:t>
            </a:r>
            <a:r>
              <a:rPr sz="2500" dirty="0" err="1"/>
              <a:t>beberemos</a:t>
            </a:r>
            <a:r>
              <a:rPr sz="2500" dirty="0"/>
              <a:t>?" o "¿con </a:t>
            </a:r>
            <a:r>
              <a:rPr sz="2500" dirty="0" err="1"/>
              <a:t>qué</a:t>
            </a:r>
            <a:r>
              <a:rPr sz="2500" dirty="0"/>
              <a:t> </a:t>
            </a:r>
            <a:r>
              <a:rPr sz="2500" dirty="0" err="1"/>
              <a:t>nos</a:t>
            </a:r>
            <a:r>
              <a:rPr sz="2500" dirty="0"/>
              <a:t> </a:t>
            </a:r>
            <a:r>
              <a:rPr sz="2500" dirty="0" err="1"/>
              <a:t>vestiremos</a:t>
            </a:r>
            <a:r>
              <a:rPr sz="2500" dirty="0"/>
              <a:t>?" [32] </a:t>
            </a:r>
            <a:r>
              <a:rPr sz="2500" dirty="0" err="1"/>
              <a:t>Porque</a:t>
            </a:r>
            <a:r>
              <a:rPr sz="2500" dirty="0"/>
              <a:t> </a:t>
            </a:r>
            <a:r>
              <a:rPr sz="2500" dirty="0" err="1"/>
              <a:t>los</a:t>
            </a:r>
            <a:r>
              <a:rPr sz="2500" dirty="0"/>
              <a:t> gentiles </a:t>
            </a:r>
            <a:r>
              <a:rPr sz="2500" dirty="0" err="1"/>
              <a:t>buscan</a:t>
            </a:r>
            <a:r>
              <a:rPr sz="2500" dirty="0"/>
              <a:t> </a:t>
            </a:r>
            <a:r>
              <a:rPr sz="2500" dirty="0" err="1"/>
              <a:t>ansiosamente</a:t>
            </a:r>
            <a:r>
              <a:rPr sz="2500" dirty="0"/>
              <a:t> </a:t>
            </a:r>
            <a:r>
              <a:rPr sz="2500" dirty="0" err="1"/>
              <a:t>todas</a:t>
            </a:r>
            <a:r>
              <a:rPr sz="2500" dirty="0"/>
              <a:t> </a:t>
            </a:r>
            <a:r>
              <a:rPr sz="2500" dirty="0" err="1"/>
              <a:t>estas</a:t>
            </a:r>
            <a:r>
              <a:rPr sz="2500" dirty="0"/>
              <a:t> </a:t>
            </a:r>
            <a:r>
              <a:rPr sz="2500" dirty="0" err="1"/>
              <a:t>cosas</a:t>
            </a:r>
            <a:r>
              <a:rPr sz="2500" dirty="0"/>
              <a:t>; que </a:t>
            </a:r>
            <a:r>
              <a:rPr sz="2500" dirty="0" err="1"/>
              <a:t>vuestro</a:t>
            </a:r>
            <a:r>
              <a:rPr sz="2500" dirty="0"/>
              <a:t> Padre celestial sabe que </a:t>
            </a:r>
            <a:r>
              <a:rPr sz="2500" dirty="0" err="1"/>
              <a:t>necesitáis</a:t>
            </a:r>
            <a:r>
              <a:rPr sz="2500" dirty="0"/>
              <a:t> </a:t>
            </a:r>
            <a:r>
              <a:rPr sz="2500" dirty="0" err="1"/>
              <a:t>todas</a:t>
            </a:r>
            <a:r>
              <a:rPr sz="2500" dirty="0"/>
              <a:t> </a:t>
            </a:r>
            <a:r>
              <a:rPr sz="2500" dirty="0" err="1"/>
              <a:t>estas</a:t>
            </a:r>
            <a:r>
              <a:rPr sz="2500" dirty="0"/>
              <a:t> </a:t>
            </a:r>
            <a:r>
              <a:rPr sz="2500" dirty="0" err="1"/>
              <a:t>cosas</a:t>
            </a:r>
            <a:r>
              <a:rPr sz="2500" dirty="0"/>
              <a:t>. [33] Pero </a:t>
            </a:r>
            <a:r>
              <a:rPr sz="2500" dirty="0" err="1"/>
              <a:t>buscad</a:t>
            </a:r>
            <a:r>
              <a:rPr sz="2500" dirty="0"/>
              <a:t> primero </a:t>
            </a:r>
            <a:r>
              <a:rPr sz="2500" dirty="0" err="1"/>
              <a:t>su</a:t>
            </a:r>
            <a:r>
              <a:rPr sz="2500" dirty="0"/>
              <a:t> </a:t>
            </a:r>
            <a:r>
              <a:rPr sz="2500" dirty="0" err="1"/>
              <a:t>reino</a:t>
            </a:r>
            <a:r>
              <a:rPr sz="2500" dirty="0"/>
              <a:t> y </a:t>
            </a:r>
            <a:r>
              <a:rPr sz="2500" dirty="0" err="1"/>
              <a:t>su</a:t>
            </a:r>
            <a:r>
              <a:rPr sz="2500" dirty="0"/>
              <a:t> </a:t>
            </a:r>
            <a:r>
              <a:rPr sz="2500" dirty="0" err="1"/>
              <a:t>justicia</a:t>
            </a:r>
            <a:r>
              <a:rPr sz="2500" dirty="0"/>
              <a:t>, y </a:t>
            </a:r>
            <a:r>
              <a:rPr sz="2500" dirty="0" err="1"/>
              <a:t>todas</a:t>
            </a:r>
            <a:r>
              <a:rPr sz="2500" dirty="0"/>
              <a:t> </a:t>
            </a:r>
            <a:r>
              <a:rPr sz="2500" dirty="0" err="1"/>
              <a:t>estas</a:t>
            </a:r>
            <a:r>
              <a:rPr sz="2500" dirty="0"/>
              <a:t> </a:t>
            </a:r>
            <a:r>
              <a:rPr sz="2500" dirty="0" err="1"/>
              <a:t>cosas</a:t>
            </a:r>
            <a:r>
              <a:rPr sz="2500" dirty="0"/>
              <a:t> </a:t>
            </a:r>
            <a:r>
              <a:rPr sz="2500" dirty="0" err="1"/>
              <a:t>os</a:t>
            </a:r>
            <a:r>
              <a:rPr sz="2500" dirty="0"/>
              <a:t> </a:t>
            </a:r>
            <a:r>
              <a:rPr sz="2500" dirty="0" err="1"/>
              <a:t>serán</a:t>
            </a:r>
            <a:r>
              <a:rPr sz="2500" dirty="0"/>
              <a:t> </a:t>
            </a:r>
            <a:r>
              <a:rPr sz="2500" dirty="0" err="1"/>
              <a:t>añadidas</a:t>
            </a:r>
            <a:r>
              <a:rPr sz="2500" dirty="0"/>
              <a:t>.</a:t>
            </a:r>
          </a:p>
        </p:txBody>
      </p:sp>
      <p:pic>
        <p:nvPicPr>
          <p:cNvPr id="17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raying the Kingdom"/>
          <p:cNvSpPr txBox="1">
            <a:spLocks noGrp="1"/>
          </p:cNvSpPr>
          <p:nvPr>
            <p:ph type="title"/>
          </p:nvPr>
        </p:nvSpPr>
        <p:spPr>
          <a:xfrm>
            <a:off x="0" y="724888"/>
            <a:ext cx="9143999" cy="216609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2" indent="0" algn="ctr" defTabSz="308078">
              <a:lnSpc>
                <a:spcPct val="100000"/>
              </a:lnSpc>
              <a:defRPr sz="13900" b="0" spc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sz="8000" dirty="0"/>
              <a:t>Praying the Kingdom</a:t>
            </a:r>
          </a:p>
        </p:txBody>
      </p:sp>
      <p:sp>
        <p:nvSpPr>
          <p:cNvPr id="181" name="Orando El Reino"/>
          <p:cNvSpPr txBox="1">
            <a:spLocks noGrp="1"/>
          </p:cNvSpPr>
          <p:nvPr>
            <p:ph type="body" sz="half" idx="1"/>
          </p:nvPr>
        </p:nvSpPr>
        <p:spPr>
          <a:xfrm>
            <a:off x="693693" y="2937866"/>
            <a:ext cx="7756614" cy="242544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4600"/>
            </a:lvl1pPr>
          </a:lstStyle>
          <a:p>
            <a:r>
              <a:rPr sz="8000" dirty="0" err="1"/>
              <a:t>Orando</a:t>
            </a:r>
            <a:r>
              <a:rPr sz="8000" dirty="0"/>
              <a:t> El </a:t>
            </a:r>
            <a:endParaRPr lang="en-US" sz="8000" dirty="0"/>
          </a:p>
          <a:p>
            <a:r>
              <a:rPr sz="8000" dirty="0" err="1"/>
              <a:t>Reino</a:t>
            </a:r>
            <a:endParaRPr sz="8000" dirty="0"/>
          </a:p>
        </p:txBody>
      </p:sp>
      <p:pic>
        <p:nvPicPr>
          <p:cNvPr id="18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507719" y="2969047"/>
            <a:ext cx="6360021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Matthew 6:9-11 “Pray, then, in this way: ‘Our Father who is in heaven, Hallowed be Your name. [10] ‘Your kingdom come. Your will be done, On earth as it is in heaven. [11] ‘Give us this day our daily bread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657225">
              <a:defRPr sz="8960"/>
            </a:lvl1pPr>
          </a:lstStyle>
          <a:p>
            <a:r>
              <a:rPr sz="2700" dirty="0">
                <a:latin typeface="+mn-lt"/>
              </a:rPr>
              <a:t>Matthew 6:9-11 “Pray, then, in this way: ‘Our Father who is in heaven, Hallowed be Your name. [10] ‘Your kingdom come. Your will be done, On earth as it is in heaven. [11] ‘Give us this day our daily bread.</a:t>
            </a:r>
          </a:p>
        </p:txBody>
      </p:sp>
      <p:sp>
        <p:nvSpPr>
          <p:cNvPr id="186" name="Mateo 6:9-11 Vosotros, pues, orad de esta manera: &quot;Padre nuestro que estás en los cielos, santificado sea tu nombre. [10] &quot;Venga tu reino. Hágase tu voluntad, así en la tierra como en el cielo. [11] &quot;Danos hoy el pan nuestro de cada día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defTabSz="599717">
              <a:defRPr sz="8176"/>
            </a:lvl1pPr>
          </a:lstStyle>
          <a:p>
            <a:r>
              <a:rPr dirty="0"/>
              <a:t>Mateo 6:9-11 </a:t>
            </a:r>
            <a:r>
              <a:rPr dirty="0" err="1"/>
              <a:t>Vosotros</a:t>
            </a:r>
            <a:r>
              <a:rPr dirty="0"/>
              <a:t>, </a:t>
            </a:r>
            <a:r>
              <a:rPr dirty="0" err="1"/>
              <a:t>pues</a:t>
            </a:r>
            <a:r>
              <a:rPr dirty="0"/>
              <a:t>, </a:t>
            </a:r>
            <a:r>
              <a:rPr dirty="0" err="1"/>
              <a:t>orad</a:t>
            </a:r>
            <a:r>
              <a:rPr dirty="0"/>
              <a:t> de </a:t>
            </a:r>
            <a:r>
              <a:rPr dirty="0" err="1"/>
              <a:t>esta</a:t>
            </a:r>
            <a:r>
              <a:rPr dirty="0"/>
              <a:t> </a:t>
            </a:r>
            <a:r>
              <a:rPr dirty="0" err="1"/>
              <a:t>manera</a:t>
            </a:r>
            <a:r>
              <a:rPr dirty="0"/>
              <a:t>: "Padre </a:t>
            </a:r>
            <a:r>
              <a:rPr dirty="0" err="1"/>
              <a:t>nuestro</a:t>
            </a:r>
            <a:r>
              <a:rPr dirty="0"/>
              <a:t> que </a:t>
            </a:r>
            <a:r>
              <a:rPr dirty="0" err="1"/>
              <a:t>estás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cielos</a:t>
            </a:r>
            <a:r>
              <a:rPr dirty="0"/>
              <a:t>, </a:t>
            </a:r>
            <a:r>
              <a:rPr dirty="0" err="1"/>
              <a:t>santificado</a:t>
            </a:r>
            <a:r>
              <a:rPr dirty="0"/>
              <a:t> sea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nombre</a:t>
            </a:r>
            <a:r>
              <a:rPr dirty="0"/>
              <a:t>. [10] "</a:t>
            </a:r>
            <a:r>
              <a:rPr dirty="0" err="1"/>
              <a:t>Venga</a:t>
            </a:r>
            <a:r>
              <a:rPr dirty="0"/>
              <a:t>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reino</a:t>
            </a:r>
            <a:r>
              <a:rPr dirty="0"/>
              <a:t>. </a:t>
            </a:r>
            <a:r>
              <a:rPr dirty="0" err="1"/>
              <a:t>Hágase</a:t>
            </a:r>
            <a:r>
              <a:rPr dirty="0"/>
              <a:t>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voluntad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tierra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cielo</a:t>
            </a:r>
            <a:r>
              <a:rPr dirty="0"/>
              <a:t>. [11] "</a:t>
            </a:r>
            <a:r>
              <a:rPr dirty="0" err="1"/>
              <a:t>Danos</a:t>
            </a:r>
            <a:r>
              <a:rPr dirty="0"/>
              <a:t> hoy </a:t>
            </a:r>
            <a:r>
              <a:rPr dirty="0" err="1"/>
              <a:t>el</a:t>
            </a:r>
            <a:r>
              <a:rPr dirty="0"/>
              <a:t> pan </a:t>
            </a:r>
            <a:r>
              <a:rPr dirty="0" err="1"/>
              <a:t>nuestro</a:t>
            </a:r>
            <a:r>
              <a:rPr dirty="0"/>
              <a:t> de </a:t>
            </a:r>
            <a:r>
              <a:rPr dirty="0" err="1"/>
              <a:t>cada</a:t>
            </a:r>
            <a:r>
              <a:rPr dirty="0"/>
              <a:t> día.</a:t>
            </a:r>
          </a:p>
        </p:txBody>
      </p:sp>
      <p:pic>
        <p:nvPicPr>
          <p:cNvPr id="18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Matthew 6:12-13 ‘And forgive us our debts, as we also have forgiven our debtors. [13] ‘And do not lead us into temptation, but deliver us from evil. [ For Yours is the kingdom and the power and the glory forever. Amen.’ ]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rmAutofit/>
          </a:bodyPr>
          <a:lstStyle>
            <a:lvl1pPr defTabSz="624363">
              <a:defRPr sz="8512"/>
            </a:lvl1pPr>
          </a:lstStyle>
          <a:p>
            <a:r>
              <a:rPr sz="3000" dirty="0">
                <a:latin typeface="+mn-lt"/>
              </a:rPr>
              <a:t>Matthew 6:12-13 ‘And forgive us our debts, as we also have forgiven our debtors. [13] ‘And do not lead us into temptation, but deliver us from evil. [ For Yours is the kingdom and the power and the glory forever. Amen.’ ]</a:t>
            </a:r>
          </a:p>
        </p:txBody>
      </p:sp>
      <p:sp>
        <p:nvSpPr>
          <p:cNvPr id="191" name="Mateo 6:12-13 &quot;Y perdónanos nuestras deudas, como también nosotros hemos perdonado a nuestros deudores. [13] &quot;Y no nos metas en tentación, mas líbranos del mal. Porque tuyo es el reino y el poder y la gloria para siempre jamás. Amén.&quot;"/>
          <p:cNvSpPr txBox="1">
            <a:spLocks noGrp="1"/>
          </p:cNvSpPr>
          <p:nvPr>
            <p:ph type="body" sz="quarter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defTabSz="550425">
              <a:defRPr sz="7504"/>
            </a:lvl1pPr>
          </a:lstStyle>
          <a:p>
            <a:r>
              <a:rPr dirty="0"/>
              <a:t>Mateo 6:12-13 "Y </a:t>
            </a:r>
            <a:r>
              <a:rPr dirty="0" err="1"/>
              <a:t>perdónanos</a:t>
            </a:r>
            <a:r>
              <a:rPr dirty="0"/>
              <a:t> </a:t>
            </a:r>
            <a:r>
              <a:rPr dirty="0" err="1"/>
              <a:t>nuestras</a:t>
            </a:r>
            <a:r>
              <a:rPr dirty="0"/>
              <a:t> </a:t>
            </a:r>
            <a:r>
              <a:rPr dirty="0" err="1"/>
              <a:t>deudas</a:t>
            </a:r>
            <a:r>
              <a:rPr dirty="0"/>
              <a:t>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nosotros</a:t>
            </a:r>
            <a:r>
              <a:rPr dirty="0"/>
              <a:t> </a:t>
            </a:r>
            <a:r>
              <a:rPr dirty="0" err="1"/>
              <a:t>hemos</a:t>
            </a:r>
            <a:r>
              <a:rPr dirty="0"/>
              <a:t> </a:t>
            </a:r>
            <a:r>
              <a:rPr dirty="0" err="1"/>
              <a:t>perdonado</a:t>
            </a:r>
            <a:r>
              <a:rPr dirty="0"/>
              <a:t> a </a:t>
            </a:r>
            <a:r>
              <a:rPr dirty="0" err="1"/>
              <a:t>nuestros</a:t>
            </a:r>
            <a:r>
              <a:rPr dirty="0"/>
              <a:t> </a:t>
            </a:r>
            <a:r>
              <a:rPr dirty="0" err="1"/>
              <a:t>deudores</a:t>
            </a:r>
            <a:r>
              <a:rPr dirty="0"/>
              <a:t>. [13] "Y no </a:t>
            </a:r>
            <a:r>
              <a:rPr dirty="0" err="1"/>
              <a:t>nos</a:t>
            </a:r>
            <a:r>
              <a:rPr dirty="0"/>
              <a:t> </a:t>
            </a:r>
            <a:r>
              <a:rPr dirty="0" err="1"/>
              <a:t>metas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tentación</a:t>
            </a:r>
            <a:r>
              <a:rPr dirty="0"/>
              <a:t>, mas </a:t>
            </a:r>
            <a:r>
              <a:rPr dirty="0" err="1"/>
              <a:t>líbranos</a:t>
            </a:r>
            <a:r>
              <a:rPr dirty="0"/>
              <a:t> del mal. </a:t>
            </a:r>
            <a:r>
              <a:rPr dirty="0" err="1"/>
              <a:t>Porque</a:t>
            </a:r>
            <a:r>
              <a:rPr dirty="0"/>
              <a:t> </a:t>
            </a:r>
            <a:r>
              <a:rPr dirty="0" err="1"/>
              <a:t>tuyo</a:t>
            </a:r>
            <a:r>
              <a:rPr dirty="0"/>
              <a:t> es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reino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poder</a:t>
            </a:r>
            <a:r>
              <a:rPr dirty="0"/>
              <a:t> y la gloria para </a:t>
            </a:r>
            <a:r>
              <a:rPr dirty="0" err="1"/>
              <a:t>siempre</a:t>
            </a:r>
            <a:r>
              <a:rPr dirty="0"/>
              <a:t> </a:t>
            </a:r>
            <a:r>
              <a:rPr dirty="0" err="1"/>
              <a:t>jamás</a:t>
            </a:r>
            <a:r>
              <a:rPr dirty="0"/>
              <a:t>. </a:t>
            </a:r>
            <a:r>
              <a:rPr dirty="0" err="1"/>
              <a:t>Amén</a:t>
            </a:r>
            <a:r>
              <a:rPr dirty="0"/>
              <a:t>."</a:t>
            </a:r>
          </a:p>
        </p:txBody>
      </p:sp>
      <p:pic>
        <p:nvPicPr>
          <p:cNvPr id="19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Matthew 6:9 “Pray, then, in this way: ‘Our Father who is in heaven, Hallowed be Your name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/>
          <a:lstStyle/>
          <a:p>
            <a:r>
              <a:rPr dirty="0">
                <a:latin typeface="+mn-lt"/>
              </a:rPr>
              <a:t>Matthew 6:9 “Pray, then, in this way: ‘Our Father who is in heaven, Hallowed be Your name.</a:t>
            </a:r>
          </a:p>
        </p:txBody>
      </p:sp>
      <p:sp>
        <p:nvSpPr>
          <p:cNvPr id="196" name="Mateo 6:9 Vosotros, pues, orad de esta manera: &quot;Padre nuestro que estás en los cielos, santificado sea tu nombre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555541"/>
          </a:xfrm>
          <a:prstGeom prst="rect">
            <a:avLst/>
          </a:prstGeom>
        </p:spPr>
        <p:txBody>
          <a:bodyPr>
            <a:noAutofit/>
          </a:bodyPr>
          <a:lstStyle>
            <a:lvl1pPr defTabSz="755808">
              <a:defRPr sz="10304"/>
            </a:lvl1pPr>
          </a:lstStyle>
          <a:p>
            <a:r>
              <a:rPr sz="4200" dirty="0"/>
              <a:t>Mateo 6:9 </a:t>
            </a:r>
            <a:r>
              <a:rPr sz="4200" dirty="0" err="1"/>
              <a:t>Vosotros</a:t>
            </a:r>
            <a:r>
              <a:rPr sz="4200" dirty="0"/>
              <a:t>, </a:t>
            </a:r>
            <a:r>
              <a:rPr sz="4200" dirty="0" err="1"/>
              <a:t>pues</a:t>
            </a:r>
            <a:r>
              <a:rPr sz="4200" dirty="0"/>
              <a:t>, </a:t>
            </a:r>
            <a:r>
              <a:rPr sz="4200" dirty="0" err="1"/>
              <a:t>orad</a:t>
            </a:r>
            <a:r>
              <a:rPr sz="4200" dirty="0"/>
              <a:t> de </a:t>
            </a:r>
            <a:r>
              <a:rPr sz="4200" dirty="0" err="1"/>
              <a:t>esta</a:t>
            </a:r>
            <a:r>
              <a:rPr sz="4200" dirty="0"/>
              <a:t> </a:t>
            </a:r>
            <a:r>
              <a:rPr sz="4200" dirty="0" err="1"/>
              <a:t>manera</a:t>
            </a:r>
            <a:r>
              <a:rPr sz="4200" dirty="0"/>
              <a:t>: "Padre </a:t>
            </a:r>
            <a:r>
              <a:rPr sz="4200" dirty="0" err="1"/>
              <a:t>nuestro</a:t>
            </a:r>
            <a:r>
              <a:rPr sz="4200" dirty="0"/>
              <a:t> que </a:t>
            </a:r>
            <a:r>
              <a:rPr sz="4200" dirty="0" err="1"/>
              <a:t>estás</a:t>
            </a:r>
            <a:r>
              <a:rPr sz="4200" dirty="0"/>
              <a:t> </a:t>
            </a:r>
            <a:r>
              <a:rPr sz="4200" dirty="0" err="1"/>
              <a:t>en</a:t>
            </a:r>
            <a:r>
              <a:rPr sz="4200" dirty="0"/>
              <a:t> </a:t>
            </a:r>
            <a:r>
              <a:rPr sz="4200" dirty="0" err="1"/>
              <a:t>los</a:t>
            </a:r>
            <a:r>
              <a:rPr sz="4200" dirty="0"/>
              <a:t> </a:t>
            </a:r>
            <a:r>
              <a:rPr sz="4200" dirty="0" err="1"/>
              <a:t>cielos</a:t>
            </a:r>
            <a:r>
              <a:rPr sz="4200" dirty="0"/>
              <a:t>, </a:t>
            </a:r>
            <a:r>
              <a:rPr sz="4200" dirty="0" err="1"/>
              <a:t>santificado</a:t>
            </a:r>
            <a:r>
              <a:rPr sz="4200" dirty="0"/>
              <a:t> sea </a:t>
            </a:r>
            <a:r>
              <a:rPr sz="4200" dirty="0" err="1"/>
              <a:t>tu</a:t>
            </a:r>
            <a:r>
              <a:rPr sz="4200" dirty="0"/>
              <a:t> </a:t>
            </a:r>
            <a:r>
              <a:rPr sz="4200" dirty="0" err="1"/>
              <a:t>nombre</a:t>
            </a:r>
            <a:r>
              <a:rPr sz="4200" dirty="0"/>
              <a:t>.</a:t>
            </a:r>
          </a:p>
        </p:txBody>
      </p:sp>
      <p:pic>
        <p:nvPicPr>
          <p:cNvPr id="197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7B9A"/>
            </a:gs>
            <a:gs pos="100000">
              <a:srgbClr val="63597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James 4:2-3 You do not have because you do not ask. [3] You ask and do not receive, because you ask with wrong motives, so that you may spend it on your pleasures."/>
          <p:cNvSpPr txBox="1">
            <a:spLocks noGrp="1"/>
          </p:cNvSpPr>
          <p:nvPr>
            <p:ph type="title"/>
          </p:nvPr>
        </p:nvSpPr>
        <p:spPr>
          <a:xfrm>
            <a:off x="207894" y="221592"/>
            <a:ext cx="8728215" cy="2669394"/>
          </a:xfrm>
          <a:prstGeom prst="rect">
            <a:avLst/>
          </a:prstGeom>
        </p:spPr>
        <p:txBody>
          <a:bodyPr>
            <a:noAutofit/>
          </a:bodyPr>
          <a:lstStyle>
            <a:lvl1pPr defTabSz="673655">
              <a:defRPr sz="9184"/>
            </a:lvl1pPr>
          </a:lstStyle>
          <a:p>
            <a:r>
              <a:rPr sz="3600" dirty="0">
                <a:latin typeface="+mn-lt"/>
              </a:rPr>
              <a:t>James 4:2-3 You do not have because you do not ask. [3] You ask and do not receive, because you ask with wrong motives, so that you may spend it on your pleasures.</a:t>
            </a:r>
          </a:p>
        </p:txBody>
      </p:sp>
      <p:sp>
        <p:nvSpPr>
          <p:cNvPr id="201" name="Santiago 4:2-3 No tenéis, porque no pedís. [3] Pedís y no recibís, porque pedís con malos propósitos, para gastarlo en vuestros placeres."/>
          <p:cNvSpPr txBox="1">
            <a:spLocks noGrp="1"/>
          </p:cNvSpPr>
          <p:nvPr>
            <p:ph type="body" idx="1"/>
          </p:nvPr>
        </p:nvSpPr>
        <p:spPr>
          <a:xfrm>
            <a:off x="199597" y="2937867"/>
            <a:ext cx="8744809" cy="2357301"/>
          </a:xfrm>
          <a:prstGeom prst="rect">
            <a:avLst/>
          </a:prstGeom>
        </p:spPr>
        <p:txBody>
          <a:bodyPr>
            <a:normAutofit/>
          </a:bodyPr>
          <a:lstStyle>
            <a:lvl1pPr defTabSz="739378">
              <a:defRPr sz="10080"/>
            </a:lvl1pPr>
          </a:lstStyle>
          <a:p>
            <a:r>
              <a:rPr sz="3600" dirty="0"/>
              <a:t>Santiago 4:2-3 No </a:t>
            </a:r>
            <a:r>
              <a:rPr sz="3600" dirty="0" err="1"/>
              <a:t>tenéis</a:t>
            </a:r>
            <a:r>
              <a:rPr sz="3600" dirty="0"/>
              <a:t>, </a:t>
            </a:r>
            <a:r>
              <a:rPr sz="3600" dirty="0" err="1"/>
              <a:t>porque</a:t>
            </a:r>
            <a:r>
              <a:rPr sz="3600" dirty="0"/>
              <a:t> no </a:t>
            </a:r>
            <a:r>
              <a:rPr sz="3600" dirty="0" err="1"/>
              <a:t>pedís</a:t>
            </a:r>
            <a:r>
              <a:rPr sz="3600" dirty="0"/>
              <a:t>. [3] </a:t>
            </a:r>
            <a:r>
              <a:rPr sz="3600" dirty="0" err="1"/>
              <a:t>Pedís</a:t>
            </a:r>
            <a:r>
              <a:rPr sz="3600" dirty="0"/>
              <a:t> y no </a:t>
            </a:r>
            <a:r>
              <a:rPr sz="3600" dirty="0" err="1"/>
              <a:t>recibís</a:t>
            </a:r>
            <a:r>
              <a:rPr sz="3600" dirty="0"/>
              <a:t>, </a:t>
            </a:r>
            <a:r>
              <a:rPr sz="3600" dirty="0" err="1"/>
              <a:t>porque</a:t>
            </a:r>
            <a:r>
              <a:rPr sz="3600" dirty="0"/>
              <a:t> </a:t>
            </a:r>
            <a:r>
              <a:rPr sz="3600" dirty="0" err="1"/>
              <a:t>pedís</a:t>
            </a:r>
            <a:r>
              <a:rPr sz="3600" dirty="0"/>
              <a:t> con </a:t>
            </a:r>
            <a:r>
              <a:rPr sz="3600" dirty="0" err="1"/>
              <a:t>malos</a:t>
            </a:r>
            <a:r>
              <a:rPr sz="3600" dirty="0"/>
              <a:t> </a:t>
            </a:r>
            <a:r>
              <a:rPr sz="3600" dirty="0" err="1"/>
              <a:t>propósitos</a:t>
            </a:r>
            <a:r>
              <a:rPr sz="3600" dirty="0"/>
              <a:t>, para </a:t>
            </a:r>
            <a:r>
              <a:rPr sz="3600" dirty="0" err="1"/>
              <a:t>gastarlo</a:t>
            </a:r>
            <a:r>
              <a:rPr sz="3600" dirty="0"/>
              <a:t> </a:t>
            </a:r>
            <a:r>
              <a:rPr sz="3600" dirty="0" err="1"/>
              <a:t>en</a:t>
            </a:r>
            <a:r>
              <a:rPr sz="3600" dirty="0"/>
              <a:t> </a:t>
            </a:r>
            <a:r>
              <a:rPr sz="3600" dirty="0" err="1"/>
              <a:t>vuestros</a:t>
            </a:r>
            <a:r>
              <a:rPr sz="3600" dirty="0"/>
              <a:t> </a:t>
            </a:r>
            <a:r>
              <a:rPr sz="3600" dirty="0" err="1"/>
              <a:t>placeres</a:t>
            </a:r>
            <a:r>
              <a:rPr sz="3600" dirty="0"/>
              <a:t>.</a:t>
            </a:r>
          </a:p>
        </p:txBody>
      </p:sp>
      <p:pic>
        <p:nvPicPr>
          <p:cNvPr id="202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18577" y="2923736"/>
            <a:ext cx="6306846" cy="3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1398</Words>
  <Application>Microsoft Macintosh PowerPoint</Application>
  <PresentationFormat>On-screen Show (16:10)</PresentationFormat>
  <Paragraphs>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Helvetica Neue</vt:lpstr>
      <vt:lpstr>Helvetica Neue Light</vt:lpstr>
      <vt:lpstr>Helvetica Neue Medium</vt:lpstr>
      <vt:lpstr>20_BasicBlack</vt:lpstr>
      <vt:lpstr>Lessons from Matthew: Praying like kingdom citizen   </vt:lpstr>
      <vt:lpstr>Praying like Gentiles </vt:lpstr>
      <vt:lpstr>Matthew 6:7-8 “And when you are praying, do not use meaningless repetition as the Gentiles do, for they suppose that they will be heard for their many words. [8] So do not be like them; for your Father knows what you need before you ask Him.</vt:lpstr>
      <vt:lpstr>Matthew 6:31-33 Do not worry then, saying, ‘What will we eat?’ or ‘What will we drink?’ or ‘What will we wear for clothing?’ [32] For the Gentiles eagerly seek all these things; for your heavenly Father knows that you need all these things. [33] But seek first His kingdom and His righteousness, and all these things will be added to you.</vt:lpstr>
      <vt:lpstr>Praying the Kingdom</vt:lpstr>
      <vt:lpstr>Matthew 6:9-11 “Pray, then, in this way: ‘Our Father who is in heaven, Hallowed be Your name. [10] ‘Your kingdom come. Your will be done, On earth as it is in heaven. [11] ‘Give us this day our daily bread.</vt:lpstr>
      <vt:lpstr>Matthew 6:12-13 ‘And forgive us our debts, as we also have forgiven our debtors. [13] ‘And do not lead us into temptation, but deliver us from evil. [ For Yours is the kingdom and the power and the glory forever. Amen.’ ]</vt:lpstr>
      <vt:lpstr>Matthew 6:9 “Pray, then, in this way: ‘Our Father who is in heaven, Hallowed be Your name.</vt:lpstr>
      <vt:lpstr>James 4:2-3 You do not have because you do not ask. [3] You ask and do not receive, because you ask with wrong motives, so that you may spend it on your pleasures.</vt:lpstr>
      <vt:lpstr>Matthew 6:10 ‘Your kingdom come. Your will be done, On earth as it is in heaven.</vt:lpstr>
      <vt:lpstr>1 Timothy 2:1-2,4 First of all, then, I urge that entreaties and prayers, petitions and thanksgivings, be made on behalf of all men, [2] for kings and all who are in authority, so that we may lead a tranquil and quiet life in all godliness and dignity. [4] who desires all men to be saved and to come to the knowledge of the truth.</vt:lpstr>
      <vt:lpstr>Matthew 6:11 ‘Give us this day our daily bread.</vt:lpstr>
      <vt:lpstr>Proverbs 30:7-9 Two things I asked of You, Do not refuse me before I die: [8] Keep deception and lies far from me, Give me neither poverty nor riches; Feed me with the food that is my portion, [9] That I not be full and deny You and say, “Who is the LORD?” Or that I not be in want and steal, And profane the name of my God.</vt:lpstr>
      <vt:lpstr>James 5:17-18 Elijah was a man with a nature like ours, and he prayed earnestly that it would not rain, and it did not rain on the earth for three years and six months. [18] Then he prayed again, and the sky poured rain and the earth produced its fruit.</vt:lpstr>
      <vt:lpstr>James 5:19-20 My brethren, if any among you strays from the truth and one turns him back, [20] let him know that he who turns a sinner from the error of his way will save his soul from death and will cover a multitude of sins.</vt:lpstr>
      <vt:lpstr>Matthew 6:12 And forgive us our debts, as we also have forgiven our debtors.</vt:lpstr>
      <vt:lpstr>Matthew 6:13 ‘And do not lead us into temptation, but deliver us from evil. [ For Yours is the kingdom and the power and the glory forever. Amen.’ ]</vt:lpstr>
      <vt:lpstr>James 1:14-15 But each one is tempted when he is carried away and enticed by his own lust. [15] Then when lust has conceived, it gives birth to sin; and when sin is accomplished, it brings forth death.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Matthew: Praying like kingdom citizen   </dc:title>
  <cp:lastModifiedBy>Bill Sanchez</cp:lastModifiedBy>
  <cp:revision>1</cp:revision>
  <dcterms:modified xsi:type="dcterms:W3CDTF">2023-01-07T20:43:39Z</dcterms:modified>
</cp:coreProperties>
</file>