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262" r:id="rId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FDBCA"/>
    <a:srgbClr val="F0CFB1"/>
    <a:srgbClr val="E1C0A1"/>
    <a:srgbClr val="1B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 autoAdjust="0"/>
  </p:normalViewPr>
  <p:slideViewPr>
    <p:cSldViewPr snapToGrid="0" snapToObjects="1">
      <p:cViewPr varScale="1">
        <p:scale>
          <a:sx n="149" d="100"/>
          <a:sy n="149" d="100"/>
        </p:scale>
        <p:origin x="1008" y="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6824E-1A7E-8F44-A92E-E916C196B369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FFC1C-2E29-AA4D-9DD2-148DA4D6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2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5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1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3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7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718BA-93DE-5247-AA8A-C8708F32DB6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0A34-A209-D242-AF13-C6C53C00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985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3" y="3530600"/>
            <a:ext cx="357399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20" b="1244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326" y="263834"/>
            <a:ext cx="3873754" cy="297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ysClr val="windowText" lastClr="000000"/>
                </a:solidFill>
                <a:effectLst>
                  <a:glow rad="152400">
                    <a:srgbClr val="EFDBCA">
                      <a:alpha val="43000"/>
                    </a:srgbClr>
                  </a:glow>
                </a:effectLst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THINKING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ysClr val="windowText" lastClr="000000"/>
                </a:solidFill>
                <a:effectLst>
                  <a:glow rad="152400">
                    <a:srgbClr val="EFDBCA">
                      <a:alpha val="43000"/>
                    </a:srgbClr>
                  </a:glow>
                </a:effectLst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PROCESS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ysClr val="windowText" lastClr="000000"/>
                </a:solidFill>
                <a:effectLst>
                  <a:glow rad="152400">
                    <a:srgbClr val="EFDBCA">
                      <a:alpha val="43000"/>
                    </a:srgbClr>
                  </a:glow>
                </a:effectLst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DECISION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ysClr val="windowText" lastClr="000000"/>
                </a:solidFill>
                <a:effectLst>
                  <a:glow rad="152400">
                    <a:srgbClr val="EFDBCA">
                      <a:alpha val="43000"/>
                    </a:srgbClr>
                  </a:glow>
                </a:effectLst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IMPLICATIONS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4C6CBA-32F9-B568-75E3-FFD7D5CD09AD}"/>
              </a:ext>
            </a:extLst>
          </p:cNvPr>
          <p:cNvGrpSpPr/>
          <p:nvPr/>
        </p:nvGrpSpPr>
        <p:grpSpPr>
          <a:xfrm>
            <a:off x="-681349" y="2857500"/>
            <a:ext cx="6438900" cy="3683000"/>
            <a:chOff x="-681349" y="2857500"/>
            <a:chExt cx="6438900" cy="3683000"/>
          </a:xfrm>
        </p:grpSpPr>
        <p:pic>
          <p:nvPicPr>
            <p:cNvPr id="7" name="Picture 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6F3CBA9-9D7F-133D-622E-C44357895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81349" y="2857500"/>
              <a:ext cx="6438900" cy="3683000"/>
            </a:xfrm>
            <a:prstGeom prst="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F20F926-8A13-4B34-AD34-8216D2C49663}"/>
                </a:ext>
              </a:extLst>
            </p:cNvPr>
            <p:cNvSpPr/>
            <p:nvPr/>
          </p:nvSpPr>
          <p:spPr>
            <a:xfrm>
              <a:off x="1845891" y="3982339"/>
              <a:ext cx="230736" cy="108531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4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</Words>
  <Application>Microsoft Macintosh PowerPoint</Application>
  <PresentationFormat>On-screen Show (16:10)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David Banning</cp:lastModifiedBy>
  <cp:revision>24</cp:revision>
  <dcterms:created xsi:type="dcterms:W3CDTF">2015-06-10T16:01:36Z</dcterms:created>
  <dcterms:modified xsi:type="dcterms:W3CDTF">2023-02-27T20:53:33Z</dcterms:modified>
</cp:coreProperties>
</file>