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1" r:id="rId9"/>
    <p:sldId id="264" r:id="rId10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5D30FA-5786-4A0E-981B-30D1D8F240D7}" v="878" dt="2023-03-07T14:40:50.8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3" d="100"/>
          <a:sy n="133" d="100"/>
        </p:scale>
        <p:origin x="42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stin Merkle" userId="2e42eb49e6de39f7" providerId="LiveId" clId="{AC5D30FA-5786-4A0E-981B-30D1D8F240D7}"/>
    <pc:docChg chg="undo redo custSel addSld delSld modSld sldOrd">
      <pc:chgData name="Dustin Merkle" userId="2e42eb49e6de39f7" providerId="LiveId" clId="{AC5D30FA-5786-4A0E-981B-30D1D8F240D7}" dt="2023-03-07T14:40:50.802" v="1562"/>
      <pc:docMkLst>
        <pc:docMk/>
      </pc:docMkLst>
      <pc:sldChg chg="modSp new mod">
        <pc:chgData name="Dustin Merkle" userId="2e42eb49e6de39f7" providerId="LiveId" clId="{AC5D30FA-5786-4A0E-981B-30D1D8F240D7}" dt="2023-03-06T15:38:41.416" v="1050" actId="113"/>
        <pc:sldMkLst>
          <pc:docMk/>
          <pc:sldMk cId="4003143904" sldId="256"/>
        </pc:sldMkLst>
        <pc:spChg chg="mod">
          <ac:chgData name="Dustin Merkle" userId="2e42eb49e6de39f7" providerId="LiveId" clId="{AC5D30FA-5786-4A0E-981B-30D1D8F240D7}" dt="2023-03-06T15:38:14.450" v="1041" actId="14100"/>
          <ac:spMkLst>
            <pc:docMk/>
            <pc:sldMk cId="4003143904" sldId="256"/>
            <ac:spMk id="2" creationId="{794A984E-E6BF-F6B8-89A4-B14AB96C252F}"/>
          </ac:spMkLst>
        </pc:spChg>
        <pc:spChg chg="mod">
          <ac:chgData name="Dustin Merkle" userId="2e42eb49e6de39f7" providerId="LiveId" clId="{AC5D30FA-5786-4A0E-981B-30D1D8F240D7}" dt="2023-03-06T15:38:41.416" v="1050" actId="113"/>
          <ac:spMkLst>
            <pc:docMk/>
            <pc:sldMk cId="4003143904" sldId="256"/>
            <ac:spMk id="3" creationId="{6C5BC9E1-79C2-07CB-CF1D-ACF8CFDFE5AB}"/>
          </ac:spMkLst>
        </pc:spChg>
      </pc:sldChg>
      <pc:sldChg chg="addSp modSp new mod modAnim">
        <pc:chgData name="Dustin Merkle" userId="2e42eb49e6de39f7" providerId="LiveId" clId="{AC5D30FA-5786-4A0E-981B-30D1D8F240D7}" dt="2023-03-06T15:25:12.164" v="868" actId="20577"/>
        <pc:sldMkLst>
          <pc:docMk/>
          <pc:sldMk cId="2262913904" sldId="257"/>
        </pc:sldMkLst>
        <pc:spChg chg="add mod">
          <ac:chgData name="Dustin Merkle" userId="2e42eb49e6de39f7" providerId="LiveId" clId="{AC5D30FA-5786-4A0E-981B-30D1D8F240D7}" dt="2023-03-06T15:25:12.164" v="868" actId="20577"/>
          <ac:spMkLst>
            <pc:docMk/>
            <pc:sldMk cId="2262913904" sldId="257"/>
            <ac:spMk id="2" creationId="{087D724C-2A47-7ADF-D9D0-21C9CF8B4247}"/>
          </ac:spMkLst>
        </pc:spChg>
      </pc:sldChg>
      <pc:sldChg chg="addSp delSp modSp new del mod">
        <pc:chgData name="Dustin Merkle" userId="2e42eb49e6de39f7" providerId="LiveId" clId="{AC5D30FA-5786-4A0E-981B-30D1D8F240D7}" dt="2023-03-06T15:11:27.182" v="82" actId="680"/>
        <pc:sldMkLst>
          <pc:docMk/>
          <pc:sldMk cId="3512857326" sldId="257"/>
        </pc:sldMkLst>
        <pc:spChg chg="add del mod">
          <ac:chgData name="Dustin Merkle" userId="2e42eb49e6de39f7" providerId="LiveId" clId="{AC5D30FA-5786-4A0E-981B-30D1D8F240D7}" dt="2023-03-06T15:11:26.193" v="81" actId="1076"/>
          <ac:spMkLst>
            <pc:docMk/>
            <pc:sldMk cId="3512857326" sldId="257"/>
            <ac:spMk id="2" creationId="{0E9AC2EA-6EAD-8870-C35F-95EAF2645B03}"/>
          </ac:spMkLst>
        </pc:spChg>
      </pc:sldChg>
      <pc:sldChg chg="addSp modSp add mod modAnim">
        <pc:chgData name="Dustin Merkle" userId="2e42eb49e6de39f7" providerId="LiveId" clId="{AC5D30FA-5786-4A0E-981B-30D1D8F240D7}" dt="2023-03-06T19:23:16.349" v="1341"/>
        <pc:sldMkLst>
          <pc:docMk/>
          <pc:sldMk cId="287012115" sldId="258"/>
        </pc:sldMkLst>
        <pc:spChg chg="mod">
          <ac:chgData name="Dustin Merkle" userId="2e42eb49e6de39f7" providerId="LiveId" clId="{AC5D30FA-5786-4A0E-981B-30D1D8F240D7}" dt="2023-03-06T17:47:07.600" v="1116" actId="255"/>
          <ac:spMkLst>
            <pc:docMk/>
            <pc:sldMk cId="287012115" sldId="258"/>
            <ac:spMk id="2" creationId="{087D724C-2A47-7ADF-D9D0-21C9CF8B4247}"/>
          </ac:spMkLst>
        </pc:spChg>
        <pc:spChg chg="add mod">
          <ac:chgData name="Dustin Merkle" userId="2e42eb49e6de39f7" providerId="LiveId" clId="{AC5D30FA-5786-4A0E-981B-30D1D8F240D7}" dt="2023-03-06T19:09:10.339" v="1305" actId="113"/>
          <ac:spMkLst>
            <pc:docMk/>
            <pc:sldMk cId="287012115" sldId="258"/>
            <ac:spMk id="3" creationId="{112582F8-005A-8768-E283-FDA60E1F578C}"/>
          </ac:spMkLst>
        </pc:spChg>
      </pc:sldChg>
      <pc:sldChg chg="new del">
        <pc:chgData name="Dustin Merkle" userId="2e42eb49e6de39f7" providerId="LiveId" clId="{AC5D30FA-5786-4A0E-981B-30D1D8F240D7}" dt="2023-03-06T15:11:24.981" v="80" actId="680"/>
        <pc:sldMkLst>
          <pc:docMk/>
          <pc:sldMk cId="871708572" sldId="258"/>
        </pc:sldMkLst>
      </pc:sldChg>
      <pc:sldChg chg="addSp delSp modSp add mod ord modAnim">
        <pc:chgData name="Dustin Merkle" userId="2e42eb49e6de39f7" providerId="LiveId" clId="{AC5D30FA-5786-4A0E-981B-30D1D8F240D7}" dt="2023-03-06T19:23:42.387" v="1342" actId="20577"/>
        <pc:sldMkLst>
          <pc:docMk/>
          <pc:sldMk cId="4081560594" sldId="259"/>
        </pc:sldMkLst>
        <pc:spChg chg="mod">
          <ac:chgData name="Dustin Merkle" userId="2e42eb49e6de39f7" providerId="LiveId" clId="{AC5D30FA-5786-4A0E-981B-30D1D8F240D7}" dt="2023-03-06T19:23:42.387" v="1342" actId="20577"/>
          <ac:spMkLst>
            <pc:docMk/>
            <pc:sldMk cId="4081560594" sldId="259"/>
            <ac:spMk id="2" creationId="{087D724C-2A47-7ADF-D9D0-21C9CF8B4247}"/>
          </ac:spMkLst>
        </pc:spChg>
        <pc:spChg chg="add del mod">
          <ac:chgData name="Dustin Merkle" userId="2e42eb49e6de39f7" providerId="LiveId" clId="{AC5D30FA-5786-4A0E-981B-30D1D8F240D7}" dt="2023-03-06T19:22:32.888" v="1333" actId="313"/>
          <ac:spMkLst>
            <pc:docMk/>
            <pc:sldMk cId="4081560594" sldId="259"/>
            <ac:spMk id="3" creationId="{D890FF8F-A906-8F38-FB96-D9D0DE8BA59B}"/>
          </ac:spMkLst>
        </pc:spChg>
      </pc:sldChg>
      <pc:sldChg chg="addSp modSp add mod modAnim">
        <pc:chgData name="Dustin Merkle" userId="2e42eb49e6de39f7" providerId="LiveId" clId="{AC5D30FA-5786-4A0E-981B-30D1D8F240D7}" dt="2023-03-06T19:52:12.125" v="1374" actId="114"/>
        <pc:sldMkLst>
          <pc:docMk/>
          <pc:sldMk cId="3221248283" sldId="260"/>
        </pc:sldMkLst>
        <pc:spChg chg="mod">
          <ac:chgData name="Dustin Merkle" userId="2e42eb49e6de39f7" providerId="LiveId" clId="{AC5D30FA-5786-4A0E-981B-30D1D8F240D7}" dt="2023-03-06T19:47:43.943" v="1360" actId="20577"/>
          <ac:spMkLst>
            <pc:docMk/>
            <pc:sldMk cId="3221248283" sldId="260"/>
            <ac:spMk id="2" creationId="{087D724C-2A47-7ADF-D9D0-21C9CF8B4247}"/>
          </ac:spMkLst>
        </pc:spChg>
        <pc:spChg chg="add mod">
          <ac:chgData name="Dustin Merkle" userId="2e42eb49e6de39f7" providerId="LiveId" clId="{AC5D30FA-5786-4A0E-981B-30D1D8F240D7}" dt="2023-03-06T19:52:12.125" v="1374" actId="114"/>
          <ac:spMkLst>
            <pc:docMk/>
            <pc:sldMk cId="3221248283" sldId="260"/>
            <ac:spMk id="3" creationId="{06A9706C-0187-32EE-E3BD-3524D023849F}"/>
          </ac:spMkLst>
        </pc:spChg>
      </pc:sldChg>
      <pc:sldChg chg="addSp modSp add mod modAnim">
        <pc:chgData name="Dustin Merkle" userId="2e42eb49e6de39f7" providerId="LiveId" clId="{AC5D30FA-5786-4A0E-981B-30D1D8F240D7}" dt="2023-03-07T14:40:50.802" v="1562"/>
        <pc:sldMkLst>
          <pc:docMk/>
          <pc:sldMk cId="348362575" sldId="261"/>
        </pc:sldMkLst>
        <pc:spChg chg="mod">
          <ac:chgData name="Dustin Merkle" userId="2e42eb49e6de39f7" providerId="LiveId" clId="{AC5D30FA-5786-4A0E-981B-30D1D8F240D7}" dt="2023-03-06T20:04:14.217" v="1535" actId="20577"/>
          <ac:spMkLst>
            <pc:docMk/>
            <pc:sldMk cId="348362575" sldId="261"/>
            <ac:spMk id="2" creationId="{087D724C-2A47-7ADF-D9D0-21C9CF8B4247}"/>
          </ac:spMkLst>
        </pc:spChg>
        <pc:spChg chg="add mod">
          <ac:chgData name="Dustin Merkle" userId="2e42eb49e6de39f7" providerId="LiveId" clId="{AC5D30FA-5786-4A0E-981B-30D1D8F240D7}" dt="2023-03-06T20:05:06.320" v="1552" actId="1076"/>
          <ac:spMkLst>
            <pc:docMk/>
            <pc:sldMk cId="348362575" sldId="261"/>
            <ac:spMk id="3" creationId="{D64131E4-BAA5-82AA-685A-FC8A4C1114A8}"/>
          </ac:spMkLst>
        </pc:spChg>
      </pc:sldChg>
      <pc:sldChg chg="addSp modSp new mod setBg">
        <pc:chgData name="Dustin Merkle" userId="2e42eb49e6de39f7" providerId="LiveId" clId="{AC5D30FA-5786-4A0E-981B-30D1D8F240D7}" dt="2023-03-06T17:30:03.438" v="1060" actId="1076"/>
        <pc:sldMkLst>
          <pc:docMk/>
          <pc:sldMk cId="3892019225" sldId="262"/>
        </pc:sldMkLst>
        <pc:picChg chg="add mod">
          <ac:chgData name="Dustin Merkle" userId="2e42eb49e6de39f7" providerId="LiveId" clId="{AC5D30FA-5786-4A0E-981B-30D1D8F240D7}" dt="2023-03-06T17:30:03.438" v="1060" actId="1076"/>
          <ac:picMkLst>
            <pc:docMk/>
            <pc:sldMk cId="3892019225" sldId="262"/>
            <ac:picMk id="1026" creationId="{3E989290-B1F9-D733-7E19-5C739666D368}"/>
          </ac:picMkLst>
        </pc:picChg>
      </pc:sldChg>
      <pc:sldChg chg="add modAnim">
        <pc:chgData name="Dustin Merkle" userId="2e42eb49e6de39f7" providerId="LiveId" clId="{AC5D30FA-5786-4A0E-981B-30D1D8F240D7}" dt="2023-03-06T19:23:08.134" v="1340"/>
        <pc:sldMkLst>
          <pc:docMk/>
          <pc:sldMk cId="1433035471" sldId="263"/>
        </pc:sldMkLst>
      </pc:sldChg>
      <pc:sldChg chg="add del">
        <pc:chgData name="Dustin Merkle" userId="2e42eb49e6de39f7" providerId="LiveId" clId="{AC5D30FA-5786-4A0E-981B-30D1D8F240D7}" dt="2023-03-06T20:01:45.470" v="1376" actId="2890"/>
        <pc:sldMkLst>
          <pc:docMk/>
          <pc:sldMk cId="2140384683" sldId="264"/>
        </pc:sldMkLst>
      </pc:sldChg>
      <pc:sldChg chg="add ord">
        <pc:chgData name="Dustin Merkle" userId="2e42eb49e6de39f7" providerId="LiveId" clId="{AC5D30FA-5786-4A0E-981B-30D1D8F240D7}" dt="2023-03-07T14:28:56.282" v="1557"/>
        <pc:sldMkLst>
          <pc:docMk/>
          <pc:sldMk cId="2183111464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A3D10-096B-4BB1-82A8-0D79B58327E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BAB3B-FF9A-4864-804E-4A011D4B0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30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BAB3B-FF9A-4864-804E-4A011D4B03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12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5334000"/>
            <a:ext cx="9141619" cy="38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5278597"/>
            <a:ext cx="9141619" cy="533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632460"/>
            <a:ext cx="7543800" cy="29718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713017"/>
            <a:ext cx="7543800" cy="9525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9BE1-94F5-423A-B2CA-48AA6F6E0BD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037-6B6E-4357-93AC-6EC453FCEEC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6195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70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9BE1-94F5-423A-B2CA-48AA6F6E0BD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037-6B6E-4357-93AC-6EC453FCE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6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5334000"/>
            <a:ext cx="9141619" cy="38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5278597"/>
            <a:ext cx="9141619" cy="533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45649"/>
            <a:ext cx="1971675" cy="479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45648"/>
            <a:ext cx="5800725" cy="479785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9BE1-94F5-423A-B2CA-48AA6F6E0BD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037-6B6E-4357-93AC-6EC453FCE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0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9BE1-94F5-423A-B2CA-48AA6F6E0BD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037-6B6E-4357-93AC-6EC453FCE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89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5334000"/>
            <a:ext cx="9141619" cy="38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5278597"/>
            <a:ext cx="9141619" cy="533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632460"/>
            <a:ext cx="7543800" cy="297180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710940"/>
            <a:ext cx="7543800" cy="9525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9BE1-94F5-423A-B2CA-48AA6F6E0BD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037-6B6E-4357-93AC-6EC453FCEEC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6195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4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38836"/>
            <a:ext cx="7543800" cy="1208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538112"/>
            <a:ext cx="3703320" cy="3352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538113"/>
            <a:ext cx="3703320" cy="3352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9BE1-94F5-423A-B2CA-48AA6F6E0BD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037-6B6E-4357-93AC-6EC453FCE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3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38836"/>
            <a:ext cx="7543800" cy="1208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538377"/>
            <a:ext cx="3703320" cy="61356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151945"/>
            <a:ext cx="3703320" cy="28151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538377"/>
            <a:ext cx="3703320" cy="61356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151945"/>
            <a:ext cx="3703320" cy="28151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9BE1-94F5-423A-B2CA-48AA6F6E0BD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037-6B6E-4357-93AC-6EC453FCE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9BE1-94F5-423A-B2CA-48AA6F6E0BD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037-6B6E-4357-93AC-6EC453FCE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4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5334000"/>
            <a:ext cx="9141619" cy="38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5278597"/>
            <a:ext cx="9141619" cy="533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9BE1-94F5-423A-B2CA-48AA6F6E0BD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037-6B6E-4357-93AC-6EC453FCE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2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71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71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5299"/>
            <a:ext cx="2400300" cy="1905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609600"/>
            <a:ext cx="4869180" cy="438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438400"/>
            <a:ext cx="2400300" cy="2815937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5383155"/>
            <a:ext cx="1963883" cy="304271"/>
          </a:xfrm>
        </p:spPr>
        <p:txBody>
          <a:bodyPr/>
          <a:lstStyle>
            <a:lvl1pPr algn="l">
              <a:defRPr/>
            </a:lvl1pPr>
          </a:lstStyle>
          <a:p>
            <a:fld id="{EE0A9BE1-94F5-423A-B2CA-48AA6F6E0BD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5383155"/>
            <a:ext cx="3486150" cy="304271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395037-6B6E-4357-93AC-6EC453FCE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5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127500"/>
            <a:ext cx="9141619" cy="1587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095897"/>
            <a:ext cx="9141619" cy="533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4229100"/>
            <a:ext cx="7584948" cy="68580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095897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922519"/>
            <a:ext cx="7584948" cy="4953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9BE1-94F5-423A-B2CA-48AA6F6E0BD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037-6B6E-4357-93AC-6EC453FCE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2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5334000"/>
            <a:ext cx="9144000" cy="38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5278597"/>
            <a:ext cx="9144001" cy="54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38836"/>
            <a:ext cx="7543800" cy="1208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538112"/>
            <a:ext cx="7543800" cy="33528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5383155"/>
            <a:ext cx="185420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EE0A9BE1-94F5-423A-B2CA-48AA6F6E0BD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5383155"/>
            <a:ext cx="361710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5383155"/>
            <a:ext cx="984019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A1395037-6B6E-4357-93AC-6EC453FCEEC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44820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95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4A984E-E6BF-F6B8-89A4-B14AB96C25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2512" y="784860"/>
            <a:ext cx="4106173" cy="2971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Llenando</a:t>
            </a:r>
            <a:r>
              <a:rPr lang="en-US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nuestras</a:t>
            </a:r>
            <a:r>
              <a:rPr lang="en-US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ciudades</a:t>
            </a:r>
            <a:r>
              <a:rPr lang="en-US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con la </a:t>
            </a:r>
            <a:r>
              <a:rPr lang="en-US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enseñanza</a:t>
            </a:r>
            <a:r>
              <a:rPr lang="en-US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de </a:t>
            </a:r>
            <a:r>
              <a:rPr lang="en-US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Jesús</a:t>
            </a:r>
            <a:endParaRPr lang="en-US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C5BC9E1-79C2-07CB-CF1D-ACF8CFDFE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539" y="3704391"/>
            <a:ext cx="4106173" cy="9525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A lesson from Acts 18:9-10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794A984E-E6BF-F6B8-89A4-B14AB96C252F}"/>
              </a:ext>
            </a:extLst>
          </p:cNvPr>
          <p:cNvSpPr txBox="1">
            <a:spLocks/>
          </p:cNvSpPr>
          <p:nvPr/>
        </p:nvSpPr>
        <p:spPr>
          <a:xfrm>
            <a:off x="393939" y="784860"/>
            <a:ext cx="4106173" cy="2971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000" kern="1200" spc="-38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Filling Our Cities with the Teaching of Jesus</a:t>
            </a:r>
            <a:endParaRPr lang="en-US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6C5BC9E1-79C2-07CB-CF1D-ACF8CFDFE5AB}"/>
              </a:ext>
            </a:extLst>
          </p:cNvPr>
          <p:cNvSpPr txBox="1">
            <a:spLocks/>
          </p:cNvSpPr>
          <p:nvPr/>
        </p:nvSpPr>
        <p:spPr>
          <a:xfrm>
            <a:off x="4652512" y="3756660"/>
            <a:ext cx="4106173" cy="952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800" kern="1200" cap="all" spc="15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UNA </a:t>
            </a:r>
            <a:r>
              <a:rPr lang="en-US" sz="2800" dirty="0" err="1" smtClean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lección</a:t>
            </a:r>
            <a:r>
              <a:rPr lang="en-US" sz="2800" dirty="0" smtClean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de </a:t>
            </a:r>
            <a:r>
              <a:rPr lang="en-US" sz="2800" dirty="0" err="1" smtClean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hechos</a:t>
            </a:r>
            <a:r>
              <a:rPr lang="en-US" sz="2800" dirty="0" smtClean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18:9-10</a:t>
            </a:r>
            <a:endParaRPr lang="en-US" sz="2800" dirty="0">
              <a:solidFill>
                <a:schemeClr val="tx1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14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87D724C-2A47-7ADF-D9D0-21C9CF8B4247}"/>
              </a:ext>
            </a:extLst>
          </p:cNvPr>
          <p:cNvSpPr txBox="1"/>
          <p:nvPr/>
        </p:nvSpPr>
        <p:spPr>
          <a:xfrm>
            <a:off x="172528" y="172527"/>
            <a:ext cx="439947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- Joshua 5:13-6:16 -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6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Revelation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“I have given Jericho into your hands…” (6:2)</a:t>
            </a:r>
          </a:p>
          <a:p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6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Exhortation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“You shall march…blast the ram’s horn…shout” (6:3-5)</a:t>
            </a:r>
          </a:p>
          <a:p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6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Consolation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“I have come…” (5:14)</a:t>
            </a:r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87D724C-2A47-7ADF-D9D0-21C9CF8B4247}"/>
              </a:ext>
            </a:extLst>
          </p:cNvPr>
          <p:cNvSpPr txBox="1"/>
          <p:nvPr/>
        </p:nvSpPr>
        <p:spPr>
          <a:xfrm>
            <a:off x="4572000" y="172527"/>
            <a:ext cx="43994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- </a:t>
            </a:r>
            <a:r>
              <a:rPr lang="en-US" sz="28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Josué</a:t>
            </a:r>
            <a:r>
              <a:rPr lang="en-US" sz="28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5:13-6:16 -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600" b="1" u="sng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Revelación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: “</a:t>
            </a:r>
            <a:r>
              <a:rPr lang="es-E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he entregado en tu mano a Jericó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…” 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(6:2)</a:t>
            </a:r>
          </a:p>
          <a:p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600" b="1" u="sng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Exhortación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“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Ustedes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marcharán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…</a:t>
            </a:r>
            <a:r>
              <a:rPr lang="en-US" sz="26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tocarán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…</a:t>
            </a:r>
            <a:r>
              <a:rPr lang="es-E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un </a:t>
            </a:r>
            <a:r>
              <a:rPr lang="es-E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sonido prolongado con el cuerno de </a:t>
            </a:r>
            <a:r>
              <a:rPr lang="es-E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carnero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…[</a:t>
            </a:r>
            <a:r>
              <a:rPr lang="en-US" sz="26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gritarán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]” 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(6:3-5)</a:t>
            </a:r>
          </a:p>
          <a:p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6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Consolation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“</a:t>
            </a:r>
            <a:r>
              <a:rPr lang="en-US" sz="26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Yo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vengo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ahora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…” 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(5:14)</a:t>
            </a:r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91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rinth Greece map - Map Corinth Greece (Southern Europe - Europe)">
            <a:extLst>
              <a:ext uri="{FF2B5EF4-FFF2-40B4-BE49-F238E27FC236}">
                <a16:creationId xmlns:a16="http://schemas.microsoft.com/office/drawing/2014/main" xmlns="" id="{3E989290-B1F9-D733-7E19-5C739666D3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2" t="6267" r="4622" b="11661"/>
          <a:stretch/>
        </p:blipFill>
        <p:spPr bwMode="auto">
          <a:xfrm>
            <a:off x="105850" y="0"/>
            <a:ext cx="89323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26081" y="890546"/>
            <a:ext cx="1288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MACEDONIA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7970" y="947529"/>
            <a:ext cx="1288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EPIRO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8825" y="2570920"/>
            <a:ext cx="1288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Corinto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00547" y="2325755"/>
            <a:ext cx="1288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Atenas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1855" y="3470743"/>
            <a:ext cx="1288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ACAYA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2706487">
            <a:off x="-169937" y="3859290"/>
            <a:ext cx="2118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 J</a:t>
            </a:r>
            <a:r>
              <a:rPr lang="es-E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NICO</a:t>
            </a:r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3449707">
            <a:off x="6053481" y="1055251"/>
            <a:ext cx="2118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 </a:t>
            </a:r>
            <a:r>
              <a:rPr lang="es-E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EGEO</a:t>
            </a:r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01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87D724C-2A47-7ADF-D9D0-21C9CF8B4247}"/>
              </a:ext>
            </a:extLst>
          </p:cNvPr>
          <p:cNvSpPr txBox="1"/>
          <p:nvPr/>
        </p:nvSpPr>
        <p:spPr>
          <a:xfrm>
            <a:off x="172528" y="172527"/>
            <a:ext cx="43994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- Acts 18:9-10 -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6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Revelation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“I have many people in this city.” (18:10)</a:t>
            </a: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Not necessarily Christians</a:t>
            </a: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Not people unconditionally predestined</a:t>
            </a: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But people who love the truth (opposite of 2 Thess. 2:9-10)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12582F8-005A-8768-E283-FDA60E1F578C}"/>
              </a:ext>
            </a:extLst>
          </p:cNvPr>
          <p:cNvSpPr/>
          <p:nvPr/>
        </p:nvSpPr>
        <p:spPr>
          <a:xfrm>
            <a:off x="319177" y="3355455"/>
            <a:ext cx="4106173" cy="22990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2 Thess. 2:13-14</a:t>
            </a:r>
          </a:p>
          <a:p>
            <a:pPr algn="ctr"/>
            <a:r>
              <a:rPr lang="en-US" sz="2000" b="0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“…God has chosen you from the beginning for salvation through sanctification by the Spirit and faith </a:t>
            </a:r>
            <a:r>
              <a:rPr lang="en-US" sz="2000" b="1" i="1" u="sng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 the truth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 </a:t>
            </a:r>
            <a:r>
              <a:rPr lang="en-US" sz="2000" b="1" i="0" baseline="3000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14 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It was for this He called you </a:t>
            </a:r>
            <a:r>
              <a:rPr lang="en-US" sz="2000" b="1" i="1" u="sng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through our gospel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…”</a:t>
            </a:r>
            <a:endParaRPr lang="en-US" sz="2000" dirty="0">
              <a:solidFill>
                <a:schemeClr val="bg1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87D724C-2A47-7ADF-D9D0-21C9CF8B4247}"/>
              </a:ext>
            </a:extLst>
          </p:cNvPr>
          <p:cNvSpPr txBox="1"/>
          <p:nvPr/>
        </p:nvSpPr>
        <p:spPr>
          <a:xfrm>
            <a:off x="4515265" y="167052"/>
            <a:ext cx="47082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- </a:t>
            </a:r>
            <a:r>
              <a:rPr lang="en-US" sz="28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Hechos</a:t>
            </a:r>
            <a:r>
              <a:rPr lang="en-US" sz="28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18:9-10 -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600" b="1" u="sng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Revelación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“</a:t>
            </a:r>
            <a:r>
              <a:rPr lang="en-US" sz="26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Yo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tengo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mucha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gente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en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esta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ciudad”. 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(18:10)</a:t>
            </a: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No </a:t>
            </a:r>
            <a:r>
              <a:rPr lang="en-US" sz="22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necesariamente</a:t>
            </a:r>
            <a:r>
              <a:rPr lang="en-US" sz="2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2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cristianos</a:t>
            </a:r>
            <a:endParaRPr lang="en-US" sz="22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No personas </a:t>
            </a:r>
            <a:r>
              <a:rPr lang="en-US" sz="22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predestinadas</a:t>
            </a:r>
            <a:r>
              <a:rPr lang="en-US" sz="2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2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incondicionalmente</a:t>
            </a:r>
            <a:endParaRPr lang="en-US" sz="22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Sino </a:t>
            </a:r>
            <a:r>
              <a:rPr lang="en-US" sz="2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personas que </a:t>
            </a:r>
            <a:r>
              <a:rPr lang="en-US" sz="22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aman</a:t>
            </a:r>
            <a:r>
              <a:rPr lang="en-US" sz="2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la </a:t>
            </a:r>
            <a:r>
              <a:rPr lang="en-US" sz="22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verdad</a:t>
            </a:r>
            <a:r>
              <a:rPr lang="en-US" sz="2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(</a:t>
            </a:r>
            <a:r>
              <a:rPr lang="en-US" sz="22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opuesto</a:t>
            </a:r>
            <a:r>
              <a:rPr lang="en-US" sz="22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de 2 </a:t>
            </a:r>
            <a:r>
              <a:rPr lang="en-US" sz="22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Tes</a:t>
            </a:r>
            <a:r>
              <a:rPr lang="en-US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. 2:9-10)</a:t>
            </a:r>
          </a:p>
        </p:txBody>
      </p:sp>
      <p:sp>
        <p:nvSpPr>
          <p:cNvPr id="5" name="Rectangle: Rounded Corners 2">
            <a:extLst>
              <a:ext uri="{FF2B5EF4-FFF2-40B4-BE49-F238E27FC236}">
                <a16:creationId xmlns:a16="http://schemas.microsoft.com/office/drawing/2014/main" xmlns="" id="{112582F8-005A-8768-E283-FDA60E1F578C}"/>
              </a:ext>
            </a:extLst>
          </p:cNvPr>
          <p:cNvSpPr/>
          <p:nvPr/>
        </p:nvSpPr>
        <p:spPr>
          <a:xfrm>
            <a:off x="4741427" y="3355455"/>
            <a:ext cx="4106173" cy="22990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2 </a:t>
            </a:r>
            <a:r>
              <a:rPr lang="en-US" sz="2000" b="1" i="0" dirty="0" err="1" smtClean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Tes</a:t>
            </a:r>
            <a:r>
              <a:rPr lang="en-US" sz="2000" b="1" i="0" dirty="0" smtClean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 </a:t>
            </a:r>
            <a:r>
              <a:rPr lang="en-US" sz="2000" b="1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2:13-14</a:t>
            </a:r>
          </a:p>
          <a:p>
            <a:pPr algn="ctr"/>
            <a:r>
              <a:rPr lang="en-US" sz="2000" b="0" i="0" dirty="0" smtClean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“…</a:t>
            </a:r>
            <a:r>
              <a:rPr lang="es-ES" sz="20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Dios los ha escogido desde el principio para salvación mediante la santificación por el Espíritu y la fe </a:t>
            </a:r>
            <a:r>
              <a:rPr lang="es-ES" sz="2000" b="1" i="1" u="sng" dirty="0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 la verdad</a:t>
            </a:r>
            <a:r>
              <a:rPr lang="en-US" sz="2000" b="0" i="0" dirty="0" smtClean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</a:t>
            </a:r>
            <a:r>
              <a:rPr lang="en-US" sz="2000" b="1" i="0" baseline="3000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14 </a:t>
            </a:r>
            <a:r>
              <a:rPr lang="es-ES" sz="2000" dirty="0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Fue </a:t>
            </a:r>
            <a:r>
              <a:rPr lang="es-ES" sz="20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para esto que Él los llamó </a:t>
            </a:r>
            <a:r>
              <a:rPr lang="es-ES" sz="2000" b="1" i="1" u="sng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mediante nuestro </a:t>
            </a:r>
            <a:r>
              <a:rPr lang="es-ES" sz="2000" b="1" i="1" u="sng" dirty="0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evangelio</a:t>
            </a:r>
            <a:r>
              <a:rPr lang="en-US" sz="2000" b="0" i="0" dirty="0" smtClean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…”</a:t>
            </a:r>
            <a:endParaRPr lang="en-US" sz="2000" dirty="0">
              <a:solidFill>
                <a:schemeClr val="bg1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1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87D724C-2A47-7ADF-D9D0-21C9CF8B4247}"/>
              </a:ext>
            </a:extLst>
          </p:cNvPr>
          <p:cNvSpPr txBox="1"/>
          <p:nvPr/>
        </p:nvSpPr>
        <p:spPr>
          <a:xfrm>
            <a:off x="172528" y="172527"/>
            <a:ext cx="439947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- Acts 18:9-10 -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>
              <a:spcAft>
                <a:spcPts val="1200"/>
              </a:spcAft>
            </a:pPr>
            <a:r>
              <a:rPr lang="en-US" sz="26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Revelation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“I have many people in this city.” (18:10)</a:t>
            </a:r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6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Exhortation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“Do not be afraid…but speak…” (18:9)</a:t>
            </a: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Speak the Gospel not the church (1 Cor. 2:2)</a:t>
            </a:r>
          </a:p>
          <a:p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D890FF8F-A906-8F38-FB96-D9D0DE8BA59B}"/>
              </a:ext>
            </a:extLst>
          </p:cNvPr>
          <p:cNvSpPr/>
          <p:nvPr/>
        </p:nvSpPr>
        <p:spPr>
          <a:xfrm>
            <a:off x="319177" y="3372929"/>
            <a:ext cx="4106173" cy="1656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 Cor. 3:11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“For no man can lay a foundation other than the one which is laid, which is Jesus Christ.”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87D724C-2A47-7ADF-D9D0-21C9CF8B4247}"/>
              </a:ext>
            </a:extLst>
          </p:cNvPr>
          <p:cNvSpPr txBox="1"/>
          <p:nvPr/>
        </p:nvSpPr>
        <p:spPr>
          <a:xfrm>
            <a:off x="4571999" y="172527"/>
            <a:ext cx="439947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- </a:t>
            </a:r>
            <a:r>
              <a:rPr lang="en-US" sz="28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Hechos</a:t>
            </a:r>
            <a:r>
              <a:rPr lang="en-US" sz="28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18:9-10 -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>
              <a:spcAft>
                <a:spcPts val="1200"/>
              </a:spcAft>
            </a:pPr>
            <a:r>
              <a:rPr lang="en-US" sz="26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Revelación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Yo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tengo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mucha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gente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esta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ciudad”. (18:10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)</a:t>
            </a:r>
            <a:endParaRPr lang="en-US" sz="2600" b="1" u="sng" dirty="0" smtClean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600" b="1" u="sng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Exhortaci</a:t>
            </a:r>
            <a:r>
              <a:rPr lang="es-ES" sz="2600" b="1" u="sng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ón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: “No </a:t>
            </a:r>
            <a:r>
              <a:rPr lang="en-US" sz="26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temas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…</a:t>
            </a:r>
            <a:r>
              <a:rPr lang="en-US" sz="26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sigue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hablando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…” 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(18:9)</a:t>
            </a: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Habla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el </a:t>
            </a: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Evangelio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y no la </a:t>
            </a: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iglesia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(1 </a:t>
            </a: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Cor. 2:2)</a:t>
            </a:r>
          </a:p>
          <a:p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5" name="Rectangle: Rounded Corners 2">
            <a:extLst>
              <a:ext uri="{FF2B5EF4-FFF2-40B4-BE49-F238E27FC236}">
                <a16:creationId xmlns:a16="http://schemas.microsoft.com/office/drawing/2014/main" xmlns="" id="{D890FF8F-A906-8F38-FB96-D9D0DE8BA59B}"/>
              </a:ext>
            </a:extLst>
          </p:cNvPr>
          <p:cNvSpPr/>
          <p:nvPr/>
        </p:nvSpPr>
        <p:spPr>
          <a:xfrm>
            <a:off x="4718648" y="3372929"/>
            <a:ext cx="4106173" cy="1656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 Cor. 3:11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“</a:t>
            </a:r>
            <a:r>
              <a:rPr lang="es-ES" sz="20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Pues nadie puede poner otro fundamento que el que ya está puesto, el cual es </a:t>
            </a:r>
            <a:r>
              <a:rPr lang="es-ES" sz="2000" dirty="0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Jesucristo</a:t>
            </a:r>
            <a:r>
              <a:rPr lang="en-US" sz="2000" dirty="0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”.</a:t>
            </a:r>
            <a:endParaRPr lang="en-US" sz="2000" dirty="0">
              <a:solidFill>
                <a:schemeClr val="bg1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56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87D724C-2A47-7ADF-D9D0-21C9CF8B4247}"/>
              </a:ext>
            </a:extLst>
          </p:cNvPr>
          <p:cNvSpPr txBox="1"/>
          <p:nvPr/>
        </p:nvSpPr>
        <p:spPr>
          <a:xfrm>
            <a:off x="172528" y="172527"/>
            <a:ext cx="439947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- Acts 18:9-10 -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>
              <a:spcAft>
                <a:spcPts val="1200"/>
              </a:spcAft>
            </a:pPr>
            <a:r>
              <a:rPr lang="en-US" sz="26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Revelation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“I have many people in this city.” (18:10)</a:t>
            </a:r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6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Exhortation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“Do not be afraid…but speak…” (18:9)</a:t>
            </a: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Speak the Gospel not the church (1 Cor. 2:2)</a:t>
            </a: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Some will listen, some will not (1 Cor. 1:18, 22-24)</a:t>
            </a:r>
          </a:p>
          <a:p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D890FF8F-A906-8F38-FB96-D9D0DE8BA59B}"/>
              </a:ext>
            </a:extLst>
          </p:cNvPr>
          <p:cNvSpPr/>
          <p:nvPr/>
        </p:nvSpPr>
        <p:spPr>
          <a:xfrm>
            <a:off x="319177" y="4132052"/>
            <a:ext cx="4106173" cy="1518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 Cor. 1:18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“For the word of the cross is foolishness to those who are perishing, but to us who are being saved it is the power of God.”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87D724C-2A47-7ADF-D9D0-21C9CF8B4247}"/>
              </a:ext>
            </a:extLst>
          </p:cNvPr>
          <p:cNvSpPr txBox="1"/>
          <p:nvPr/>
        </p:nvSpPr>
        <p:spPr>
          <a:xfrm>
            <a:off x="4571999" y="172527"/>
            <a:ext cx="439947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- </a:t>
            </a:r>
            <a:r>
              <a:rPr lang="en-US" sz="28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Hechos</a:t>
            </a:r>
            <a:r>
              <a:rPr lang="en-US" sz="28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18:9-10 -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>
              <a:spcAft>
                <a:spcPts val="1200"/>
              </a:spcAft>
            </a:pPr>
            <a:r>
              <a:rPr lang="en-US" sz="26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Revelación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Yo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tengo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mucha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gente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esta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ciudad”. (18:10)</a:t>
            </a:r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600" b="1" u="sng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Exhortaci</a:t>
            </a:r>
            <a:r>
              <a:rPr lang="es-ES" sz="2600" b="1" u="sng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ón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“No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temas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…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sigue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hablando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…” (18:9)</a:t>
            </a: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Habla</a:t>
            </a: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el </a:t>
            </a:r>
            <a:r>
              <a:rPr lang="en-US" sz="24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Evangelio</a:t>
            </a: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y no la </a:t>
            </a:r>
            <a:r>
              <a:rPr lang="en-US" sz="24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iglesia</a:t>
            </a: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(1 Cor. 2:2)</a:t>
            </a: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Algunos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escucharán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, </a:t>
            </a: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otros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no (1 </a:t>
            </a: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Cor. 1:18, 22-24)</a:t>
            </a:r>
          </a:p>
          <a:p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5" name="Rectangle: Rounded Corners 2">
            <a:extLst>
              <a:ext uri="{FF2B5EF4-FFF2-40B4-BE49-F238E27FC236}">
                <a16:creationId xmlns:a16="http://schemas.microsoft.com/office/drawing/2014/main" xmlns="" id="{D890FF8F-A906-8F38-FB96-D9D0DE8BA59B}"/>
              </a:ext>
            </a:extLst>
          </p:cNvPr>
          <p:cNvSpPr/>
          <p:nvPr/>
        </p:nvSpPr>
        <p:spPr>
          <a:xfrm>
            <a:off x="4718648" y="4132052"/>
            <a:ext cx="4106173" cy="1518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 Cor. 1:18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“</a:t>
            </a:r>
            <a:r>
              <a:rPr lang="es-ES" sz="20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Porque la palabra de la cruz es necedad para los que se pierden, pero para nosotros los salvos es poder de </a:t>
            </a:r>
            <a:r>
              <a:rPr lang="es-ES" sz="2000" dirty="0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Dios</a:t>
            </a:r>
            <a:r>
              <a:rPr lang="en-US" sz="2000" dirty="0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”.</a:t>
            </a:r>
            <a:endParaRPr lang="en-US" sz="2000" dirty="0">
              <a:solidFill>
                <a:schemeClr val="bg1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03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87D724C-2A47-7ADF-D9D0-21C9CF8B4247}"/>
              </a:ext>
            </a:extLst>
          </p:cNvPr>
          <p:cNvSpPr txBox="1"/>
          <p:nvPr/>
        </p:nvSpPr>
        <p:spPr>
          <a:xfrm>
            <a:off x="172528" y="172527"/>
            <a:ext cx="439947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- Acts 18:9-10 -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>
              <a:spcAft>
                <a:spcPts val="1200"/>
              </a:spcAft>
            </a:pPr>
            <a:r>
              <a:rPr lang="en-US" sz="26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Revelation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“I have many people in this city.” (18:10)</a:t>
            </a:r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>
              <a:spcAft>
                <a:spcPts val="1200"/>
              </a:spcAft>
            </a:pPr>
            <a:r>
              <a:rPr lang="en-US" sz="26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Exhortation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“Do not be afraid…but speak…” (18:9)</a:t>
            </a:r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6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Consolation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“I am with you…” (18:10)</a:t>
            </a: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Paul believed God</a:t>
            </a: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Paul knew any success was given by God (1 Cor. 3:6)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06A9706C-0187-32EE-E3BD-3524D023849F}"/>
              </a:ext>
            </a:extLst>
          </p:cNvPr>
          <p:cNvSpPr/>
          <p:nvPr/>
        </p:nvSpPr>
        <p:spPr>
          <a:xfrm>
            <a:off x="319177" y="4619032"/>
            <a:ext cx="4106173" cy="10782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 Cor. 3:9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“For we are </a:t>
            </a:r>
            <a:r>
              <a:rPr lang="en-US" b="1" i="1" u="sng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God’s fellow workers</a:t>
            </a:r>
            <a:r>
              <a:rPr lang="en-US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; you are God’s field, God’s building.”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87D724C-2A47-7ADF-D9D0-21C9CF8B4247}"/>
              </a:ext>
            </a:extLst>
          </p:cNvPr>
          <p:cNvSpPr txBox="1"/>
          <p:nvPr/>
        </p:nvSpPr>
        <p:spPr>
          <a:xfrm>
            <a:off x="4571999" y="172527"/>
            <a:ext cx="439947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- </a:t>
            </a:r>
            <a:r>
              <a:rPr lang="en-US" sz="28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Hechos</a:t>
            </a:r>
            <a:r>
              <a:rPr lang="en-US" sz="28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18:9-10 -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>
              <a:spcAft>
                <a:spcPts val="1200"/>
              </a:spcAft>
            </a:pPr>
            <a:r>
              <a:rPr lang="en-US" sz="2600" b="1" u="sng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Revelación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: “</a:t>
            </a:r>
            <a:r>
              <a:rPr lang="en-US" sz="26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Yo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tengo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mucha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gente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en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esta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ciudad”. (18:10)</a:t>
            </a:r>
            <a:endParaRPr lang="en-US" sz="2600" b="1" u="sng" dirty="0" smtClean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>
              <a:spcAft>
                <a:spcPts val="1200"/>
              </a:spcAft>
            </a:pPr>
            <a:r>
              <a:rPr lang="en-US" sz="2600" b="1" u="sng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Exhortación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: “No </a:t>
            </a:r>
            <a:r>
              <a:rPr lang="en-US" sz="26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temas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…</a:t>
            </a:r>
            <a:r>
              <a:rPr lang="en-US" sz="26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sigue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hablando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…” (18:9)</a:t>
            </a:r>
            <a:endParaRPr lang="en-US" sz="2600" b="1" u="sng" dirty="0" smtClean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600" b="1" u="sng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Consolación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: “</a:t>
            </a:r>
            <a:r>
              <a:rPr lang="en-US" sz="26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Yo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estoy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contigo</a:t>
            </a:r>
            <a:r>
              <a:rPr lang="en-US" sz="26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…” (18:10)</a:t>
            </a: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Pablo </a:t>
            </a: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confió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en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Dios</a:t>
            </a: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Pablo </a:t>
            </a: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sabía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que Dios </a:t>
            </a: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daba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cualquier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éxito</a:t>
            </a:r>
            <a:r>
              <a:rPr lang="en-US" sz="24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(1 Cor. 3:6)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5" name="Rectangle: Rounded Corners 2">
            <a:extLst>
              <a:ext uri="{FF2B5EF4-FFF2-40B4-BE49-F238E27FC236}">
                <a16:creationId xmlns:a16="http://schemas.microsoft.com/office/drawing/2014/main" xmlns="" id="{06A9706C-0187-32EE-E3BD-3524D023849F}"/>
              </a:ext>
            </a:extLst>
          </p:cNvPr>
          <p:cNvSpPr/>
          <p:nvPr/>
        </p:nvSpPr>
        <p:spPr>
          <a:xfrm>
            <a:off x="4718648" y="4619031"/>
            <a:ext cx="4106173" cy="10782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 Cor. </a:t>
            </a:r>
            <a:r>
              <a:rPr lang="en-US" b="1" i="0" dirty="0" smtClean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3:9 </a:t>
            </a:r>
            <a:r>
              <a:rPr lang="en-US" dirty="0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“</a:t>
            </a:r>
            <a:r>
              <a:rPr lang="en-US" dirty="0" err="1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Porque</a:t>
            </a:r>
            <a:r>
              <a:rPr lang="en-US" dirty="0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nosotros</a:t>
            </a:r>
            <a:r>
              <a:rPr lang="en-US" dirty="0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somos</a:t>
            </a:r>
            <a:r>
              <a:rPr lang="en-US" dirty="0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b="1" i="1" u="sng" dirty="0" err="1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colaboradores</a:t>
            </a:r>
            <a:r>
              <a:rPr lang="en-US" b="1" i="1" u="sng" dirty="0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b="1" i="1" u="sng" dirty="0" err="1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</a:t>
            </a:r>
            <a:r>
              <a:rPr lang="en-US" b="1" i="1" u="sng" dirty="0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la labor de Dios</a:t>
            </a:r>
            <a:r>
              <a:rPr lang="en-US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,</a:t>
            </a:r>
            <a:r>
              <a:rPr lang="en-US" dirty="0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y </a:t>
            </a:r>
            <a:r>
              <a:rPr lang="en-US" dirty="0" err="1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ustedes</a:t>
            </a:r>
            <a:r>
              <a:rPr lang="en-US" dirty="0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son el campo de </a:t>
            </a:r>
            <a:r>
              <a:rPr lang="en-US" dirty="0" err="1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cultivo</a:t>
            </a:r>
            <a:r>
              <a:rPr lang="en-US" dirty="0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de Dios, el </a:t>
            </a:r>
            <a:r>
              <a:rPr lang="en-US" dirty="0" err="1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edificio</a:t>
            </a:r>
            <a:r>
              <a:rPr lang="en-US" dirty="0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de Dios”.</a:t>
            </a:r>
            <a:endParaRPr lang="en-US" dirty="0">
              <a:solidFill>
                <a:schemeClr val="bg1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24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87D724C-2A47-7ADF-D9D0-21C9CF8B4247}"/>
              </a:ext>
            </a:extLst>
          </p:cNvPr>
          <p:cNvSpPr txBox="1"/>
          <p:nvPr/>
        </p:nvSpPr>
        <p:spPr>
          <a:xfrm>
            <a:off x="172528" y="172527"/>
            <a:ext cx="439947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We have the same mission!</a:t>
            </a:r>
          </a:p>
          <a:p>
            <a:pPr>
              <a:spcAft>
                <a:spcPts val="1200"/>
              </a:spcAft>
            </a:pPr>
            <a:r>
              <a:rPr lang="en-US" sz="28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Revelation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God has many people in Atlanta</a:t>
            </a:r>
            <a:endParaRPr lang="en-US" sz="28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>
              <a:spcAft>
                <a:spcPts val="1200"/>
              </a:spcAft>
            </a:pPr>
            <a:r>
              <a:rPr lang="en-US" sz="28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Exhortation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Speak the same message of Jesus</a:t>
            </a:r>
            <a:endParaRPr lang="en-US" sz="28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8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Consolation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God continues to be with us</a:t>
            </a:r>
          </a:p>
          <a:p>
            <a:pPr>
              <a:spcAft>
                <a:spcPts val="1200"/>
              </a:spcAft>
            </a:pPr>
            <a:endParaRPr lang="en-US" sz="28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D64131E4-BAA5-82AA-685A-FC8A4C1114A8}"/>
              </a:ext>
            </a:extLst>
          </p:cNvPr>
          <p:cNvSpPr/>
          <p:nvPr/>
        </p:nvSpPr>
        <p:spPr>
          <a:xfrm>
            <a:off x="146649" y="3750336"/>
            <a:ext cx="4451230" cy="1792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0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Matt. 28:20</a:t>
            </a:r>
          </a:p>
          <a:p>
            <a:pPr algn="ctr"/>
            <a:r>
              <a:rPr lang="en-US" sz="2200" b="1" baseline="300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“</a:t>
            </a:r>
            <a:r>
              <a:rPr lang="en-US" sz="2200" b="0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teaching them to observe all that I commanded you; and </a:t>
            </a:r>
            <a:r>
              <a:rPr lang="en-US" sz="2200" b="1" i="1" u="sng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lo, I am with you always, even to the end of the age</a:t>
            </a:r>
            <a:r>
              <a:rPr lang="en-US" sz="2200" b="0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.”</a:t>
            </a:r>
            <a:endParaRPr lang="en-US" sz="2200" dirty="0">
              <a:solidFill>
                <a:schemeClr val="bg1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87D724C-2A47-7ADF-D9D0-21C9CF8B4247}"/>
              </a:ext>
            </a:extLst>
          </p:cNvPr>
          <p:cNvSpPr txBox="1"/>
          <p:nvPr/>
        </p:nvSpPr>
        <p:spPr>
          <a:xfrm>
            <a:off x="4623758" y="172527"/>
            <a:ext cx="439947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¡</a:t>
            </a:r>
            <a:r>
              <a:rPr lang="en-US" sz="28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Tenemos</a:t>
            </a:r>
            <a:r>
              <a:rPr lang="en-US" sz="28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la </a:t>
            </a:r>
            <a:r>
              <a:rPr lang="en-US" sz="28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misma</a:t>
            </a:r>
            <a:r>
              <a:rPr lang="en-US" sz="28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8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misión</a:t>
            </a:r>
            <a:r>
              <a:rPr lang="en-US" sz="28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!</a:t>
            </a:r>
            <a:endParaRPr lang="en-US" sz="28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>
              <a:spcAft>
                <a:spcPts val="1200"/>
              </a:spcAft>
            </a:pPr>
            <a:r>
              <a:rPr lang="en-US" sz="2800" b="1" u="sng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Revelación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</a:t>
            </a:r>
            <a:r>
              <a:rPr lang="en-US" sz="28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Dios </a:t>
            </a:r>
            <a:r>
              <a:rPr lang="en-US" sz="28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tiene</a:t>
            </a:r>
            <a:r>
              <a:rPr lang="en-US" sz="28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8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mucha</a:t>
            </a:r>
            <a:r>
              <a:rPr lang="en-US" sz="28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8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gente</a:t>
            </a:r>
            <a:r>
              <a:rPr lang="en-US" sz="28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8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en</a:t>
            </a:r>
            <a:r>
              <a:rPr lang="en-US" sz="28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Atlanta</a:t>
            </a:r>
            <a:endParaRPr lang="en-US" sz="28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>
              <a:spcAft>
                <a:spcPts val="1200"/>
              </a:spcAft>
            </a:pPr>
            <a:r>
              <a:rPr lang="en-US" sz="2800" b="1" u="sng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Exhortación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</a:t>
            </a:r>
            <a:r>
              <a:rPr lang="en-US" sz="28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Hablemos</a:t>
            </a:r>
            <a:r>
              <a:rPr lang="en-US" sz="28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el </a:t>
            </a:r>
            <a:r>
              <a:rPr lang="en-US" sz="28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mismo</a:t>
            </a:r>
            <a:r>
              <a:rPr lang="en-US" sz="28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8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mensaje</a:t>
            </a:r>
            <a:r>
              <a:rPr lang="en-US" sz="28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de </a:t>
            </a:r>
            <a:r>
              <a:rPr lang="en-US" sz="28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Jesús</a:t>
            </a:r>
            <a:endParaRPr lang="en-US" sz="28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800" b="1" u="sng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Consolación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</a:t>
            </a:r>
            <a:r>
              <a:rPr lang="en-US" sz="28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Dios </a:t>
            </a:r>
            <a:r>
              <a:rPr lang="en-US" sz="28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sigue</a:t>
            </a:r>
            <a:r>
              <a:rPr lang="en-US" sz="28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8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estando</a:t>
            </a:r>
            <a:r>
              <a:rPr lang="en-US" sz="2800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con </a:t>
            </a:r>
            <a:r>
              <a:rPr lang="en-US" sz="2800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nosotros</a:t>
            </a:r>
            <a:endParaRPr lang="en-US" sz="28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>
              <a:spcAft>
                <a:spcPts val="1200"/>
              </a:spcAft>
            </a:pPr>
            <a:endParaRPr lang="en-US" sz="28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5" name="Rectangle: Rounded Corners 2">
            <a:extLst>
              <a:ext uri="{FF2B5EF4-FFF2-40B4-BE49-F238E27FC236}">
                <a16:creationId xmlns:a16="http://schemas.microsoft.com/office/drawing/2014/main" xmlns="" id="{D64131E4-BAA5-82AA-685A-FC8A4C1114A8}"/>
              </a:ext>
            </a:extLst>
          </p:cNvPr>
          <p:cNvSpPr/>
          <p:nvPr/>
        </p:nvSpPr>
        <p:spPr>
          <a:xfrm>
            <a:off x="4597879" y="3750336"/>
            <a:ext cx="4451230" cy="1792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0" i="0" dirty="0" smtClean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Mat. </a:t>
            </a:r>
            <a:r>
              <a:rPr lang="en-US" sz="2200" b="0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28:20</a:t>
            </a:r>
          </a:p>
          <a:p>
            <a:pPr algn="ctr"/>
            <a:r>
              <a:rPr lang="en-US" sz="2200" b="1" baseline="30000" dirty="0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“</a:t>
            </a:r>
            <a:r>
              <a:rPr lang="es-ES" sz="22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enseñándoles a guardar todo lo que les he mandado; y </a:t>
            </a:r>
            <a:r>
              <a:rPr lang="es-ES" sz="2200" b="1" i="1" u="sng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¡recuerden! Yo estoy con ustedes todos los días, hasta el fin del </a:t>
            </a:r>
            <a:r>
              <a:rPr lang="es-ES" sz="2200" b="1" i="1" u="sng" dirty="0" smtClean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mundo</a:t>
            </a:r>
            <a:r>
              <a:rPr lang="es-ES" sz="22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 </a:t>
            </a:r>
            <a:r>
              <a:rPr lang="en-US" sz="2200" b="0" i="0" dirty="0" smtClean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”.</a:t>
            </a:r>
            <a:endParaRPr lang="en-US" sz="2200" dirty="0">
              <a:solidFill>
                <a:schemeClr val="bg1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6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4A984E-E6BF-F6B8-89A4-B14AB96C25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2512" y="784860"/>
            <a:ext cx="4106173" cy="2971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Llenando</a:t>
            </a:r>
            <a:r>
              <a:rPr lang="en-US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nuestras</a:t>
            </a:r>
            <a:r>
              <a:rPr lang="en-US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ciudades</a:t>
            </a:r>
            <a:r>
              <a:rPr lang="en-US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con la </a:t>
            </a:r>
            <a:r>
              <a:rPr lang="en-US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enseñanza</a:t>
            </a:r>
            <a:r>
              <a:rPr lang="en-US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de </a:t>
            </a:r>
            <a:r>
              <a:rPr lang="en-US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Jesús</a:t>
            </a:r>
            <a:endParaRPr lang="en-US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C5BC9E1-79C2-07CB-CF1D-ACF8CFDFE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539" y="3704391"/>
            <a:ext cx="4106173" cy="9525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A lesson from Acts 18:9-10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794A984E-E6BF-F6B8-89A4-B14AB96C252F}"/>
              </a:ext>
            </a:extLst>
          </p:cNvPr>
          <p:cNvSpPr txBox="1">
            <a:spLocks/>
          </p:cNvSpPr>
          <p:nvPr/>
        </p:nvSpPr>
        <p:spPr>
          <a:xfrm>
            <a:off x="393939" y="784860"/>
            <a:ext cx="4106173" cy="2971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000" kern="1200" spc="-38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Filling Our Cities with the Teaching of Jesus</a:t>
            </a:r>
            <a:endParaRPr lang="en-US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6C5BC9E1-79C2-07CB-CF1D-ACF8CFDFE5AB}"/>
              </a:ext>
            </a:extLst>
          </p:cNvPr>
          <p:cNvSpPr txBox="1">
            <a:spLocks/>
          </p:cNvSpPr>
          <p:nvPr/>
        </p:nvSpPr>
        <p:spPr>
          <a:xfrm>
            <a:off x="4652512" y="3756660"/>
            <a:ext cx="4106173" cy="952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800" kern="1200" cap="all" spc="15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UNA </a:t>
            </a:r>
            <a:r>
              <a:rPr lang="en-US" sz="2800" dirty="0" err="1" smtClean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lección</a:t>
            </a:r>
            <a:r>
              <a:rPr lang="en-US" sz="2800" dirty="0" smtClean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de </a:t>
            </a:r>
            <a:r>
              <a:rPr lang="en-US" sz="2800" dirty="0" err="1" smtClean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hechos</a:t>
            </a:r>
            <a:r>
              <a:rPr lang="en-US" sz="2800" dirty="0" smtClean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18:9-10</a:t>
            </a:r>
            <a:endParaRPr lang="en-US" sz="2800" dirty="0">
              <a:solidFill>
                <a:schemeClr val="tx1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57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1555</TotalTime>
  <Words>842</Words>
  <Application>Microsoft Office PowerPoint</Application>
  <PresentationFormat>On-screen Show (16:10)</PresentationFormat>
  <Paragraphs>95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Mongolian Baiti</vt:lpstr>
      <vt:lpstr>Retrospect</vt:lpstr>
      <vt:lpstr>Llenando nuestras ciudades con la enseñanza de Jesús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Llenando nuestras ciudades con la enseñanza de Jesús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Filling Our Cities with the Teaching of Jesus</dc:title>
  <dc:creator>Dustin Merkle</dc:creator>
  <cp:lastModifiedBy>Esther Eubanks</cp:lastModifiedBy>
  <cp:revision>15</cp:revision>
  <dcterms:created xsi:type="dcterms:W3CDTF">2023-03-06T15:05:03Z</dcterms:created>
  <dcterms:modified xsi:type="dcterms:W3CDTF">2023-03-07T20:41:01Z</dcterms:modified>
</cp:coreProperties>
</file>