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75" r:id="rId3"/>
    <p:sldId id="268" r:id="rId4"/>
    <p:sldId id="269" r:id="rId5"/>
    <p:sldId id="273" r:id="rId6"/>
    <p:sldId id="271" r:id="rId7"/>
    <p:sldId id="276" r:id="rId8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0" autoAdjust="0"/>
  </p:normalViewPr>
  <p:slideViewPr>
    <p:cSldViewPr snapToGrid="0" snapToObjects="1">
      <p:cViewPr varScale="1">
        <p:scale>
          <a:sx n="53" d="100"/>
          <a:sy n="53" d="100"/>
        </p:scale>
        <p:origin x="44" y="5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A7A24-5869-2542-9D29-974486CE5055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B8A9E-DF65-CB4D-8FFB-82997943E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8A9E-DF65-CB4D-8FFB-82997943E9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B8A9E-DF65-CB4D-8FFB-82997943E9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324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DB8A9E-DF65-CB4D-8FFB-82997943E9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3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DB8A9E-DF65-CB4D-8FFB-82997943E9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DB8A9E-DF65-CB4D-8FFB-82997943E9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0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DB8A9E-DF65-CB4D-8FFB-82997943E9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B8A9E-DF65-CB4D-8FFB-82997943E9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1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DE3A9-5ADB-3443-BA5F-9C68C025DC41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C15A-4D5E-0140-AE4C-D712B04D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DB408-5E63-DF46-9911-286269700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Él te está llamando…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33824-CF57-4D46-9EDD-2816EE500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76331-AF93-0A48-8079-D6571688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859" y="453358"/>
            <a:ext cx="6024282" cy="2031325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“ÉL TE LLAMA…”</a:t>
            </a:r>
          </a:p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MARCOS 10:49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952E9D-6541-674D-AE93-5FC92A1B4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34" t="8000" r="17710" b="63639"/>
          <a:stretch/>
        </p:blipFill>
        <p:spPr>
          <a:xfrm>
            <a:off x="2846895" y="415637"/>
            <a:ext cx="3440783" cy="9418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5B64DB-D17A-8740-A6A0-BE30C9F3020A}"/>
              </a:ext>
            </a:extLst>
          </p:cNvPr>
          <p:cNvSpPr txBox="1"/>
          <p:nvPr/>
        </p:nvSpPr>
        <p:spPr>
          <a:xfrm>
            <a:off x="294705" y="1586747"/>
            <a:ext cx="8545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i="1" dirty="0" smtClean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estudiar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acontecimiento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muy de cerca...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40E1E1F-476A-664D-A899-69ECF12E667B}"/>
              </a:ext>
            </a:extLst>
          </p:cNvPr>
          <p:cNvSpPr/>
          <p:nvPr/>
        </p:nvSpPr>
        <p:spPr>
          <a:xfrm>
            <a:off x="3223551" y="2422358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curación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9F536F5-52EB-5E4F-BBB1-ABCB6886CE35}"/>
              </a:ext>
            </a:extLst>
          </p:cNvPr>
          <p:cNvSpPr/>
          <p:nvPr/>
        </p:nvSpPr>
        <p:spPr>
          <a:xfrm>
            <a:off x="311909" y="2415794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lugar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92FD0D8-CD6E-174B-AC3D-039BDE9CFB27}"/>
              </a:ext>
            </a:extLst>
          </p:cNvPr>
          <p:cNvSpPr/>
          <p:nvPr/>
        </p:nvSpPr>
        <p:spPr>
          <a:xfrm>
            <a:off x="6135193" y="2422358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Los hombres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104915-6E80-CF40-9249-4AEC7152516D}"/>
              </a:ext>
            </a:extLst>
          </p:cNvPr>
          <p:cNvSpPr txBox="1"/>
          <p:nvPr/>
        </p:nvSpPr>
        <p:spPr>
          <a:xfrm>
            <a:off x="303886" y="3111598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</a:t>
            </a:r>
            <a:r>
              <a:rPr lang="en-US" sz="2000" i="1" dirty="0" smtClean="0">
                <a:solidFill>
                  <a:schemeClr val="bg1"/>
                </a:solidFill>
              </a:rPr>
              <a:t>“Al </a:t>
            </a:r>
            <a:r>
              <a:rPr lang="en-US" sz="2000" i="1" dirty="0" err="1" smtClean="0">
                <a:solidFill>
                  <a:schemeClr val="bg1"/>
                </a:solidFill>
              </a:rPr>
              <a:t>salir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de Jericó”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Mateo 20:29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659934-DD29-2448-9B77-02A92E5C5A03}"/>
              </a:ext>
            </a:extLst>
          </p:cNvPr>
          <p:cNvSpPr txBox="1"/>
          <p:nvPr/>
        </p:nvSpPr>
        <p:spPr>
          <a:xfrm>
            <a:off x="303886" y="3894633"/>
            <a:ext cx="26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</a:t>
            </a:r>
            <a:r>
              <a:rPr lang="en-US" sz="2000" i="1" dirty="0" err="1" smtClean="0">
                <a:solidFill>
                  <a:schemeClr val="bg1"/>
                </a:solidFill>
              </a:rPr>
              <a:t>salía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de Jericó”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Marcos 10:46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22B4822-4953-6648-9450-580772CEB6B0}"/>
              </a:ext>
            </a:extLst>
          </p:cNvPr>
          <p:cNvSpPr txBox="1"/>
          <p:nvPr/>
        </p:nvSpPr>
        <p:spPr>
          <a:xfrm>
            <a:off x="303885" y="4682580"/>
            <a:ext cx="26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</a:t>
            </a:r>
            <a:r>
              <a:rPr lang="en-US" sz="2000" i="1" dirty="0" smtClean="0">
                <a:solidFill>
                  <a:schemeClr val="bg1"/>
                </a:solidFill>
              </a:rPr>
              <a:t>al </a:t>
            </a:r>
            <a:r>
              <a:rPr lang="en-US" sz="2000" i="1" dirty="0" err="1" smtClean="0">
                <a:solidFill>
                  <a:schemeClr val="bg1"/>
                </a:solidFill>
              </a:rPr>
              <a:t>acercarse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Jesús</a:t>
            </a:r>
            <a:r>
              <a:rPr lang="en-US" sz="2000" i="1" dirty="0" smtClean="0">
                <a:solidFill>
                  <a:schemeClr val="bg1"/>
                </a:solidFill>
              </a:rPr>
              <a:t> a </a:t>
            </a:r>
            <a:r>
              <a:rPr lang="en-US" sz="2000" i="1" dirty="0" err="1" smtClean="0">
                <a:solidFill>
                  <a:schemeClr val="bg1"/>
                </a:solidFill>
              </a:rPr>
              <a:t>Jericó</a:t>
            </a:r>
            <a:r>
              <a:rPr lang="en-US" sz="2000" i="1" dirty="0" smtClean="0">
                <a:solidFill>
                  <a:schemeClr val="bg1"/>
                </a:solidFill>
              </a:rPr>
              <a:t>” Lucas </a:t>
            </a:r>
            <a:r>
              <a:rPr lang="en-US" sz="2000" i="1" dirty="0">
                <a:solidFill>
                  <a:schemeClr val="bg1"/>
                </a:solidFill>
              </a:rPr>
              <a:t>18:35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5F22B0-5B92-3142-AB3E-A4588F1F6DC1}"/>
              </a:ext>
            </a:extLst>
          </p:cNvPr>
          <p:cNvSpPr txBox="1"/>
          <p:nvPr/>
        </p:nvSpPr>
        <p:spPr>
          <a:xfrm>
            <a:off x="3322303" y="3111598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</a:t>
            </a:r>
            <a:r>
              <a:rPr lang="en-US" sz="2000" i="1" dirty="0" err="1">
                <a:solidFill>
                  <a:schemeClr val="bg1"/>
                </a:solidFill>
              </a:rPr>
              <a:t>tocó</a:t>
            </a:r>
            <a:r>
              <a:rPr lang="en-US" sz="2000" i="1" dirty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los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</a:rPr>
              <a:t>ojos</a:t>
            </a:r>
            <a:r>
              <a:rPr lang="en-US" sz="2000" i="1" dirty="0" smtClean="0">
                <a:solidFill>
                  <a:schemeClr val="bg1"/>
                </a:solidFill>
              </a:rPr>
              <a:t> de </a:t>
            </a:r>
            <a:r>
              <a:rPr lang="en-US" sz="2000" i="1" dirty="0" err="1" smtClean="0">
                <a:solidFill>
                  <a:schemeClr val="bg1"/>
                </a:solidFill>
              </a:rPr>
              <a:t>ellos</a:t>
            </a:r>
            <a:r>
              <a:rPr lang="en-US" sz="2000" i="1" dirty="0" smtClean="0">
                <a:solidFill>
                  <a:schemeClr val="bg1"/>
                </a:solidFill>
              </a:rPr>
              <a:t>”</a:t>
            </a:r>
            <a:r>
              <a:rPr lang="en-US" sz="2000" i="1" dirty="0">
                <a:solidFill>
                  <a:schemeClr val="bg1"/>
                </a:solidFill>
              </a:rPr>
              <a:t/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Mateo 20:34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1CC9E23-5547-BE4F-ACEE-6353846C0022}"/>
              </a:ext>
            </a:extLst>
          </p:cNvPr>
          <p:cNvSpPr txBox="1"/>
          <p:nvPr/>
        </p:nvSpPr>
        <p:spPr>
          <a:xfrm>
            <a:off x="3322302" y="3819484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“recibe tu vista”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Lucas 18:42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D5C54A0-CD51-C74F-96BA-3FE40CD2D36B}"/>
              </a:ext>
            </a:extLst>
          </p:cNvPr>
          <p:cNvSpPr txBox="1"/>
          <p:nvPr/>
        </p:nvSpPr>
        <p:spPr>
          <a:xfrm>
            <a:off x="6114045" y="3105325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“dos ciegos”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Mateo 20:30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0629902-EB33-3945-8F20-09587F8DADC4}"/>
              </a:ext>
            </a:extLst>
          </p:cNvPr>
          <p:cNvSpPr txBox="1"/>
          <p:nvPr/>
        </p:nvSpPr>
        <p:spPr>
          <a:xfrm>
            <a:off x="6127170" y="3819484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“Bartimeo, </a:t>
            </a:r>
            <a:r>
              <a:rPr lang="en-US" sz="2000" i="1" dirty="0" smtClean="0">
                <a:solidFill>
                  <a:schemeClr val="bg1"/>
                </a:solidFill>
              </a:rPr>
              <a:t>el </a:t>
            </a:r>
            <a:r>
              <a:rPr lang="en-US" sz="2000" i="1" dirty="0" err="1" smtClean="0">
                <a:solidFill>
                  <a:schemeClr val="bg1"/>
                </a:solidFill>
              </a:rPr>
              <a:t>hijo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de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Timeo” Marcos 10:46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BC40A1-7836-C644-B837-9A6DE1748CDC}"/>
              </a:ext>
            </a:extLst>
          </p:cNvPr>
          <p:cNvSpPr txBox="1"/>
          <p:nvPr/>
        </p:nvSpPr>
        <p:spPr>
          <a:xfrm>
            <a:off x="6135193" y="4602519"/>
            <a:ext cx="269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i="1" dirty="0">
                <a:solidFill>
                  <a:schemeClr val="bg1"/>
                </a:solidFill>
              </a:rPr>
              <a:t>• "un </a:t>
            </a:r>
            <a:r>
              <a:rPr lang="en-US" sz="2000" i="1" dirty="0" err="1" smtClean="0">
                <a:solidFill>
                  <a:schemeClr val="bg1"/>
                </a:solidFill>
              </a:rPr>
              <a:t>ciego</a:t>
            </a:r>
            <a:r>
              <a:rPr lang="en-US" sz="2000" i="1" dirty="0">
                <a:solidFill>
                  <a:schemeClr val="bg1"/>
                </a:solidFill>
              </a:rPr>
              <a:t>"</a:t>
            </a:r>
            <a:br>
              <a:rPr lang="en-US" sz="2000" i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Lucas 18:35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1554" y="443760"/>
            <a:ext cx="5071462" cy="923330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“ÉL TE LLAMA…”</a:t>
            </a:r>
          </a:p>
        </p:txBody>
      </p:sp>
    </p:spTree>
    <p:extLst>
      <p:ext uri="{BB962C8B-B14F-4D97-AF65-F5344CB8AC3E}">
        <p14:creationId xmlns:p14="http://schemas.microsoft.com/office/powerpoint/2010/main" val="36151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9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5B64DB-D17A-8740-A6A0-BE30C9F3020A}"/>
              </a:ext>
            </a:extLst>
          </p:cNvPr>
          <p:cNvSpPr txBox="1"/>
          <p:nvPr/>
        </p:nvSpPr>
        <p:spPr>
          <a:xfrm>
            <a:off x="1647319" y="1602336"/>
            <a:ext cx="5839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i="1" dirty="0" smtClean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 err="1">
                <a:solidFill>
                  <a:prstClr val="white"/>
                </a:solidFill>
                <a:latin typeface="Calibri" panose="020F0502020204030204"/>
              </a:rPr>
              <a:t>i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mitar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e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impresionante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f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40E1E1F-476A-664D-A899-69ECF12E667B}"/>
              </a:ext>
            </a:extLst>
          </p:cNvPr>
          <p:cNvSpPr/>
          <p:nvPr/>
        </p:nvSpPr>
        <p:spPr>
          <a:xfrm>
            <a:off x="3223551" y="2422358"/>
            <a:ext cx="2687468" cy="76601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hace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las multitudes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9F536F5-52EB-5E4F-BBB1-ABCB6886CE35}"/>
              </a:ext>
            </a:extLst>
          </p:cNvPr>
          <p:cNvSpPr/>
          <p:nvPr/>
        </p:nvSpPr>
        <p:spPr>
          <a:xfrm>
            <a:off x="311909" y="2415794"/>
            <a:ext cx="2687468" cy="772574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8422F"/>
                </a:solidFill>
                <a:latin typeface="Calibri" panose="020F0502020204030204"/>
              </a:rPr>
              <a:t>V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necesidad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92FD0D8-CD6E-174B-AC3D-039BDE9CFB27}"/>
              </a:ext>
            </a:extLst>
          </p:cNvPr>
          <p:cNvSpPr/>
          <p:nvPr/>
        </p:nvSpPr>
        <p:spPr>
          <a:xfrm>
            <a:off x="6135193" y="2422358"/>
            <a:ext cx="2687468" cy="76601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Busca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misericordia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9602EA86-54D7-EB47-810C-3C8EC88F4B0C}"/>
              </a:ext>
            </a:extLst>
          </p:cNvPr>
          <p:cNvSpPr/>
          <p:nvPr/>
        </p:nvSpPr>
        <p:spPr>
          <a:xfrm>
            <a:off x="3223551" y="3326340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8422F"/>
                </a:solidFill>
                <a:latin typeface="Calibri" panose="020F0502020204030204"/>
              </a:rPr>
              <a:t>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demora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9B00EB1-0B21-FA45-859E-1ED1FD2F2C2C}"/>
              </a:ext>
            </a:extLst>
          </p:cNvPr>
          <p:cNvSpPr/>
          <p:nvPr/>
        </p:nvSpPr>
        <p:spPr>
          <a:xfrm>
            <a:off x="311909" y="3323943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Deja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tesoro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582526B6-2368-6F4D-B42E-7C5DDDBC1F2C}"/>
              </a:ext>
            </a:extLst>
          </p:cNvPr>
          <p:cNvSpPr/>
          <p:nvPr/>
        </p:nvSpPr>
        <p:spPr>
          <a:xfrm>
            <a:off x="6135193" y="3323942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solidFill>
                  <a:srgbClr val="E8422F"/>
                </a:solidFill>
                <a:latin typeface="Calibri" panose="020F0502020204030204"/>
              </a:rPr>
              <a:t>Jamás</a:t>
            </a:r>
            <a:r>
              <a:rPr lang="en-US" sz="2800" b="1" dirty="0" smtClean="0">
                <a:solidFill>
                  <a:srgbClr val="E8422F"/>
                </a:solidFill>
                <a:latin typeface="Calibri" panose="020F0502020204030204"/>
              </a:rPr>
              <a:t> se </a:t>
            </a:r>
            <a:r>
              <a:rPr lang="en-US" sz="2800" b="1" dirty="0" err="1" smtClean="0">
                <a:solidFill>
                  <a:srgbClr val="E8422F"/>
                </a:solidFill>
                <a:latin typeface="Calibri" panose="020F0502020204030204"/>
              </a:rPr>
              <a:t>olvida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1554" y="443760"/>
            <a:ext cx="5071462" cy="923330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“ÉL TE LLAMA…”</a:t>
            </a:r>
          </a:p>
        </p:txBody>
      </p:sp>
    </p:spTree>
    <p:extLst>
      <p:ext uri="{BB962C8B-B14F-4D97-AF65-F5344CB8AC3E}">
        <p14:creationId xmlns:p14="http://schemas.microsoft.com/office/powerpoint/2010/main" val="3648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5B64DB-D17A-8740-A6A0-BE30C9F3020A}"/>
              </a:ext>
            </a:extLst>
          </p:cNvPr>
          <p:cNvSpPr txBox="1"/>
          <p:nvPr/>
        </p:nvSpPr>
        <p:spPr>
          <a:xfrm>
            <a:off x="703278" y="1581480"/>
            <a:ext cx="772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 la autoridad y la compasión de Jesús.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40E1E1F-476A-664D-A899-69ECF12E667B}"/>
              </a:ext>
            </a:extLst>
          </p:cNvPr>
          <p:cNvSpPr/>
          <p:nvPr/>
        </p:nvSpPr>
        <p:spPr>
          <a:xfrm>
            <a:off x="4715465" y="2422358"/>
            <a:ext cx="3474720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“Hijo de David”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9F536F5-52EB-5E4F-BBB1-ABCB6886CE35}"/>
              </a:ext>
            </a:extLst>
          </p:cNvPr>
          <p:cNvSpPr/>
          <p:nvPr/>
        </p:nvSpPr>
        <p:spPr>
          <a:xfrm>
            <a:off x="1033802" y="2415794"/>
            <a:ext cx="3474720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E8422F"/>
                </a:solidFill>
                <a:latin typeface="Calibri" panose="020F0502020204030204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Jesús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Nazaret</a:t>
            </a:r>
            <a:r>
              <a:rPr lang="en-US" sz="2800" b="1" dirty="0" smtClean="0">
                <a:solidFill>
                  <a:srgbClr val="E8422F"/>
                </a:solidFill>
                <a:latin typeface="Calibri" panose="020F0502020204030204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92FD0D8-CD6E-174B-AC3D-039BDE9CFB27}"/>
              </a:ext>
            </a:extLst>
          </p:cNvPr>
          <p:cNvSpPr/>
          <p:nvPr/>
        </p:nvSpPr>
        <p:spPr>
          <a:xfrm>
            <a:off x="1819869" y="3162638"/>
            <a:ext cx="2688336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lang="en-US" sz="2800" b="1" dirty="0" err="1" smtClean="0">
                <a:solidFill>
                  <a:srgbClr val="E8422F"/>
                </a:solidFill>
                <a:latin typeface="Calibri" panose="020F0502020204030204"/>
              </a:rPr>
              <a:t>Señor</a:t>
            </a:r>
            <a:r>
              <a:rPr lang="en-US" sz="2800" b="1" dirty="0" smtClean="0">
                <a:solidFill>
                  <a:srgbClr val="E8422F"/>
                </a:solidFill>
                <a:latin typeface="Calibri" panose="020F0502020204030204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9B00EB1-0B21-FA45-859E-1ED1FD2F2C2C}"/>
              </a:ext>
            </a:extLst>
          </p:cNvPr>
          <p:cNvSpPr/>
          <p:nvPr/>
        </p:nvSpPr>
        <p:spPr>
          <a:xfrm>
            <a:off x="4731511" y="3159724"/>
            <a:ext cx="268746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Raboní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8422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1554" y="443760"/>
            <a:ext cx="5071462" cy="923330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“ÉL TE LLAMA…”</a:t>
            </a:r>
          </a:p>
        </p:txBody>
      </p:sp>
    </p:spTree>
    <p:extLst>
      <p:ext uri="{BB962C8B-B14F-4D97-AF65-F5344CB8AC3E}">
        <p14:creationId xmlns:p14="http://schemas.microsoft.com/office/powerpoint/2010/main" val="33148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40E1E1F-476A-664D-A899-69ECF12E667B}"/>
              </a:ext>
            </a:extLst>
          </p:cNvPr>
          <p:cNvSpPr/>
          <p:nvPr/>
        </p:nvSpPr>
        <p:spPr>
          <a:xfrm>
            <a:off x="1395663" y="3131125"/>
            <a:ext cx="6316579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Cuando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otros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dejan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2400" b="1" i="1" u="none" strike="noStrike" kern="1200" cap="none" spc="0" normalizeH="0" noProof="0" dirty="0" err="1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lado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 escucharé...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9F536F5-52EB-5E4F-BBB1-ABCB6886CE35}"/>
              </a:ext>
            </a:extLst>
          </p:cNvPr>
          <p:cNvSpPr/>
          <p:nvPr/>
        </p:nvSpPr>
        <p:spPr>
          <a:xfrm>
            <a:off x="1283492" y="2407532"/>
            <a:ext cx="6544932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una gran multitud, te llamaré por tu nombre...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92FD0D8-CD6E-174B-AC3D-039BDE9CFB27}"/>
              </a:ext>
            </a:extLst>
          </p:cNvPr>
          <p:cNvSpPr/>
          <p:nvPr/>
        </p:nvSpPr>
        <p:spPr>
          <a:xfrm>
            <a:off x="1540104" y="3820365"/>
            <a:ext cx="6031708" cy="513347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8422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Incluso cuando estoy ocupado, me detendré...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1554" y="443760"/>
            <a:ext cx="5071462" cy="923330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“ÉL TE LLAMA…”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5B64DB-D17A-8740-A6A0-BE30C9F3020A}"/>
              </a:ext>
            </a:extLst>
          </p:cNvPr>
          <p:cNvSpPr txBox="1"/>
          <p:nvPr/>
        </p:nvSpPr>
        <p:spPr>
          <a:xfrm>
            <a:off x="703278" y="1581480"/>
            <a:ext cx="772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 la autoridad y la 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compasión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Jesús.</a:t>
            </a:r>
          </a:p>
        </p:txBody>
      </p:sp>
    </p:spTree>
    <p:extLst>
      <p:ext uri="{BB962C8B-B14F-4D97-AF65-F5344CB8AC3E}">
        <p14:creationId xmlns:p14="http://schemas.microsoft.com/office/powerpoint/2010/main" val="35924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5B64DB-D17A-8740-A6A0-BE30C9F3020A}"/>
              </a:ext>
            </a:extLst>
          </p:cNvPr>
          <p:cNvSpPr txBox="1"/>
          <p:nvPr/>
        </p:nvSpPr>
        <p:spPr>
          <a:xfrm>
            <a:off x="1915669" y="1580910"/>
            <a:ext cx="532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A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ecidir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l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q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ue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m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ás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200" i="1" dirty="0">
                <a:solidFill>
                  <a:prstClr val="white"/>
                </a:solidFill>
                <a:latin typeface="Calibri" panose="020F0502020204030204"/>
              </a:rPr>
              <a:t>d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eseas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56E30A1-D201-394F-BD9C-AF7D337950FE}"/>
              </a:ext>
            </a:extLst>
          </p:cNvPr>
          <p:cNvGrpSpPr/>
          <p:nvPr/>
        </p:nvGrpSpPr>
        <p:grpSpPr>
          <a:xfrm>
            <a:off x="994611" y="2165685"/>
            <a:ext cx="7170821" cy="1122947"/>
            <a:chOff x="994611" y="2422357"/>
            <a:chExt cx="7170821" cy="1122947"/>
          </a:xfrm>
        </p:grpSpPr>
        <p:sp>
          <p:nvSpPr>
            <p:cNvPr id="2" name="Left-Right Arrow 1">
              <a:extLst>
                <a:ext uri="{FF2B5EF4-FFF2-40B4-BE49-F238E27FC236}">
                  <a16:creationId xmlns:a16="http://schemas.microsoft.com/office/drawing/2014/main" xmlns="" id="{52930A4E-490C-2F4D-855B-382F90A1797A}"/>
                </a:ext>
              </a:extLst>
            </p:cNvPr>
            <p:cNvSpPr/>
            <p:nvPr/>
          </p:nvSpPr>
          <p:spPr>
            <a:xfrm>
              <a:off x="994611" y="2422357"/>
              <a:ext cx="7170821" cy="1122947"/>
            </a:xfrm>
            <a:prstGeom prst="left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E6CB738-FD31-B747-A2B9-F50F32531399}"/>
                </a:ext>
              </a:extLst>
            </p:cNvPr>
            <p:cNvSpPr txBox="1"/>
            <p:nvPr/>
          </p:nvSpPr>
          <p:spPr>
            <a:xfrm>
              <a:off x="2612871" y="2706911"/>
              <a:ext cx="39088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/>
              <a:r>
                <a:rPr lang="en-US" sz="3200" b="1" i="1" dirty="0">
                  <a:solidFill>
                    <a:schemeClr val="bg1"/>
                  </a:solidFill>
                </a:rPr>
                <a:t>¿Monedas? </a:t>
              </a:r>
              <a:r>
                <a:rPr lang="en-US" sz="3200" b="1" i="1" dirty="0" smtClean="0">
                  <a:solidFill>
                    <a:schemeClr val="bg1"/>
                  </a:solidFill>
                </a:rPr>
                <a:t>¿o </a:t>
              </a:r>
              <a:r>
                <a:rPr lang="en-US" sz="3200" b="1" i="1" dirty="0">
                  <a:solidFill>
                    <a:schemeClr val="bg1"/>
                  </a:solidFill>
                </a:rPr>
                <a:t>Cristo?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91440BDD-DC3F-3940-BF99-D44C8D97EAB3}"/>
              </a:ext>
            </a:extLst>
          </p:cNvPr>
          <p:cNvGrpSpPr/>
          <p:nvPr/>
        </p:nvGrpSpPr>
        <p:grpSpPr>
          <a:xfrm>
            <a:off x="417095" y="3300472"/>
            <a:ext cx="8325852" cy="1122947"/>
            <a:chOff x="417095" y="3428808"/>
            <a:chExt cx="8325852" cy="1122947"/>
          </a:xfrm>
        </p:grpSpPr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xmlns="" id="{339A505B-3539-A74F-B83F-F8FE24FCDA4E}"/>
                </a:ext>
              </a:extLst>
            </p:cNvPr>
            <p:cNvSpPr/>
            <p:nvPr/>
          </p:nvSpPr>
          <p:spPr>
            <a:xfrm>
              <a:off x="417095" y="3428808"/>
              <a:ext cx="8325852" cy="1122947"/>
            </a:xfrm>
            <a:prstGeom prst="leftRightArrow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30957A8-96E3-5E4F-8F06-9C413AE78777}"/>
                </a:ext>
              </a:extLst>
            </p:cNvPr>
            <p:cNvSpPr txBox="1"/>
            <p:nvPr/>
          </p:nvSpPr>
          <p:spPr>
            <a:xfrm>
              <a:off x="884464" y="3713362"/>
              <a:ext cx="73911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3200" b="1" i="1" dirty="0">
                  <a:solidFill>
                    <a:schemeClr val="bg1"/>
                  </a:solidFill>
                </a:rPr>
                <a:t>¿Solución rápida? </a:t>
              </a:r>
              <a:r>
                <a:rPr lang="en-US" sz="3200" b="1" i="1" dirty="0" smtClean="0">
                  <a:solidFill>
                    <a:schemeClr val="bg1"/>
                  </a:solidFill>
                </a:rPr>
                <a:t>¿o </a:t>
              </a:r>
              <a:r>
                <a:rPr lang="en-US" sz="3200" b="1" i="1" dirty="0">
                  <a:solidFill>
                    <a:schemeClr val="bg1"/>
                  </a:solidFill>
                </a:rPr>
                <a:t>un nuevo comienzo?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31554" y="443760"/>
            <a:ext cx="5071462" cy="923330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bg1"/>
                </a:solidFill>
              </a:rPr>
              <a:t>“ÉL TE LLAMA…”</a:t>
            </a:r>
          </a:p>
        </p:txBody>
      </p:sp>
    </p:spTree>
    <p:extLst>
      <p:ext uri="{BB962C8B-B14F-4D97-AF65-F5344CB8AC3E}">
        <p14:creationId xmlns:p14="http://schemas.microsoft.com/office/powerpoint/2010/main" val="992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DB408-5E63-DF46-9911-2862697005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dirty="0"/>
              <a:t>Él te está llamando…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733824-CF57-4D46-9EDD-2816EE500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576331-AF93-0A48-8079-D65716888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9859" y="453358"/>
            <a:ext cx="6024282" cy="2031325"/>
          </a:xfrm>
          <a:prstGeom prst="rect">
            <a:avLst/>
          </a:prstGeom>
          <a:solidFill>
            <a:srgbClr val="E8422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chemeClr val="bg1"/>
                </a:solidFill>
              </a:rPr>
              <a:t>“ÉL TE LLAMA…”</a:t>
            </a:r>
          </a:p>
          <a:p>
            <a:pPr algn="ctr"/>
            <a:r>
              <a:rPr lang="es-ES" sz="6000" dirty="0" smtClean="0">
                <a:solidFill>
                  <a:schemeClr val="bg1"/>
                </a:solidFill>
              </a:rPr>
              <a:t>MARCOS 10:49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238</Words>
  <Application>Microsoft Office PowerPoint</Application>
  <PresentationFormat>On-screen Show (16:10)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Él te está llamando…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Él te está llamando…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Is Calling For You…</dc:title>
  <dc:creator>Phillip Shumake</dc:creator>
  <cp:lastModifiedBy>Esther Eubanks</cp:lastModifiedBy>
  <cp:revision>52</cp:revision>
  <dcterms:created xsi:type="dcterms:W3CDTF">2023-02-17T17:39:25Z</dcterms:created>
  <dcterms:modified xsi:type="dcterms:W3CDTF">2023-02-18T02:59:17Z</dcterms:modified>
</cp:coreProperties>
</file>