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63" r:id="rId2"/>
    <p:sldId id="257" r:id="rId3"/>
    <p:sldId id="264" r:id="rId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1D"/>
    <a:srgbClr val="FFFFC3"/>
    <a:srgbClr val="B7B68A"/>
    <a:srgbClr val="B1B086"/>
    <a:srgbClr val="403F30"/>
    <a:srgbClr val="FAF6E8"/>
    <a:srgbClr val="A9A389"/>
    <a:srgbClr val="100B05"/>
    <a:srgbClr val="E8BE8C"/>
    <a:srgbClr val="040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82"/>
    <p:restoredTop sz="94558"/>
  </p:normalViewPr>
  <p:slideViewPr>
    <p:cSldViewPr snapToGrid="0" snapToObjects="1">
      <p:cViewPr varScale="1">
        <p:scale>
          <a:sx n="78" d="100"/>
          <a:sy n="78" d="100"/>
        </p:scale>
        <p:origin x="540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7BFA0-39AD-CE43-B94B-CF3C2AECFDCE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1B1E-8E10-8843-9F73-390FE806E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4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5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1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1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1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C27A-E14C-2944-9BB1-02E69109B41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C73D2-EC70-1D45-9D8A-8B2FE3C06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outdoor, mountain&#10;&#10;Description automatically generated">
            <a:extLst>
              <a:ext uri="{FF2B5EF4-FFF2-40B4-BE49-F238E27FC236}">
                <a16:creationId xmlns:a16="http://schemas.microsoft.com/office/drawing/2014/main" xmlns="" id="{92EA22A1-E9EA-3DD2-8910-A0B6103D0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00" b="35200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235558D0-DEEE-4D92-26AD-B6B2D383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3" y="3530600"/>
            <a:ext cx="3573992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381" y="3684281"/>
            <a:ext cx="3419853" cy="17543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MÁS FUERTE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QUE MIS</a:t>
            </a:r>
          </a:p>
          <a:p>
            <a:pPr algn="ctr"/>
            <a:r>
              <a:rPr lang="es-ES" sz="40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LUCHAS</a:t>
            </a:r>
            <a:endParaRPr lang="en-US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tree&#10;&#10;Description automatically generated">
            <a:extLst>
              <a:ext uri="{FF2B5EF4-FFF2-40B4-BE49-F238E27FC236}">
                <a16:creationId xmlns:a16="http://schemas.microsoft.com/office/drawing/2014/main" xmlns="" id="{000F62CC-E04E-DC8F-A24E-4953CCE11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8" r="9476" b="2274"/>
          <a:stretch/>
        </p:blipFill>
        <p:spPr>
          <a:xfrm>
            <a:off x="1" y="0"/>
            <a:ext cx="9143999" cy="574250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A5E10DD-5DF2-5D41-8FAD-F4C09F90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70" y="3539101"/>
            <a:ext cx="3000375" cy="211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558" y="3611019"/>
            <a:ext cx="2796197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Lucas</a:t>
            </a:r>
          </a:p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15:11-24</a:t>
            </a:r>
            <a:endParaRPr lang="en-US" sz="4800" b="1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xmlns="" id="{F2FA6A71-8EA4-92D9-A4CF-601F8DC0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8" r="9476" b="2274"/>
          <a:stretch/>
        </p:blipFill>
        <p:spPr>
          <a:xfrm>
            <a:off x="1" y="0"/>
            <a:ext cx="9143999" cy="57425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070B19-8408-034F-81AD-C3BBE26AEA53}"/>
              </a:ext>
            </a:extLst>
          </p:cNvPr>
          <p:cNvGrpSpPr/>
          <p:nvPr/>
        </p:nvGrpSpPr>
        <p:grpSpPr>
          <a:xfrm>
            <a:off x="4183381" y="0"/>
            <a:ext cx="4960619" cy="5743583"/>
            <a:chOff x="5577841" y="0"/>
            <a:chExt cx="6614159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816E02D4-D8A2-E84B-AB92-2EA9659F5D07}"/>
                </a:ext>
              </a:extLst>
            </p:cNvPr>
            <p:cNvSpPr/>
            <p:nvPr/>
          </p:nvSpPr>
          <p:spPr>
            <a:xfrm>
              <a:off x="5577841" y="0"/>
              <a:ext cx="5870448" cy="6858000"/>
            </a:xfrm>
            <a:prstGeom prst="rect">
              <a:avLst/>
            </a:prstGeom>
            <a:solidFill>
              <a:srgbClr val="403F30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BF6513FE-BB88-8F46-BE7D-181CB6DF42EB}"/>
                </a:ext>
              </a:extLst>
            </p:cNvPr>
            <p:cNvSpPr/>
            <p:nvPr/>
          </p:nvSpPr>
          <p:spPr>
            <a:xfrm>
              <a:off x="11448289" y="0"/>
              <a:ext cx="743711" cy="6856718"/>
            </a:xfrm>
            <a:prstGeom prst="rect">
              <a:avLst/>
            </a:prstGeom>
            <a:solidFill>
              <a:srgbClr val="C00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7D975C-92CD-654D-91E6-0815F12D4A16}"/>
              </a:ext>
            </a:extLst>
          </p:cNvPr>
          <p:cNvSpPr txBox="1"/>
          <p:nvPr/>
        </p:nvSpPr>
        <p:spPr>
          <a:xfrm>
            <a:off x="4048262" y="809766"/>
            <a:ext cx="4673074" cy="2605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4920"/>
              </a:lnSpc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solo.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92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culpa.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920"/>
              </a:lnSpc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vencido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920"/>
              </a:lnSpc>
            </a:pP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adelante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81" y="3684281"/>
            <a:ext cx="7047269" cy="196977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200" b="1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Los pródigos</a:t>
            </a:r>
            <a:endParaRPr lang="en-US" sz="12200" b="1" dirty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</TotalTime>
  <Words>28</Words>
  <Application>Microsoft Office PowerPoint</Application>
  <PresentationFormat>On-screen Show (16:10)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Agency FB</vt:lpstr>
      <vt:lpstr>Arial</vt:lpstr>
      <vt:lpstr>Brush Script MT</vt:lpstr>
      <vt:lpstr>Calibri</vt:lpstr>
      <vt:lpstr>Calibri Light</vt:lpstr>
      <vt:lpstr>Franklin Gothic Demi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Banning</dc:creator>
  <cp:lastModifiedBy>Esther Eubanks</cp:lastModifiedBy>
  <cp:revision>10</cp:revision>
  <dcterms:created xsi:type="dcterms:W3CDTF">2020-08-05T18:18:23Z</dcterms:created>
  <dcterms:modified xsi:type="dcterms:W3CDTF">2023-03-06T19:02:43Z</dcterms:modified>
</cp:coreProperties>
</file>