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8" r:id="rId2"/>
    <p:sldId id="265" r:id="rId3"/>
    <p:sldId id="256" r:id="rId4"/>
    <p:sldId id="266" r:id="rId5"/>
    <p:sldId id="267" r:id="rId6"/>
    <p:sldId id="268" r:id="rId7"/>
    <p:sldId id="264" r:id="rId8"/>
    <p:sldId id="269" r:id="rId9"/>
    <p:sldId id="272" r:id="rId10"/>
    <p:sldId id="270" r:id="rId11"/>
    <p:sldId id="271" r:id="rId12"/>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73"/>
    <p:restoredTop sz="94694"/>
  </p:normalViewPr>
  <p:slideViewPr>
    <p:cSldViewPr snapToGrid="0">
      <p:cViewPr>
        <p:scale>
          <a:sx n="106" d="100"/>
          <a:sy n="106" d="100"/>
        </p:scale>
        <p:origin x="632"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5FEDA5-90B3-434E-B0A1-46CE4847BF6D}" type="datetimeFigureOut">
              <a:rPr lang="en-US" smtClean="0"/>
              <a:t>3/17/23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818C4-EB5A-494D-950F-6AF6297B2959}" type="slidenum">
              <a:rPr lang="en-US" smtClean="0"/>
              <a:t>‹#›</a:t>
            </a:fld>
            <a:endParaRPr lang="en-US"/>
          </a:p>
        </p:txBody>
      </p:sp>
    </p:spTree>
    <p:extLst>
      <p:ext uri="{BB962C8B-B14F-4D97-AF65-F5344CB8AC3E}">
        <p14:creationId xmlns:p14="http://schemas.microsoft.com/office/powerpoint/2010/main" val="4047099806"/>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F818C4-EB5A-494D-950F-6AF6297B2959}" type="slidenum">
              <a:rPr lang="en-US" smtClean="0"/>
              <a:t>2</a:t>
            </a:fld>
            <a:endParaRPr lang="en-US"/>
          </a:p>
        </p:txBody>
      </p:sp>
    </p:spTree>
    <p:extLst>
      <p:ext uri="{BB962C8B-B14F-4D97-AF65-F5344CB8AC3E}">
        <p14:creationId xmlns:p14="http://schemas.microsoft.com/office/powerpoint/2010/main" val="390510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Google Shape;509;g70c1df8b91_0_10: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0" name="Google Shape;510;g70c1df8b9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62691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7"/>
        <p:cNvGrpSpPr/>
        <p:nvPr/>
      </p:nvGrpSpPr>
      <p:grpSpPr>
        <a:xfrm>
          <a:off x="0" y="0"/>
          <a:ext cx="0" cy="0"/>
          <a:chOff x="0" y="0"/>
          <a:chExt cx="0" cy="0"/>
        </a:xfrm>
      </p:grpSpPr>
      <p:sp>
        <p:nvSpPr>
          <p:cNvPr id="748" name="Google Shape;748;g1244cc8daa9_1_1726: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9" name="Google Shape;749;g1244cc8daa9_1_17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69934B-489E-5B4B-B3FB-D0D004F015B9}" type="datetimeFigureOut">
              <a:rPr lang="en-US" smtClean="0"/>
              <a:t>3/17/23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19540827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69934B-489E-5B4B-B3FB-D0D004F015B9}" type="datetimeFigureOut">
              <a:rPr lang="en-US" smtClean="0"/>
              <a:t>3/17/23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189004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69934B-489E-5B4B-B3FB-D0D004F015B9}" type="datetimeFigureOut">
              <a:rPr lang="en-US" smtClean="0"/>
              <a:t>3/17/23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3719515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33"/>
        <p:cNvGrpSpPr/>
        <p:nvPr/>
      </p:nvGrpSpPr>
      <p:grpSpPr>
        <a:xfrm>
          <a:off x="0" y="0"/>
          <a:ext cx="0" cy="0"/>
          <a:chOff x="0" y="0"/>
          <a:chExt cx="0" cy="0"/>
        </a:xfrm>
      </p:grpSpPr>
      <p:sp>
        <p:nvSpPr>
          <p:cNvPr id="34" name="Google Shape;34;p10"/>
          <p:cNvSpPr txBox="1">
            <a:spLocks noGrp="1"/>
          </p:cNvSpPr>
          <p:nvPr>
            <p:ph type="ctrTitle"/>
          </p:nvPr>
        </p:nvSpPr>
        <p:spPr>
          <a:xfrm>
            <a:off x="3134250" y="4309320"/>
            <a:ext cx="2875500" cy="6420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3"/>
              </a:buClr>
              <a:buSzPts val="1400"/>
              <a:buFont typeface="Livvic"/>
              <a:buNone/>
              <a:defRPr sz="1800">
                <a:latin typeface="Livvic"/>
                <a:ea typeface="Livvic"/>
                <a:cs typeface="Livvic"/>
                <a:sym typeface="Livvic"/>
              </a:defRPr>
            </a:lvl1pPr>
            <a:lvl2pPr lvl="1"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2pPr>
            <a:lvl3pPr lvl="2"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3pPr>
            <a:lvl4pPr lvl="3"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4pPr>
            <a:lvl5pPr lvl="4"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5pPr>
            <a:lvl6pPr lvl="5"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6pPr>
            <a:lvl7pPr lvl="6"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7pPr>
            <a:lvl8pPr lvl="7"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8pPr>
            <a:lvl9pPr lvl="8"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9pPr>
          </a:lstStyle>
          <a:p>
            <a:endParaRPr/>
          </a:p>
        </p:txBody>
      </p:sp>
      <p:sp>
        <p:nvSpPr>
          <p:cNvPr id="35" name="Google Shape;35;p10"/>
          <p:cNvSpPr txBox="1">
            <a:spLocks noGrp="1"/>
          </p:cNvSpPr>
          <p:nvPr>
            <p:ph type="subTitle" idx="1"/>
          </p:nvPr>
        </p:nvSpPr>
        <p:spPr>
          <a:xfrm>
            <a:off x="1754500" y="778778"/>
            <a:ext cx="5634900" cy="2172667"/>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None/>
              <a:defRPr sz="3000">
                <a:latin typeface="Redressed"/>
                <a:ea typeface="Redressed"/>
                <a:cs typeface="Redressed"/>
                <a:sym typeface="Redressed"/>
              </a:defRPr>
            </a:lvl1pPr>
            <a:lvl2pPr lvl="1" algn="ctr" rtl="0">
              <a:lnSpc>
                <a:spcPct val="100000"/>
              </a:lnSpc>
              <a:spcBef>
                <a:spcPts val="0"/>
              </a:spcBef>
              <a:spcAft>
                <a:spcPts val="0"/>
              </a:spcAft>
              <a:buNone/>
              <a:defRPr sz="3000">
                <a:latin typeface="Redressed"/>
                <a:ea typeface="Redressed"/>
                <a:cs typeface="Redressed"/>
                <a:sym typeface="Redressed"/>
              </a:defRPr>
            </a:lvl2pPr>
            <a:lvl3pPr lvl="2" algn="ctr" rtl="0">
              <a:lnSpc>
                <a:spcPct val="100000"/>
              </a:lnSpc>
              <a:spcBef>
                <a:spcPts val="0"/>
              </a:spcBef>
              <a:spcAft>
                <a:spcPts val="0"/>
              </a:spcAft>
              <a:buNone/>
              <a:defRPr sz="3000">
                <a:latin typeface="Redressed"/>
                <a:ea typeface="Redressed"/>
                <a:cs typeface="Redressed"/>
                <a:sym typeface="Redressed"/>
              </a:defRPr>
            </a:lvl3pPr>
            <a:lvl4pPr lvl="3" algn="ctr" rtl="0">
              <a:lnSpc>
                <a:spcPct val="100000"/>
              </a:lnSpc>
              <a:spcBef>
                <a:spcPts val="0"/>
              </a:spcBef>
              <a:spcAft>
                <a:spcPts val="0"/>
              </a:spcAft>
              <a:buNone/>
              <a:defRPr sz="3000">
                <a:latin typeface="Redressed"/>
                <a:ea typeface="Redressed"/>
                <a:cs typeface="Redressed"/>
                <a:sym typeface="Redressed"/>
              </a:defRPr>
            </a:lvl4pPr>
            <a:lvl5pPr lvl="4" algn="ctr" rtl="0">
              <a:lnSpc>
                <a:spcPct val="100000"/>
              </a:lnSpc>
              <a:spcBef>
                <a:spcPts val="0"/>
              </a:spcBef>
              <a:spcAft>
                <a:spcPts val="0"/>
              </a:spcAft>
              <a:buNone/>
              <a:defRPr sz="3000">
                <a:latin typeface="Redressed"/>
                <a:ea typeface="Redressed"/>
                <a:cs typeface="Redressed"/>
                <a:sym typeface="Redressed"/>
              </a:defRPr>
            </a:lvl5pPr>
            <a:lvl6pPr lvl="5" algn="ctr" rtl="0">
              <a:lnSpc>
                <a:spcPct val="100000"/>
              </a:lnSpc>
              <a:spcBef>
                <a:spcPts val="0"/>
              </a:spcBef>
              <a:spcAft>
                <a:spcPts val="0"/>
              </a:spcAft>
              <a:buNone/>
              <a:defRPr sz="3000">
                <a:latin typeface="Redressed"/>
                <a:ea typeface="Redressed"/>
                <a:cs typeface="Redressed"/>
                <a:sym typeface="Redressed"/>
              </a:defRPr>
            </a:lvl6pPr>
            <a:lvl7pPr lvl="6" algn="ctr" rtl="0">
              <a:lnSpc>
                <a:spcPct val="100000"/>
              </a:lnSpc>
              <a:spcBef>
                <a:spcPts val="0"/>
              </a:spcBef>
              <a:spcAft>
                <a:spcPts val="0"/>
              </a:spcAft>
              <a:buNone/>
              <a:defRPr sz="3000">
                <a:latin typeface="Redressed"/>
                <a:ea typeface="Redressed"/>
                <a:cs typeface="Redressed"/>
                <a:sym typeface="Redressed"/>
              </a:defRPr>
            </a:lvl7pPr>
            <a:lvl8pPr lvl="7" algn="ctr" rtl="0">
              <a:lnSpc>
                <a:spcPct val="100000"/>
              </a:lnSpc>
              <a:spcBef>
                <a:spcPts val="0"/>
              </a:spcBef>
              <a:spcAft>
                <a:spcPts val="0"/>
              </a:spcAft>
              <a:buNone/>
              <a:defRPr sz="3000">
                <a:latin typeface="Redressed"/>
                <a:ea typeface="Redressed"/>
                <a:cs typeface="Redressed"/>
                <a:sym typeface="Redressed"/>
              </a:defRPr>
            </a:lvl8pPr>
            <a:lvl9pPr lvl="8" algn="ctr" rtl="0">
              <a:lnSpc>
                <a:spcPct val="100000"/>
              </a:lnSpc>
              <a:spcBef>
                <a:spcPts val="0"/>
              </a:spcBef>
              <a:spcAft>
                <a:spcPts val="0"/>
              </a:spcAft>
              <a:buNone/>
              <a:defRPr sz="3000">
                <a:latin typeface="Redressed"/>
                <a:ea typeface="Redressed"/>
                <a:cs typeface="Redressed"/>
                <a:sym typeface="Redressed"/>
              </a:defRPr>
            </a:lvl9pPr>
          </a:lstStyle>
          <a:p>
            <a:endParaRPr/>
          </a:p>
        </p:txBody>
      </p:sp>
    </p:spTree>
    <p:extLst>
      <p:ext uri="{BB962C8B-B14F-4D97-AF65-F5344CB8AC3E}">
        <p14:creationId xmlns:p14="http://schemas.microsoft.com/office/powerpoint/2010/main" val="2018611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hree columns 3">
  <p:cSld name="Title and three columns 3">
    <p:spTree>
      <p:nvGrpSpPr>
        <p:cNvPr id="1" name="Shape 147"/>
        <p:cNvGrpSpPr/>
        <p:nvPr/>
      </p:nvGrpSpPr>
      <p:grpSpPr>
        <a:xfrm>
          <a:off x="0" y="0"/>
          <a:ext cx="0" cy="0"/>
          <a:chOff x="0" y="0"/>
          <a:chExt cx="0" cy="0"/>
        </a:xfrm>
      </p:grpSpPr>
      <p:sp>
        <p:nvSpPr>
          <p:cNvPr id="148" name="Google Shape;148;p32"/>
          <p:cNvSpPr txBox="1">
            <a:spLocks noGrp="1"/>
          </p:cNvSpPr>
          <p:nvPr>
            <p:ph type="ctrTitle"/>
          </p:nvPr>
        </p:nvSpPr>
        <p:spPr>
          <a:xfrm>
            <a:off x="1637060" y="1831889"/>
            <a:ext cx="1671000" cy="450667"/>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sz="2000" b="0"/>
            </a:lvl1pPr>
            <a:lvl2pPr lvl="1" algn="ctr" rtl="0">
              <a:spcBef>
                <a:spcPts val="0"/>
              </a:spcBef>
              <a:spcAft>
                <a:spcPts val="0"/>
              </a:spcAft>
              <a:buSzPts val="2000"/>
              <a:buNone/>
              <a:defRPr sz="2000" b="0"/>
            </a:lvl2pPr>
            <a:lvl3pPr lvl="2" algn="ctr" rtl="0">
              <a:spcBef>
                <a:spcPts val="0"/>
              </a:spcBef>
              <a:spcAft>
                <a:spcPts val="0"/>
              </a:spcAft>
              <a:buSzPts val="2000"/>
              <a:buNone/>
              <a:defRPr sz="2000" b="0"/>
            </a:lvl3pPr>
            <a:lvl4pPr lvl="3" algn="ctr" rtl="0">
              <a:spcBef>
                <a:spcPts val="0"/>
              </a:spcBef>
              <a:spcAft>
                <a:spcPts val="0"/>
              </a:spcAft>
              <a:buSzPts val="2000"/>
              <a:buNone/>
              <a:defRPr sz="2000" b="0"/>
            </a:lvl4pPr>
            <a:lvl5pPr lvl="4" algn="ctr" rtl="0">
              <a:spcBef>
                <a:spcPts val="0"/>
              </a:spcBef>
              <a:spcAft>
                <a:spcPts val="0"/>
              </a:spcAft>
              <a:buSzPts val="2000"/>
              <a:buNone/>
              <a:defRPr sz="2000" b="0"/>
            </a:lvl5pPr>
            <a:lvl6pPr lvl="5" algn="ctr" rtl="0">
              <a:spcBef>
                <a:spcPts val="0"/>
              </a:spcBef>
              <a:spcAft>
                <a:spcPts val="0"/>
              </a:spcAft>
              <a:buSzPts val="2000"/>
              <a:buNone/>
              <a:defRPr sz="2000" b="0"/>
            </a:lvl6pPr>
            <a:lvl7pPr lvl="6" algn="ctr" rtl="0">
              <a:spcBef>
                <a:spcPts val="0"/>
              </a:spcBef>
              <a:spcAft>
                <a:spcPts val="0"/>
              </a:spcAft>
              <a:buSzPts val="2000"/>
              <a:buNone/>
              <a:defRPr sz="2000" b="0"/>
            </a:lvl7pPr>
            <a:lvl8pPr lvl="7" algn="ctr" rtl="0">
              <a:spcBef>
                <a:spcPts val="0"/>
              </a:spcBef>
              <a:spcAft>
                <a:spcPts val="0"/>
              </a:spcAft>
              <a:buSzPts val="2000"/>
              <a:buNone/>
              <a:defRPr sz="2000" b="0"/>
            </a:lvl8pPr>
            <a:lvl9pPr lvl="8" algn="ctr" rtl="0">
              <a:spcBef>
                <a:spcPts val="0"/>
              </a:spcBef>
              <a:spcAft>
                <a:spcPts val="0"/>
              </a:spcAft>
              <a:buSzPts val="2000"/>
              <a:buNone/>
              <a:defRPr sz="2000" b="0"/>
            </a:lvl9pPr>
          </a:lstStyle>
          <a:p>
            <a:endParaRPr/>
          </a:p>
        </p:txBody>
      </p:sp>
      <p:sp>
        <p:nvSpPr>
          <p:cNvPr id="149" name="Google Shape;149;p32"/>
          <p:cNvSpPr txBox="1">
            <a:spLocks noGrp="1"/>
          </p:cNvSpPr>
          <p:nvPr>
            <p:ph type="subTitle" idx="1"/>
          </p:nvPr>
        </p:nvSpPr>
        <p:spPr>
          <a:xfrm>
            <a:off x="1621010" y="2282611"/>
            <a:ext cx="1703100" cy="1072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atin typeface="Livvic"/>
                <a:ea typeface="Livvic"/>
                <a:cs typeface="Livvic"/>
                <a:sym typeface="Livvic"/>
              </a:defRPr>
            </a:lvl1pPr>
            <a:lvl2pPr lvl="1" algn="ctr" rtl="0">
              <a:lnSpc>
                <a:spcPct val="100000"/>
              </a:lnSpc>
              <a:spcBef>
                <a:spcPts val="1600"/>
              </a:spcBef>
              <a:spcAft>
                <a:spcPts val="0"/>
              </a:spcAft>
              <a:buNone/>
              <a:defRPr sz="1400">
                <a:latin typeface="Livvic"/>
                <a:ea typeface="Livvic"/>
                <a:cs typeface="Livvic"/>
                <a:sym typeface="Livvic"/>
              </a:defRPr>
            </a:lvl2pPr>
            <a:lvl3pPr lvl="2" algn="ctr" rtl="0">
              <a:lnSpc>
                <a:spcPct val="100000"/>
              </a:lnSpc>
              <a:spcBef>
                <a:spcPts val="1600"/>
              </a:spcBef>
              <a:spcAft>
                <a:spcPts val="0"/>
              </a:spcAft>
              <a:buNone/>
              <a:defRPr sz="1400">
                <a:latin typeface="Livvic"/>
                <a:ea typeface="Livvic"/>
                <a:cs typeface="Livvic"/>
                <a:sym typeface="Livvic"/>
              </a:defRPr>
            </a:lvl3pPr>
            <a:lvl4pPr lvl="3" algn="ctr" rtl="0">
              <a:lnSpc>
                <a:spcPct val="100000"/>
              </a:lnSpc>
              <a:spcBef>
                <a:spcPts val="1600"/>
              </a:spcBef>
              <a:spcAft>
                <a:spcPts val="0"/>
              </a:spcAft>
              <a:buNone/>
              <a:defRPr sz="1400">
                <a:latin typeface="Livvic"/>
                <a:ea typeface="Livvic"/>
                <a:cs typeface="Livvic"/>
                <a:sym typeface="Livvic"/>
              </a:defRPr>
            </a:lvl4pPr>
            <a:lvl5pPr lvl="4" algn="ctr" rtl="0">
              <a:lnSpc>
                <a:spcPct val="100000"/>
              </a:lnSpc>
              <a:spcBef>
                <a:spcPts val="1600"/>
              </a:spcBef>
              <a:spcAft>
                <a:spcPts val="0"/>
              </a:spcAft>
              <a:buNone/>
              <a:defRPr sz="1400">
                <a:latin typeface="Livvic"/>
                <a:ea typeface="Livvic"/>
                <a:cs typeface="Livvic"/>
                <a:sym typeface="Livvic"/>
              </a:defRPr>
            </a:lvl5pPr>
            <a:lvl6pPr lvl="5" algn="ctr" rtl="0">
              <a:lnSpc>
                <a:spcPct val="100000"/>
              </a:lnSpc>
              <a:spcBef>
                <a:spcPts val="1600"/>
              </a:spcBef>
              <a:spcAft>
                <a:spcPts val="0"/>
              </a:spcAft>
              <a:buNone/>
              <a:defRPr sz="1400">
                <a:latin typeface="Livvic"/>
                <a:ea typeface="Livvic"/>
                <a:cs typeface="Livvic"/>
                <a:sym typeface="Livvic"/>
              </a:defRPr>
            </a:lvl6pPr>
            <a:lvl7pPr lvl="6" algn="ctr" rtl="0">
              <a:lnSpc>
                <a:spcPct val="100000"/>
              </a:lnSpc>
              <a:spcBef>
                <a:spcPts val="1600"/>
              </a:spcBef>
              <a:spcAft>
                <a:spcPts val="0"/>
              </a:spcAft>
              <a:buNone/>
              <a:defRPr sz="1400">
                <a:latin typeface="Livvic"/>
                <a:ea typeface="Livvic"/>
                <a:cs typeface="Livvic"/>
                <a:sym typeface="Livvic"/>
              </a:defRPr>
            </a:lvl7pPr>
            <a:lvl8pPr lvl="7" algn="ctr" rtl="0">
              <a:lnSpc>
                <a:spcPct val="100000"/>
              </a:lnSpc>
              <a:spcBef>
                <a:spcPts val="1600"/>
              </a:spcBef>
              <a:spcAft>
                <a:spcPts val="0"/>
              </a:spcAft>
              <a:buNone/>
              <a:defRPr sz="1400">
                <a:latin typeface="Livvic"/>
                <a:ea typeface="Livvic"/>
                <a:cs typeface="Livvic"/>
                <a:sym typeface="Livvic"/>
              </a:defRPr>
            </a:lvl8pPr>
            <a:lvl9pPr lvl="8" algn="ctr" rtl="0">
              <a:lnSpc>
                <a:spcPct val="100000"/>
              </a:lnSpc>
              <a:spcBef>
                <a:spcPts val="1600"/>
              </a:spcBef>
              <a:spcAft>
                <a:spcPts val="1600"/>
              </a:spcAft>
              <a:buNone/>
              <a:defRPr sz="1400">
                <a:latin typeface="Livvic"/>
                <a:ea typeface="Livvic"/>
                <a:cs typeface="Livvic"/>
                <a:sym typeface="Livvic"/>
              </a:defRPr>
            </a:lvl9pPr>
          </a:lstStyle>
          <a:p>
            <a:endParaRPr/>
          </a:p>
        </p:txBody>
      </p:sp>
      <p:sp>
        <p:nvSpPr>
          <p:cNvPr id="150" name="Google Shape;150;p32"/>
          <p:cNvSpPr txBox="1">
            <a:spLocks noGrp="1"/>
          </p:cNvSpPr>
          <p:nvPr>
            <p:ph type="ctrTitle" idx="2"/>
          </p:nvPr>
        </p:nvSpPr>
        <p:spPr>
          <a:xfrm>
            <a:off x="1935550" y="399389"/>
            <a:ext cx="5273100" cy="1076667"/>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b="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51" name="Google Shape;151;p32"/>
          <p:cNvSpPr txBox="1">
            <a:spLocks noGrp="1"/>
          </p:cNvSpPr>
          <p:nvPr>
            <p:ph type="ctrTitle" idx="3"/>
          </p:nvPr>
        </p:nvSpPr>
        <p:spPr>
          <a:xfrm>
            <a:off x="3736500" y="3288764"/>
            <a:ext cx="1671000" cy="450667"/>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sz="2000" b="0"/>
            </a:lvl1pPr>
            <a:lvl2pPr lvl="1" algn="ctr" rtl="0">
              <a:spcBef>
                <a:spcPts val="0"/>
              </a:spcBef>
              <a:spcAft>
                <a:spcPts val="0"/>
              </a:spcAft>
              <a:buSzPts val="2000"/>
              <a:buNone/>
              <a:defRPr sz="2000" b="0"/>
            </a:lvl2pPr>
            <a:lvl3pPr lvl="2" algn="ctr" rtl="0">
              <a:spcBef>
                <a:spcPts val="0"/>
              </a:spcBef>
              <a:spcAft>
                <a:spcPts val="0"/>
              </a:spcAft>
              <a:buSzPts val="2000"/>
              <a:buNone/>
              <a:defRPr sz="2000" b="0"/>
            </a:lvl3pPr>
            <a:lvl4pPr lvl="3" algn="ctr" rtl="0">
              <a:spcBef>
                <a:spcPts val="0"/>
              </a:spcBef>
              <a:spcAft>
                <a:spcPts val="0"/>
              </a:spcAft>
              <a:buSzPts val="2000"/>
              <a:buNone/>
              <a:defRPr sz="2000" b="0"/>
            </a:lvl4pPr>
            <a:lvl5pPr lvl="4" algn="ctr" rtl="0">
              <a:spcBef>
                <a:spcPts val="0"/>
              </a:spcBef>
              <a:spcAft>
                <a:spcPts val="0"/>
              </a:spcAft>
              <a:buSzPts val="2000"/>
              <a:buNone/>
              <a:defRPr sz="2000" b="0"/>
            </a:lvl5pPr>
            <a:lvl6pPr lvl="5" algn="ctr" rtl="0">
              <a:spcBef>
                <a:spcPts val="0"/>
              </a:spcBef>
              <a:spcAft>
                <a:spcPts val="0"/>
              </a:spcAft>
              <a:buSzPts val="2000"/>
              <a:buNone/>
              <a:defRPr sz="2000" b="0"/>
            </a:lvl6pPr>
            <a:lvl7pPr lvl="6" algn="ctr" rtl="0">
              <a:spcBef>
                <a:spcPts val="0"/>
              </a:spcBef>
              <a:spcAft>
                <a:spcPts val="0"/>
              </a:spcAft>
              <a:buSzPts val="2000"/>
              <a:buNone/>
              <a:defRPr sz="2000" b="0"/>
            </a:lvl7pPr>
            <a:lvl8pPr lvl="7" algn="ctr" rtl="0">
              <a:spcBef>
                <a:spcPts val="0"/>
              </a:spcBef>
              <a:spcAft>
                <a:spcPts val="0"/>
              </a:spcAft>
              <a:buSzPts val="2000"/>
              <a:buNone/>
              <a:defRPr sz="2000" b="0"/>
            </a:lvl8pPr>
            <a:lvl9pPr lvl="8" algn="ctr" rtl="0">
              <a:spcBef>
                <a:spcPts val="0"/>
              </a:spcBef>
              <a:spcAft>
                <a:spcPts val="0"/>
              </a:spcAft>
              <a:buSzPts val="2000"/>
              <a:buNone/>
              <a:defRPr sz="2000" b="0"/>
            </a:lvl9pPr>
          </a:lstStyle>
          <a:p>
            <a:endParaRPr/>
          </a:p>
        </p:txBody>
      </p:sp>
      <p:sp>
        <p:nvSpPr>
          <p:cNvPr id="152" name="Google Shape;152;p32"/>
          <p:cNvSpPr txBox="1">
            <a:spLocks noGrp="1"/>
          </p:cNvSpPr>
          <p:nvPr>
            <p:ph type="subTitle" idx="4"/>
          </p:nvPr>
        </p:nvSpPr>
        <p:spPr>
          <a:xfrm>
            <a:off x="3720450" y="3739487"/>
            <a:ext cx="1703100" cy="1072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atin typeface="Livvic"/>
                <a:ea typeface="Livvic"/>
                <a:cs typeface="Livvic"/>
                <a:sym typeface="Livvic"/>
              </a:defRPr>
            </a:lvl1pPr>
            <a:lvl2pPr lvl="1" algn="ctr" rtl="0">
              <a:lnSpc>
                <a:spcPct val="100000"/>
              </a:lnSpc>
              <a:spcBef>
                <a:spcPts val="1600"/>
              </a:spcBef>
              <a:spcAft>
                <a:spcPts val="0"/>
              </a:spcAft>
              <a:buNone/>
              <a:defRPr sz="1400">
                <a:latin typeface="Livvic"/>
                <a:ea typeface="Livvic"/>
                <a:cs typeface="Livvic"/>
                <a:sym typeface="Livvic"/>
              </a:defRPr>
            </a:lvl2pPr>
            <a:lvl3pPr lvl="2" algn="ctr" rtl="0">
              <a:lnSpc>
                <a:spcPct val="100000"/>
              </a:lnSpc>
              <a:spcBef>
                <a:spcPts val="1600"/>
              </a:spcBef>
              <a:spcAft>
                <a:spcPts val="0"/>
              </a:spcAft>
              <a:buNone/>
              <a:defRPr sz="1400">
                <a:latin typeface="Livvic"/>
                <a:ea typeface="Livvic"/>
                <a:cs typeface="Livvic"/>
                <a:sym typeface="Livvic"/>
              </a:defRPr>
            </a:lvl3pPr>
            <a:lvl4pPr lvl="3" algn="ctr" rtl="0">
              <a:lnSpc>
                <a:spcPct val="100000"/>
              </a:lnSpc>
              <a:spcBef>
                <a:spcPts val="1600"/>
              </a:spcBef>
              <a:spcAft>
                <a:spcPts val="0"/>
              </a:spcAft>
              <a:buNone/>
              <a:defRPr sz="1400">
                <a:latin typeface="Livvic"/>
                <a:ea typeface="Livvic"/>
                <a:cs typeface="Livvic"/>
                <a:sym typeface="Livvic"/>
              </a:defRPr>
            </a:lvl4pPr>
            <a:lvl5pPr lvl="4" algn="ctr" rtl="0">
              <a:lnSpc>
                <a:spcPct val="100000"/>
              </a:lnSpc>
              <a:spcBef>
                <a:spcPts val="1600"/>
              </a:spcBef>
              <a:spcAft>
                <a:spcPts val="0"/>
              </a:spcAft>
              <a:buNone/>
              <a:defRPr sz="1400">
                <a:latin typeface="Livvic"/>
                <a:ea typeface="Livvic"/>
                <a:cs typeface="Livvic"/>
                <a:sym typeface="Livvic"/>
              </a:defRPr>
            </a:lvl5pPr>
            <a:lvl6pPr lvl="5" algn="ctr" rtl="0">
              <a:lnSpc>
                <a:spcPct val="100000"/>
              </a:lnSpc>
              <a:spcBef>
                <a:spcPts val="1600"/>
              </a:spcBef>
              <a:spcAft>
                <a:spcPts val="0"/>
              </a:spcAft>
              <a:buNone/>
              <a:defRPr sz="1400">
                <a:latin typeface="Livvic"/>
                <a:ea typeface="Livvic"/>
                <a:cs typeface="Livvic"/>
                <a:sym typeface="Livvic"/>
              </a:defRPr>
            </a:lvl6pPr>
            <a:lvl7pPr lvl="6" algn="ctr" rtl="0">
              <a:lnSpc>
                <a:spcPct val="100000"/>
              </a:lnSpc>
              <a:spcBef>
                <a:spcPts val="1600"/>
              </a:spcBef>
              <a:spcAft>
                <a:spcPts val="0"/>
              </a:spcAft>
              <a:buNone/>
              <a:defRPr sz="1400">
                <a:latin typeface="Livvic"/>
                <a:ea typeface="Livvic"/>
                <a:cs typeface="Livvic"/>
                <a:sym typeface="Livvic"/>
              </a:defRPr>
            </a:lvl7pPr>
            <a:lvl8pPr lvl="7" algn="ctr" rtl="0">
              <a:lnSpc>
                <a:spcPct val="100000"/>
              </a:lnSpc>
              <a:spcBef>
                <a:spcPts val="1600"/>
              </a:spcBef>
              <a:spcAft>
                <a:spcPts val="0"/>
              </a:spcAft>
              <a:buNone/>
              <a:defRPr sz="1400">
                <a:latin typeface="Livvic"/>
                <a:ea typeface="Livvic"/>
                <a:cs typeface="Livvic"/>
                <a:sym typeface="Livvic"/>
              </a:defRPr>
            </a:lvl8pPr>
            <a:lvl9pPr lvl="8" algn="ctr" rtl="0">
              <a:lnSpc>
                <a:spcPct val="100000"/>
              </a:lnSpc>
              <a:spcBef>
                <a:spcPts val="1600"/>
              </a:spcBef>
              <a:spcAft>
                <a:spcPts val="1600"/>
              </a:spcAft>
              <a:buNone/>
              <a:defRPr sz="1400">
                <a:latin typeface="Livvic"/>
                <a:ea typeface="Livvic"/>
                <a:cs typeface="Livvic"/>
                <a:sym typeface="Livvic"/>
              </a:defRPr>
            </a:lvl9pPr>
          </a:lstStyle>
          <a:p>
            <a:endParaRPr/>
          </a:p>
        </p:txBody>
      </p:sp>
      <p:sp>
        <p:nvSpPr>
          <p:cNvPr id="153" name="Google Shape;153;p32"/>
          <p:cNvSpPr txBox="1">
            <a:spLocks noGrp="1"/>
          </p:cNvSpPr>
          <p:nvPr>
            <p:ph type="ctrTitle" idx="5"/>
          </p:nvPr>
        </p:nvSpPr>
        <p:spPr>
          <a:xfrm>
            <a:off x="5834740" y="1831917"/>
            <a:ext cx="1673400" cy="450667"/>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sz="2000" b="0"/>
            </a:lvl1pPr>
            <a:lvl2pPr lvl="1" algn="ctr" rtl="0">
              <a:spcBef>
                <a:spcPts val="0"/>
              </a:spcBef>
              <a:spcAft>
                <a:spcPts val="0"/>
              </a:spcAft>
              <a:buSzPts val="2000"/>
              <a:buNone/>
              <a:defRPr sz="2000" b="0"/>
            </a:lvl2pPr>
            <a:lvl3pPr lvl="2" algn="ctr" rtl="0">
              <a:spcBef>
                <a:spcPts val="0"/>
              </a:spcBef>
              <a:spcAft>
                <a:spcPts val="0"/>
              </a:spcAft>
              <a:buSzPts val="2000"/>
              <a:buNone/>
              <a:defRPr sz="2000" b="0"/>
            </a:lvl3pPr>
            <a:lvl4pPr lvl="3" algn="ctr" rtl="0">
              <a:spcBef>
                <a:spcPts val="0"/>
              </a:spcBef>
              <a:spcAft>
                <a:spcPts val="0"/>
              </a:spcAft>
              <a:buSzPts val="2000"/>
              <a:buNone/>
              <a:defRPr sz="2000" b="0"/>
            </a:lvl4pPr>
            <a:lvl5pPr lvl="4" algn="ctr" rtl="0">
              <a:spcBef>
                <a:spcPts val="0"/>
              </a:spcBef>
              <a:spcAft>
                <a:spcPts val="0"/>
              </a:spcAft>
              <a:buSzPts val="2000"/>
              <a:buNone/>
              <a:defRPr sz="2000" b="0"/>
            </a:lvl5pPr>
            <a:lvl6pPr lvl="5" algn="ctr" rtl="0">
              <a:spcBef>
                <a:spcPts val="0"/>
              </a:spcBef>
              <a:spcAft>
                <a:spcPts val="0"/>
              </a:spcAft>
              <a:buSzPts val="2000"/>
              <a:buNone/>
              <a:defRPr sz="2000" b="0"/>
            </a:lvl6pPr>
            <a:lvl7pPr lvl="6" algn="ctr" rtl="0">
              <a:spcBef>
                <a:spcPts val="0"/>
              </a:spcBef>
              <a:spcAft>
                <a:spcPts val="0"/>
              </a:spcAft>
              <a:buSzPts val="2000"/>
              <a:buNone/>
              <a:defRPr sz="2000" b="0"/>
            </a:lvl7pPr>
            <a:lvl8pPr lvl="7" algn="ctr" rtl="0">
              <a:spcBef>
                <a:spcPts val="0"/>
              </a:spcBef>
              <a:spcAft>
                <a:spcPts val="0"/>
              </a:spcAft>
              <a:buSzPts val="2000"/>
              <a:buNone/>
              <a:defRPr sz="2000" b="0"/>
            </a:lvl8pPr>
            <a:lvl9pPr lvl="8" algn="ctr" rtl="0">
              <a:spcBef>
                <a:spcPts val="0"/>
              </a:spcBef>
              <a:spcAft>
                <a:spcPts val="0"/>
              </a:spcAft>
              <a:buSzPts val="2000"/>
              <a:buNone/>
              <a:defRPr sz="2000" b="0"/>
            </a:lvl9pPr>
          </a:lstStyle>
          <a:p>
            <a:endParaRPr/>
          </a:p>
        </p:txBody>
      </p:sp>
      <p:sp>
        <p:nvSpPr>
          <p:cNvPr id="154" name="Google Shape;154;p32"/>
          <p:cNvSpPr txBox="1">
            <a:spLocks noGrp="1"/>
          </p:cNvSpPr>
          <p:nvPr>
            <p:ph type="subTitle" idx="6"/>
          </p:nvPr>
        </p:nvSpPr>
        <p:spPr>
          <a:xfrm>
            <a:off x="5819888" y="2282598"/>
            <a:ext cx="1703100" cy="1072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atin typeface="Livvic"/>
                <a:ea typeface="Livvic"/>
                <a:cs typeface="Livvic"/>
                <a:sym typeface="Livvic"/>
              </a:defRPr>
            </a:lvl1pPr>
            <a:lvl2pPr lvl="1" algn="ctr" rtl="0">
              <a:lnSpc>
                <a:spcPct val="100000"/>
              </a:lnSpc>
              <a:spcBef>
                <a:spcPts val="1600"/>
              </a:spcBef>
              <a:spcAft>
                <a:spcPts val="0"/>
              </a:spcAft>
              <a:buNone/>
              <a:defRPr sz="1400">
                <a:latin typeface="Livvic"/>
                <a:ea typeface="Livvic"/>
                <a:cs typeface="Livvic"/>
                <a:sym typeface="Livvic"/>
              </a:defRPr>
            </a:lvl2pPr>
            <a:lvl3pPr lvl="2" algn="ctr" rtl="0">
              <a:lnSpc>
                <a:spcPct val="100000"/>
              </a:lnSpc>
              <a:spcBef>
                <a:spcPts val="1600"/>
              </a:spcBef>
              <a:spcAft>
                <a:spcPts val="0"/>
              </a:spcAft>
              <a:buNone/>
              <a:defRPr sz="1400">
                <a:latin typeface="Livvic"/>
                <a:ea typeface="Livvic"/>
                <a:cs typeface="Livvic"/>
                <a:sym typeface="Livvic"/>
              </a:defRPr>
            </a:lvl3pPr>
            <a:lvl4pPr lvl="3" algn="ctr" rtl="0">
              <a:lnSpc>
                <a:spcPct val="100000"/>
              </a:lnSpc>
              <a:spcBef>
                <a:spcPts val="1600"/>
              </a:spcBef>
              <a:spcAft>
                <a:spcPts val="0"/>
              </a:spcAft>
              <a:buNone/>
              <a:defRPr sz="1400">
                <a:latin typeface="Livvic"/>
                <a:ea typeface="Livvic"/>
                <a:cs typeface="Livvic"/>
                <a:sym typeface="Livvic"/>
              </a:defRPr>
            </a:lvl4pPr>
            <a:lvl5pPr lvl="4" algn="ctr" rtl="0">
              <a:lnSpc>
                <a:spcPct val="100000"/>
              </a:lnSpc>
              <a:spcBef>
                <a:spcPts val="1600"/>
              </a:spcBef>
              <a:spcAft>
                <a:spcPts val="0"/>
              </a:spcAft>
              <a:buNone/>
              <a:defRPr sz="1400">
                <a:latin typeface="Livvic"/>
                <a:ea typeface="Livvic"/>
                <a:cs typeface="Livvic"/>
                <a:sym typeface="Livvic"/>
              </a:defRPr>
            </a:lvl5pPr>
            <a:lvl6pPr lvl="5" algn="ctr" rtl="0">
              <a:lnSpc>
                <a:spcPct val="100000"/>
              </a:lnSpc>
              <a:spcBef>
                <a:spcPts val="1600"/>
              </a:spcBef>
              <a:spcAft>
                <a:spcPts val="0"/>
              </a:spcAft>
              <a:buNone/>
              <a:defRPr sz="1400">
                <a:latin typeface="Livvic"/>
                <a:ea typeface="Livvic"/>
                <a:cs typeface="Livvic"/>
                <a:sym typeface="Livvic"/>
              </a:defRPr>
            </a:lvl6pPr>
            <a:lvl7pPr lvl="6" algn="ctr" rtl="0">
              <a:lnSpc>
                <a:spcPct val="100000"/>
              </a:lnSpc>
              <a:spcBef>
                <a:spcPts val="1600"/>
              </a:spcBef>
              <a:spcAft>
                <a:spcPts val="0"/>
              </a:spcAft>
              <a:buNone/>
              <a:defRPr sz="1400">
                <a:latin typeface="Livvic"/>
                <a:ea typeface="Livvic"/>
                <a:cs typeface="Livvic"/>
                <a:sym typeface="Livvic"/>
              </a:defRPr>
            </a:lvl7pPr>
            <a:lvl8pPr lvl="7" algn="ctr" rtl="0">
              <a:lnSpc>
                <a:spcPct val="100000"/>
              </a:lnSpc>
              <a:spcBef>
                <a:spcPts val="1600"/>
              </a:spcBef>
              <a:spcAft>
                <a:spcPts val="0"/>
              </a:spcAft>
              <a:buNone/>
              <a:defRPr sz="1400">
                <a:latin typeface="Livvic"/>
                <a:ea typeface="Livvic"/>
                <a:cs typeface="Livvic"/>
                <a:sym typeface="Livvic"/>
              </a:defRPr>
            </a:lvl8pPr>
            <a:lvl9pPr lvl="8" algn="ctr" rtl="0">
              <a:lnSpc>
                <a:spcPct val="100000"/>
              </a:lnSpc>
              <a:spcBef>
                <a:spcPts val="1600"/>
              </a:spcBef>
              <a:spcAft>
                <a:spcPts val="1600"/>
              </a:spcAft>
              <a:buNone/>
              <a:defRPr sz="1400">
                <a:latin typeface="Livvic"/>
                <a:ea typeface="Livvic"/>
                <a:cs typeface="Livvic"/>
                <a:sym typeface="Livvic"/>
              </a:defRPr>
            </a:lvl9pPr>
          </a:lstStyle>
          <a:p>
            <a:endParaRPr/>
          </a:p>
        </p:txBody>
      </p:sp>
    </p:spTree>
    <p:extLst>
      <p:ext uri="{BB962C8B-B14F-4D97-AF65-F5344CB8AC3E}">
        <p14:creationId xmlns:p14="http://schemas.microsoft.com/office/powerpoint/2010/main" val="218048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69934B-489E-5B4B-B3FB-D0D004F015B9}" type="datetimeFigureOut">
              <a:rPr lang="en-US" smtClean="0"/>
              <a:t>3/17/23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4197909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69934B-489E-5B4B-B3FB-D0D004F015B9}" type="datetimeFigureOut">
              <a:rPr lang="en-US" smtClean="0"/>
              <a:t>3/17/23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1903085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69934B-489E-5B4B-B3FB-D0D004F015B9}" type="datetimeFigureOut">
              <a:rPr lang="en-US" smtClean="0"/>
              <a:t>3/17/23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2708502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69934B-489E-5B4B-B3FB-D0D004F015B9}" type="datetimeFigureOut">
              <a:rPr lang="en-US" smtClean="0"/>
              <a:t>3/17/23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846663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69934B-489E-5B4B-B3FB-D0D004F015B9}" type="datetimeFigureOut">
              <a:rPr lang="en-US" smtClean="0"/>
              <a:t>3/17/23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3896526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69934B-489E-5B4B-B3FB-D0D004F015B9}" type="datetimeFigureOut">
              <a:rPr lang="en-US" smtClean="0"/>
              <a:t>3/17/23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240694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D69934B-489E-5B4B-B3FB-D0D004F015B9}" type="datetimeFigureOut">
              <a:rPr lang="en-US" smtClean="0"/>
              <a:t>3/17/23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2140581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D69934B-489E-5B4B-B3FB-D0D004F015B9}" type="datetimeFigureOut">
              <a:rPr lang="en-US" smtClean="0"/>
              <a:t>3/17/23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1143556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8D69934B-489E-5B4B-B3FB-D0D004F015B9}" type="datetimeFigureOut">
              <a:rPr lang="en-US" smtClean="0"/>
              <a:t>3/17/23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F6112264-3063-A743-B2F3-B814B6C914C7}" type="slidenum">
              <a:rPr lang="en-US" smtClean="0"/>
              <a:t>‹#›</a:t>
            </a:fld>
            <a:endParaRPr lang="en-US"/>
          </a:p>
        </p:txBody>
      </p:sp>
    </p:spTree>
    <p:extLst>
      <p:ext uri="{BB962C8B-B14F-4D97-AF65-F5344CB8AC3E}">
        <p14:creationId xmlns:p14="http://schemas.microsoft.com/office/powerpoint/2010/main" val="3632447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41BB7D-6337-F6E4-A162-886EFE96AAB7}"/>
              </a:ext>
            </a:extLst>
          </p:cNvPr>
          <p:cNvSpPr>
            <a:spLocks noGrp="1"/>
          </p:cNvSpPr>
          <p:nvPr>
            <p:ph idx="1"/>
          </p:nvPr>
        </p:nvSpPr>
        <p:spPr>
          <a:xfrm>
            <a:off x="628650" y="1044442"/>
            <a:ext cx="7886700" cy="3626115"/>
          </a:xfrm>
        </p:spPr>
        <p:txBody>
          <a:bodyPr anchor="ctr"/>
          <a:lstStyle/>
          <a:p>
            <a:pPr marL="0" indent="0" algn="ctr">
              <a:buNone/>
            </a:pPr>
            <a:r>
              <a:rPr lang="en-US" sz="2800" dirty="0">
                <a:solidFill>
                  <a:schemeClr val="bg1"/>
                </a:solidFill>
              </a:rPr>
              <a:t>Ephesians 6:11 Put on the full armor of God, so that you will be able to stand firm against the schemes of the devil. 12 For our struggle is not against flesh and blood, but against the rulers, against the powers, against the world forces of this darkness, against the spiritual forces of wickedness in the heavenly places.</a:t>
            </a:r>
          </a:p>
          <a:p>
            <a:endParaRPr lang="en-US" dirty="0"/>
          </a:p>
        </p:txBody>
      </p:sp>
      <p:sp>
        <p:nvSpPr>
          <p:cNvPr id="4" name="TextBox 3">
            <a:extLst>
              <a:ext uri="{FF2B5EF4-FFF2-40B4-BE49-F238E27FC236}">
                <a16:creationId xmlns:a16="http://schemas.microsoft.com/office/drawing/2014/main" id="{C0078A8D-3D1D-54E3-D6A2-3459DFFAEDB1}"/>
              </a:ext>
            </a:extLst>
          </p:cNvPr>
          <p:cNvSpPr txBox="1"/>
          <p:nvPr/>
        </p:nvSpPr>
        <p:spPr>
          <a:xfrm>
            <a:off x="628650" y="246888"/>
            <a:ext cx="2633472" cy="1024128"/>
          </a:xfrm>
          <a:prstGeom prst="rect">
            <a:avLst/>
          </a:prstGeom>
          <a:noFill/>
          <a:ln>
            <a:solidFill>
              <a:schemeClr val="accent1"/>
            </a:solidFill>
          </a:ln>
        </p:spPr>
        <p:txBody>
          <a:bodyPr wrap="square" rtlCol="0" anchor="ctr">
            <a:noAutofit/>
          </a:bodyPr>
          <a:lstStyle/>
          <a:p>
            <a:pPr algn="ctr"/>
            <a:r>
              <a:rPr lang="en-US" sz="2400" dirty="0">
                <a:solidFill>
                  <a:schemeClr val="bg1"/>
                </a:solidFill>
              </a:rPr>
              <a:t>There’s a battle waging on. </a:t>
            </a:r>
          </a:p>
        </p:txBody>
      </p:sp>
      <p:sp>
        <p:nvSpPr>
          <p:cNvPr id="5" name="TextBox 4">
            <a:extLst>
              <a:ext uri="{FF2B5EF4-FFF2-40B4-BE49-F238E27FC236}">
                <a16:creationId xmlns:a16="http://schemas.microsoft.com/office/drawing/2014/main" id="{DA7DF863-6CDF-1244-A1A8-8118E8CB54DF}"/>
              </a:ext>
            </a:extLst>
          </p:cNvPr>
          <p:cNvSpPr txBox="1"/>
          <p:nvPr/>
        </p:nvSpPr>
        <p:spPr>
          <a:xfrm>
            <a:off x="5881878" y="246888"/>
            <a:ext cx="2633472" cy="1024128"/>
          </a:xfrm>
          <a:prstGeom prst="rect">
            <a:avLst/>
          </a:prstGeom>
          <a:noFill/>
          <a:ln>
            <a:solidFill>
              <a:schemeClr val="accent1"/>
            </a:solidFill>
          </a:ln>
        </p:spPr>
        <p:txBody>
          <a:bodyPr wrap="square" rtlCol="0" anchor="ctr">
            <a:noAutofit/>
          </a:bodyPr>
          <a:lstStyle/>
          <a:p>
            <a:pPr algn="ctr"/>
            <a:r>
              <a:rPr lang="en-US" sz="2400" dirty="0">
                <a:solidFill>
                  <a:schemeClr val="bg1"/>
                </a:solidFill>
              </a:rPr>
              <a:t>You lose the battle by giving in. </a:t>
            </a:r>
          </a:p>
        </p:txBody>
      </p:sp>
      <p:sp>
        <p:nvSpPr>
          <p:cNvPr id="6" name="TextBox 5">
            <a:extLst>
              <a:ext uri="{FF2B5EF4-FFF2-40B4-BE49-F238E27FC236}">
                <a16:creationId xmlns:a16="http://schemas.microsoft.com/office/drawing/2014/main" id="{99523562-DFF1-ADBA-0D19-1C702EE1E5E8}"/>
              </a:ext>
            </a:extLst>
          </p:cNvPr>
          <p:cNvSpPr txBox="1"/>
          <p:nvPr/>
        </p:nvSpPr>
        <p:spPr>
          <a:xfrm>
            <a:off x="3255264" y="4158493"/>
            <a:ext cx="2633472" cy="1024128"/>
          </a:xfrm>
          <a:prstGeom prst="rect">
            <a:avLst/>
          </a:prstGeom>
          <a:noFill/>
          <a:ln>
            <a:solidFill>
              <a:schemeClr val="accent2"/>
            </a:solidFill>
          </a:ln>
        </p:spPr>
        <p:txBody>
          <a:bodyPr wrap="square" rtlCol="0" anchor="ctr">
            <a:noAutofit/>
          </a:bodyPr>
          <a:lstStyle/>
          <a:p>
            <a:pPr algn="ctr"/>
            <a:r>
              <a:rPr lang="en-US" sz="2400" dirty="0">
                <a:solidFill>
                  <a:schemeClr val="bg1"/>
                </a:solidFill>
              </a:rPr>
              <a:t>God believes you can win this battle.</a:t>
            </a:r>
          </a:p>
        </p:txBody>
      </p:sp>
    </p:spTree>
    <p:extLst>
      <p:ext uri="{BB962C8B-B14F-4D97-AF65-F5344CB8AC3E}">
        <p14:creationId xmlns:p14="http://schemas.microsoft.com/office/powerpoint/2010/main" val="10293561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41BB7D-6337-F6E4-A162-886EFE96AAB7}"/>
              </a:ext>
            </a:extLst>
          </p:cNvPr>
          <p:cNvSpPr>
            <a:spLocks noGrp="1"/>
          </p:cNvSpPr>
          <p:nvPr>
            <p:ph idx="1"/>
          </p:nvPr>
        </p:nvSpPr>
        <p:spPr>
          <a:xfrm>
            <a:off x="288758" y="457200"/>
            <a:ext cx="8614610" cy="5005137"/>
          </a:xfrm>
        </p:spPr>
        <p:txBody>
          <a:bodyPr anchor="ctr">
            <a:normAutofit fontScale="92500"/>
          </a:bodyPr>
          <a:lstStyle/>
          <a:p>
            <a:pPr marL="0" indent="0" algn="ctr">
              <a:buNone/>
            </a:pPr>
            <a:r>
              <a:rPr lang="en-US" sz="2800" dirty="0">
                <a:solidFill>
                  <a:schemeClr val="bg1"/>
                </a:solidFill>
              </a:rPr>
              <a:t>Psalm 19:7 The law of the Lord is perfect, </a:t>
            </a:r>
            <a:r>
              <a:rPr lang="en-US" sz="2800" b="1" u="sng" dirty="0">
                <a:solidFill>
                  <a:schemeClr val="accent2"/>
                </a:solidFill>
              </a:rPr>
              <a:t>restoring the soul</a:t>
            </a:r>
            <a:r>
              <a:rPr lang="en-US" sz="2800" dirty="0">
                <a:solidFill>
                  <a:schemeClr val="bg1"/>
                </a:solidFill>
              </a:rPr>
              <a:t>;</a:t>
            </a:r>
            <a:br>
              <a:rPr lang="en-US" sz="2800" dirty="0">
                <a:solidFill>
                  <a:schemeClr val="bg1"/>
                </a:solidFill>
              </a:rPr>
            </a:br>
            <a:r>
              <a:rPr lang="en-US" sz="2800" dirty="0">
                <a:solidFill>
                  <a:schemeClr val="bg1"/>
                </a:solidFill>
              </a:rPr>
              <a:t>The testimony of the Lord is sure, </a:t>
            </a:r>
            <a:r>
              <a:rPr lang="en-US" sz="2800" b="1" u="sng" dirty="0">
                <a:solidFill>
                  <a:schemeClr val="accent2"/>
                </a:solidFill>
              </a:rPr>
              <a:t>making wise the simple</a:t>
            </a:r>
            <a:r>
              <a:rPr lang="en-US" sz="2800" dirty="0">
                <a:solidFill>
                  <a:schemeClr val="bg1"/>
                </a:solidFill>
              </a:rPr>
              <a:t>.</a:t>
            </a:r>
            <a:br>
              <a:rPr lang="en-US" sz="2800" dirty="0">
                <a:solidFill>
                  <a:schemeClr val="bg1"/>
                </a:solidFill>
              </a:rPr>
            </a:br>
            <a:r>
              <a:rPr lang="en-US" sz="2800" dirty="0">
                <a:solidFill>
                  <a:schemeClr val="bg1"/>
                </a:solidFill>
              </a:rPr>
              <a:t>8 The precepts of the Lord are right, </a:t>
            </a:r>
            <a:r>
              <a:rPr lang="en-US" sz="2800" b="1" u="sng" dirty="0">
                <a:solidFill>
                  <a:schemeClr val="accent2"/>
                </a:solidFill>
              </a:rPr>
              <a:t>rejoicing the heart</a:t>
            </a:r>
            <a:r>
              <a:rPr lang="en-US" sz="2800" dirty="0">
                <a:solidFill>
                  <a:schemeClr val="bg1"/>
                </a:solidFill>
              </a:rPr>
              <a:t>;</a:t>
            </a:r>
            <a:br>
              <a:rPr lang="en-US" sz="2800" dirty="0">
                <a:solidFill>
                  <a:schemeClr val="bg1"/>
                </a:solidFill>
              </a:rPr>
            </a:br>
            <a:r>
              <a:rPr lang="en-US" sz="2800" dirty="0">
                <a:solidFill>
                  <a:schemeClr val="bg1"/>
                </a:solidFill>
              </a:rPr>
              <a:t>The commandment of the Lord is pure, </a:t>
            </a:r>
            <a:r>
              <a:rPr lang="en-US" sz="2800" b="1" u="sng" dirty="0">
                <a:solidFill>
                  <a:schemeClr val="accent2"/>
                </a:solidFill>
              </a:rPr>
              <a:t>enlightening the eyes</a:t>
            </a:r>
            <a:r>
              <a:rPr lang="en-US" sz="2800" dirty="0">
                <a:solidFill>
                  <a:schemeClr val="bg1"/>
                </a:solidFill>
              </a:rPr>
              <a:t>.</a:t>
            </a:r>
            <a:br>
              <a:rPr lang="en-US" sz="2800" dirty="0">
                <a:solidFill>
                  <a:schemeClr val="bg1"/>
                </a:solidFill>
              </a:rPr>
            </a:br>
            <a:r>
              <a:rPr lang="en-US" sz="2800" dirty="0">
                <a:solidFill>
                  <a:schemeClr val="bg1"/>
                </a:solidFill>
              </a:rPr>
              <a:t>9 The fear of the Lord is clean, </a:t>
            </a:r>
            <a:r>
              <a:rPr lang="en-US" sz="2800" b="1" u="sng" dirty="0">
                <a:solidFill>
                  <a:schemeClr val="accent2"/>
                </a:solidFill>
              </a:rPr>
              <a:t>enduring forever</a:t>
            </a:r>
            <a:r>
              <a:rPr lang="en-US" sz="2800" dirty="0">
                <a:solidFill>
                  <a:schemeClr val="bg1"/>
                </a:solidFill>
              </a:rPr>
              <a:t>;</a:t>
            </a:r>
            <a:br>
              <a:rPr lang="en-US" sz="2800" dirty="0">
                <a:solidFill>
                  <a:schemeClr val="bg1"/>
                </a:solidFill>
              </a:rPr>
            </a:br>
            <a:r>
              <a:rPr lang="en-US" sz="2800" dirty="0">
                <a:solidFill>
                  <a:schemeClr val="bg1"/>
                </a:solidFill>
              </a:rPr>
              <a:t>The judgments of the Lord are true; </a:t>
            </a:r>
            <a:r>
              <a:rPr lang="en-US" sz="2800" b="1" u="sng" dirty="0">
                <a:solidFill>
                  <a:schemeClr val="accent2"/>
                </a:solidFill>
              </a:rPr>
              <a:t>they are righteous altogether</a:t>
            </a:r>
            <a:r>
              <a:rPr lang="en-US" sz="2800" dirty="0">
                <a:solidFill>
                  <a:schemeClr val="bg1"/>
                </a:solidFill>
              </a:rPr>
              <a:t>.</a:t>
            </a:r>
            <a:br>
              <a:rPr lang="en-US" sz="2800" dirty="0">
                <a:solidFill>
                  <a:schemeClr val="bg1"/>
                </a:solidFill>
              </a:rPr>
            </a:br>
            <a:r>
              <a:rPr lang="en-US" sz="2800" dirty="0">
                <a:solidFill>
                  <a:schemeClr val="bg1"/>
                </a:solidFill>
              </a:rPr>
              <a:t>10 They are more desirable than gold, yes, than much fine gold;</a:t>
            </a:r>
            <a:br>
              <a:rPr lang="en-US" sz="2800" dirty="0">
                <a:solidFill>
                  <a:schemeClr val="bg1"/>
                </a:solidFill>
              </a:rPr>
            </a:br>
            <a:r>
              <a:rPr lang="en-US" sz="2800" dirty="0">
                <a:solidFill>
                  <a:schemeClr val="bg1"/>
                </a:solidFill>
              </a:rPr>
              <a:t>Sweeter also than honey and the drippings of the honeycomb.</a:t>
            </a:r>
            <a:br>
              <a:rPr lang="en-US" sz="2800" dirty="0">
                <a:solidFill>
                  <a:schemeClr val="bg1"/>
                </a:solidFill>
              </a:rPr>
            </a:br>
            <a:r>
              <a:rPr lang="en-US" sz="2800" dirty="0">
                <a:solidFill>
                  <a:schemeClr val="bg1"/>
                </a:solidFill>
              </a:rPr>
              <a:t>11 Moreover, by them Your servant is warned;</a:t>
            </a:r>
            <a:br>
              <a:rPr lang="en-US" sz="2800" dirty="0">
                <a:solidFill>
                  <a:schemeClr val="bg1"/>
                </a:solidFill>
              </a:rPr>
            </a:br>
            <a:r>
              <a:rPr lang="en-US" sz="2800" dirty="0">
                <a:solidFill>
                  <a:schemeClr val="bg1"/>
                </a:solidFill>
              </a:rPr>
              <a:t>In keeping them there is great reward.</a:t>
            </a:r>
            <a:endParaRPr lang="en-US" sz="1800" dirty="0"/>
          </a:p>
        </p:txBody>
      </p:sp>
    </p:spTree>
    <p:extLst>
      <p:ext uri="{BB962C8B-B14F-4D97-AF65-F5344CB8AC3E}">
        <p14:creationId xmlns:p14="http://schemas.microsoft.com/office/powerpoint/2010/main" val="29132017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41BB7D-6337-F6E4-A162-886EFE96AAB7}"/>
              </a:ext>
            </a:extLst>
          </p:cNvPr>
          <p:cNvSpPr>
            <a:spLocks noGrp="1"/>
          </p:cNvSpPr>
          <p:nvPr>
            <p:ph idx="1"/>
          </p:nvPr>
        </p:nvSpPr>
        <p:spPr>
          <a:xfrm>
            <a:off x="288758" y="457200"/>
            <a:ext cx="8614610" cy="5005137"/>
          </a:xfrm>
        </p:spPr>
        <p:txBody>
          <a:bodyPr anchor="ctr">
            <a:normAutofit fontScale="92500"/>
          </a:bodyPr>
          <a:lstStyle/>
          <a:p>
            <a:pPr marL="0" indent="0" algn="ctr">
              <a:buNone/>
            </a:pPr>
            <a:r>
              <a:rPr lang="en-US" sz="2800" dirty="0">
                <a:solidFill>
                  <a:schemeClr val="bg1"/>
                </a:solidFill>
              </a:rPr>
              <a:t>Psalm 19:7 The law of the Lord is perfect, restoring the soul;</a:t>
            </a:r>
            <a:br>
              <a:rPr lang="en-US" sz="2800" dirty="0">
                <a:solidFill>
                  <a:schemeClr val="bg1"/>
                </a:solidFill>
              </a:rPr>
            </a:br>
            <a:r>
              <a:rPr lang="en-US" sz="2800" dirty="0">
                <a:solidFill>
                  <a:schemeClr val="bg1"/>
                </a:solidFill>
              </a:rPr>
              <a:t>The testimony of the Lord is sure, making wise the simple.</a:t>
            </a:r>
            <a:br>
              <a:rPr lang="en-US" sz="2800" dirty="0">
                <a:solidFill>
                  <a:schemeClr val="bg1"/>
                </a:solidFill>
              </a:rPr>
            </a:br>
            <a:r>
              <a:rPr lang="en-US" sz="2800" dirty="0">
                <a:solidFill>
                  <a:schemeClr val="bg1"/>
                </a:solidFill>
              </a:rPr>
              <a:t>8 The precepts of the Lord are right, rejoicing the heart;</a:t>
            </a:r>
            <a:br>
              <a:rPr lang="en-US" sz="2800" dirty="0">
                <a:solidFill>
                  <a:schemeClr val="bg1"/>
                </a:solidFill>
              </a:rPr>
            </a:br>
            <a:r>
              <a:rPr lang="en-US" sz="2800" dirty="0">
                <a:solidFill>
                  <a:schemeClr val="bg1"/>
                </a:solidFill>
              </a:rPr>
              <a:t>The commandment of the Lord is pure, enlightening the eyes.</a:t>
            </a:r>
            <a:br>
              <a:rPr lang="en-US" sz="2800" dirty="0">
                <a:solidFill>
                  <a:schemeClr val="bg1"/>
                </a:solidFill>
              </a:rPr>
            </a:br>
            <a:r>
              <a:rPr lang="en-US" sz="2800" dirty="0">
                <a:solidFill>
                  <a:schemeClr val="bg1"/>
                </a:solidFill>
              </a:rPr>
              <a:t>9 The fear of the Lord is clean, enduring forever;</a:t>
            </a:r>
            <a:br>
              <a:rPr lang="en-US" sz="2800" dirty="0">
                <a:solidFill>
                  <a:schemeClr val="bg1"/>
                </a:solidFill>
              </a:rPr>
            </a:br>
            <a:r>
              <a:rPr lang="en-US" sz="2800" dirty="0">
                <a:solidFill>
                  <a:schemeClr val="bg1"/>
                </a:solidFill>
              </a:rPr>
              <a:t>The judgments of the Lord are true; they are righteous altogether.</a:t>
            </a:r>
            <a:br>
              <a:rPr lang="en-US" sz="2800" dirty="0">
                <a:solidFill>
                  <a:schemeClr val="bg1"/>
                </a:solidFill>
              </a:rPr>
            </a:br>
            <a:r>
              <a:rPr lang="en-US" sz="2800" dirty="0">
                <a:solidFill>
                  <a:schemeClr val="bg1"/>
                </a:solidFill>
              </a:rPr>
              <a:t>10 They are </a:t>
            </a:r>
            <a:r>
              <a:rPr lang="en-US" sz="2800" dirty="0">
                <a:solidFill>
                  <a:schemeClr val="accent2"/>
                </a:solidFill>
              </a:rPr>
              <a:t>more desirable </a:t>
            </a:r>
            <a:r>
              <a:rPr lang="en-US" sz="2800" dirty="0">
                <a:solidFill>
                  <a:schemeClr val="bg1"/>
                </a:solidFill>
              </a:rPr>
              <a:t>than gold, yes, than much fine gold;</a:t>
            </a:r>
            <a:br>
              <a:rPr lang="en-US" sz="2800" dirty="0">
                <a:solidFill>
                  <a:schemeClr val="bg1"/>
                </a:solidFill>
              </a:rPr>
            </a:br>
            <a:r>
              <a:rPr lang="en-US" sz="2800" dirty="0">
                <a:solidFill>
                  <a:schemeClr val="accent2"/>
                </a:solidFill>
              </a:rPr>
              <a:t>Sweeter also than honey </a:t>
            </a:r>
            <a:r>
              <a:rPr lang="en-US" sz="2800" dirty="0">
                <a:solidFill>
                  <a:schemeClr val="bg1"/>
                </a:solidFill>
              </a:rPr>
              <a:t>and the drippings of the honeycomb.</a:t>
            </a:r>
            <a:br>
              <a:rPr lang="en-US" sz="2800" dirty="0">
                <a:solidFill>
                  <a:schemeClr val="bg1"/>
                </a:solidFill>
              </a:rPr>
            </a:br>
            <a:r>
              <a:rPr lang="en-US" sz="2800" dirty="0">
                <a:solidFill>
                  <a:schemeClr val="bg1"/>
                </a:solidFill>
              </a:rPr>
              <a:t>11 Moreover, by them Your servant is warned;</a:t>
            </a:r>
            <a:br>
              <a:rPr lang="en-US" sz="2800" dirty="0">
                <a:solidFill>
                  <a:schemeClr val="bg1"/>
                </a:solidFill>
              </a:rPr>
            </a:br>
            <a:r>
              <a:rPr lang="en-US" sz="2800" dirty="0">
                <a:solidFill>
                  <a:schemeClr val="accent2"/>
                </a:solidFill>
              </a:rPr>
              <a:t>In keeping them there is great reward</a:t>
            </a:r>
            <a:r>
              <a:rPr lang="en-US" sz="2800" dirty="0">
                <a:solidFill>
                  <a:schemeClr val="bg1"/>
                </a:solidFill>
              </a:rPr>
              <a:t>.</a:t>
            </a:r>
            <a:endParaRPr lang="en-US" sz="1800" dirty="0"/>
          </a:p>
        </p:txBody>
      </p:sp>
    </p:spTree>
    <p:extLst>
      <p:ext uri="{BB962C8B-B14F-4D97-AF65-F5344CB8AC3E}">
        <p14:creationId xmlns:p14="http://schemas.microsoft.com/office/powerpoint/2010/main" val="34641854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58C9C-4206-DADF-FA48-7B6E68D54499}"/>
              </a:ext>
            </a:extLst>
          </p:cNvPr>
          <p:cNvSpPr>
            <a:spLocks noGrp="1"/>
          </p:cNvSpPr>
          <p:nvPr>
            <p:ph type="title"/>
          </p:nvPr>
        </p:nvSpPr>
        <p:spPr>
          <a:xfrm>
            <a:off x="628650" y="0"/>
            <a:ext cx="7886700" cy="1104636"/>
          </a:xfrm>
        </p:spPr>
        <p:txBody>
          <a:bodyPr/>
          <a:lstStyle/>
          <a:p>
            <a:pPr algn="ctr"/>
            <a:r>
              <a:rPr lang="en-US" dirty="0">
                <a:solidFill>
                  <a:schemeClr val="bg1"/>
                </a:solidFill>
              </a:rPr>
              <a:t>A few things about the enemy</a:t>
            </a:r>
          </a:p>
        </p:txBody>
      </p:sp>
      <p:sp>
        <p:nvSpPr>
          <p:cNvPr id="4" name="Content Placeholder 3">
            <a:extLst>
              <a:ext uri="{FF2B5EF4-FFF2-40B4-BE49-F238E27FC236}">
                <a16:creationId xmlns:a16="http://schemas.microsoft.com/office/drawing/2014/main" id="{A4F3264D-4171-4DED-4B10-3C7F39CD1F03}"/>
              </a:ext>
            </a:extLst>
          </p:cNvPr>
          <p:cNvSpPr>
            <a:spLocks noGrp="1"/>
          </p:cNvSpPr>
          <p:nvPr>
            <p:ph idx="1"/>
          </p:nvPr>
        </p:nvSpPr>
        <p:spPr>
          <a:xfrm>
            <a:off x="628650" y="1290036"/>
            <a:ext cx="7886700" cy="4143610"/>
          </a:xfrm>
        </p:spPr>
        <p:txBody>
          <a:bodyPr>
            <a:normAutofit/>
          </a:bodyPr>
          <a:lstStyle/>
          <a:p>
            <a:pPr marL="0" indent="0">
              <a:buNone/>
            </a:pPr>
            <a:r>
              <a:rPr lang="en-US" sz="2400" dirty="0">
                <a:solidFill>
                  <a:schemeClr val="bg1"/>
                </a:solidFill>
              </a:rPr>
              <a:t>He has sinned from the beginning (1</a:t>
            </a:r>
            <a:r>
              <a:rPr lang="en-US" sz="2400" baseline="30000" dirty="0">
                <a:solidFill>
                  <a:schemeClr val="bg1"/>
                </a:solidFill>
              </a:rPr>
              <a:t>st</a:t>
            </a:r>
            <a:r>
              <a:rPr lang="en-US" sz="2400" dirty="0">
                <a:solidFill>
                  <a:schemeClr val="bg1"/>
                </a:solidFill>
              </a:rPr>
              <a:t> John 3:8.)</a:t>
            </a:r>
          </a:p>
          <a:p>
            <a:pPr marL="0" indent="0">
              <a:buNone/>
            </a:pPr>
            <a:r>
              <a:rPr lang="en-US" sz="2400" dirty="0">
                <a:solidFill>
                  <a:schemeClr val="bg1"/>
                </a:solidFill>
              </a:rPr>
              <a:t>We don’t know when he was created, but he is a created being who was created good and with freewill. </a:t>
            </a:r>
          </a:p>
          <a:p>
            <a:pPr marL="0" indent="0">
              <a:buNone/>
            </a:pPr>
            <a:r>
              <a:rPr lang="en-US" sz="2400" dirty="0">
                <a:solidFill>
                  <a:schemeClr val="bg1"/>
                </a:solidFill>
              </a:rPr>
              <a:t>2</a:t>
            </a:r>
            <a:r>
              <a:rPr lang="en-US" sz="2400" baseline="30000" dirty="0">
                <a:solidFill>
                  <a:schemeClr val="bg1"/>
                </a:solidFill>
              </a:rPr>
              <a:t>nd</a:t>
            </a:r>
            <a:r>
              <a:rPr lang="en-US" sz="2400" dirty="0">
                <a:solidFill>
                  <a:schemeClr val="bg1"/>
                </a:solidFill>
              </a:rPr>
              <a:t> Peter 2:4, Jude 6, and 1</a:t>
            </a:r>
            <a:r>
              <a:rPr lang="en-US" sz="2400" baseline="30000" dirty="0">
                <a:solidFill>
                  <a:schemeClr val="bg1"/>
                </a:solidFill>
              </a:rPr>
              <a:t>st</a:t>
            </a:r>
            <a:r>
              <a:rPr lang="en-US" sz="2400" dirty="0">
                <a:solidFill>
                  <a:schemeClr val="bg1"/>
                </a:solidFill>
              </a:rPr>
              <a:t> Timothy 3:6 give mention of angels who rebelled against God. </a:t>
            </a:r>
          </a:p>
          <a:p>
            <a:pPr marL="0" indent="0">
              <a:buNone/>
            </a:pPr>
            <a:r>
              <a:rPr lang="en-US" sz="2400" dirty="0">
                <a:solidFill>
                  <a:schemeClr val="bg1"/>
                </a:solidFill>
              </a:rPr>
              <a:t>	Not satisfied with the position given to them and being 	conceited they fell into condemnation.  </a:t>
            </a:r>
          </a:p>
          <a:p>
            <a:pPr marL="0" indent="0">
              <a:buNone/>
            </a:pPr>
            <a:r>
              <a:rPr lang="en-US" sz="2400" dirty="0">
                <a:solidFill>
                  <a:schemeClr val="bg1"/>
                </a:solidFill>
              </a:rPr>
              <a:t>He is not equal forces with God (Job 1.)</a:t>
            </a:r>
          </a:p>
          <a:p>
            <a:pPr marL="0" indent="0">
              <a:buNone/>
            </a:pPr>
            <a:r>
              <a:rPr lang="en-US" sz="2400" dirty="0">
                <a:solidFill>
                  <a:schemeClr val="bg1"/>
                </a:solidFill>
              </a:rPr>
              <a:t>He is the father of lies (John 8.)</a:t>
            </a:r>
          </a:p>
          <a:p>
            <a:pPr marL="0" indent="0">
              <a:buNone/>
            </a:pPr>
            <a:r>
              <a:rPr lang="en-US" sz="2400" dirty="0">
                <a:solidFill>
                  <a:schemeClr val="bg1"/>
                </a:solidFill>
              </a:rPr>
              <a:t>He is a lion seeking to devour anyone (1</a:t>
            </a:r>
            <a:r>
              <a:rPr lang="en-US" sz="2400" baseline="30000" dirty="0">
                <a:solidFill>
                  <a:schemeClr val="bg1"/>
                </a:solidFill>
              </a:rPr>
              <a:t>st</a:t>
            </a:r>
            <a:r>
              <a:rPr lang="en-US" sz="2400" dirty="0">
                <a:solidFill>
                  <a:schemeClr val="bg1"/>
                </a:solidFill>
              </a:rPr>
              <a:t> Peter 5:8.)</a:t>
            </a:r>
          </a:p>
        </p:txBody>
      </p:sp>
      <p:pic>
        <p:nvPicPr>
          <p:cNvPr id="6" name="Picture 5" descr="A picture containing text&#10;&#10;Description automatically generated">
            <a:extLst>
              <a:ext uri="{FF2B5EF4-FFF2-40B4-BE49-F238E27FC236}">
                <a16:creationId xmlns:a16="http://schemas.microsoft.com/office/drawing/2014/main" id="{6455CE55-ABD1-47EB-8D04-67A4FFFA548F}"/>
              </a:ext>
            </a:extLst>
          </p:cNvPr>
          <p:cNvPicPr>
            <a:picLocks/>
          </p:cNvPicPr>
          <p:nvPr/>
        </p:nvPicPr>
        <p:blipFill>
          <a:blip r:embed="rId3"/>
          <a:stretch>
            <a:fillRect/>
          </a:stretch>
        </p:blipFill>
        <p:spPr>
          <a:xfrm>
            <a:off x="7571232" y="4458229"/>
            <a:ext cx="1572768" cy="1218129"/>
          </a:xfrm>
          <a:prstGeom prst="rect">
            <a:avLst/>
          </a:prstGeom>
        </p:spPr>
      </p:pic>
    </p:spTree>
    <p:extLst>
      <p:ext uri="{BB962C8B-B14F-4D97-AF65-F5344CB8AC3E}">
        <p14:creationId xmlns:p14="http://schemas.microsoft.com/office/powerpoint/2010/main" val="24467782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0767E-77B1-BC22-DEE4-59E7771FCE31}"/>
              </a:ext>
            </a:extLst>
          </p:cNvPr>
          <p:cNvSpPr>
            <a:spLocks noGrp="1"/>
          </p:cNvSpPr>
          <p:nvPr>
            <p:ph type="ctrTitle"/>
          </p:nvPr>
        </p:nvSpPr>
        <p:spPr/>
        <p:txBody>
          <a:bodyPr>
            <a:normAutofit/>
          </a:bodyPr>
          <a:lstStyle/>
          <a:p>
            <a:r>
              <a:rPr lang="en-US" sz="6600"/>
              <a:t>The serpent of old</a:t>
            </a:r>
            <a:endParaRPr lang="en-US" sz="6600" dirty="0"/>
          </a:p>
        </p:txBody>
      </p:sp>
      <p:sp>
        <p:nvSpPr>
          <p:cNvPr id="3" name="Subtitle 2">
            <a:extLst>
              <a:ext uri="{FF2B5EF4-FFF2-40B4-BE49-F238E27FC236}">
                <a16:creationId xmlns:a16="http://schemas.microsoft.com/office/drawing/2014/main" id="{116377CA-9448-DF02-3448-2130DE2E222F}"/>
              </a:ext>
            </a:extLst>
          </p:cNvPr>
          <p:cNvSpPr>
            <a:spLocks noGrp="1"/>
          </p:cNvSpPr>
          <p:nvPr>
            <p:ph type="subTitle" idx="1"/>
          </p:nvPr>
        </p:nvSpPr>
        <p:spPr/>
        <p:txBody>
          <a:bodyPr>
            <a:normAutofit/>
          </a:bodyPr>
          <a:lstStyle/>
          <a:p>
            <a:r>
              <a:rPr lang="en-US" sz="2800"/>
              <a:t>Learning the schemes/devices from the shadows of Satan</a:t>
            </a:r>
            <a:endParaRPr lang="en-US" sz="2800" dirty="0"/>
          </a:p>
        </p:txBody>
      </p:sp>
      <p:pic>
        <p:nvPicPr>
          <p:cNvPr id="4" name="Picture 3" descr="A picture containing text&#10;&#10;Description automatically generated">
            <a:extLst>
              <a:ext uri="{FF2B5EF4-FFF2-40B4-BE49-F238E27FC236}">
                <a16:creationId xmlns:a16="http://schemas.microsoft.com/office/drawing/2014/main" id="{CF290E3F-CB44-D5DE-16FF-66C637339DB5}"/>
              </a:ext>
            </a:extLst>
          </p:cNvPr>
          <p:cNvPicPr>
            <a:picLocks/>
          </p:cNvPicPr>
          <p:nvPr/>
        </p:nvPicPr>
        <p:blipFill>
          <a:blip r:embed="rId2"/>
          <a:stretch>
            <a:fillRect/>
          </a:stretch>
        </p:blipFill>
        <p:spPr>
          <a:xfrm>
            <a:off x="7571232" y="4458229"/>
            <a:ext cx="1572768" cy="1218129"/>
          </a:xfrm>
          <a:prstGeom prst="rect">
            <a:avLst/>
          </a:prstGeom>
        </p:spPr>
      </p:pic>
    </p:spTree>
    <p:extLst>
      <p:ext uri="{BB962C8B-B14F-4D97-AF65-F5344CB8AC3E}">
        <p14:creationId xmlns:p14="http://schemas.microsoft.com/office/powerpoint/2010/main" val="30716240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88100F-8030-B9A4-6E39-991A6246CB87}"/>
              </a:ext>
            </a:extLst>
          </p:cNvPr>
          <p:cNvSpPr>
            <a:spLocks noGrp="1"/>
          </p:cNvSpPr>
          <p:nvPr>
            <p:ph idx="1"/>
          </p:nvPr>
        </p:nvSpPr>
        <p:spPr>
          <a:xfrm>
            <a:off x="628650" y="1044442"/>
            <a:ext cx="7886700" cy="3626115"/>
          </a:xfrm>
        </p:spPr>
        <p:txBody>
          <a:bodyPr anchor="ctr">
            <a:normAutofit/>
          </a:bodyPr>
          <a:lstStyle/>
          <a:p>
            <a:pPr marL="0" indent="0" algn="ctr">
              <a:buNone/>
            </a:pPr>
            <a:r>
              <a:rPr lang="en-US" sz="4000">
                <a:solidFill>
                  <a:schemeClr val="bg1"/>
                </a:solidFill>
              </a:rPr>
              <a:t>Remember the world where </a:t>
            </a:r>
          </a:p>
          <a:p>
            <a:pPr marL="0" indent="0" algn="ctr">
              <a:buNone/>
            </a:pPr>
            <a:r>
              <a:rPr lang="en-US" sz="4000">
                <a:solidFill>
                  <a:schemeClr val="bg1"/>
                </a:solidFill>
              </a:rPr>
              <a:t>the first sin was committed… </a:t>
            </a:r>
            <a:endParaRPr lang="en-US" sz="4000" dirty="0">
              <a:solidFill>
                <a:schemeClr val="bg1"/>
              </a:solidFill>
            </a:endParaRPr>
          </a:p>
        </p:txBody>
      </p:sp>
      <p:pic>
        <p:nvPicPr>
          <p:cNvPr id="8" name="Picture 7" descr="A picture containing text&#10;&#10;Description automatically generated">
            <a:extLst>
              <a:ext uri="{FF2B5EF4-FFF2-40B4-BE49-F238E27FC236}">
                <a16:creationId xmlns:a16="http://schemas.microsoft.com/office/drawing/2014/main" id="{17205E34-73B8-5777-12C9-7D6A2996D4EC}"/>
              </a:ext>
            </a:extLst>
          </p:cNvPr>
          <p:cNvPicPr>
            <a:picLocks/>
          </p:cNvPicPr>
          <p:nvPr/>
        </p:nvPicPr>
        <p:blipFill>
          <a:blip r:embed="rId2"/>
          <a:stretch>
            <a:fillRect/>
          </a:stretch>
        </p:blipFill>
        <p:spPr>
          <a:xfrm>
            <a:off x="7571232" y="4458229"/>
            <a:ext cx="1572768" cy="1218129"/>
          </a:xfrm>
          <a:prstGeom prst="rect">
            <a:avLst/>
          </a:prstGeom>
        </p:spPr>
      </p:pic>
    </p:spTree>
    <p:extLst>
      <p:ext uri="{BB962C8B-B14F-4D97-AF65-F5344CB8AC3E}">
        <p14:creationId xmlns:p14="http://schemas.microsoft.com/office/powerpoint/2010/main" val="41991598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EE27D-4051-642D-B3E2-051827AFFCB9}"/>
              </a:ext>
            </a:extLst>
          </p:cNvPr>
          <p:cNvSpPr>
            <a:spLocks noGrp="1"/>
          </p:cNvSpPr>
          <p:nvPr>
            <p:ph type="title"/>
          </p:nvPr>
        </p:nvSpPr>
        <p:spPr>
          <a:xfrm>
            <a:off x="628650" y="38642"/>
            <a:ext cx="7886700" cy="1104636"/>
          </a:xfrm>
        </p:spPr>
        <p:txBody>
          <a:bodyPr>
            <a:normAutofit/>
          </a:bodyPr>
          <a:lstStyle/>
          <a:p>
            <a:pPr algn="ctr"/>
            <a:r>
              <a:rPr lang="en-US" sz="4000" u="sng" dirty="0">
                <a:solidFill>
                  <a:schemeClr val="bg1"/>
                </a:solidFill>
              </a:rPr>
              <a:t>The serpent of old</a:t>
            </a:r>
            <a:r>
              <a:rPr lang="en-US" sz="4000" dirty="0">
                <a:solidFill>
                  <a:schemeClr val="bg1"/>
                </a:solidFill>
              </a:rPr>
              <a:t>… </a:t>
            </a:r>
            <a:br>
              <a:rPr lang="en-US" sz="4000" dirty="0">
                <a:solidFill>
                  <a:schemeClr val="bg1"/>
                </a:solidFill>
              </a:rPr>
            </a:br>
            <a:r>
              <a:rPr lang="en-US" sz="2400" i="1" dirty="0">
                <a:solidFill>
                  <a:schemeClr val="bg1"/>
                </a:solidFill>
              </a:rPr>
              <a:t>(Genesis 3:1-8)</a:t>
            </a:r>
            <a:endParaRPr lang="en-US" sz="4000" i="1" dirty="0">
              <a:solidFill>
                <a:schemeClr val="bg1"/>
              </a:solidFill>
            </a:endParaRPr>
          </a:p>
        </p:txBody>
      </p:sp>
      <p:sp>
        <p:nvSpPr>
          <p:cNvPr id="3" name="Content Placeholder 2">
            <a:extLst>
              <a:ext uri="{FF2B5EF4-FFF2-40B4-BE49-F238E27FC236}">
                <a16:creationId xmlns:a16="http://schemas.microsoft.com/office/drawing/2014/main" id="{2788100F-8030-B9A4-6E39-991A6246CB87}"/>
              </a:ext>
            </a:extLst>
          </p:cNvPr>
          <p:cNvSpPr>
            <a:spLocks noGrp="1"/>
          </p:cNvSpPr>
          <p:nvPr>
            <p:ph idx="1"/>
          </p:nvPr>
        </p:nvSpPr>
        <p:spPr>
          <a:xfrm>
            <a:off x="210051" y="1729719"/>
            <a:ext cx="2680034" cy="969183"/>
          </a:xfrm>
          <a:ln>
            <a:solidFill>
              <a:schemeClr val="accent6"/>
            </a:solidFill>
          </a:ln>
        </p:spPr>
        <p:txBody>
          <a:bodyPr anchor="ctr">
            <a:normAutofit fontScale="85000" lnSpcReduction="20000"/>
          </a:bodyPr>
          <a:lstStyle/>
          <a:p>
            <a:pPr marL="0" indent="0" algn="ctr">
              <a:buNone/>
            </a:pPr>
            <a:r>
              <a:rPr lang="en-US" sz="2800" dirty="0">
                <a:solidFill>
                  <a:schemeClr val="bg1"/>
                </a:solidFill>
              </a:rPr>
              <a:t>will exploit anything in your life to get you to fall.</a:t>
            </a:r>
          </a:p>
        </p:txBody>
      </p:sp>
      <p:pic>
        <p:nvPicPr>
          <p:cNvPr id="4" name="Picture 3" descr="A picture containing text&#10;&#10;Description automatically generated">
            <a:extLst>
              <a:ext uri="{FF2B5EF4-FFF2-40B4-BE49-F238E27FC236}">
                <a16:creationId xmlns:a16="http://schemas.microsoft.com/office/drawing/2014/main" id="{F3C60185-C721-0205-2BC2-A16773125F0E}"/>
              </a:ext>
            </a:extLst>
          </p:cNvPr>
          <p:cNvPicPr>
            <a:picLocks/>
          </p:cNvPicPr>
          <p:nvPr/>
        </p:nvPicPr>
        <p:blipFill>
          <a:blip r:embed="rId2"/>
          <a:stretch>
            <a:fillRect/>
          </a:stretch>
        </p:blipFill>
        <p:spPr>
          <a:xfrm>
            <a:off x="7571232" y="4458229"/>
            <a:ext cx="1572768" cy="1218129"/>
          </a:xfrm>
          <a:prstGeom prst="rect">
            <a:avLst/>
          </a:prstGeom>
        </p:spPr>
      </p:pic>
      <p:sp>
        <p:nvSpPr>
          <p:cNvPr id="5" name="Content Placeholder 2">
            <a:extLst>
              <a:ext uri="{FF2B5EF4-FFF2-40B4-BE49-F238E27FC236}">
                <a16:creationId xmlns:a16="http://schemas.microsoft.com/office/drawing/2014/main" id="{F3C48F96-6B2B-BE91-E1D8-2B3EB1232FFA}"/>
              </a:ext>
            </a:extLst>
          </p:cNvPr>
          <p:cNvSpPr txBox="1">
            <a:spLocks/>
          </p:cNvSpPr>
          <p:nvPr/>
        </p:nvSpPr>
        <p:spPr>
          <a:xfrm>
            <a:off x="3231983" y="1729719"/>
            <a:ext cx="2680034" cy="969183"/>
          </a:xfrm>
          <a:prstGeom prst="rect">
            <a:avLst/>
          </a:prstGeom>
          <a:ln>
            <a:solidFill>
              <a:schemeClr val="accent6"/>
            </a:solidFill>
          </a:ln>
        </p:spPr>
        <p:txBody>
          <a:bodyPr vert="horz" lIns="91440" tIns="45720" rIns="91440" bIns="45720" rtlCol="0" anchor="ct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800" dirty="0">
                <a:solidFill>
                  <a:schemeClr val="bg1"/>
                </a:solidFill>
              </a:rPr>
              <a:t>places doubt in God’s intention for your life.</a:t>
            </a:r>
          </a:p>
        </p:txBody>
      </p:sp>
      <p:sp>
        <p:nvSpPr>
          <p:cNvPr id="6" name="Content Placeholder 2">
            <a:extLst>
              <a:ext uri="{FF2B5EF4-FFF2-40B4-BE49-F238E27FC236}">
                <a16:creationId xmlns:a16="http://schemas.microsoft.com/office/drawing/2014/main" id="{0F40D9CC-26BA-E972-9F8D-30C92DFCF901}"/>
              </a:ext>
            </a:extLst>
          </p:cNvPr>
          <p:cNvSpPr txBox="1">
            <a:spLocks/>
          </p:cNvSpPr>
          <p:nvPr/>
        </p:nvSpPr>
        <p:spPr>
          <a:xfrm>
            <a:off x="6253915" y="1729719"/>
            <a:ext cx="2680034" cy="969183"/>
          </a:xfrm>
          <a:prstGeom prst="rect">
            <a:avLst/>
          </a:prstGeom>
          <a:ln>
            <a:solidFill>
              <a:schemeClr val="accent6"/>
            </a:solidFill>
          </a:ln>
        </p:spPr>
        <p:txBody>
          <a:bodyPr vert="horz" lIns="91440" tIns="45720" rIns="91440" bIns="45720" rtlCol="0" anchor="ct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solidFill>
                  <a:schemeClr val="bg1"/>
                </a:solidFill>
              </a:rPr>
              <a:t>uses “half-truths” (actual lies) to seek to deceive. </a:t>
            </a:r>
          </a:p>
        </p:txBody>
      </p:sp>
      <p:sp>
        <p:nvSpPr>
          <p:cNvPr id="7" name="Content Placeholder 2">
            <a:extLst>
              <a:ext uri="{FF2B5EF4-FFF2-40B4-BE49-F238E27FC236}">
                <a16:creationId xmlns:a16="http://schemas.microsoft.com/office/drawing/2014/main" id="{EE98967A-64F7-110D-063F-079BFFD8AFC7}"/>
              </a:ext>
            </a:extLst>
          </p:cNvPr>
          <p:cNvSpPr txBox="1">
            <a:spLocks/>
          </p:cNvSpPr>
          <p:nvPr/>
        </p:nvSpPr>
        <p:spPr>
          <a:xfrm>
            <a:off x="210051" y="3285342"/>
            <a:ext cx="2680034" cy="969183"/>
          </a:xfrm>
          <a:prstGeom prst="rect">
            <a:avLst/>
          </a:prstGeom>
          <a:ln>
            <a:solidFill>
              <a:schemeClr val="accent6"/>
            </a:solidFill>
          </a:ln>
        </p:spPr>
        <p:txBody>
          <a:bodyPr vert="horz" lIns="91440" tIns="45720" rIns="91440" bIns="45720" rtlCol="0" anchor="ctr">
            <a:normAutofit fontScale="70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solidFill>
                  <a:schemeClr val="bg1"/>
                </a:solidFill>
              </a:rPr>
              <a:t>minimizes the consequence while maximizing the reward. </a:t>
            </a:r>
          </a:p>
        </p:txBody>
      </p:sp>
      <p:sp>
        <p:nvSpPr>
          <p:cNvPr id="8" name="Content Placeholder 2">
            <a:extLst>
              <a:ext uri="{FF2B5EF4-FFF2-40B4-BE49-F238E27FC236}">
                <a16:creationId xmlns:a16="http://schemas.microsoft.com/office/drawing/2014/main" id="{D932A15A-DFBD-E1F0-ABEA-D0955AE187C0}"/>
              </a:ext>
            </a:extLst>
          </p:cNvPr>
          <p:cNvSpPr txBox="1">
            <a:spLocks/>
          </p:cNvSpPr>
          <p:nvPr/>
        </p:nvSpPr>
        <p:spPr>
          <a:xfrm>
            <a:off x="3231983" y="3285343"/>
            <a:ext cx="2680034" cy="969183"/>
          </a:xfrm>
          <a:prstGeom prst="rect">
            <a:avLst/>
          </a:prstGeom>
          <a:ln>
            <a:solidFill>
              <a:schemeClr val="accent6"/>
            </a:solidFill>
          </a:ln>
        </p:spPr>
        <p:txBody>
          <a:bodyPr vert="horz" lIns="91440" tIns="45720" rIns="91440" bIns="45720" rtlCol="0" anchor="ctr">
            <a:normAutofit fontScale="70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solidFill>
                  <a:schemeClr val="bg1"/>
                </a:solidFill>
              </a:rPr>
              <a:t>will devalue the words of God, so that you would listen to him.</a:t>
            </a:r>
          </a:p>
        </p:txBody>
      </p:sp>
      <p:sp>
        <p:nvSpPr>
          <p:cNvPr id="9" name="Content Placeholder 2">
            <a:extLst>
              <a:ext uri="{FF2B5EF4-FFF2-40B4-BE49-F238E27FC236}">
                <a16:creationId xmlns:a16="http://schemas.microsoft.com/office/drawing/2014/main" id="{14F00EBF-469D-596D-0510-28FE888FF996}"/>
              </a:ext>
            </a:extLst>
          </p:cNvPr>
          <p:cNvSpPr txBox="1">
            <a:spLocks/>
          </p:cNvSpPr>
          <p:nvPr/>
        </p:nvSpPr>
        <p:spPr>
          <a:xfrm>
            <a:off x="6253915" y="3285344"/>
            <a:ext cx="2680034" cy="969183"/>
          </a:xfrm>
          <a:prstGeom prst="rect">
            <a:avLst/>
          </a:prstGeom>
          <a:ln>
            <a:solidFill>
              <a:schemeClr val="accent6"/>
            </a:solidFill>
          </a:ln>
        </p:spPr>
        <p:txBody>
          <a:bodyPr vert="horz" lIns="91440" tIns="45720" rIns="91440" bIns="45720" rtlCol="0" anchor="ctr">
            <a:normAutofit fontScale="8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solidFill>
                  <a:schemeClr val="bg1"/>
                </a:solidFill>
              </a:rPr>
              <a:t>will seek to offer you something that it can’t give you.</a:t>
            </a:r>
          </a:p>
        </p:txBody>
      </p:sp>
    </p:spTree>
    <p:extLst>
      <p:ext uri="{BB962C8B-B14F-4D97-AF65-F5344CB8AC3E}">
        <p14:creationId xmlns:p14="http://schemas.microsoft.com/office/powerpoint/2010/main" val="31400942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animBg="1"/>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511"/>
        <p:cNvGrpSpPr/>
        <p:nvPr/>
      </p:nvGrpSpPr>
      <p:grpSpPr>
        <a:xfrm>
          <a:off x="0" y="0"/>
          <a:ext cx="0" cy="0"/>
          <a:chOff x="0" y="0"/>
          <a:chExt cx="0" cy="0"/>
        </a:xfrm>
      </p:grpSpPr>
      <p:sp>
        <p:nvSpPr>
          <p:cNvPr id="512" name="Google Shape;512;p59"/>
          <p:cNvSpPr txBox="1">
            <a:spLocks noGrp="1"/>
          </p:cNvSpPr>
          <p:nvPr>
            <p:ph type="subTitle" idx="1"/>
          </p:nvPr>
        </p:nvSpPr>
        <p:spPr>
          <a:xfrm>
            <a:off x="1071982" y="1527186"/>
            <a:ext cx="6889645" cy="2973197"/>
          </a:xfrm>
          <a:prstGeom prst="rect">
            <a:avLst/>
          </a:prstGeom>
        </p:spPr>
        <p:txBody>
          <a:bodyPr spcFirstLastPara="1" vert="horz" wrap="square" lIns="91425" tIns="91425" rIns="91425" bIns="91425" rtlCol="0" anchor="ctr" anchorCtr="0">
            <a:noAutofit/>
          </a:bodyPr>
          <a:lstStyle/>
          <a:p>
            <a:pPr marL="0" indent="0"/>
            <a:r>
              <a:rPr lang="en" sz="4000" dirty="0">
                <a:solidFill>
                  <a:schemeClr val="bg1"/>
                </a:solidFill>
              </a:rPr>
              <a:t>The serpent drastically ruined the quality of life of man. </a:t>
            </a:r>
            <a:endParaRPr sz="4000" dirty="0">
              <a:solidFill>
                <a:schemeClr val="bg1"/>
              </a:solidFill>
            </a:endParaRPr>
          </a:p>
        </p:txBody>
      </p:sp>
      <p:grpSp>
        <p:nvGrpSpPr>
          <p:cNvPr id="514" name="Google Shape;514;p59"/>
          <p:cNvGrpSpPr/>
          <p:nvPr/>
        </p:nvGrpSpPr>
        <p:grpSpPr>
          <a:xfrm>
            <a:off x="914400" y="986650"/>
            <a:ext cx="7315199" cy="4088270"/>
            <a:chOff x="3013175" y="4489825"/>
            <a:chExt cx="1829000" cy="982850"/>
          </a:xfrm>
        </p:grpSpPr>
        <p:sp>
          <p:nvSpPr>
            <p:cNvPr id="515" name="Google Shape;515;p59"/>
            <p:cNvSpPr/>
            <p:nvPr/>
          </p:nvSpPr>
          <p:spPr>
            <a:xfrm>
              <a:off x="3053600" y="4530125"/>
              <a:ext cx="1748175" cy="902150"/>
            </a:xfrm>
            <a:custGeom>
              <a:avLst/>
              <a:gdLst/>
              <a:ahLst/>
              <a:cxnLst/>
              <a:rect l="l" t="t" r="r" b="b"/>
              <a:pathLst>
                <a:path w="69927" h="36086" extrusionOk="0">
                  <a:moveTo>
                    <a:pt x="222" y="206"/>
                  </a:moveTo>
                  <a:lnTo>
                    <a:pt x="56543" y="255"/>
                  </a:lnTo>
                  <a:lnTo>
                    <a:pt x="69665" y="268"/>
                  </a:lnTo>
                  <a:cubicBezTo>
                    <a:pt x="69661" y="5585"/>
                    <a:pt x="69657" y="10907"/>
                    <a:pt x="69653" y="16229"/>
                  </a:cubicBezTo>
                  <a:cubicBezTo>
                    <a:pt x="69649" y="22249"/>
                    <a:pt x="69632" y="28145"/>
                    <a:pt x="69706" y="33553"/>
                  </a:cubicBezTo>
                  <a:cubicBezTo>
                    <a:pt x="69724" y="34904"/>
                    <a:pt x="69753" y="35641"/>
                    <a:pt x="69784" y="35863"/>
                  </a:cubicBezTo>
                  <a:lnTo>
                    <a:pt x="69784" y="35863"/>
                  </a:lnTo>
                  <a:cubicBezTo>
                    <a:pt x="69729" y="35857"/>
                    <a:pt x="69545" y="35851"/>
                    <a:pt x="69300" y="35851"/>
                  </a:cubicBezTo>
                  <a:lnTo>
                    <a:pt x="34714" y="35880"/>
                  </a:lnTo>
                  <a:lnTo>
                    <a:pt x="201" y="35880"/>
                  </a:lnTo>
                  <a:cubicBezTo>
                    <a:pt x="209" y="24058"/>
                    <a:pt x="213" y="12216"/>
                    <a:pt x="222" y="346"/>
                  </a:cubicBezTo>
                  <a:lnTo>
                    <a:pt x="222" y="206"/>
                  </a:lnTo>
                  <a:close/>
                  <a:moveTo>
                    <a:pt x="17" y="1"/>
                  </a:moveTo>
                  <a:lnTo>
                    <a:pt x="17" y="8737"/>
                  </a:lnTo>
                  <a:cubicBezTo>
                    <a:pt x="12" y="17579"/>
                    <a:pt x="4" y="26775"/>
                    <a:pt x="0" y="36081"/>
                  </a:cubicBezTo>
                  <a:lnTo>
                    <a:pt x="18030" y="36085"/>
                  </a:lnTo>
                  <a:lnTo>
                    <a:pt x="35809" y="36065"/>
                  </a:lnTo>
                  <a:cubicBezTo>
                    <a:pt x="47540" y="36036"/>
                    <a:pt x="58960" y="35983"/>
                    <a:pt x="69550" y="35876"/>
                  </a:cubicBezTo>
                  <a:cubicBezTo>
                    <a:pt x="69680" y="35875"/>
                    <a:pt x="69755" y="35872"/>
                    <a:pt x="69785" y="35869"/>
                  </a:cubicBezTo>
                  <a:lnTo>
                    <a:pt x="69785" y="35869"/>
                  </a:lnTo>
                  <a:cubicBezTo>
                    <a:pt x="69792" y="35913"/>
                    <a:pt x="69798" y="35935"/>
                    <a:pt x="69805" y="35935"/>
                  </a:cubicBezTo>
                  <a:cubicBezTo>
                    <a:pt x="69865" y="35935"/>
                    <a:pt x="69926" y="34067"/>
                    <a:pt x="69924" y="31046"/>
                  </a:cubicBezTo>
                  <a:cubicBezTo>
                    <a:pt x="69924" y="20706"/>
                    <a:pt x="69924" y="10362"/>
                    <a:pt x="69920" y="13"/>
                  </a:cubicBezTo>
                  <a:lnTo>
                    <a:pt x="17" y="1"/>
                  </a:lnTo>
                  <a:close/>
                </a:path>
              </a:pathLst>
            </a:custGeom>
            <a:solidFill>
              <a:srgbClr val="5D3D1D"/>
            </a:solidFill>
            <a:ln>
              <a:solidFill>
                <a:srgbClr val="FF0000"/>
              </a:solidFill>
            </a:ln>
          </p:spPr>
          <p:txBody>
            <a:bodyPr spcFirstLastPara="1" wrap="square" lIns="91425" tIns="91425" rIns="91425" bIns="91425" anchor="ctr" anchorCtr="0">
              <a:noAutofit/>
            </a:bodyPr>
            <a:lstStyle/>
            <a:p>
              <a:endParaRPr/>
            </a:p>
          </p:txBody>
        </p:sp>
        <p:sp>
          <p:nvSpPr>
            <p:cNvPr id="516" name="Google Shape;516;p59"/>
            <p:cNvSpPr/>
            <p:nvPr/>
          </p:nvSpPr>
          <p:spPr>
            <a:xfrm>
              <a:off x="3013175" y="4491050"/>
              <a:ext cx="1829000" cy="981625"/>
            </a:xfrm>
            <a:custGeom>
              <a:avLst/>
              <a:gdLst/>
              <a:ahLst/>
              <a:cxnLst/>
              <a:rect l="l" t="t" r="r" b="b"/>
              <a:pathLst>
                <a:path w="73160" h="39265" extrusionOk="0">
                  <a:moveTo>
                    <a:pt x="222" y="202"/>
                  </a:moveTo>
                  <a:lnTo>
                    <a:pt x="59978" y="255"/>
                  </a:lnTo>
                  <a:lnTo>
                    <a:pt x="72903" y="263"/>
                  </a:lnTo>
                  <a:lnTo>
                    <a:pt x="72891" y="18211"/>
                  </a:lnTo>
                  <a:cubicBezTo>
                    <a:pt x="72887" y="24596"/>
                    <a:pt x="72866" y="30853"/>
                    <a:pt x="72940" y="36585"/>
                  </a:cubicBezTo>
                  <a:cubicBezTo>
                    <a:pt x="72957" y="38029"/>
                    <a:pt x="72986" y="38812"/>
                    <a:pt x="73017" y="39040"/>
                  </a:cubicBezTo>
                  <a:lnTo>
                    <a:pt x="73017" y="39040"/>
                  </a:lnTo>
                  <a:cubicBezTo>
                    <a:pt x="72960" y="39035"/>
                    <a:pt x="72763" y="39031"/>
                    <a:pt x="72501" y="39031"/>
                  </a:cubicBezTo>
                  <a:lnTo>
                    <a:pt x="36314" y="39056"/>
                  </a:lnTo>
                  <a:lnTo>
                    <a:pt x="206" y="39056"/>
                  </a:lnTo>
                  <a:cubicBezTo>
                    <a:pt x="210" y="26184"/>
                    <a:pt x="218" y="13283"/>
                    <a:pt x="222" y="358"/>
                  </a:cubicBezTo>
                  <a:lnTo>
                    <a:pt x="222" y="202"/>
                  </a:lnTo>
                  <a:close/>
                  <a:moveTo>
                    <a:pt x="17" y="1"/>
                  </a:moveTo>
                  <a:lnTo>
                    <a:pt x="17" y="9258"/>
                  </a:lnTo>
                  <a:cubicBezTo>
                    <a:pt x="13" y="18954"/>
                    <a:pt x="9" y="29048"/>
                    <a:pt x="0" y="39261"/>
                  </a:cubicBezTo>
                  <a:lnTo>
                    <a:pt x="18871" y="39265"/>
                  </a:lnTo>
                  <a:lnTo>
                    <a:pt x="37471" y="39240"/>
                  </a:lnTo>
                  <a:cubicBezTo>
                    <a:pt x="49744" y="39216"/>
                    <a:pt x="61681" y="39158"/>
                    <a:pt x="72768" y="39051"/>
                  </a:cubicBezTo>
                  <a:cubicBezTo>
                    <a:pt x="72906" y="39050"/>
                    <a:pt x="72986" y="39048"/>
                    <a:pt x="73017" y="39046"/>
                  </a:cubicBezTo>
                  <a:lnTo>
                    <a:pt x="73017" y="39046"/>
                  </a:lnTo>
                  <a:cubicBezTo>
                    <a:pt x="73024" y="39090"/>
                    <a:pt x="73030" y="39112"/>
                    <a:pt x="73036" y="39112"/>
                  </a:cubicBezTo>
                  <a:cubicBezTo>
                    <a:pt x="73097" y="39112"/>
                    <a:pt x="73160" y="37131"/>
                    <a:pt x="73157" y="33926"/>
                  </a:cubicBezTo>
                  <a:cubicBezTo>
                    <a:pt x="73157" y="22626"/>
                    <a:pt x="73157" y="11321"/>
                    <a:pt x="73153" y="9"/>
                  </a:cubicBezTo>
                  <a:lnTo>
                    <a:pt x="17" y="1"/>
                  </a:lnTo>
                  <a:close/>
                </a:path>
              </a:pathLst>
            </a:custGeom>
            <a:solidFill>
              <a:srgbClr val="5D3D1D"/>
            </a:solidFill>
            <a:ln cmpd="tri">
              <a:solidFill>
                <a:srgbClr val="FF0000"/>
              </a:solidFill>
            </a:ln>
          </p:spPr>
          <p:txBody>
            <a:bodyPr spcFirstLastPara="1" wrap="square" lIns="91425" tIns="91425" rIns="91425" bIns="91425" anchor="ctr" anchorCtr="0">
              <a:noAutofit/>
            </a:bodyPr>
            <a:lstStyle/>
            <a:p>
              <a:endParaRPr/>
            </a:p>
          </p:txBody>
        </p:sp>
        <p:sp>
          <p:nvSpPr>
            <p:cNvPr id="517" name="Google Shape;517;p59"/>
            <p:cNvSpPr/>
            <p:nvPr/>
          </p:nvSpPr>
          <p:spPr>
            <a:xfrm>
              <a:off x="4800975" y="5395600"/>
              <a:ext cx="4725" cy="3775"/>
            </a:xfrm>
            <a:custGeom>
              <a:avLst/>
              <a:gdLst/>
              <a:ahLst/>
              <a:cxnLst/>
              <a:rect l="l" t="t" r="r" b="b"/>
              <a:pathLst>
                <a:path w="189" h="151" extrusionOk="0">
                  <a:moveTo>
                    <a:pt x="42" y="1"/>
                  </a:moveTo>
                  <a:cubicBezTo>
                    <a:pt x="32" y="1"/>
                    <a:pt x="23" y="7"/>
                    <a:pt x="12" y="26"/>
                  </a:cubicBezTo>
                  <a:cubicBezTo>
                    <a:pt x="8" y="42"/>
                    <a:pt x="4" y="55"/>
                    <a:pt x="0" y="71"/>
                  </a:cubicBezTo>
                  <a:cubicBezTo>
                    <a:pt x="9" y="121"/>
                    <a:pt x="18" y="150"/>
                    <a:pt x="28" y="150"/>
                  </a:cubicBezTo>
                  <a:cubicBezTo>
                    <a:pt x="32" y="150"/>
                    <a:pt x="37" y="146"/>
                    <a:pt x="41" y="137"/>
                  </a:cubicBezTo>
                  <a:cubicBezTo>
                    <a:pt x="50" y="120"/>
                    <a:pt x="57" y="110"/>
                    <a:pt x="64" y="110"/>
                  </a:cubicBezTo>
                  <a:cubicBezTo>
                    <a:pt x="71" y="110"/>
                    <a:pt x="78" y="119"/>
                    <a:pt x="86" y="137"/>
                  </a:cubicBezTo>
                  <a:cubicBezTo>
                    <a:pt x="90" y="146"/>
                    <a:pt x="95" y="151"/>
                    <a:pt x="100" y="151"/>
                  </a:cubicBezTo>
                  <a:cubicBezTo>
                    <a:pt x="105" y="151"/>
                    <a:pt x="111" y="145"/>
                    <a:pt x="115" y="137"/>
                  </a:cubicBezTo>
                  <a:cubicBezTo>
                    <a:pt x="122" y="127"/>
                    <a:pt x="130" y="119"/>
                    <a:pt x="139" y="119"/>
                  </a:cubicBezTo>
                  <a:cubicBezTo>
                    <a:pt x="146" y="119"/>
                    <a:pt x="153" y="124"/>
                    <a:pt x="160" y="137"/>
                  </a:cubicBezTo>
                  <a:cubicBezTo>
                    <a:pt x="163" y="143"/>
                    <a:pt x="166" y="146"/>
                    <a:pt x="169" y="146"/>
                  </a:cubicBezTo>
                  <a:cubicBezTo>
                    <a:pt x="174" y="146"/>
                    <a:pt x="179" y="136"/>
                    <a:pt x="185" y="112"/>
                  </a:cubicBezTo>
                  <a:cubicBezTo>
                    <a:pt x="189" y="87"/>
                    <a:pt x="189" y="59"/>
                    <a:pt x="185" y="34"/>
                  </a:cubicBezTo>
                  <a:cubicBezTo>
                    <a:pt x="181" y="30"/>
                    <a:pt x="177" y="26"/>
                    <a:pt x="177" y="26"/>
                  </a:cubicBezTo>
                  <a:cubicBezTo>
                    <a:pt x="175" y="26"/>
                    <a:pt x="174" y="26"/>
                    <a:pt x="172" y="26"/>
                  </a:cubicBezTo>
                  <a:cubicBezTo>
                    <a:pt x="146" y="26"/>
                    <a:pt x="122" y="2"/>
                    <a:pt x="99" y="2"/>
                  </a:cubicBezTo>
                  <a:cubicBezTo>
                    <a:pt x="91" y="2"/>
                    <a:pt x="82" y="5"/>
                    <a:pt x="74" y="14"/>
                  </a:cubicBezTo>
                  <a:cubicBezTo>
                    <a:pt x="72" y="14"/>
                    <a:pt x="71" y="15"/>
                    <a:pt x="70" y="15"/>
                  </a:cubicBezTo>
                  <a:cubicBezTo>
                    <a:pt x="64" y="15"/>
                    <a:pt x="61" y="9"/>
                    <a:pt x="58" y="5"/>
                  </a:cubicBezTo>
                  <a:cubicBezTo>
                    <a:pt x="52" y="2"/>
                    <a:pt x="47" y="1"/>
                    <a:pt x="42"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18" name="Google Shape;518;p59"/>
            <p:cNvSpPr/>
            <p:nvPr/>
          </p:nvSpPr>
          <p:spPr>
            <a:xfrm>
              <a:off x="4810300" y="5395425"/>
              <a:ext cx="3100" cy="3825"/>
            </a:xfrm>
            <a:custGeom>
              <a:avLst/>
              <a:gdLst/>
              <a:ahLst/>
              <a:cxnLst/>
              <a:rect l="l" t="t" r="r" b="b"/>
              <a:pathLst>
                <a:path w="124" h="153" extrusionOk="0">
                  <a:moveTo>
                    <a:pt x="87" y="0"/>
                  </a:moveTo>
                  <a:lnTo>
                    <a:pt x="17" y="12"/>
                  </a:lnTo>
                  <a:lnTo>
                    <a:pt x="13" y="12"/>
                  </a:lnTo>
                  <a:cubicBezTo>
                    <a:pt x="5" y="16"/>
                    <a:pt x="0" y="33"/>
                    <a:pt x="0" y="70"/>
                  </a:cubicBezTo>
                  <a:cubicBezTo>
                    <a:pt x="0" y="107"/>
                    <a:pt x="5" y="144"/>
                    <a:pt x="13" y="144"/>
                  </a:cubicBezTo>
                  <a:cubicBezTo>
                    <a:pt x="19" y="147"/>
                    <a:pt x="31" y="153"/>
                    <a:pt x="42" y="153"/>
                  </a:cubicBezTo>
                  <a:cubicBezTo>
                    <a:pt x="45" y="153"/>
                    <a:pt x="47" y="153"/>
                    <a:pt x="50" y="152"/>
                  </a:cubicBezTo>
                  <a:cubicBezTo>
                    <a:pt x="59" y="146"/>
                    <a:pt x="70" y="121"/>
                    <a:pt x="81" y="121"/>
                  </a:cubicBezTo>
                  <a:cubicBezTo>
                    <a:pt x="84" y="121"/>
                    <a:pt x="88" y="124"/>
                    <a:pt x="91" y="131"/>
                  </a:cubicBezTo>
                  <a:cubicBezTo>
                    <a:pt x="92" y="133"/>
                    <a:pt x="92" y="134"/>
                    <a:pt x="93" y="134"/>
                  </a:cubicBezTo>
                  <a:cubicBezTo>
                    <a:pt x="98" y="134"/>
                    <a:pt x="104" y="121"/>
                    <a:pt x="107" y="111"/>
                  </a:cubicBezTo>
                  <a:cubicBezTo>
                    <a:pt x="119" y="90"/>
                    <a:pt x="124" y="70"/>
                    <a:pt x="119" y="45"/>
                  </a:cubicBezTo>
                  <a:cubicBezTo>
                    <a:pt x="119" y="8"/>
                    <a:pt x="111" y="0"/>
                    <a:pt x="107" y="0"/>
                  </a:cubicBezTo>
                  <a:cubicBezTo>
                    <a:pt x="99" y="0"/>
                    <a:pt x="91" y="0"/>
                    <a:pt x="87" y="4"/>
                  </a:cubicBezTo>
                  <a:lnTo>
                    <a:pt x="87" y="0"/>
                  </a:ln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19" name="Google Shape;519;p59"/>
            <p:cNvSpPr/>
            <p:nvPr/>
          </p:nvSpPr>
          <p:spPr>
            <a:xfrm>
              <a:off x="4813475" y="5395625"/>
              <a:ext cx="1575" cy="2675"/>
            </a:xfrm>
            <a:custGeom>
              <a:avLst/>
              <a:gdLst/>
              <a:ahLst/>
              <a:cxnLst/>
              <a:rect l="l" t="t" r="r" b="b"/>
              <a:pathLst>
                <a:path w="63" h="107" extrusionOk="0">
                  <a:moveTo>
                    <a:pt x="26" y="0"/>
                  </a:moveTo>
                  <a:cubicBezTo>
                    <a:pt x="15" y="0"/>
                    <a:pt x="8" y="3"/>
                    <a:pt x="1" y="70"/>
                  </a:cubicBezTo>
                  <a:cubicBezTo>
                    <a:pt x="13" y="95"/>
                    <a:pt x="25" y="107"/>
                    <a:pt x="36" y="107"/>
                  </a:cubicBezTo>
                  <a:cubicBezTo>
                    <a:pt x="43" y="107"/>
                    <a:pt x="50" y="102"/>
                    <a:pt x="58" y="95"/>
                  </a:cubicBezTo>
                  <a:cubicBezTo>
                    <a:pt x="58" y="82"/>
                    <a:pt x="62" y="70"/>
                    <a:pt x="62" y="58"/>
                  </a:cubicBezTo>
                  <a:cubicBezTo>
                    <a:pt x="62" y="45"/>
                    <a:pt x="58" y="33"/>
                    <a:pt x="58" y="21"/>
                  </a:cubicBezTo>
                  <a:cubicBezTo>
                    <a:pt x="46" y="8"/>
                    <a:pt x="38" y="0"/>
                    <a:pt x="29" y="0"/>
                  </a:cubicBezTo>
                  <a:cubicBezTo>
                    <a:pt x="28" y="0"/>
                    <a:pt x="27" y="0"/>
                    <a:pt x="26"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20" name="Google Shape;520;p59"/>
            <p:cNvSpPr/>
            <p:nvPr/>
          </p:nvSpPr>
          <p:spPr>
            <a:xfrm>
              <a:off x="4815225" y="5395350"/>
              <a:ext cx="1250" cy="3250"/>
            </a:xfrm>
            <a:custGeom>
              <a:avLst/>
              <a:gdLst/>
              <a:ahLst/>
              <a:cxnLst/>
              <a:rect l="l" t="t" r="r" b="b"/>
              <a:pathLst>
                <a:path w="50" h="130" extrusionOk="0">
                  <a:moveTo>
                    <a:pt x="30" y="1"/>
                  </a:moveTo>
                  <a:cubicBezTo>
                    <a:pt x="19" y="1"/>
                    <a:pt x="10" y="20"/>
                    <a:pt x="0" y="69"/>
                  </a:cubicBezTo>
                  <a:cubicBezTo>
                    <a:pt x="11" y="107"/>
                    <a:pt x="19" y="130"/>
                    <a:pt x="29" y="130"/>
                  </a:cubicBezTo>
                  <a:cubicBezTo>
                    <a:pt x="34" y="130"/>
                    <a:pt x="39" y="122"/>
                    <a:pt x="46" y="106"/>
                  </a:cubicBezTo>
                  <a:cubicBezTo>
                    <a:pt x="50" y="89"/>
                    <a:pt x="50" y="69"/>
                    <a:pt x="50" y="52"/>
                  </a:cubicBezTo>
                  <a:cubicBezTo>
                    <a:pt x="50" y="36"/>
                    <a:pt x="46" y="19"/>
                    <a:pt x="41" y="7"/>
                  </a:cubicBezTo>
                  <a:cubicBezTo>
                    <a:pt x="37" y="3"/>
                    <a:pt x="33" y="1"/>
                    <a:pt x="30"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21" name="Google Shape;521;p59"/>
            <p:cNvSpPr/>
            <p:nvPr/>
          </p:nvSpPr>
          <p:spPr>
            <a:xfrm>
              <a:off x="4807625" y="5395850"/>
              <a:ext cx="950" cy="3400"/>
            </a:xfrm>
            <a:custGeom>
              <a:avLst/>
              <a:gdLst/>
              <a:ahLst/>
              <a:cxnLst/>
              <a:rect l="l" t="t" r="r" b="b"/>
              <a:pathLst>
                <a:path w="38" h="136" extrusionOk="0">
                  <a:moveTo>
                    <a:pt x="18" y="0"/>
                  </a:moveTo>
                  <a:cubicBezTo>
                    <a:pt x="13" y="0"/>
                    <a:pt x="9" y="18"/>
                    <a:pt x="1" y="53"/>
                  </a:cubicBezTo>
                  <a:cubicBezTo>
                    <a:pt x="1" y="102"/>
                    <a:pt x="9" y="131"/>
                    <a:pt x="17" y="135"/>
                  </a:cubicBezTo>
                  <a:cubicBezTo>
                    <a:pt x="18" y="135"/>
                    <a:pt x="18" y="135"/>
                    <a:pt x="19" y="135"/>
                  </a:cubicBezTo>
                  <a:cubicBezTo>
                    <a:pt x="27" y="135"/>
                    <a:pt x="34" y="110"/>
                    <a:pt x="38" y="53"/>
                  </a:cubicBezTo>
                  <a:cubicBezTo>
                    <a:pt x="27" y="18"/>
                    <a:pt x="22" y="0"/>
                    <a:pt x="18"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22" name="Google Shape;522;p59"/>
            <p:cNvSpPr/>
            <p:nvPr/>
          </p:nvSpPr>
          <p:spPr>
            <a:xfrm>
              <a:off x="4808975" y="5395925"/>
              <a:ext cx="1050" cy="3425"/>
            </a:xfrm>
            <a:custGeom>
              <a:avLst/>
              <a:gdLst/>
              <a:ahLst/>
              <a:cxnLst/>
              <a:rect l="l" t="t" r="r" b="b"/>
              <a:pathLst>
                <a:path w="42" h="137" extrusionOk="0">
                  <a:moveTo>
                    <a:pt x="21" y="1"/>
                  </a:moveTo>
                  <a:cubicBezTo>
                    <a:pt x="8" y="1"/>
                    <a:pt x="4" y="25"/>
                    <a:pt x="4" y="58"/>
                  </a:cubicBezTo>
                  <a:cubicBezTo>
                    <a:pt x="0" y="83"/>
                    <a:pt x="4" y="111"/>
                    <a:pt x="21" y="136"/>
                  </a:cubicBezTo>
                  <a:cubicBezTo>
                    <a:pt x="21" y="136"/>
                    <a:pt x="22" y="136"/>
                    <a:pt x="22" y="136"/>
                  </a:cubicBezTo>
                  <a:cubicBezTo>
                    <a:pt x="30" y="136"/>
                    <a:pt x="37" y="109"/>
                    <a:pt x="37" y="70"/>
                  </a:cubicBezTo>
                  <a:cubicBezTo>
                    <a:pt x="41" y="58"/>
                    <a:pt x="37" y="42"/>
                    <a:pt x="37" y="29"/>
                  </a:cubicBezTo>
                  <a:cubicBezTo>
                    <a:pt x="33" y="21"/>
                    <a:pt x="29" y="9"/>
                    <a:pt x="25"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23" name="Google Shape;523;p59"/>
            <p:cNvSpPr/>
            <p:nvPr/>
          </p:nvSpPr>
          <p:spPr>
            <a:xfrm>
              <a:off x="4806400" y="5395725"/>
              <a:ext cx="950" cy="3075"/>
            </a:xfrm>
            <a:custGeom>
              <a:avLst/>
              <a:gdLst/>
              <a:ahLst/>
              <a:cxnLst/>
              <a:rect l="l" t="t" r="r" b="b"/>
              <a:pathLst>
                <a:path w="38" h="123" extrusionOk="0">
                  <a:moveTo>
                    <a:pt x="17" y="0"/>
                  </a:moveTo>
                  <a:cubicBezTo>
                    <a:pt x="13" y="9"/>
                    <a:pt x="9" y="21"/>
                    <a:pt x="5" y="33"/>
                  </a:cubicBezTo>
                  <a:cubicBezTo>
                    <a:pt x="1" y="50"/>
                    <a:pt x="1" y="66"/>
                    <a:pt x="5" y="82"/>
                  </a:cubicBezTo>
                  <a:cubicBezTo>
                    <a:pt x="7" y="108"/>
                    <a:pt x="15" y="123"/>
                    <a:pt x="22" y="123"/>
                  </a:cubicBezTo>
                  <a:cubicBezTo>
                    <a:pt x="26" y="123"/>
                    <a:pt x="30" y="118"/>
                    <a:pt x="33" y="107"/>
                  </a:cubicBezTo>
                  <a:cubicBezTo>
                    <a:pt x="33" y="82"/>
                    <a:pt x="37" y="62"/>
                    <a:pt x="37" y="41"/>
                  </a:cubicBezTo>
                  <a:cubicBezTo>
                    <a:pt x="37" y="29"/>
                    <a:pt x="33" y="21"/>
                    <a:pt x="29" y="9"/>
                  </a:cubicBezTo>
                  <a:cubicBezTo>
                    <a:pt x="25" y="4"/>
                    <a:pt x="21" y="4"/>
                    <a:pt x="17"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24" name="Google Shape;524;p59"/>
            <p:cNvSpPr/>
            <p:nvPr/>
          </p:nvSpPr>
          <p:spPr>
            <a:xfrm>
              <a:off x="4806925" y="5434200"/>
              <a:ext cx="9350" cy="4400"/>
            </a:xfrm>
            <a:custGeom>
              <a:avLst/>
              <a:gdLst/>
              <a:ahLst/>
              <a:cxnLst/>
              <a:rect l="l" t="t" r="r" b="b"/>
              <a:pathLst>
                <a:path w="374" h="176" extrusionOk="0">
                  <a:moveTo>
                    <a:pt x="357" y="0"/>
                  </a:moveTo>
                  <a:cubicBezTo>
                    <a:pt x="328" y="0"/>
                    <a:pt x="295" y="0"/>
                    <a:pt x="271" y="4"/>
                  </a:cubicBezTo>
                  <a:cubicBezTo>
                    <a:pt x="213" y="16"/>
                    <a:pt x="160" y="29"/>
                    <a:pt x="111" y="45"/>
                  </a:cubicBezTo>
                  <a:cubicBezTo>
                    <a:pt x="99" y="49"/>
                    <a:pt x="85" y="51"/>
                    <a:pt x="72" y="51"/>
                  </a:cubicBezTo>
                  <a:cubicBezTo>
                    <a:pt x="60" y="51"/>
                    <a:pt x="47" y="49"/>
                    <a:pt x="37" y="45"/>
                  </a:cubicBezTo>
                  <a:cubicBezTo>
                    <a:pt x="21" y="45"/>
                    <a:pt x="8" y="45"/>
                    <a:pt x="0" y="90"/>
                  </a:cubicBezTo>
                  <a:cubicBezTo>
                    <a:pt x="4" y="156"/>
                    <a:pt x="12" y="156"/>
                    <a:pt x="21" y="164"/>
                  </a:cubicBezTo>
                  <a:cubicBezTo>
                    <a:pt x="26" y="170"/>
                    <a:pt x="32" y="176"/>
                    <a:pt x="38" y="176"/>
                  </a:cubicBezTo>
                  <a:cubicBezTo>
                    <a:pt x="40" y="176"/>
                    <a:pt x="43" y="175"/>
                    <a:pt x="45" y="172"/>
                  </a:cubicBezTo>
                  <a:cubicBezTo>
                    <a:pt x="55" y="162"/>
                    <a:pt x="65" y="159"/>
                    <a:pt x="74" y="159"/>
                  </a:cubicBezTo>
                  <a:cubicBezTo>
                    <a:pt x="83" y="159"/>
                    <a:pt x="92" y="162"/>
                    <a:pt x="103" y="164"/>
                  </a:cubicBezTo>
                  <a:cubicBezTo>
                    <a:pt x="107" y="166"/>
                    <a:pt x="111" y="167"/>
                    <a:pt x="115" y="167"/>
                  </a:cubicBezTo>
                  <a:cubicBezTo>
                    <a:pt x="127" y="167"/>
                    <a:pt x="140" y="160"/>
                    <a:pt x="152" y="160"/>
                  </a:cubicBezTo>
                  <a:lnTo>
                    <a:pt x="263" y="144"/>
                  </a:lnTo>
                  <a:cubicBezTo>
                    <a:pt x="271" y="140"/>
                    <a:pt x="275" y="140"/>
                    <a:pt x="283" y="135"/>
                  </a:cubicBezTo>
                  <a:cubicBezTo>
                    <a:pt x="292" y="131"/>
                    <a:pt x="301" y="123"/>
                    <a:pt x="310" y="123"/>
                  </a:cubicBezTo>
                  <a:cubicBezTo>
                    <a:pt x="317" y="123"/>
                    <a:pt x="325" y="129"/>
                    <a:pt x="332" y="148"/>
                  </a:cubicBezTo>
                  <a:cubicBezTo>
                    <a:pt x="338" y="159"/>
                    <a:pt x="343" y="164"/>
                    <a:pt x="347" y="164"/>
                  </a:cubicBezTo>
                  <a:cubicBezTo>
                    <a:pt x="357" y="164"/>
                    <a:pt x="363" y="130"/>
                    <a:pt x="369" y="82"/>
                  </a:cubicBezTo>
                  <a:cubicBezTo>
                    <a:pt x="373" y="57"/>
                    <a:pt x="369" y="33"/>
                    <a:pt x="361" y="4"/>
                  </a:cubicBezTo>
                  <a:cubicBezTo>
                    <a:pt x="361" y="4"/>
                    <a:pt x="357" y="0"/>
                    <a:pt x="357"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25" name="Google Shape;525;p59"/>
            <p:cNvSpPr/>
            <p:nvPr/>
          </p:nvSpPr>
          <p:spPr>
            <a:xfrm>
              <a:off x="4816250" y="5433975"/>
              <a:ext cx="1250" cy="3425"/>
            </a:xfrm>
            <a:custGeom>
              <a:avLst/>
              <a:gdLst/>
              <a:ahLst/>
              <a:cxnLst/>
              <a:rect l="l" t="t" r="r" b="b"/>
              <a:pathLst>
                <a:path w="50" h="137" extrusionOk="0">
                  <a:moveTo>
                    <a:pt x="25" y="0"/>
                  </a:moveTo>
                  <a:cubicBezTo>
                    <a:pt x="17" y="0"/>
                    <a:pt x="9" y="14"/>
                    <a:pt x="0" y="50"/>
                  </a:cubicBezTo>
                  <a:cubicBezTo>
                    <a:pt x="6" y="119"/>
                    <a:pt x="15" y="136"/>
                    <a:pt x="24" y="136"/>
                  </a:cubicBezTo>
                  <a:cubicBezTo>
                    <a:pt x="29" y="136"/>
                    <a:pt x="33" y="132"/>
                    <a:pt x="37" y="128"/>
                  </a:cubicBezTo>
                  <a:cubicBezTo>
                    <a:pt x="50" y="116"/>
                    <a:pt x="50" y="91"/>
                    <a:pt x="50" y="34"/>
                  </a:cubicBezTo>
                  <a:cubicBezTo>
                    <a:pt x="41" y="15"/>
                    <a:pt x="33" y="0"/>
                    <a:pt x="25"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26" name="Google Shape;526;p59"/>
            <p:cNvSpPr/>
            <p:nvPr/>
          </p:nvSpPr>
          <p:spPr>
            <a:xfrm>
              <a:off x="4818000" y="5434525"/>
              <a:ext cx="1250" cy="3325"/>
            </a:xfrm>
            <a:custGeom>
              <a:avLst/>
              <a:gdLst/>
              <a:ahLst/>
              <a:cxnLst/>
              <a:rect l="l" t="t" r="r" b="b"/>
              <a:pathLst>
                <a:path w="50" h="133" extrusionOk="0">
                  <a:moveTo>
                    <a:pt x="27" y="0"/>
                  </a:moveTo>
                  <a:cubicBezTo>
                    <a:pt x="21" y="0"/>
                    <a:pt x="15" y="8"/>
                    <a:pt x="8" y="12"/>
                  </a:cubicBezTo>
                  <a:cubicBezTo>
                    <a:pt x="4" y="36"/>
                    <a:pt x="0" y="57"/>
                    <a:pt x="8" y="81"/>
                  </a:cubicBezTo>
                  <a:cubicBezTo>
                    <a:pt x="12" y="110"/>
                    <a:pt x="19" y="132"/>
                    <a:pt x="26" y="132"/>
                  </a:cubicBezTo>
                  <a:cubicBezTo>
                    <a:pt x="27" y="132"/>
                    <a:pt x="28" y="132"/>
                    <a:pt x="29" y="131"/>
                  </a:cubicBezTo>
                  <a:cubicBezTo>
                    <a:pt x="41" y="122"/>
                    <a:pt x="45" y="86"/>
                    <a:pt x="49" y="32"/>
                  </a:cubicBezTo>
                  <a:cubicBezTo>
                    <a:pt x="41" y="8"/>
                    <a:pt x="34" y="0"/>
                    <a:pt x="27"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27" name="Google Shape;527;p59"/>
            <p:cNvSpPr/>
            <p:nvPr/>
          </p:nvSpPr>
          <p:spPr>
            <a:xfrm>
              <a:off x="4802400" y="5435400"/>
              <a:ext cx="750" cy="2600"/>
            </a:xfrm>
            <a:custGeom>
              <a:avLst/>
              <a:gdLst/>
              <a:ahLst/>
              <a:cxnLst/>
              <a:rect l="l" t="t" r="r" b="b"/>
              <a:pathLst>
                <a:path w="30" h="104" extrusionOk="0">
                  <a:moveTo>
                    <a:pt x="19" y="0"/>
                  </a:moveTo>
                  <a:cubicBezTo>
                    <a:pt x="18" y="0"/>
                    <a:pt x="17" y="1"/>
                    <a:pt x="17" y="1"/>
                  </a:cubicBezTo>
                  <a:cubicBezTo>
                    <a:pt x="13" y="1"/>
                    <a:pt x="5" y="1"/>
                    <a:pt x="1" y="30"/>
                  </a:cubicBezTo>
                  <a:cubicBezTo>
                    <a:pt x="1" y="51"/>
                    <a:pt x="5" y="75"/>
                    <a:pt x="5" y="104"/>
                  </a:cubicBezTo>
                  <a:cubicBezTo>
                    <a:pt x="13" y="96"/>
                    <a:pt x="21" y="96"/>
                    <a:pt x="25" y="87"/>
                  </a:cubicBezTo>
                  <a:cubicBezTo>
                    <a:pt x="29" y="75"/>
                    <a:pt x="29" y="63"/>
                    <a:pt x="29" y="51"/>
                  </a:cubicBezTo>
                  <a:cubicBezTo>
                    <a:pt x="29" y="34"/>
                    <a:pt x="29" y="22"/>
                    <a:pt x="25" y="5"/>
                  </a:cubicBezTo>
                  <a:cubicBezTo>
                    <a:pt x="23" y="1"/>
                    <a:pt x="21" y="0"/>
                    <a:pt x="19"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28" name="Google Shape;528;p59"/>
            <p:cNvSpPr/>
            <p:nvPr/>
          </p:nvSpPr>
          <p:spPr>
            <a:xfrm>
              <a:off x="4812975" y="5355775"/>
              <a:ext cx="15000" cy="5650"/>
            </a:xfrm>
            <a:custGeom>
              <a:avLst/>
              <a:gdLst/>
              <a:ahLst/>
              <a:cxnLst/>
              <a:rect l="l" t="t" r="r" b="b"/>
              <a:pathLst>
                <a:path w="600" h="226" extrusionOk="0">
                  <a:moveTo>
                    <a:pt x="514" y="0"/>
                  </a:moveTo>
                  <a:cubicBezTo>
                    <a:pt x="507" y="0"/>
                    <a:pt x="499" y="21"/>
                    <a:pt x="488" y="64"/>
                  </a:cubicBezTo>
                  <a:cubicBezTo>
                    <a:pt x="477" y="17"/>
                    <a:pt x="465" y="8"/>
                    <a:pt x="452" y="8"/>
                  </a:cubicBezTo>
                  <a:cubicBezTo>
                    <a:pt x="444" y="8"/>
                    <a:pt x="435" y="12"/>
                    <a:pt x="426" y="12"/>
                  </a:cubicBezTo>
                  <a:cubicBezTo>
                    <a:pt x="424" y="12"/>
                    <a:pt x="421" y="11"/>
                    <a:pt x="419" y="10"/>
                  </a:cubicBezTo>
                  <a:cubicBezTo>
                    <a:pt x="417" y="10"/>
                    <a:pt x="416" y="10"/>
                    <a:pt x="414" y="10"/>
                  </a:cubicBezTo>
                  <a:cubicBezTo>
                    <a:pt x="403" y="10"/>
                    <a:pt x="388" y="23"/>
                    <a:pt x="374" y="23"/>
                  </a:cubicBezTo>
                  <a:cubicBezTo>
                    <a:pt x="347" y="25"/>
                    <a:pt x="320" y="35"/>
                    <a:pt x="291" y="35"/>
                  </a:cubicBezTo>
                  <a:cubicBezTo>
                    <a:pt x="275" y="35"/>
                    <a:pt x="259" y="32"/>
                    <a:pt x="242" y="23"/>
                  </a:cubicBezTo>
                  <a:cubicBezTo>
                    <a:pt x="238" y="21"/>
                    <a:pt x="234" y="20"/>
                    <a:pt x="230" y="20"/>
                  </a:cubicBezTo>
                  <a:cubicBezTo>
                    <a:pt x="218" y="20"/>
                    <a:pt x="205" y="28"/>
                    <a:pt x="193" y="31"/>
                  </a:cubicBezTo>
                  <a:cubicBezTo>
                    <a:pt x="185" y="27"/>
                    <a:pt x="177" y="27"/>
                    <a:pt x="172" y="23"/>
                  </a:cubicBezTo>
                  <a:cubicBezTo>
                    <a:pt x="155" y="20"/>
                    <a:pt x="139" y="12"/>
                    <a:pt x="124" y="12"/>
                  </a:cubicBezTo>
                  <a:cubicBezTo>
                    <a:pt x="114" y="12"/>
                    <a:pt x="104" y="15"/>
                    <a:pt x="95" y="27"/>
                  </a:cubicBezTo>
                  <a:cubicBezTo>
                    <a:pt x="88" y="34"/>
                    <a:pt x="81" y="36"/>
                    <a:pt x="74" y="36"/>
                  </a:cubicBezTo>
                  <a:cubicBezTo>
                    <a:pt x="61" y="36"/>
                    <a:pt x="48" y="27"/>
                    <a:pt x="37" y="27"/>
                  </a:cubicBezTo>
                  <a:cubicBezTo>
                    <a:pt x="29" y="27"/>
                    <a:pt x="17" y="31"/>
                    <a:pt x="12" y="39"/>
                  </a:cubicBezTo>
                  <a:cubicBezTo>
                    <a:pt x="8" y="47"/>
                    <a:pt x="4" y="60"/>
                    <a:pt x="4" y="72"/>
                  </a:cubicBezTo>
                  <a:cubicBezTo>
                    <a:pt x="0" y="80"/>
                    <a:pt x="0" y="84"/>
                    <a:pt x="4" y="92"/>
                  </a:cubicBezTo>
                  <a:cubicBezTo>
                    <a:pt x="4" y="113"/>
                    <a:pt x="4" y="129"/>
                    <a:pt x="4" y="146"/>
                  </a:cubicBezTo>
                  <a:cubicBezTo>
                    <a:pt x="8" y="150"/>
                    <a:pt x="12" y="154"/>
                    <a:pt x="12" y="154"/>
                  </a:cubicBezTo>
                  <a:lnTo>
                    <a:pt x="95" y="142"/>
                  </a:lnTo>
                  <a:cubicBezTo>
                    <a:pt x="95" y="142"/>
                    <a:pt x="99" y="146"/>
                    <a:pt x="103" y="146"/>
                  </a:cubicBezTo>
                  <a:cubicBezTo>
                    <a:pt x="106" y="149"/>
                    <a:pt x="114" y="157"/>
                    <a:pt x="119" y="157"/>
                  </a:cubicBezTo>
                  <a:cubicBezTo>
                    <a:pt x="121" y="157"/>
                    <a:pt x="122" y="156"/>
                    <a:pt x="123" y="154"/>
                  </a:cubicBezTo>
                  <a:cubicBezTo>
                    <a:pt x="130" y="140"/>
                    <a:pt x="145" y="132"/>
                    <a:pt x="160" y="132"/>
                  </a:cubicBezTo>
                  <a:cubicBezTo>
                    <a:pt x="163" y="132"/>
                    <a:pt x="166" y="133"/>
                    <a:pt x="168" y="133"/>
                  </a:cubicBezTo>
                  <a:cubicBezTo>
                    <a:pt x="197" y="142"/>
                    <a:pt x="226" y="158"/>
                    <a:pt x="250" y="170"/>
                  </a:cubicBezTo>
                  <a:cubicBezTo>
                    <a:pt x="283" y="183"/>
                    <a:pt x="308" y="203"/>
                    <a:pt x="337" y="224"/>
                  </a:cubicBezTo>
                  <a:cubicBezTo>
                    <a:pt x="338" y="225"/>
                    <a:pt x="339" y="225"/>
                    <a:pt x="340" y="225"/>
                  </a:cubicBezTo>
                  <a:cubicBezTo>
                    <a:pt x="347" y="225"/>
                    <a:pt x="353" y="211"/>
                    <a:pt x="363" y="211"/>
                  </a:cubicBezTo>
                  <a:cubicBezTo>
                    <a:pt x="363" y="211"/>
                    <a:pt x="364" y="211"/>
                    <a:pt x="365" y="211"/>
                  </a:cubicBezTo>
                  <a:cubicBezTo>
                    <a:pt x="366" y="212"/>
                    <a:pt x="367" y="212"/>
                    <a:pt x="367" y="212"/>
                  </a:cubicBezTo>
                  <a:cubicBezTo>
                    <a:pt x="377" y="212"/>
                    <a:pt x="387" y="193"/>
                    <a:pt x="397" y="193"/>
                  </a:cubicBezTo>
                  <a:cubicBezTo>
                    <a:pt x="403" y="193"/>
                    <a:pt x="409" y="199"/>
                    <a:pt x="415" y="220"/>
                  </a:cubicBezTo>
                  <a:lnTo>
                    <a:pt x="488" y="125"/>
                  </a:lnTo>
                  <a:cubicBezTo>
                    <a:pt x="497" y="158"/>
                    <a:pt x="509" y="162"/>
                    <a:pt x="521" y="166"/>
                  </a:cubicBezTo>
                  <a:cubicBezTo>
                    <a:pt x="531" y="166"/>
                    <a:pt x="549" y="151"/>
                    <a:pt x="566" y="151"/>
                  </a:cubicBezTo>
                  <a:cubicBezTo>
                    <a:pt x="570" y="151"/>
                    <a:pt x="575" y="152"/>
                    <a:pt x="579" y="154"/>
                  </a:cubicBezTo>
                  <a:cubicBezTo>
                    <a:pt x="579" y="154"/>
                    <a:pt x="580" y="154"/>
                    <a:pt x="580" y="154"/>
                  </a:cubicBezTo>
                  <a:cubicBezTo>
                    <a:pt x="588" y="154"/>
                    <a:pt x="595" y="126"/>
                    <a:pt x="599" y="72"/>
                  </a:cubicBezTo>
                  <a:cubicBezTo>
                    <a:pt x="599" y="31"/>
                    <a:pt x="593" y="14"/>
                    <a:pt x="585" y="14"/>
                  </a:cubicBezTo>
                  <a:cubicBezTo>
                    <a:pt x="584" y="14"/>
                    <a:pt x="584" y="14"/>
                    <a:pt x="583" y="14"/>
                  </a:cubicBezTo>
                  <a:cubicBezTo>
                    <a:pt x="575" y="17"/>
                    <a:pt x="566" y="19"/>
                    <a:pt x="558" y="19"/>
                  </a:cubicBezTo>
                  <a:cubicBezTo>
                    <a:pt x="543" y="19"/>
                    <a:pt x="528" y="13"/>
                    <a:pt x="517" y="2"/>
                  </a:cubicBezTo>
                  <a:cubicBezTo>
                    <a:pt x="516" y="1"/>
                    <a:pt x="515" y="0"/>
                    <a:pt x="514"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29" name="Google Shape;529;p59"/>
            <p:cNvSpPr/>
            <p:nvPr/>
          </p:nvSpPr>
          <p:spPr>
            <a:xfrm>
              <a:off x="4804975" y="5355825"/>
              <a:ext cx="2375" cy="3125"/>
            </a:xfrm>
            <a:custGeom>
              <a:avLst/>
              <a:gdLst/>
              <a:ahLst/>
              <a:cxnLst/>
              <a:rect l="l" t="t" r="r" b="b"/>
              <a:pathLst>
                <a:path w="95" h="125" extrusionOk="0">
                  <a:moveTo>
                    <a:pt x="25" y="0"/>
                  </a:moveTo>
                  <a:cubicBezTo>
                    <a:pt x="12" y="8"/>
                    <a:pt x="12" y="8"/>
                    <a:pt x="0" y="66"/>
                  </a:cubicBezTo>
                  <a:cubicBezTo>
                    <a:pt x="4" y="111"/>
                    <a:pt x="12" y="119"/>
                    <a:pt x="21" y="119"/>
                  </a:cubicBezTo>
                  <a:cubicBezTo>
                    <a:pt x="22" y="119"/>
                    <a:pt x="23" y="120"/>
                    <a:pt x="24" y="120"/>
                  </a:cubicBezTo>
                  <a:cubicBezTo>
                    <a:pt x="34" y="120"/>
                    <a:pt x="45" y="108"/>
                    <a:pt x="56" y="108"/>
                  </a:cubicBezTo>
                  <a:cubicBezTo>
                    <a:pt x="62" y="108"/>
                    <a:pt x="68" y="112"/>
                    <a:pt x="74" y="123"/>
                  </a:cubicBezTo>
                  <a:cubicBezTo>
                    <a:pt x="74" y="124"/>
                    <a:pt x="74" y="125"/>
                    <a:pt x="74" y="125"/>
                  </a:cubicBezTo>
                  <a:cubicBezTo>
                    <a:pt x="74" y="125"/>
                    <a:pt x="75" y="122"/>
                    <a:pt x="78" y="119"/>
                  </a:cubicBezTo>
                  <a:cubicBezTo>
                    <a:pt x="86" y="99"/>
                    <a:pt x="94" y="74"/>
                    <a:pt x="90" y="53"/>
                  </a:cubicBezTo>
                  <a:cubicBezTo>
                    <a:pt x="90" y="21"/>
                    <a:pt x="86" y="0"/>
                    <a:pt x="74"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30" name="Google Shape;530;p59"/>
            <p:cNvSpPr/>
            <p:nvPr/>
          </p:nvSpPr>
          <p:spPr>
            <a:xfrm>
              <a:off x="4809075" y="5355500"/>
              <a:ext cx="1150" cy="3400"/>
            </a:xfrm>
            <a:custGeom>
              <a:avLst/>
              <a:gdLst/>
              <a:ahLst/>
              <a:cxnLst/>
              <a:rect l="l" t="t" r="r" b="b"/>
              <a:pathLst>
                <a:path w="46" h="136" extrusionOk="0">
                  <a:moveTo>
                    <a:pt x="34" y="0"/>
                  </a:moveTo>
                  <a:cubicBezTo>
                    <a:pt x="34" y="0"/>
                    <a:pt x="33" y="0"/>
                    <a:pt x="33" y="1"/>
                  </a:cubicBezTo>
                  <a:cubicBezTo>
                    <a:pt x="21" y="9"/>
                    <a:pt x="13" y="21"/>
                    <a:pt x="8" y="34"/>
                  </a:cubicBezTo>
                  <a:cubicBezTo>
                    <a:pt x="0" y="62"/>
                    <a:pt x="4" y="95"/>
                    <a:pt x="13" y="124"/>
                  </a:cubicBezTo>
                  <a:cubicBezTo>
                    <a:pt x="18" y="130"/>
                    <a:pt x="22" y="136"/>
                    <a:pt x="27" y="136"/>
                  </a:cubicBezTo>
                  <a:cubicBezTo>
                    <a:pt x="29" y="136"/>
                    <a:pt x="31" y="135"/>
                    <a:pt x="33" y="132"/>
                  </a:cubicBezTo>
                  <a:cubicBezTo>
                    <a:pt x="41" y="112"/>
                    <a:pt x="45" y="87"/>
                    <a:pt x="45" y="66"/>
                  </a:cubicBezTo>
                  <a:cubicBezTo>
                    <a:pt x="42" y="21"/>
                    <a:pt x="38" y="0"/>
                    <a:pt x="34"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31" name="Google Shape;531;p59"/>
            <p:cNvSpPr/>
            <p:nvPr/>
          </p:nvSpPr>
          <p:spPr>
            <a:xfrm>
              <a:off x="4810700" y="5355925"/>
              <a:ext cx="1050" cy="3550"/>
            </a:xfrm>
            <a:custGeom>
              <a:avLst/>
              <a:gdLst/>
              <a:ahLst/>
              <a:cxnLst/>
              <a:rect l="l" t="t" r="r" b="b"/>
              <a:pathLst>
                <a:path w="42" h="142" extrusionOk="0">
                  <a:moveTo>
                    <a:pt x="20" y="0"/>
                  </a:moveTo>
                  <a:cubicBezTo>
                    <a:pt x="15" y="0"/>
                    <a:pt x="10" y="6"/>
                    <a:pt x="5" y="13"/>
                  </a:cubicBezTo>
                  <a:cubicBezTo>
                    <a:pt x="1" y="33"/>
                    <a:pt x="1" y="54"/>
                    <a:pt x="1" y="74"/>
                  </a:cubicBezTo>
                  <a:cubicBezTo>
                    <a:pt x="5" y="111"/>
                    <a:pt x="15" y="141"/>
                    <a:pt x="23" y="141"/>
                  </a:cubicBezTo>
                  <a:cubicBezTo>
                    <a:pt x="24" y="141"/>
                    <a:pt x="25" y="141"/>
                    <a:pt x="25" y="140"/>
                  </a:cubicBezTo>
                  <a:cubicBezTo>
                    <a:pt x="38" y="107"/>
                    <a:pt x="42" y="74"/>
                    <a:pt x="42" y="45"/>
                  </a:cubicBezTo>
                  <a:cubicBezTo>
                    <a:pt x="35" y="12"/>
                    <a:pt x="27" y="0"/>
                    <a:pt x="20"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32" name="Google Shape;532;p59"/>
            <p:cNvSpPr/>
            <p:nvPr/>
          </p:nvSpPr>
          <p:spPr>
            <a:xfrm>
              <a:off x="4811950" y="5356050"/>
              <a:ext cx="825" cy="3500"/>
            </a:xfrm>
            <a:custGeom>
              <a:avLst/>
              <a:gdLst/>
              <a:ahLst/>
              <a:cxnLst/>
              <a:rect l="l" t="t" r="r" b="b"/>
              <a:pathLst>
                <a:path w="33" h="140" extrusionOk="0">
                  <a:moveTo>
                    <a:pt x="18" y="1"/>
                  </a:moveTo>
                  <a:cubicBezTo>
                    <a:pt x="13" y="1"/>
                    <a:pt x="8" y="18"/>
                    <a:pt x="0" y="53"/>
                  </a:cubicBezTo>
                  <a:cubicBezTo>
                    <a:pt x="0" y="114"/>
                    <a:pt x="8" y="135"/>
                    <a:pt x="17" y="139"/>
                  </a:cubicBezTo>
                  <a:cubicBezTo>
                    <a:pt x="17" y="140"/>
                    <a:pt x="18" y="140"/>
                    <a:pt x="19" y="140"/>
                  </a:cubicBezTo>
                  <a:cubicBezTo>
                    <a:pt x="26" y="140"/>
                    <a:pt x="33" y="102"/>
                    <a:pt x="33" y="57"/>
                  </a:cubicBezTo>
                  <a:cubicBezTo>
                    <a:pt x="27" y="19"/>
                    <a:pt x="23" y="1"/>
                    <a:pt x="18"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33" name="Google Shape;533;p59"/>
            <p:cNvSpPr/>
            <p:nvPr/>
          </p:nvSpPr>
          <p:spPr>
            <a:xfrm>
              <a:off x="4807950" y="5355750"/>
              <a:ext cx="825" cy="2775"/>
            </a:xfrm>
            <a:custGeom>
              <a:avLst/>
              <a:gdLst/>
              <a:ahLst/>
              <a:cxnLst/>
              <a:rect l="l" t="t" r="r" b="b"/>
              <a:pathLst>
                <a:path w="33" h="111" extrusionOk="0">
                  <a:moveTo>
                    <a:pt x="18" y="0"/>
                  </a:moveTo>
                  <a:cubicBezTo>
                    <a:pt x="12" y="0"/>
                    <a:pt x="6" y="15"/>
                    <a:pt x="0" y="44"/>
                  </a:cubicBezTo>
                  <a:cubicBezTo>
                    <a:pt x="6" y="97"/>
                    <a:pt x="12" y="110"/>
                    <a:pt x="18" y="110"/>
                  </a:cubicBezTo>
                  <a:cubicBezTo>
                    <a:pt x="20" y="110"/>
                    <a:pt x="22" y="108"/>
                    <a:pt x="25" y="106"/>
                  </a:cubicBezTo>
                  <a:cubicBezTo>
                    <a:pt x="33" y="85"/>
                    <a:pt x="33" y="65"/>
                    <a:pt x="33" y="44"/>
                  </a:cubicBezTo>
                  <a:cubicBezTo>
                    <a:pt x="33" y="32"/>
                    <a:pt x="29" y="20"/>
                    <a:pt x="25" y="7"/>
                  </a:cubicBezTo>
                  <a:cubicBezTo>
                    <a:pt x="22" y="3"/>
                    <a:pt x="20" y="0"/>
                    <a:pt x="18"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34" name="Google Shape;534;p59"/>
            <p:cNvSpPr/>
            <p:nvPr/>
          </p:nvSpPr>
          <p:spPr>
            <a:xfrm>
              <a:off x="4827950" y="5356025"/>
              <a:ext cx="850" cy="2800"/>
            </a:xfrm>
            <a:custGeom>
              <a:avLst/>
              <a:gdLst/>
              <a:ahLst/>
              <a:cxnLst/>
              <a:rect l="l" t="t" r="r" b="b"/>
              <a:pathLst>
                <a:path w="34" h="112" extrusionOk="0">
                  <a:moveTo>
                    <a:pt x="18" y="0"/>
                  </a:moveTo>
                  <a:cubicBezTo>
                    <a:pt x="16" y="0"/>
                    <a:pt x="14" y="2"/>
                    <a:pt x="13" y="4"/>
                  </a:cubicBezTo>
                  <a:cubicBezTo>
                    <a:pt x="4" y="33"/>
                    <a:pt x="0" y="66"/>
                    <a:pt x="8" y="95"/>
                  </a:cubicBezTo>
                  <a:lnTo>
                    <a:pt x="25" y="111"/>
                  </a:lnTo>
                  <a:cubicBezTo>
                    <a:pt x="33" y="78"/>
                    <a:pt x="33" y="45"/>
                    <a:pt x="29" y="17"/>
                  </a:cubicBezTo>
                  <a:cubicBezTo>
                    <a:pt x="26" y="6"/>
                    <a:pt x="22" y="0"/>
                    <a:pt x="18"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35" name="Google Shape;535;p59"/>
            <p:cNvSpPr/>
            <p:nvPr/>
          </p:nvSpPr>
          <p:spPr>
            <a:xfrm>
              <a:off x="4811225" y="5447725"/>
              <a:ext cx="10600" cy="3650"/>
            </a:xfrm>
            <a:custGeom>
              <a:avLst/>
              <a:gdLst/>
              <a:ahLst/>
              <a:cxnLst/>
              <a:rect l="l" t="t" r="r" b="b"/>
              <a:pathLst>
                <a:path w="424" h="146" extrusionOk="0">
                  <a:moveTo>
                    <a:pt x="374" y="5"/>
                  </a:moveTo>
                  <a:cubicBezTo>
                    <a:pt x="349" y="9"/>
                    <a:pt x="329" y="9"/>
                    <a:pt x="308" y="13"/>
                  </a:cubicBezTo>
                  <a:cubicBezTo>
                    <a:pt x="259" y="13"/>
                    <a:pt x="214" y="17"/>
                    <a:pt x="169" y="21"/>
                  </a:cubicBezTo>
                  <a:cubicBezTo>
                    <a:pt x="166" y="22"/>
                    <a:pt x="163" y="22"/>
                    <a:pt x="161" y="22"/>
                  </a:cubicBezTo>
                  <a:cubicBezTo>
                    <a:pt x="146" y="22"/>
                    <a:pt x="133" y="18"/>
                    <a:pt x="120" y="18"/>
                  </a:cubicBezTo>
                  <a:cubicBezTo>
                    <a:pt x="106" y="18"/>
                    <a:pt x="92" y="22"/>
                    <a:pt x="78" y="42"/>
                  </a:cubicBezTo>
                  <a:cubicBezTo>
                    <a:pt x="78" y="42"/>
                    <a:pt x="77" y="43"/>
                    <a:pt x="76" y="43"/>
                  </a:cubicBezTo>
                  <a:cubicBezTo>
                    <a:pt x="72" y="43"/>
                    <a:pt x="65" y="33"/>
                    <a:pt x="62" y="29"/>
                  </a:cubicBezTo>
                  <a:cubicBezTo>
                    <a:pt x="55" y="22"/>
                    <a:pt x="48" y="18"/>
                    <a:pt x="40" y="18"/>
                  </a:cubicBezTo>
                  <a:cubicBezTo>
                    <a:pt x="27" y="18"/>
                    <a:pt x="14" y="33"/>
                    <a:pt x="0" y="79"/>
                  </a:cubicBezTo>
                  <a:cubicBezTo>
                    <a:pt x="12" y="114"/>
                    <a:pt x="24" y="131"/>
                    <a:pt x="36" y="131"/>
                  </a:cubicBezTo>
                  <a:cubicBezTo>
                    <a:pt x="41" y="131"/>
                    <a:pt x="45" y="128"/>
                    <a:pt x="50" y="124"/>
                  </a:cubicBezTo>
                  <a:cubicBezTo>
                    <a:pt x="56" y="119"/>
                    <a:pt x="62" y="117"/>
                    <a:pt x="68" y="117"/>
                  </a:cubicBezTo>
                  <a:cubicBezTo>
                    <a:pt x="76" y="117"/>
                    <a:pt x="85" y="122"/>
                    <a:pt x="95" y="132"/>
                  </a:cubicBezTo>
                  <a:cubicBezTo>
                    <a:pt x="107" y="141"/>
                    <a:pt x="122" y="146"/>
                    <a:pt x="137" y="146"/>
                  </a:cubicBezTo>
                  <a:cubicBezTo>
                    <a:pt x="142" y="146"/>
                    <a:pt x="147" y="145"/>
                    <a:pt x="152" y="144"/>
                  </a:cubicBezTo>
                  <a:cubicBezTo>
                    <a:pt x="230" y="144"/>
                    <a:pt x="304" y="140"/>
                    <a:pt x="382" y="136"/>
                  </a:cubicBezTo>
                  <a:cubicBezTo>
                    <a:pt x="398" y="136"/>
                    <a:pt x="411" y="132"/>
                    <a:pt x="423" y="91"/>
                  </a:cubicBezTo>
                  <a:lnTo>
                    <a:pt x="423" y="34"/>
                  </a:lnTo>
                  <a:cubicBezTo>
                    <a:pt x="407" y="1"/>
                    <a:pt x="390" y="9"/>
                    <a:pt x="374" y="5"/>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36" name="Google Shape;536;p59"/>
            <p:cNvSpPr/>
            <p:nvPr/>
          </p:nvSpPr>
          <p:spPr>
            <a:xfrm>
              <a:off x="4810100" y="5448625"/>
              <a:ext cx="950" cy="2000"/>
            </a:xfrm>
            <a:custGeom>
              <a:avLst/>
              <a:gdLst/>
              <a:ahLst/>
              <a:cxnLst/>
              <a:rect l="l" t="t" r="r" b="b"/>
              <a:pathLst>
                <a:path w="38" h="80" extrusionOk="0">
                  <a:moveTo>
                    <a:pt x="18" y="0"/>
                  </a:moveTo>
                  <a:cubicBezTo>
                    <a:pt x="12" y="0"/>
                    <a:pt x="6" y="9"/>
                    <a:pt x="0" y="34"/>
                  </a:cubicBezTo>
                  <a:cubicBezTo>
                    <a:pt x="8" y="64"/>
                    <a:pt x="14" y="79"/>
                    <a:pt x="19" y="79"/>
                  </a:cubicBezTo>
                  <a:cubicBezTo>
                    <a:pt x="25" y="79"/>
                    <a:pt x="31" y="61"/>
                    <a:pt x="37" y="22"/>
                  </a:cubicBezTo>
                  <a:cubicBezTo>
                    <a:pt x="31" y="11"/>
                    <a:pt x="24" y="0"/>
                    <a:pt x="18"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37" name="Google Shape;537;p59"/>
            <p:cNvSpPr/>
            <p:nvPr/>
          </p:nvSpPr>
          <p:spPr>
            <a:xfrm>
              <a:off x="4803225" y="5460875"/>
              <a:ext cx="10075" cy="3500"/>
            </a:xfrm>
            <a:custGeom>
              <a:avLst/>
              <a:gdLst/>
              <a:ahLst/>
              <a:cxnLst/>
              <a:rect l="l" t="t" r="r" b="b"/>
              <a:pathLst>
                <a:path w="403" h="140" extrusionOk="0">
                  <a:moveTo>
                    <a:pt x="64" y="0"/>
                  </a:moveTo>
                  <a:cubicBezTo>
                    <a:pt x="53" y="0"/>
                    <a:pt x="41" y="2"/>
                    <a:pt x="29" y="8"/>
                  </a:cubicBezTo>
                  <a:cubicBezTo>
                    <a:pt x="21" y="12"/>
                    <a:pt x="13" y="29"/>
                    <a:pt x="0" y="41"/>
                  </a:cubicBezTo>
                  <a:cubicBezTo>
                    <a:pt x="9" y="115"/>
                    <a:pt x="17" y="123"/>
                    <a:pt x="29" y="123"/>
                  </a:cubicBezTo>
                  <a:cubicBezTo>
                    <a:pt x="35" y="125"/>
                    <a:pt x="43" y="125"/>
                    <a:pt x="52" y="125"/>
                  </a:cubicBezTo>
                  <a:cubicBezTo>
                    <a:pt x="61" y="125"/>
                    <a:pt x="70" y="125"/>
                    <a:pt x="78" y="127"/>
                  </a:cubicBezTo>
                  <a:cubicBezTo>
                    <a:pt x="132" y="131"/>
                    <a:pt x="185" y="139"/>
                    <a:pt x="242" y="139"/>
                  </a:cubicBezTo>
                  <a:cubicBezTo>
                    <a:pt x="271" y="135"/>
                    <a:pt x="296" y="131"/>
                    <a:pt x="320" y="123"/>
                  </a:cubicBezTo>
                  <a:lnTo>
                    <a:pt x="374" y="123"/>
                  </a:lnTo>
                  <a:cubicBezTo>
                    <a:pt x="382" y="123"/>
                    <a:pt x="390" y="115"/>
                    <a:pt x="394" y="107"/>
                  </a:cubicBezTo>
                  <a:cubicBezTo>
                    <a:pt x="398" y="90"/>
                    <a:pt x="402" y="74"/>
                    <a:pt x="402" y="61"/>
                  </a:cubicBezTo>
                  <a:cubicBezTo>
                    <a:pt x="402" y="45"/>
                    <a:pt x="398" y="33"/>
                    <a:pt x="394" y="20"/>
                  </a:cubicBezTo>
                  <a:cubicBezTo>
                    <a:pt x="390" y="8"/>
                    <a:pt x="386" y="8"/>
                    <a:pt x="378" y="8"/>
                  </a:cubicBezTo>
                  <a:cubicBezTo>
                    <a:pt x="345" y="12"/>
                    <a:pt x="312" y="20"/>
                    <a:pt x="279" y="20"/>
                  </a:cubicBezTo>
                  <a:cubicBezTo>
                    <a:pt x="238" y="20"/>
                    <a:pt x="193" y="20"/>
                    <a:pt x="152" y="16"/>
                  </a:cubicBezTo>
                  <a:cubicBezTo>
                    <a:pt x="123" y="13"/>
                    <a:pt x="94" y="0"/>
                    <a:pt x="64"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38" name="Google Shape;538;p59"/>
            <p:cNvSpPr/>
            <p:nvPr/>
          </p:nvSpPr>
          <p:spPr>
            <a:xfrm>
              <a:off x="4801175" y="5461000"/>
              <a:ext cx="1775" cy="2950"/>
            </a:xfrm>
            <a:custGeom>
              <a:avLst/>
              <a:gdLst/>
              <a:ahLst/>
              <a:cxnLst/>
              <a:rect l="l" t="t" r="r" b="b"/>
              <a:pathLst>
                <a:path w="71" h="118" extrusionOk="0">
                  <a:moveTo>
                    <a:pt x="34" y="0"/>
                  </a:moveTo>
                  <a:cubicBezTo>
                    <a:pt x="22" y="0"/>
                    <a:pt x="11" y="11"/>
                    <a:pt x="0" y="44"/>
                  </a:cubicBezTo>
                  <a:cubicBezTo>
                    <a:pt x="13" y="104"/>
                    <a:pt x="26" y="118"/>
                    <a:pt x="39" y="118"/>
                  </a:cubicBezTo>
                  <a:cubicBezTo>
                    <a:pt x="47" y="118"/>
                    <a:pt x="54" y="113"/>
                    <a:pt x="62" y="110"/>
                  </a:cubicBezTo>
                  <a:cubicBezTo>
                    <a:pt x="66" y="93"/>
                    <a:pt x="70" y="77"/>
                    <a:pt x="70" y="61"/>
                  </a:cubicBezTo>
                  <a:cubicBezTo>
                    <a:pt x="70" y="44"/>
                    <a:pt x="66" y="32"/>
                    <a:pt x="62" y="15"/>
                  </a:cubicBezTo>
                  <a:cubicBezTo>
                    <a:pt x="52" y="8"/>
                    <a:pt x="43" y="0"/>
                    <a:pt x="34"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39" name="Google Shape;539;p59"/>
            <p:cNvSpPr/>
            <p:nvPr/>
          </p:nvSpPr>
          <p:spPr>
            <a:xfrm>
              <a:off x="4798700" y="5461275"/>
              <a:ext cx="1775" cy="3000"/>
            </a:xfrm>
            <a:custGeom>
              <a:avLst/>
              <a:gdLst/>
              <a:ahLst/>
              <a:cxnLst/>
              <a:rect l="l" t="t" r="r" b="b"/>
              <a:pathLst>
                <a:path w="71" h="120" extrusionOk="0">
                  <a:moveTo>
                    <a:pt x="50" y="0"/>
                  </a:moveTo>
                  <a:cubicBezTo>
                    <a:pt x="34" y="4"/>
                    <a:pt x="21" y="13"/>
                    <a:pt x="13" y="25"/>
                  </a:cubicBezTo>
                  <a:cubicBezTo>
                    <a:pt x="5" y="45"/>
                    <a:pt x="1" y="66"/>
                    <a:pt x="1" y="86"/>
                  </a:cubicBezTo>
                  <a:cubicBezTo>
                    <a:pt x="5" y="99"/>
                    <a:pt x="9" y="119"/>
                    <a:pt x="13" y="119"/>
                  </a:cubicBezTo>
                  <a:cubicBezTo>
                    <a:pt x="25" y="115"/>
                    <a:pt x="42" y="115"/>
                    <a:pt x="54" y="111"/>
                  </a:cubicBezTo>
                  <a:cubicBezTo>
                    <a:pt x="58" y="107"/>
                    <a:pt x="58" y="107"/>
                    <a:pt x="71" y="33"/>
                  </a:cubicBezTo>
                  <a:cubicBezTo>
                    <a:pt x="62" y="21"/>
                    <a:pt x="54" y="0"/>
                    <a:pt x="50"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40" name="Google Shape;540;p59"/>
            <p:cNvSpPr/>
            <p:nvPr/>
          </p:nvSpPr>
          <p:spPr>
            <a:xfrm>
              <a:off x="4796975" y="5461450"/>
              <a:ext cx="825" cy="2150"/>
            </a:xfrm>
            <a:custGeom>
              <a:avLst/>
              <a:gdLst/>
              <a:ahLst/>
              <a:cxnLst/>
              <a:rect l="l" t="t" r="r" b="b"/>
              <a:pathLst>
                <a:path w="33" h="86" extrusionOk="0">
                  <a:moveTo>
                    <a:pt x="16" y="0"/>
                  </a:moveTo>
                  <a:cubicBezTo>
                    <a:pt x="12" y="0"/>
                    <a:pt x="8" y="16"/>
                    <a:pt x="0" y="47"/>
                  </a:cubicBezTo>
                  <a:cubicBezTo>
                    <a:pt x="4" y="72"/>
                    <a:pt x="9" y="85"/>
                    <a:pt x="15" y="85"/>
                  </a:cubicBezTo>
                  <a:cubicBezTo>
                    <a:pt x="21" y="85"/>
                    <a:pt x="27" y="73"/>
                    <a:pt x="33" y="47"/>
                  </a:cubicBezTo>
                  <a:cubicBezTo>
                    <a:pt x="25" y="16"/>
                    <a:pt x="21" y="0"/>
                    <a:pt x="16"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41" name="Google Shape;541;p59"/>
            <p:cNvSpPr/>
            <p:nvPr/>
          </p:nvSpPr>
          <p:spPr>
            <a:xfrm>
              <a:off x="4810700" y="5342200"/>
              <a:ext cx="1050" cy="2875"/>
            </a:xfrm>
            <a:custGeom>
              <a:avLst/>
              <a:gdLst/>
              <a:ahLst/>
              <a:cxnLst/>
              <a:rect l="l" t="t" r="r" b="b"/>
              <a:pathLst>
                <a:path w="42" h="115" extrusionOk="0">
                  <a:moveTo>
                    <a:pt x="24" y="0"/>
                  </a:moveTo>
                  <a:cubicBezTo>
                    <a:pt x="18" y="0"/>
                    <a:pt x="11" y="13"/>
                    <a:pt x="5" y="28"/>
                  </a:cubicBezTo>
                  <a:cubicBezTo>
                    <a:pt x="1" y="53"/>
                    <a:pt x="1" y="77"/>
                    <a:pt x="5" y="98"/>
                  </a:cubicBezTo>
                  <a:cubicBezTo>
                    <a:pt x="13" y="110"/>
                    <a:pt x="21" y="114"/>
                    <a:pt x="25" y="114"/>
                  </a:cubicBezTo>
                  <a:cubicBezTo>
                    <a:pt x="34" y="114"/>
                    <a:pt x="42" y="94"/>
                    <a:pt x="42" y="40"/>
                  </a:cubicBezTo>
                  <a:cubicBezTo>
                    <a:pt x="36" y="11"/>
                    <a:pt x="30" y="0"/>
                    <a:pt x="24"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42" name="Google Shape;542;p59"/>
            <p:cNvSpPr/>
            <p:nvPr/>
          </p:nvSpPr>
          <p:spPr>
            <a:xfrm>
              <a:off x="4818000" y="5342375"/>
              <a:ext cx="850" cy="2725"/>
            </a:xfrm>
            <a:custGeom>
              <a:avLst/>
              <a:gdLst/>
              <a:ahLst/>
              <a:cxnLst/>
              <a:rect l="l" t="t" r="r" b="b"/>
              <a:pathLst>
                <a:path w="34" h="109" extrusionOk="0">
                  <a:moveTo>
                    <a:pt x="16" y="1"/>
                  </a:moveTo>
                  <a:cubicBezTo>
                    <a:pt x="13" y="1"/>
                    <a:pt x="11" y="2"/>
                    <a:pt x="8" y="5"/>
                  </a:cubicBezTo>
                  <a:cubicBezTo>
                    <a:pt x="0" y="13"/>
                    <a:pt x="0" y="25"/>
                    <a:pt x="0" y="38"/>
                  </a:cubicBezTo>
                  <a:cubicBezTo>
                    <a:pt x="0" y="58"/>
                    <a:pt x="0" y="79"/>
                    <a:pt x="4" y="95"/>
                  </a:cubicBezTo>
                  <a:cubicBezTo>
                    <a:pt x="8" y="104"/>
                    <a:pt x="11" y="109"/>
                    <a:pt x="14" y="109"/>
                  </a:cubicBezTo>
                  <a:cubicBezTo>
                    <a:pt x="20" y="109"/>
                    <a:pt x="25" y="88"/>
                    <a:pt x="33" y="46"/>
                  </a:cubicBezTo>
                  <a:cubicBezTo>
                    <a:pt x="27" y="11"/>
                    <a:pt x="21" y="1"/>
                    <a:pt x="16"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43" name="Google Shape;543;p59"/>
            <p:cNvSpPr/>
            <p:nvPr/>
          </p:nvSpPr>
          <p:spPr>
            <a:xfrm>
              <a:off x="4812150" y="5342275"/>
              <a:ext cx="5350" cy="3600"/>
            </a:xfrm>
            <a:custGeom>
              <a:avLst/>
              <a:gdLst/>
              <a:ahLst/>
              <a:cxnLst/>
              <a:rect l="l" t="t" r="r" b="b"/>
              <a:pathLst>
                <a:path w="214" h="144" extrusionOk="0">
                  <a:moveTo>
                    <a:pt x="25" y="1"/>
                  </a:moveTo>
                  <a:cubicBezTo>
                    <a:pt x="17" y="1"/>
                    <a:pt x="9" y="13"/>
                    <a:pt x="0" y="37"/>
                  </a:cubicBezTo>
                  <a:cubicBezTo>
                    <a:pt x="7" y="118"/>
                    <a:pt x="16" y="144"/>
                    <a:pt x="26" y="144"/>
                  </a:cubicBezTo>
                  <a:cubicBezTo>
                    <a:pt x="29" y="144"/>
                    <a:pt x="31" y="142"/>
                    <a:pt x="33" y="140"/>
                  </a:cubicBezTo>
                  <a:cubicBezTo>
                    <a:pt x="40" y="134"/>
                    <a:pt x="47" y="132"/>
                    <a:pt x="53" y="132"/>
                  </a:cubicBezTo>
                  <a:cubicBezTo>
                    <a:pt x="68" y="132"/>
                    <a:pt x="83" y="142"/>
                    <a:pt x="97" y="142"/>
                  </a:cubicBezTo>
                  <a:cubicBezTo>
                    <a:pt x="101" y="142"/>
                    <a:pt x="104" y="141"/>
                    <a:pt x="107" y="140"/>
                  </a:cubicBezTo>
                  <a:cubicBezTo>
                    <a:pt x="109" y="140"/>
                    <a:pt x="112" y="139"/>
                    <a:pt x="114" y="139"/>
                  </a:cubicBezTo>
                  <a:cubicBezTo>
                    <a:pt x="123" y="139"/>
                    <a:pt x="132" y="142"/>
                    <a:pt x="139" y="142"/>
                  </a:cubicBezTo>
                  <a:cubicBezTo>
                    <a:pt x="149" y="142"/>
                    <a:pt x="158" y="138"/>
                    <a:pt x="169" y="120"/>
                  </a:cubicBezTo>
                  <a:cubicBezTo>
                    <a:pt x="169" y="118"/>
                    <a:pt x="170" y="118"/>
                    <a:pt x="171" y="118"/>
                  </a:cubicBezTo>
                  <a:cubicBezTo>
                    <a:pt x="175" y="118"/>
                    <a:pt x="182" y="132"/>
                    <a:pt x="185" y="136"/>
                  </a:cubicBezTo>
                  <a:cubicBezTo>
                    <a:pt x="187" y="138"/>
                    <a:pt x="189" y="139"/>
                    <a:pt x="191" y="139"/>
                  </a:cubicBezTo>
                  <a:cubicBezTo>
                    <a:pt x="197" y="139"/>
                    <a:pt x="202" y="129"/>
                    <a:pt x="205" y="99"/>
                  </a:cubicBezTo>
                  <a:cubicBezTo>
                    <a:pt x="214" y="70"/>
                    <a:pt x="210" y="42"/>
                    <a:pt x="201" y="13"/>
                  </a:cubicBezTo>
                  <a:cubicBezTo>
                    <a:pt x="201" y="9"/>
                    <a:pt x="197" y="5"/>
                    <a:pt x="193" y="5"/>
                  </a:cubicBezTo>
                  <a:lnTo>
                    <a:pt x="107" y="5"/>
                  </a:lnTo>
                  <a:cubicBezTo>
                    <a:pt x="82" y="5"/>
                    <a:pt x="54" y="5"/>
                    <a:pt x="25"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44" name="Google Shape;544;p59"/>
            <p:cNvSpPr/>
            <p:nvPr/>
          </p:nvSpPr>
          <p:spPr>
            <a:xfrm>
              <a:off x="4807825" y="5342725"/>
              <a:ext cx="1175" cy="3075"/>
            </a:xfrm>
            <a:custGeom>
              <a:avLst/>
              <a:gdLst/>
              <a:ahLst/>
              <a:cxnLst/>
              <a:rect l="l" t="t" r="r" b="b"/>
              <a:pathLst>
                <a:path w="47" h="123" extrusionOk="0">
                  <a:moveTo>
                    <a:pt x="28" y="1"/>
                  </a:moveTo>
                  <a:cubicBezTo>
                    <a:pt x="22" y="1"/>
                    <a:pt x="13" y="19"/>
                    <a:pt x="1" y="56"/>
                  </a:cubicBezTo>
                  <a:cubicBezTo>
                    <a:pt x="5" y="110"/>
                    <a:pt x="13" y="122"/>
                    <a:pt x="22" y="122"/>
                  </a:cubicBezTo>
                  <a:cubicBezTo>
                    <a:pt x="30" y="118"/>
                    <a:pt x="42" y="122"/>
                    <a:pt x="46" y="56"/>
                  </a:cubicBezTo>
                  <a:cubicBezTo>
                    <a:pt x="40" y="19"/>
                    <a:pt x="35" y="1"/>
                    <a:pt x="28"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45" name="Google Shape;545;p59"/>
            <p:cNvSpPr/>
            <p:nvPr/>
          </p:nvSpPr>
          <p:spPr>
            <a:xfrm>
              <a:off x="4823025" y="5342800"/>
              <a:ext cx="850" cy="3075"/>
            </a:xfrm>
            <a:custGeom>
              <a:avLst/>
              <a:gdLst/>
              <a:ahLst/>
              <a:cxnLst/>
              <a:rect l="l" t="t" r="r" b="b"/>
              <a:pathLst>
                <a:path w="34" h="123" extrusionOk="0">
                  <a:moveTo>
                    <a:pt x="13" y="0"/>
                  </a:moveTo>
                  <a:cubicBezTo>
                    <a:pt x="4" y="0"/>
                    <a:pt x="0" y="21"/>
                    <a:pt x="0" y="53"/>
                  </a:cubicBezTo>
                  <a:cubicBezTo>
                    <a:pt x="0" y="74"/>
                    <a:pt x="4" y="94"/>
                    <a:pt x="8" y="115"/>
                  </a:cubicBezTo>
                  <a:cubicBezTo>
                    <a:pt x="11" y="120"/>
                    <a:pt x="14" y="122"/>
                    <a:pt x="16" y="122"/>
                  </a:cubicBezTo>
                  <a:cubicBezTo>
                    <a:pt x="23" y="122"/>
                    <a:pt x="27" y="94"/>
                    <a:pt x="33" y="25"/>
                  </a:cubicBezTo>
                  <a:cubicBezTo>
                    <a:pt x="25" y="16"/>
                    <a:pt x="17" y="4"/>
                    <a:pt x="13"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46" name="Google Shape;546;p59"/>
            <p:cNvSpPr/>
            <p:nvPr/>
          </p:nvSpPr>
          <p:spPr>
            <a:xfrm>
              <a:off x="4809475" y="5342575"/>
              <a:ext cx="950" cy="3000"/>
            </a:xfrm>
            <a:custGeom>
              <a:avLst/>
              <a:gdLst/>
              <a:ahLst/>
              <a:cxnLst/>
              <a:rect l="l" t="t" r="r" b="b"/>
              <a:pathLst>
                <a:path w="38" h="120" extrusionOk="0">
                  <a:moveTo>
                    <a:pt x="21" y="0"/>
                  </a:moveTo>
                  <a:cubicBezTo>
                    <a:pt x="17" y="0"/>
                    <a:pt x="12" y="6"/>
                    <a:pt x="9" y="13"/>
                  </a:cubicBezTo>
                  <a:cubicBezTo>
                    <a:pt x="1" y="42"/>
                    <a:pt x="1" y="66"/>
                    <a:pt x="9" y="95"/>
                  </a:cubicBezTo>
                  <a:cubicBezTo>
                    <a:pt x="13" y="112"/>
                    <a:pt x="17" y="120"/>
                    <a:pt x="25" y="120"/>
                  </a:cubicBezTo>
                  <a:cubicBezTo>
                    <a:pt x="29" y="120"/>
                    <a:pt x="29" y="116"/>
                    <a:pt x="38" y="38"/>
                  </a:cubicBezTo>
                  <a:cubicBezTo>
                    <a:pt x="33" y="10"/>
                    <a:pt x="27" y="0"/>
                    <a:pt x="21"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47" name="Google Shape;547;p59"/>
            <p:cNvSpPr/>
            <p:nvPr/>
          </p:nvSpPr>
          <p:spPr>
            <a:xfrm>
              <a:off x="4819625" y="5342725"/>
              <a:ext cx="850" cy="3000"/>
            </a:xfrm>
            <a:custGeom>
              <a:avLst/>
              <a:gdLst/>
              <a:ahLst/>
              <a:cxnLst/>
              <a:rect l="l" t="t" r="r" b="b"/>
              <a:pathLst>
                <a:path w="34" h="120" extrusionOk="0">
                  <a:moveTo>
                    <a:pt x="15" y="0"/>
                  </a:moveTo>
                  <a:cubicBezTo>
                    <a:pt x="10" y="0"/>
                    <a:pt x="7" y="14"/>
                    <a:pt x="1" y="40"/>
                  </a:cubicBezTo>
                  <a:cubicBezTo>
                    <a:pt x="5" y="91"/>
                    <a:pt x="8" y="119"/>
                    <a:pt x="18" y="119"/>
                  </a:cubicBezTo>
                  <a:cubicBezTo>
                    <a:pt x="19" y="119"/>
                    <a:pt x="20" y="119"/>
                    <a:pt x="21" y="118"/>
                  </a:cubicBezTo>
                  <a:cubicBezTo>
                    <a:pt x="30" y="97"/>
                    <a:pt x="34" y="73"/>
                    <a:pt x="30" y="52"/>
                  </a:cubicBezTo>
                  <a:cubicBezTo>
                    <a:pt x="30" y="36"/>
                    <a:pt x="25" y="19"/>
                    <a:pt x="21" y="7"/>
                  </a:cubicBezTo>
                  <a:cubicBezTo>
                    <a:pt x="19" y="2"/>
                    <a:pt x="17" y="0"/>
                    <a:pt x="15"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48" name="Google Shape;548;p59"/>
            <p:cNvSpPr/>
            <p:nvPr/>
          </p:nvSpPr>
          <p:spPr>
            <a:xfrm>
              <a:off x="4821900" y="5342675"/>
              <a:ext cx="725" cy="3225"/>
            </a:xfrm>
            <a:custGeom>
              <a:avLst/>
              <a:gdLst/>
              <a:ahLst/>
              <a:cxnLst/>
              <a:rect l="l" t="t" r="r" b="b"/>
              <a:pathLst>
                <a:path w="29" h="129" extrusionOk="0">
                  <a:moveTo>
                    <a:pt x="17" y="1"/>
                  </a:moveTo>
                  <a:cubicBezTo>
                    <a:pt x="8" y="1"/>
                    <a:pt x="4" y="26"/>
                    <a:pt x="0" y="108"/>
                  </a:cubicBezTo>
                  <a:cubicBezTo>
                    <a:pt x="7" y="118"/>
                    <a:pt x="11" y="128"/>
                    <a:pt x="15" y="128"/>
                  </a:cubicBezTo>
                  <a:cubicBezTo>
                    <a:pt x="18" y="128"/>
                    <a:pt x="21" y="121"/>
                    <a:pt x="25" y="99"/>
                  </a:cubicBezTo>
                  <a:cubicBezTo>
                    <a:pt x="29" y="79"/>
                    <a:pt x="29" y="58"/>
                    <a:pt x="29" y="38"/>
                  </a:cubicBezTo>
                  <a:cubicBezTo>
                    <a:pt x="29" y="26"/>
                    <a:pt x="25" y="13"/>
                    <a:pt x="17"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49" name="Google Shape;549;p59"/>
            <p:cNvSpPr/>
            <p:nvPr/>
          </p:nvSpPr>
          <p:spPr>
            <a:xfrm>
              <a:off x="4806300" y="5343325"/>
              <a:ext cx="850" cy="2425"/>
            </a:xfrm>
            <a:custGeom>
              <a:avLst/>
              <a:gdLst/>
              <a:ahLst/>
              <a:cxnLst/>
              <a:rect l="l" t="t" r="r" b="b"/>
              <a:pathLst>
                <a:path w="34" h="97" extrusionOk="0">
                  <a:moveTo>
                    <a:pt x="17" y="1"/>
                  </a:moveTo>
                  <a:cubicBezTo>
                    <a:pt x="12" y="1"/>
                    <a:pt x="6" y="8"/>
                    <a:pt x="0" y="45"/>
                  </a:cubicBezTo>
                  <a:cubicBezTo>
                    <a:pt x="6" y="81"/>
                    <a:pt x="11" y="96"/>
                    <a:pt x="17" y="96"/>
                  </a:cubicBezTo>
                  <a:cubicBezTo>
                    <a:pt x="20" y="96"/>
                    <a:pt x="22" y="92"/>
                    <a:pt x="25" y="86"/>
                  </a:cubicBezTo>
                  <a:cubicBezTo>
                    <a:pt x="29" y="73"/>
                    <a:pt x="33" y="57"/>
                    <a:pt x="33" y="41"/>
                  </a:cubicBezTo>
                  <a:cubicBezTo>
                    <a:pt x="33" y="28"/>
                    <a:pt x="29" y="16"/>
                    <a:pt x="25" y="4"/>
                  </a:cubicBezTo>
                  <a:cubicBezTo>
                    <a:pt x="22" y="2"/>
                    <a:pt x="20" y="1"/>
                    <a:pt x="17"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50" name="Google Shape;550;p59"/>
            <p:cNvSpPr/>
            <p:nvPr/>
          </p:nvSpPr>
          <p:spPr>
            <a:xfrm>
              <a:off x="4820750" y="5342975"/>
              <a:ext cx="550" cy="2625"/>
            </a:xfrm>
            <a:custGeom>
              <a:avLst/>
              <a:gdLst/>
              <a:ahLst/>
              <a:cxnLst/>
              <a:rect l="l" t="t" r="r" b="b"/>
              <a:pathLst>
                <a:path w="22" h="105" extrusionOk="0">
                  <a:moveTo>
                    <a:pt x="12" y="1"/>
                  </a:moveTo>
                  <a:cubicBezTo>
                    <a:pt x="5" y="1"/>
                    <a:pt x="1" y="24"/>
                    <a:pt x="1" y="50"/>
                  </a:cubicBezTo>
                  <a:cubicBezTo>
                    <a:pt x="1" y="79"/>
                    <a:pt x="5" y="104"/>
                    <a:pt x="13" y="104"/>
                  </a:cubicBezTo>
                  <a:cubicBezTo>
                    <a:pt x="14" y="104"/>
                    <a:pt x="14" y="104"/>
                    <a:pt x="14" y="104"/>
                  </a:cubicBezTo>
                  <a:cubicBezTo>
                    <a:pt x="18" y="104"/>
                    <a:pt x="22" y="84"/>
                    <a:pt x="22" y="46"/>
                  </a:cubicBezTo>
                  <a:cubicBezTo>
                    <a:pt x="22" y="22"/>
                    <a:pt x="17" y="1"/>
                    <a:pt x="13" y="1"/>
                  </a:cubicBezTo>
                  <a:cubicBezTo>
                    <a:pt x="13" y="1"/>
                    <a:pt x="12" y="1"/>
                    <a:pt x="12"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51" name="Google Shape;551;p59"/>
            <p:cNvSpPr/>
            <p:nvPr/>
          </p:nvSpPr>
          <p:spPr>
            <a:xfrm>
              <a:off x="4804650" y="5382225"/>
              <a:ext cx="3725" cy="3400"/>
            </a:xfrm>
            <a:custGeom>
              <a:avLst/>
              <a:gdLst/>
              <a:ahLst/>
              <a:cxnLst/>
              <a:rect l="l" t="t" r="r" b="b"/>
              <a:pathLst>
                <a:path w="149" h="136" extrusionOk="0">
                  <a:moveTo>
                    <a:pt x="41" y="0"/>
                  </a:moveTo>
                  <a:cubicBezTo>
                    <a:pt x="27" y="0"/>
                    <a:pt x="14" y="16"/>
                    <a:pt x="1" y="56"/>
                  </a:cubicBezTo>
                  <a:cubicBezTo>
                    <a:pt x="7" y="113"/>
                    <a:pt x="18" y="136"/>
                    <a:pt x="29" y="136"/>
                  </a:cubicBezTo>
                  <a:cubicBezTo>
                    <a:pt x="32" y="136"/>
                    <a:pt x="35" y="134"/>
                    <a:pt x="38" y="130"/>
                  </a:cubicBezTo>
                  <a:cubicBezTo>
                    <a:pt x="47" y="119"/>
                    <a:pt x="56" y="115"/>
                    <a:pt x="65" y="115"/>
                  </a:cubicBezTo>
                  <a:cubicBezTo>
                    <a:pt x="83" y="115"/>
                    <a:pt x="101" y="130"/>
                    <a:pt x="120" y="130"/>
                  </a:cubicBezTo>
                  <a:cubicBezTo>
                    <a:pt x="128" y="130"/>
                    <a:pt x="136" y="122"/>
                    <a:pt x="149" y="118"/>
                  </a:cubicBezTo>
                  <a:cubicBezTo>
                    <a:pt x="149" y="48"/>
                    <a:pt x="144" y="23"/>
                    <a:pt x="136" y="19"/>
                  </a:cubicBezTo>
                  <a:cubicBezTo>
                    <a:pt x="124" y="11"/>
                    <a:pt x="112" y="7"/>
                    <a:pt x="103" y="7"/>
                  </a:cubicBezTo>
                  <a:cubicBezTo>
                    <a:pt x="83" y="7"/>
                    <a:pt x="66" y="3"/>
                    <a:pt x="50" y="3"/>
                  </a:cubicBezTo>
                  <a:cubicBezTo>
                    <a:pt x="47" y="1"/>
                    <a:pt x="44" y="0"/>
                    <a:pt x="41"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52" name="Google Shape;552;p59"/>
            <p:cNvSpPr/>
            <p:nvPr/>
          </p:nvSpPr>
          <p:spPr>
            <a:xfrm>
              <a:off x="4802000" y="5383050"/>
              <a:ext cx="1850" cy="2825"/>
            </a:xfrm>
            <a:custGeom>
              <a:avLst/>
              <a:gdLst/>
              <a:ahLst/>
              <a:cxnLst/>
              <a:rect l="l" t="t" r="r" b="b"/>
              <a:pathLst>
                <a:path w="74" h="113" extrusionOk="0">
                  <a:moveTo>
                    <a:pt x="51" y="0"/>
                  </a:moveTo>
                  <a:cubicBezTo>
                    <a:pt x="45" y="0"/>
                    <a:pt x="39" y="7"/>
                    <a:pt x="33" y="11"/>
                  </a:cubicBezTo>
                  <a:cubicBezTo>
                    <a:pt x="17" y="19"/>
                    <a:pt x="8" y="11"/>
                    <a:pt x="0" y="76"/>
                  </a:cubicBezTo>
                  <a:cubicBezTo>
                    <a:pt x="13" y="102"/>
                    <a:pt x="25" y="112"/>
                    <a:pt x="36" y="112"/>
                  </a:cubicBezTo>
                  <a:cubicBezTo>
                    <a:pt x="46" y="112"/>
                    <a:pt x="56" y="105"/>
                    <a:pt x="66" y="93"/>
                  </a:cubicBezTo>
                  <a:cubicBezTo>
                    <a:pt x="70" y="72"/>
                    <a:pt x="74" y="52"/>
                    <a:pt x="74" y="35"/>
                  </a:cubicBezTo>
                  <a:cubicBezTo>
                    <a:pt x="65" y="8"/>
                    <a:pt x="58" y="0"/>
                    <a:pt x="51"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53" name="Google Shape;553;p59"/>
            <p:cNvSpPr/>
            <p:nvPr/>
          </p:nvSpPr>
          <p:spPr>
            <a:xfrm>
              <a:off x="4799525" y="5382475"/>
              <a:ext cx="1575" cy="3325"/>
            </a:xfrm>
            <a:custGeom>
              <a:avLst/>
              <a:gdLst/>
              <a:ahLst/>
              <a:cxnLst/>
              <a:rect l="l" t="t" r="r" b="b"/>
              <a:pathLst>
                <a:path w="63" h="133" extrusionOk="0">
                  <a:moveTo>
                    <a:pt x="44" y="17"/>
                  </a:moveTo>
                  <a:cubicBezTo>
                    <a:pt x="44" y="17"/>
                    <a:pt x="43" y="17"/>
                    <a:pt x="42" y="17"/>
                  </a:cubicBezTo>
                  <a:cubicBezTo>
                    <a:pt x="29" y="30"/>
                    <a:pt x="13" y="1"/>
                    <a:pt x="1" y="71"/>
                  </a:cubicBezTo>
                  <a:cubicBezTo>
                    <a:pt x="1" y="124"/>
                    <a:pt x="13" y="132"/>
                    <a:pt x="21" y="132"/>
                  </a:cubicBezTo>
                  <a:cubicBezTo>
                    <a:pt x="29" y="132"/>
                    <a:pt x="50" y="132"/>
                    <a:pt x="62" y="79"/>
                  </a:cubicBezTo>
                  <a:cubicBezTo>
                    <a:pt x="59" y="32"/>
                    <a:pt x="52" y="17"/>
                    <a:pt x="44" y="17"/>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54" name="Google Shape;554;p59"/>
            <p:cNvSpPr/>
            <p:nvPr/>
          </p:nvSpPr>
          <p:spPr>
            <a:xfrm>
              <a:off x="4817175" y="5382575"/>
              <a:ext cx="1150" cy="3525"/>
            </a:xfrm>
            <a:custGeom>
              <a:avLst/>
              <a:gdLst/>
              <a:ahLst/>
              <a:cxnLst/>
              <a:rect l="l" t="t" r="r" b="b"/>
              <a:pathLst>
                <a:path w="46" h="141" extrusionOk="0">
                  <a:moveTo>
                    <a:pt x="28" y="1"/>
                  </a:moveTo>
                  <a:cubicBezTo>
                    <a:pt x="20" y="1"/>
                    <a:pt x="7" y="5"/>
                    <a:pt x="0" y="46"/>
                  </a:cubicBezTo>
                  <a:cubicBezTo>
                    <a:pt x="6" y="109"/>
                    <a:pt x="15" y="141"/>
                    <a:pt x="24" y="141"/>
                  </a:cubicBezTo>
                  <a:cubicBezTo>
                    <a:pt x="29" y="141"/>
                    <a:pt x="33" y="133"/>
                    <a:pt x="37" y="116"/>
                  </a:cubicBezTo>
                  <a:cubicBezTo>
                    <a:pt x="41" y="95"/>
                    <a:pt x="46" y="71"/>
                    <a:pt x="46" y="46"/>
                  </a:cubicBezTo>
                  <a:cubicBezTo>
                    <a:pt x="46" y="9"/>
                    <a:pt x="37" y="1"/>
                    <a:pt x="33" y="1"/>
                  </a:cubicBezTo>
                  <a:cubicBezTo>
                    <a:pt x="32" y="1"/>
                    <a:pt x="30" y="1"/>
                    <a:pt x="28"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55" name="Google Shape;555;p59"/>
            <p:cNvSpPr/>
            <p:nvPr/>
          </p:nvSpPr>
          <p:spPr>
            <a:xfrm>
              <a:off x="4815525" y="5382600"/>
              <a:ext cx="950" cy="2850"/>
            </a:xfrm>
            <a:custGeom>
              <a:avLst/>
              <a:gdLst/>
              <a:ahLst/>
              <a:cxnLst/>
              <a:rect l="l" t="t" r="r" b="b"/>
              <a:pathLst>
                <a:path w="38" h="114" extrusionOk="0">
                  <a:moveTo>
                    <a:pt x="17" y="0"/>
                  </a:moveTo>
                  <a:cubicBezTo>
                    <a:pt x="13" y="4"/>
                    <a:pt x="9" y="8"/>
                    <a:pt x="9" y="17"/>
                  </a:cubicBezTo>
                  <a:cubicBezTo>
                    <a:pt x="1" y="41"/>
                    <a:pt x="1" y="66"/>
                    <a:pt x="9" y="94"/>
                  </a:cubicBezTo>
                  <a:cubicBezTo>
                    <a:pt x="12" y="104"/>
                    <a:pt x="18" y="114"/>
                    <a:pt x="22" y="114"/>
                  </a:cubicBezTo>
                  <a:cubicBezTo>
                    <a:pt x="23" y="114"/>
                    <a:pt x="24" y="113"/>
                    <a:pt x="25" y="111"/>
                  </a:cubicBezTo>
                  <a:cubicBezTo>
                    <a:pt x="29" y="94"/>
                    <a:pt x="34" y="78"/>
                    <a:pt x="34" y="62"/>
                  </a:cubicBezTo>
                  <a:cubicBezTo>
                    <a:pt x="38" y="41"/>
                    <a:pt x="34" y="21"/>
                    <a:pt x="25" y="4"/>
                  </a:cubicBezTo>
                  <a:cubicBezTo>
                    <a:pt x="21" y="0"/>
                    <a:pt x="21" y="0"/>
                    <a:pt x="17"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56" name="Google Shape;556;p59"/>
            <p:cNvSpPr/>
            <p:nvPr/>
          </p:nvSpPr>
          <p:spPr>
            <a:xfrm>
              <a:off x="4808750" y="5382900"/>
              <a:ext cx="750" cy="2475"/>
            </a:xfrm>
            <a:custGeom>
              <a:avLst/>
              <a:gdLst/>
              <a:ahLst/>
              <a:cxnLst/>
              <a:rect l="l" t="t" r="r" b="b"/>
              <a:pathLst>
                <a:path w="30" h="99" extrusionOk="0">
                  <a:moveTo>
                    <a:pt x="14" y="0"/>
                  </a:moveTo>
                  <a:cubicBezTo>
                    <a:pt x="10" y="0"/>
                    <a:pt x="7" y="13"/>
                    <a:pt x="1" y="37"/>
                  </a:cubicBezTo>
                  <a:cubicBezTo>
                    <a:pt x="1" y="70"/>
                    <a:pt x="1" y="95"/>
                    <a:pt x="9" y="99"/>
                  </a:cubicBezTo>
                  <a:cubicBezTo>
                    <a:pt x="10" y="99"/>
                    <a:pt x="11" y="99"/>
                    <a:pt x="12" y="99"/>
                  </a:cubicBezTo>
                  <a:cubicBezTo>
                    <a:pt x="19" y="99"/>
                    <a:pt x="26" y="96"/>
                    <a:pt x="30" y="37"/>
                  </a:cubicBezTo>
                  <a:cubicBezTo>
                    <a:pt x="21" y="13"/>
                    <a:pt x="17" y="0"/>
                    <a:pt x="14"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57" name="Google Shape;557;p59"/>
            <p:cNvSpPr/>
            <p:nvPr/>
          </p:nvSpPr>
          <p:spPr>
            <a:xfrm>
              <a:off x="4812250" y="5382700"/>
              <a:ext cx="650" cy="2600"/>
            </a:xfrm>
            <a:custGeom>
              <a:avLst/>
              <a:gdLst/>
              <a:ahLst/>
              <a:cxnLst/>
              <a:rect l="l" t="t" r="r" b="b"/>
              <a:pathLst>
                <a:path w="26" h="104" extrusionOk="0">
                  <a:moveTo>
                    <a:pt x="9" y="0"/>
                  </a:moveTo>
                  <a:cubicBezTo>
                    <a:pt x="5" y="17"/>
                    <a:pt x="0" y="33"/>
                    <a:pt x="0" y="45"/>
                  </a:cubicBezTo>
                  <a:cubicBezTo>
                    <a:pt x="0" y="78"/>
                    <a:pt x="5" y="99"/>
                    <a:pt x="9" y="103"/>
                  </a:cubicBezTo>
                  <a:cubicBezTo>
                    <a:pt x="9" y="103"/>
                    <a:pt x="10" y="103"/>
                    <a:pt x="11" y="103"/>
                  </a:cubicBezTo>
                  <a:cubicBezTo>
                    <a:pt x="18" y="103"/>
                    <a:pt x="25" y="84"/>
                    <a:pt x="25" y="25"/>
                  </a:cubicBezTo>
                  <a:cubicBezTo>
                    <a:pt x="21" y="17"/>
                    <a:pt x="17" y="0"/>
                    <a:pt x="9"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58" name="Google Shape;558;p59"/>
            <p:cNvSpPr/>
            <p:nvPr/>
          </p:nvSpPr>
          <p:spPr>
            <a:xfrm>
              <a:off x="4810700" y="5382775"/>
              <a:ext cx="550" cy="2375"/>
            </a:xfrm>
            <a:custGeom>
              <a:avLst/>
              <a:gdLst/>
              <a:ahLst/>
              <a:cxnLst/>
              <a:rect l="l" t="t" r="r" b="b"/>
              <a:pathLst>
                <a:path w="22" h="95" extrusionOk="0">
                  <a:moveTo>
                    <a:pt x="12" y="1"/>
                  </a:moveTo>
                  <a:cubicBezTo>
                    <a:pt x="8" y="1"/>
                    <a:pt x="4" y="14"/>
                    <a:pt x="1" y="46"/>
                  </a:cubicBezTo>
                  <a:cubicBezTo>
                    <a:pt x="1" y="79"/>
                    <a:pt x="5" y="94"/>
                    <a:pt x="11" y="94"/>
                  </a:cubicBezTo>
                  <a:cubicBezTo>
                    <a:pt x="13" y="94"/>
                    <a:pt x="15" y="92"/>
                    <a:pt x="17" y="87"/>
                  </a:cubicBezTo>
                  <a:cubicBezTo>
                    <a:pt x="21" y="71"/>
                    <a:pt x="21" y="51"/>
                    <a:pt x="21" y="34"/>
                  </a:cubicBezTo>
                  <a:cubicBezTo>
                    <a:pt x="21" y="22"/>
                    <a:pt x="21" y="10"/>
                    <a:pt x="13" y="1"/>
                  </a:cubicBezTo>
                  <a:cubicBezTo>
                    <a:pt x="13" y="1"/>
                    <a:pt x="12" y="1"/>
                    <a:pt x="12"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59" name="Google Shape;559;p59"/>
            <p:cNvSpPr/>
            <p:nvPr/>
          </p:nvSpPr>
          <p:spPr>
            <a:xfrm>
              <a:off x="4814100" y="5383000"/>
              <a:ext cx="525" cy="2800"/>
            </a:xfrm>
            <a:custGeom>
              <a:avLst/>
              <a:gdLst/>
              <a:ahLst/>
              <a:cxnLst/>
              <a:rect l="l" t="t" r="r" b="b"/>
              <a:pathLst>
                <a:path w="21" h="112" extrusionOk="0">
                  <a:moveTo>
                    <a:pt x="8" y="1"/>
                  </a:moveTo>
                  <a:cubicBezTo>
                    <a:pt x="4" y="1"/>
                    <a:pt x="0" y="13"/>
                    <a:pt x="0" y="25"/>
                  </a:cubicBezTo>
                  <a:cubicBezTo>
                    <a:pt x="0" y="46"/>
                    <a:pt x="0" y="62"/>
                    <a:pt x="0" y="78"/>
                  </a:cubicBezTo>
                  <a:cubicBezTo>
                    <a:pt x="0" y="87"/>
                    <a:pt x="4" y="95"/>
                    <a:pt x="8" y="99"/>
                  </a:cubicBezTo>
                  <a:cubicBezTo>
                    <a:pt x="8" y="103"/>
                    <a:pt x="13" y="107"/>
                    <a:pt x="13" y="111"/>
                  </a:cubicBezTo>
                  <a:cubicBezTo>
                    <a:pt x="21" y="33"/>
                    <a:pt x="21" y="1"/>
                    <a:pt x="8"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60" name="Google Shape;560;p59"/>
            <p:cNvSpPr/>
            <p:nvPr/>
          </p:nvSpPr>
          <p:spPr>
            <a:xfrm>
              <a:off x="4806300" y="5369900"/>
              <a:ext cx="1150" cy="2700"/>
            </a:xfrm>
            <a:custGeom>
              <a:avLst/>
              <a:gdLst/>
              <a:ahLst/>
              <a:cxnLst/>
              <a:rect l="l" t="t" r="r" b="b"/>
              <a:pathLst>
                <a:path w="46" h="108" extrusionOk="0">
                  <a:moveTo>
                    <a:pt x="23" y="1"/>
                  </a:moveTo>
                  <a:cubicBezTo>
                    <a:pt x="15" y="1"/>
                    <a:pt x="8" y="14"/>
                    <a:pt x="0" y="44"/>
                  </a:cubicBezTo>
                  <a:cubicBezTo>
                    <a:pt x="6" y="90"/>
                    <a:pt x="15" y="107"/>
                    <a:pt x="23" y="107"/>
                  </a:cubicBezTo>
                  <a:cubicBezTo>
                    <a:pt x="28" y="107"/>
                    <a:pt x="33" y="102"/>
                    <a:pt x="37" y="94"/>
                  </a:cubicBezTo>
                  <a:cubicBezTo>
                    <a:pt x="46" y="69"/>
                    <a:pt x="46" y="44"/>
                    <a:pt x="41" y="20"/>
                  </a:cubicBezTo>
                  <a:cubicBezTo>
                    <a:pt x="35" y="8"/>
                    <a:pt x="28" y="1"/>
                    <a:pt x="23"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61" name="Google Shape;561;p59"/>
            <p:cNvSpPr/>
            <p:nvPr/>
          </p:nvSpPr>
          <p:spPr>
            <a:xfrm>
              <a:off x="4808450" y="5369900"/>
              <a:ext cx="850" cy="2450"/>
            </a:xfrm>
            <a:custGeom>
              <a:avLst/>
              <a:gdLst/>
              <a:ahLst/>
              <a:cxnLst/>
              <a:rect l="l" t="t" r="r" b="b"/>
              <a:pathLst>
                <a:path w="34" h="98" extrusionOk="0">
                  <a:moveTo>
                    <a:pt x="18" y="1"/>
                  </a:moveTo>
                  <a:cubicBezTo>
                    <a:pt x="13" y="1"/>
                    <a:pt x="8" y="13"/>
                    <a:pt x="1" y="36"/>
                  </a:cubicBezTo>
                  <a:cubicBezTo>
                    <a:pt x="1" y="77"/>
                    <a:pt x="5" y="94"/>
                    <a:pt x="13" y="94"/>
                  </a:cubicBezTo>
                  <a:cubicBezTo>
                    <a:pt x="14" y="95"/>
                    <a:pt x="17" y="97"/>
                    <a:pt x="19" y="97"/>
                  </a:cubicBezTo>
                  <a:cubicBezTo>
                    <a:pt x="25" y="97"/>
                    <a:pt x="31" y="89"/>
                    <a:pt x="33" y="49"/>
                  </a:cubicBezTo>
                  <a:cubicBezTo>
                    <a:pt x="27" y="16"/>
                    <a:pt x="23" y="1"/>
                    <a:pt x="18"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62" name="Google Shape;562;p59"/>
            <p:cNvSpPr/>
            <p:nvPr/>
          </p:nvSpPr>
          <p:spPr>
            <a:xfrm>
              <a:off x="4816250" y="5370100"/>
              <a:ext cx="650" cy="2450"/>
            </a:xfrm>
            <a:custGeom>
              <a:avLst/>
              <a:gdLst/>
              <a:ahLst/>
              <a:cxnLst/>
              <a:rect l="l" t="t" r="r" b="b"/>
              <a:pathLst>
                <a:path w="26" h="98" extrusionOk="0">
                  <a:moveTo>
                    <a:pt x="16" y="0"/>
                  </a:moveTo>
                  <a:cubicBezTo>
                    <a:pt x="15" y="0"/>
                    <a:pt x="14" y="1"/>
                    <a:pt x="13" y="4"/>
                  </a:cubicBezTo>
                  <a:cubicBezTo>
                    <a:pt x="5" y="20"/>
                    <a:pt x="0" y="41"/>
                    <a:pt x="5" y="61"/>
                  </a:cubicBezTo>
                  <a:cubicBezTo>
                    <a:pt x="5" y="86"/>
                    <a:pt x="6" y="98"/>
                    <a:pt x="13" y="98"/>
                  </a:cubicBezTo>
                  <a:cubicBezTo>
                    <a:pt x="16" y="98"/>
                    <a:pt x="20" y="95"/>
                    <a:pt x="25" y="90"/>
                  </a:cubicBezTo>
                  <a:cubicBezTo>
                    <a:pt x="22" y="26"/>
                    <a:pt x="21" y="0"/>
                    <a:pt x="16"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63" name="Google Shape;563;p59"/>
            <p:cNvSpPr/>
            <p:nvPr/>
          </p:nvSpPr>
          <p:spPr>
            <a:xfrm>
              <a:off x="4818100" y="5421825"/>
              <a:ext cx="1350" cy="2750"/>
            </a:xfrm>
            <a:custGeom>
              <a:avLst/>
              <a:gdLst/>
              <a:ahLst/>
              <a:cxnLst/>
              <a:rect l="l" t="t" r="r" b="b"/>
              <a:pathLst>
                <a:path w="54" h="110" extrusionOk="0">
                  <a:moveTo>
                    <a:pt x="28" y="1"/>
                  </a:moveTo>
                  <a:cubicBezTo>
                    <a:pt x="18" y="1"/>
                    <a:pt x="9" y="16"/>
                    <a:pt x="0" y="48"/>
                  </a:cubicBezTo>
                  <a:cubicBezTo>
                    <a:pt x="16" y="88"/>
                    <a:pt x="26" y="109"/>
                    <a:pt x="33" y="109"/>
                  </a:cubicBezTo>
                  <a:cubicBezTo>
                    <a:pt x="42" y="109"/>
                    <a:pt x="47" y="83"/>
                    <a:pt x="54" y="31"/>
                  </a:cubicBezTo>
                  <a:cubicBezTo>
                    <a:pt x="44" y="11"/>
                    <a:pt x="36" y="1"/>
                    <a:pt x="28"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64" name="Google Shape;564;p59"/>
            <p:cNvSpPr/>
            <p:nvPr/>
          </p:nvSpPr>
          <p:spPr>
            <a:xfrm>
              <a:off x="4814100" y="5422200"/>
              <a:ext cx="950" cy="2500"/>
            </a:xfrm>
            <a:custGeom>
              <a:avLst/>
              <a:gdLst/>
              <a:ahLst/>
              <a:cxnLst/>
              <a:rect l="l" t="t" r="r" b="b"/>
              <a:pathLst>
                <a:path w="38" h="100" extrusionOk="0">
                  <a:moveTo>
                    <a:pt x="18" y="1"/>
                  </a:moveTo>
                  <a:cubicBezTo>
                    <a:pt x="13" y="1"/>
                    <a:pt x="8" y="13"/>
                    <a:pt x="0" y="37"/>
                  </a:cubicBezTo>
                  <a:cubicBezTo>
                    <a:pt x="0" y="78"/>
                    <a:pt x="4" y="90"/>
                    <a:pt x="13" y="98"/>
                  </a:cubicBezTo>
                  <a:cubicBezTo>
                    <a:pt x="13" y="99"/>
                    <a:pt x="14" y="99"/>
                    <a:pt x="15" y="99"/>
                  </a:cubicBezTo>
                  <a:cubicBezTo>
                    <a:pt x="20" y="99"/>
                    <a:pt x="30" y="87"/>
                    <a:pt x="37" y="45"/>
                  </a:cubicBezTo>
                  <a:cubicBezTo>
                    <a:pt x="29" y="15"/>
                    <a:pt x="23" y="1"/>
                    <a:pt x="18"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65" name="Google Shape;565;p59"/>
            <p:cNvSpPr/>
            <p:nvPr/>
          </p:nvSpPr>
          <p:spPr>
            <a:xfrm>
              <a:off x="4801375" y="5421875"/>
              <a:ext cx="750" cy="2275"/>
            </a:xfrm>
            <a:custGeom>
              <a:avLst/>
              <a:gdLst/>
              <a:ahLst/>
              <a:cxnLst/>
              <a:rect l="l" t="t" r="r" b="b"/>
              <a:pathLst>
                <a:path w="30" h="91" extrusionOk="0">
                  <a:moveTo>
                    <a:pt x="12" y="0"/>
                  </a:moveTo>
                  <a:cubicBezTo>
                    <a:pt x="7" y="0"/>
                    <a:pt x="4" y="21"/>
                    <a:pt x="0" y="91"/>
                  </a:cubicBezTo>
                  <a:lnTo>
                    <a:pt x="25" y="91"/>
                  </a:lnTo>
                  <a:cubicBezTo>
                    <a:pt x="29" y="38"/>
                    <a:pt x="25" y="13"/>
                    <a:pt x="17" y="5"/>
                  </a:cubicBezTo>
                  <a:cubicBezTo>
                    <a:pt x="15" y="2"/>
                    <a:pt x="13" y="0"/>
                    <a:pt x="12"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66" name="Google Shape;566;p59"/>
            <p:cNvSpPr/>
            <p:nvPr/>
          </p:nvSpPr>
          <p:spPr>
            <a:xfrm>
              <a:off x="4803125" y="5422200"/>
              <a:ext cx="625" cy="2325"/>
            </a:xfrm>
            <a:custGeom>
              <a:avLst/>
              <a:gdLst/>
              <a:ahLst/>
              <a:cxnLst/>
              <a:rect l="l" t="t" r="r" b="b"/>
              <a:pathLst>
                <a:path w="25" h="93" extrusionOk="0">
                  <a:moveTo>
                    <a:pt x="14" y="1"/>
                  </a:moveTo>
                  <a:cubicBezTo>
                    <a:pt x="8" y="1"/>
                    <a:pt x="3" y="10"/>
                    <a:pt x="0" y="37"/>
                  </a:cubicBezTo>
                  <a:cubicBezTo>
                    <a:pt x="3" y="76"/>
                    <a:pt x="8" y="92"/>
                    <a:pt x="13" y="92"/>
                  </a:cubicBezTo>
                  <a:cubicBezTo>
                    <a:pt x="15" y="92"/>
                    <a:pt x="18" y="89"/>
                    <a:pt x="21" y="82"/>
                  </a:cubicBezTo>
                  <a:cubicBezTo>
                    <a:pt x="25" y="57"/>
                    <a:pt x="25" y="29"/>
                    <a:pt x="21" y="4"/>
                  </a:cubicBezTo>
                  <a:cubicBezTo>
                    <a:pt x="19" y="2"/>
                    <a:pt x="16" y="1"/>
                    <a:pt x="14"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67" name="Google Shape;567;p59"/>
            <p:cNvSpPr/>
            <p:nvPr/>
          </p:nvSpPr>
          <p:spPr>
            <a:xfrm>
              <a:off x="4804750" y="5421875"/>
              <a:ext cx="650" cy="2350"/>
            </a:xfrm>
            <a:custGeom>
              <a:avLst/>
              <a:gdLst/>
              <a:ahLst/>
              <a:cxnLst/>
              <a:rect l="l" t="t" r="r" b="b"/>
              <a:pathLst>
                <a:path w="26" h="94" extrusionOk="0">
                  <a:moveTo>
                    <a:pt x="13" y="1"/>
                  </a:moveTo>
                  <a:cubicBezTo>
                    <a:pt x="9" y="1"/>
                    <a:pt x="1" y="25"/>
                    <a:pt x="1" y="75"/>
                  </a:cubicBezTo>
                  <a:cubicBezTo>
                    <a:pt x="5" y="87"/>
                    <a:pt x="9" y="94"/>
                    <a:pt x="14" y="94"/>
                  </a:cubicBezTo>
                  <a:cubicBezTo>
                    <a:pt x="18" y="94"/>
                    <a:pt x="22" y="88"/>
                    <a:pt x="26" y="79"/>
                  </a:cubicBezTo>
                  <a:cubicBezTo>
                    <a:pt x="26" y="29"/>
                    <a:pt x="21" y="5"/>
                    <a:pt x="13"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68" name="Google Shape;568;p59"/>
            <p:cNvSpPr/>
            <p:nvPr/>
          </p:nvSpPr>
          <p:spPr>
            <a:xfrm>
              <a:off x="4800975" y="5408375"/>
              <a:ext cx="3300" cy="3575"/>
            </a:xfrm>
            <a:custGeom>
              <a:avLst/>
              <a:gdLst/>
              <a:ahLst/>
              <a:cxnLst/>
              <a:rect l="l" t="t" r="r" b="b"/>
              <a:pathLst>
                <a:path w="132" h="143" extrusionOk="0">
                  <a:moveTo>
                    <a:pt x="60" y="1"/>
                  </a:moveTo>
                  <a:cubicBezTo>
                    <a:pt x="43" y="1"/>
                    <a:pt x="26" y="9"/>
                    <a:pt x="8" y="40"/>
                  </a:cubicBezTo>
                  <a:cubicBezTo>
                    <a:pt x="4" y="52"/>
                    <a:pt x="0" y="61"/>
                    <a:pt x="0" y="73"/>
                  </a:cubicBezTo>
                  <a:cubicBezTo>
                    <a:pt x="7" y="128"/>
                    <a:pt x="17" y="140"/>
                    <a:pt x="27" y="140"/>
                  </a:cubicBezTo>
                  <a:cubicBezTo>
                    <a:pt x="29" y="140"/>
                    <a:pt x="31" y="139"/>
                    <a:pt x="33" y="139"/>
                  </a:cubicBezTo>
                  <a:cubicBezTo>
                    <a:pt x="45" y="134"/>
                    <a:pt x="55" y="129"/>
                    <a:pt x="66" y="129"/>
                  </a:cubicBezTo>
                  <a:cubicBezTo>
                    <a:pt x="74" y="129"/>
                    <a:pt x="82" y="132"/>
                    <a:pt x="90" y="139"/>
                  </a:cubicBezTo>
                  <a:cubicBezTo>
                    <a:pt x="95" y="141"/>
                    <a:pt x="99" y="143"/>
                    <a:pt x="102" y="143"/>
                  </a:cubicBezTo>
                  <a:cubicBezTo>
                    <a:pt x="115" y="143"/>
                    <a:pt x="122" y="125"/>
                    <a:pt x="131" y="93"/>
                  </a:cubicBezTo>
                  <a:cubicBezTo>
                    <a:pt x="131" y="36"/>
                    <a:pt x="127" y="15"/>
                    <a:pt x="119" y="11"/>
                  </a:cubicBezTo>
                  <a:cubicBezTo>
                    <a:pt x="100" y="11"/>
                    <a:pt x="80" y="1"/>
                    <a:pt x="60"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69" name="Google Shape;569;p59"/>
            <p:cNvSpPr/>
            <p:nvPr/>
          </p:nvSpPr>
          <p:spPr>
            <a:xfrm>
              <a:off x="4812750" y="5408625"/>
              <a:ext cx="2500" cy="3475"/>
            </a:xfrm>
            <a:custGeom>
              <a:avLst/>
              <a:gdLst/>
              <a:ahLst/>
              <a:cxnLst/>
              <a:rect l="l" t="t" r="r" b="b"/>
              <a:pathLst>
                <a:path w="100" h="139" extrusionOk="0">
                  <a:moveTo>
                    <a:pt x="24" y="0"/>
                  </a:moveTo>
                  <a:cubicBezTo>
                    <a:pt x="21" y="0"/>
                    <a:pt x="17" y="1"/>
                    <a:pt x="13" y="1"/>
                  </a:cubicBezTo>
                  <a:cubicBezTo>
                    <a:pt x="9" y="1"/>
                    <a:pt x="5" y="26"/>
                    <a:pt x="1" y="38"/>
                  </a:cubicBezTo>
                  <a:cubicBezTo>
                    <a:pt x="9" y="107"/>
                    <a:pt x="17" y="139"/>
                    <a:pt x="28" y="139"/>
                  </a:cubicBezTo>
                  <a:cubicBezTo>
                    <a:pt x="33" y="139"/>
                    <a:pt x="39" y="131"/>
                    <a:pt x="46" y="116"/>
                  </a:cubicBezTo>
                  <a:cubicBezTo>
                    <a:pt x="50" y="113"/>
                    <a:pt x="53" y="103"/>
                    <a:pt x="57" y="103"/>
                  </a:cubicBezTo>
                  <a:cubicBezTo>
                    <a:pt x="57" y="103"/>
                    <a:pt x="58" y="103"/>
                    <a:pt x="58" y="104"/>
                  </a:cubicBezTo>
                  <a:cubicBezTo>
                    <a:pt x="64" y="123"/>
                    <a:pt x="70" y="132"/>
                    <a:pt x="76" y="132"/>
                  </a:cubicBezTo>
                  <a:cubicBezTo>
                    <a:pt x="84" y="132"/>
                    <a:pt x="92" y="116"/>
                    <a:pt x="99" y="88"/>
                  </a:cubicBezTo>
                  <a:cubicBezTo>
                    <a:pt x="99" y="20"/>
                    <a:pt x="99" y="1"/>
                    <a:pt x="93" y="1"/>
                  </a:cubicBezTo>
                  <a:cubicBezTo>
                    <a:pt x="93" y="1"/>
                    <a:pt x="92" y="1"/>
                    <a:pt x="91" y="1"/>
                  </a:cubicBezTo>
                  <a:cubicBezTo>
                    <a:pt x="84" y="3"/>
                    <a:pt x="76" y="4"/>
                    <a:pt x="69" y="4"/>
                  </a:cubicBezTo>
                  <a:cubicBezTo>
                    <a:pt x="54" y="4"/>
                    <a:pt x="39" y="0"/>
                    <a:pt x="24"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70" name="Google Shape;570;p59"/>
            <p:cNvSpPr/>
            <p:nvPr/>
          </p:nvSpPr>
          <p:spPr>
            <a:xfrm>
              <a:off x="4808975" y="5408125"/>
              <a:ext cx="1650" cy="3650"/>
            </a:xfrm>
            <a:custGeom>
              <a:avLst/>
              <a:gdLst/>
              <a:ahLst/>
              <a:cxnLst/>
              <a:rect l="l" t="t" r="r" b="b"/>
              <a:pathLst>
                <a:path w="66" h="146" extrusionOk="0">
                  <a:moveTo>
                    <a:pt x="52" y="7"/>
                  </a:moveTo>
                  <a:cubicBezTo>
                    <a:pt x="51" y="7"/>
                    <a:pt x="50" y="7"/>
                    <a:pt x="49" y="9"/>
                  </a:cubicBezTo>
                  <a:cubicBezTo>
                    <a:pt x="33" y="21"/>
                    <a:pt x="17" y="1"/>
                    <a:pt x="0" y="79"/>
                  </a:cubicBezTo>
                  <a:cubicBezTo>
                    <a:pt x="8" y="134"/>
                    <a:pt x="18" y="145"/>
                    <a:pt x="28" y="145"/>
                  </a:cubicBezTo>
                  <a:cubicBezTo>
                    <a:pt x="33" y="145"/>
                    <a:pt x="39" y="142"/>
                    <a:pt x="45" y="140"/>
                  </a:cubicBezTo>
                  <a:cubicBezTo>
                    <a:pt x="62" y="140"/>
                    <a:pt x="62" y="112"/>
                    <a:pt x="66" y="54"/>
                  </a:cubicBezTo>
                  <a:cubicBezTo>
                    <a:pt x="62" y="21"/>
                    <a:pt x="56" y="7"/>
                    <a:pt x="52" y="7"/>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71" name="Google Shape;571;p59"/>
            <p:cNvSpPr/>
            <p:nvPr/>
          </p:nvSpPr>
          <p:spPr>
            <a:xfrm>
              <a:off x="4806800" y="5408500"/>
              <a:ext cx="1475" cy="3075"/>
            </a:xfrm>
            <a:custGeom>
              <a:avLst/>
              <a:gdLst/>
              <a:ahLst/>
              <a:cxnLst/>
              <a:rect l="l" t="t" r="r" b="b"/>
              <a:pathLst>
                <a:path w="59" h="123" extrusionOk="0">
                  <a:moveTo>
                    <a:pt x="38" y="0"/>
                  </a:moveTo>
                  <a:cubicBezTo>
                    <a:pt x="26" y="0"/>
                    <a:pt x="13" y="10"/>
                    <a:pt x="1" y="60"/>
                  </a:cubicBezTo>
                  <a:cubicBezTo>
                    <a:pt x="13" y="101"/>
                    <a:pt x="24" y="122"/>
                    <a:pt x="34" y="122"/>
                  </a:cubicBezTo>
                  <a:cubicBezTo>
                    <a:pt x="41" y="122"/>
                    <a:pt x="48" y="112"/>
                    <a:pt x="54" y="93"/>
                  </a:cubicBezTo>
                  <a:cubicBezTo>
                    <a:pt x="54" y="76"/>
                    <a:pt x="58" y="60"/>
                    <a:pt x="58" y="39"/>
                  </a:cubicBezTo>
                  <a:cubicBezTo>
                    <a:pt x="58" y="27"/>
                    <a:pt x="54" y="15"/>
                    <a:pt x="50" y="2"/>
                  </a:cubicBezTo>
                  <a:cubicBezTo>
                    <a:pt x="46" y="1"/>
                    <a:pt x="42" y="0"/>
                    <a:pt x="38"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72" name="Google Shape;572;p59"/>
            <p:cNvSpPr/>
            <p:nvPr/>
          </p:nvSpPr>
          <p:spPr>
            <a:xfrm>
              <a:off x="4804850" y="5408750"/>
              <a:ext cx="1275" cy="3250"/>
            </a:xfrm>
            <a:custGeom>
              <a:avLst/>
              <a:gdLst/>
              <a:ahLst/>
              <a:cxnLst/>
              <a:rect l="l" t="t" r="r" b="b"/>
              <a:pathLst>
                <a:path w="51" h="130" extrusionOk="0">
                  <a:moveTo>
                    <a:pt x="22" y="0"/>
                  </a:moveTo>
                  <a:cubicBezTo>
                    <a:pt x="13" y="0"/>
                    <a:pt x="5" y="13"/>
                    <a:pt x="1" y="78"/>
                  </a:cubicBezTo>
                  <a:cubicBezTo>
                    <a:pt x="9" y="91"/>
                    <a:pt x="13" y="107"/>
                    <a:pt x="22" y="119"/>
                  </a:cubicBezTo>
                  <a:cubicBezTo>
                    <a:pt x="25" y="126"/>
                    <a:pt x="28" y="129"/>
                    <a:pt x="31" y="129"/>
                  </a:cubicBezTo>
                  <a:cubicBezTo>
                    <a:pt x="38" y="129"/>
                    <a:pt x="43" y="108"/>
                    <a:pt x="46" y="78"/>
                  </a:cubicBezTo>
                  <a:cubicBezTo>
                    <a:pt x="50" y="58"/>
                    <a:pt x="50" y="37"/>
                    <a:pt x="46" y="17"/>
                  </a:cubicBezTo>
                  <a:cubicBezTo>
                    <a:pt x="42" y="5"/>
                    <a:pt x="34" y="0"/>
                    <a:pt x="22"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73" name="Google Shape;573;p59"/>
            <p:cNvSpPr/>
            <p:nvPr/>
          </p:nvSpPr>
          <p:spPr>
            <a:xfrm>
              <a:off x="4811225" y="5408475"/>
              <a:ext cx="1150" cy="3275"/>
            </a:xfrm>
            <a:custGeom>
              <a:avLst/>
              <a:gdLst/>
              <a:ahLst/>
              <a:cxnLst/>
              <a:rect l="l" t="t" r="r" b="b"/>
              <a:pathLst>
                <a:path w="46" h="131" extrusionOk="0">
                  <a:moveTo>
                    <a:pt x="25" y="1"/>
                  </a:moveTo>
                  <a:cubicBezTo>
                    <a:pt x="16" y="1"/>
                    <a:pt x="6" y="10"/>
                    <a:pt x="0" y="61"/>
                  </a:cubicBezTo>
                  <a:cubicBezTo>
                    <a:pt x="9" y="109"/>
                    <a:pt x="16" y="131"/>
                    <a:pt x="24" y="131"/>
                  </a:cubicBezTo>
                  <a:cubicBezTo>
                    <a:pt x="27" y="131"/>
                    <a:pt x="30" y="128"/>
                    <a:pt x="33" y="122"/>
                  </a:cubicBezTo>
                  <a:cubicBezTo>
                    <a:pt x="41" y="98"/>
                    <a:pt x="46" y="73"/>
                    <a:pt x="46" y="48"/>
                  </a:cubicBezTo>
                  <a:cubicBezTo>
                    <a:pt x="46" y="11"/>
                    <a:pt x="37" y="3"/>
                    <a:pt x="33" y="3"/>
                  </a:cubicBezTo>
                  <a:cubicBezTo>
                    <a:pt x="31" y="2"/>
                    <a:pt x="28" y="1"/>
                    <a:pt x="25"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74" name="Google Shape;574;p59"/>
            <p:cNvSpPr/>
            <p:nvPr/>
          </p:nvSpPr>
          <p:spPr>
            <a:xfrm>
              <a:off x="4817475" y="5408425"/>
              <a:ext cx="950" cy="3050"/>
            </a:xfrm>
            <a:custGeom>
              <a:avLst/>
              <a:gdLst/>
              <a:ahLst/>
              <a:cxnLst/>
              <a:rect l="l" t="t" r="r" b="b"/>
              <a:pathLst>
                <a:path w="38" h="122" extrusionOk="0">
                  <a:moveTo>
                    <a:pt x="18" y="1"/>
                  </a:moveTo>
                  <a:cubicBezTo>
                    <a:pt x="15" y="1"/>
                    <a:pt x="12" y="4"/>
                    <a:pt x="9" y="9"/>
                  </a:cubicBezTo>
                  <a:cubicBezTo>
                    <a:pt x="5" y="26"/>
                    <a:pt x="1" y="46"/>
                    <a:pt x="1" y="63"/>
                  </a:cubicBezTo>
                  <a:cubicBezTo>
                    <a:pt x="1" y="79"/>
                    <a:pt x="5" y="96"/>
                    <a:pt x="9" y="112"/>
                  </a:cubicBezTo>
                  <a:cubicBezTo>
                    <a:pt x="12" y="119"/>
                    <a:pt x="15" y="122"/>
                    <a:pt x="17" y="122"/>
                  </a:cubicBezTo>
                  <a:cubicBezTo>
                    <a:pt x="24" y="122"/>
                    <a:pt x="29" y="98"/>
                    <a:pt x="38" y="50"/>
                  </a:cubicBezTo>
                  <a:cubicBezTo>
                    <a:pt x="32" y="14"/>
                    <a:pt x="25" y="1"/>
                    <a:pt x="18"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75" name="Google Shape;575;p59"/>
            <p:cNvSpPr/>
            <p:nvPr/>
          </p:nvSpPr>
          <p:spPr>
            <a:xfrm>
              <a:off x="4818600" y="5408550"/>
              <a:ext cx="750" cy="2900"/>
            </a:xfrm>
            <a:custGeom>
              <a:avLst/>
              <a:gdLst/>
              <a:ahLst/>
              <a:cxnLst/>
              <a:rect l="l" t="t" r="r" b="b"/>
              <a:pathLst>
                <a:path w="30" h="116" extrusionOk="0">
                  <a:moveTo>
                    <a:pt x="13" y="0"/>
                  </a:moveTo>
                  <a:cubicBezTo>
                    <a:pt x="9" y="13"/>
                    <a:pt x="5" y="29"/>
                    <a:pt x="5" y="41"/>
                  </a:cubicBezTo>
                  <a:cubicBezTo>
                    <a:pt x="1" y="66"/>
                    <a:pt x="5" y="91"/>
                    <a:pt x="17" y="115"/>
                  </a:cubicBezTo>
                  <a:cubicBezTo>
                    <a:pt x="21" y="115"/>
                    <a:pt x="30" y="82"/>
                    <a:pt x="30" y="49"/>
                  </a:cubicBezTo>
                  <a:cubicBezTo>
                    <a:pt x="30" y="21"/>
                    <a:pt x="25" y="0"/>
                    <a:pt x="13"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76" name="Google Shape;576;p59"/>
            <p:cNvSpPr/>
            <p:nvPr/>
          </p:nvSpPr>
          <p:spPr>
            <a:xfrm>
              <a:off x="4816150" y="5408850"/>
              <a:ext cx="625" cy="1925"/>
            </a:xfrm>
            <a:custGeom>
              <a:avLst/>
              <a:gdLst/>
              <a:ahLst/>
              <a:cxnLst/>
              <a:rect l="l" t="t" r="r" b="b"/>
              <a:pathLst>
                <a:path w="25" h="77" extrusionOk="0">
                  <a:moveTo>
                    <a:pt x="12" y="0"/>
                  </a:moveTo>
                  <a:cubicBezTo>
                    <a:pt x="9" y="0"/>
                    <a:pt x="6" y="11"/>
                    <a:pt x="0" y="33"/>
                  </a:cubicBezTo>
                  <a:cubicBezTo>
                    <a:pt x="5" y="63"/>
                    <a:pt x="7" y="77"/>
                    <a:pt x="10" y="77"/>
                  </a:cubicBezTo>
                  <a:cubicBezTo>
                    <a:pt x="13" y="77"/>
                    <a:pt x="17" y="64"/>
                    <a:pt x="25" y="37"/>
                  </a:cubicBezTo>
                  <a:cubicBezTo>
                    <a:pt x="19" y="12"/>
                    <a:pt x="16" y="0"/>
                    <a:pt x="12"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77" name="Google Shape;577;p59"/>
            <p:cNvSpPr/>
            <p:nvPr/>
          </p:nvSpPr>
          <p:spPr>
            <a:xfrm>
              <a:off x="4811950" y="5329550"/>
              <a:ext cx="18975" cy="4650"/>
            </a:xfrm>
            <a:custGeom>
              <a:avLst/>
              <a:gdLst/>
              <a:ahLst/>
              <a:cxnLst/>
              <a:rect l="l" t="t" r="r" b="b"/>
              <a:pathLst>
                <a:path w="759" h="186" extrusionOk="0">
                  <a:moveTo>
                    <a:pt x="671" y="0"/>
                  </a:moveTo>
                  <a:cubicBezTo>
                    <a:pt x="662" y="0"/>
                    <a:pt x="653" y="3"/>
                    <a:pt x="644" y="9"/>
                  </a:cubicBezTo>
                  <a:cubicBezTo>
                    <a:pt x="624" y="21"/>
                    <a:pt x="603" y="29"/>
                    <a:pt x="579" y="29"/>
                  </a:cubicBezTo>
                  <a:cubicBezTo>
                    <a:pt x="566" y="34"/>
                    <a:pt x="558" y="42"/>
                    <a:pt x="550" y="46"/>
                  </a:cubicBezTo>
                  <a:lnTo>
                    <a:pt x="476" y="46"/>
                  </a:lnTo>
                  <a:cubicBezTo>
                    <a:pt x="423" y="38"/>
                    <a:pt x="369" y="29"/>
                    <a:pt x="316" y="21"/>
                  </a:cubicBezTo>
                  <a:cubicBezTo>
                    <a:pt x="275" y="13"/>
                    <a:pt x="238" y="1"/>
                    <a:pt x="201" y="1"/>
                  </a:cubicBezTo>
                  <a:cubicBezTo>
                    <a:pt x="189" y="1"/>
                    <a:pt x="177" y="13"/>
                    <a:pt x="160" y="17"/>
                  </a:cubicBezTo>
                  <a:cubicBezTo>
                    <a:pt x="136" y="28"/>
                    <a:pt x="109" y="44"/>
                    <a:pt x="82" y="44"/>
                  </a:cubicBezTo>
                  <a:cubicBezTo>
                    <a:pt x="69" y="44"/>
                    <a:pt x="55" y="40"/>
                    <a:pt x="41" y="29"/>
                  </a:cubicBezTo>
                  <a:cubicBezTo>
                    <a:pt x="38" y="23"/>
                    <a:pt x="31" y="20"/>
                    <a:pt x="24" y="20"/>
                  </a:cubicBezTo>
                  <a:cubicBezTo>
                    <a:pt x="21" y="20"/>
                    <a:pt x="19" y="20"/>
                    <a:pt x="17" y="21"/>
                  </a:cubicBezTo>
                  <a:cubicBezTo>
                    <a:pt x="12" y="21"/>
                    <a:pt x="8" y="34"/>
                    <a:pt x="0" y="46"/>
                  </a:cubicBezTo>
                  <a:cubicBezTo>
                    <a:pt x="0" y="107"/>
                    <a:pt x="8" y="140"/>
                    <a:pt x="17" y="144"/>
                  </a:cubicBezTo>
                  <a:cubicBezTo>
                    <a:pt x="37" y="153"/>
                    <a:pt x="58" y="161"/>
                    <a:pt x="82" y="165"/>
                  </a:cubicBezTo>
                  <a:cubicBezTo>
                    <a:pt x="111" y="161"/>
                    <a:pt x="136" y="157"/>
                    <a:pt x="160" y="144"/>
                  </a:cubicBezTo>
                  <a:cubicBezTo>
                    <a:pt x="168" y="144"/>
                    <a:pt x="177" y="157"/>
                    <a:pt x="181" y="157"/>
                  </a:cubicBezTo>
                  <a:cubicBezTo>
                    <a:pt x="226" y="148"/>
                    <a:pt x="271" y="148"/>
                    <a:pt x="316" y="148"/>
                  </a:cubicBezTo>
                  <a:cubicBezTo>
                    <a:pt x="357" y="161"/>
                    <a:pt x="398" y="165"/>
                    <a:pt x="435" y="173"/>
                  </a:cubicBezTo>
                  <a:cubicBezTo>
                    <a:pt x="476" y="181"/>
                    <a:pt x="513" y="185"/>
                    <a:pt x="554" y="185"/>
                  </a:cubicBezTo>
                  <a:cubicBezTo>
                    <a:pt x="579" y="181"/>
                    <a:pt x="599" y="173"/>
                    <a:pt x="620" y="157"/>
                  </a:cubicBezTo>
                  <a:cubicBezTo>
                    <a:pt x="634" y="152"/>
                    <a:pt x="647" y="140"/>
                    <a:pt x="659" y="140"/>
                  </a:cubicBezTo>
                  <a:cubicBezTo>
                    <a:pt x="668" y="140"/>
                    <a:pt x="677" y="146"/>
                    <a:pt x="685" y="165"/>
                  </a:cubicBezTo>
                  <a:cubicBezTo>
                    <a:pt x="689" y="160"/>
                    <a:pt x="692" y="158"/>
                    <a:pt x="695" y="158"/>
                  </a:cubicBezTo>
                  <a:cubicBezTo>
                    <a:pt x="701" y="158"/>
                    <a:pt x="707" y="166"/>
                    <a:pt x="712" y="166"/>
                  </a:cubicBezTo>
                  <a:cubicBezTo>
                    <a:pt x="717" y="166"/>
                    <a:pt x="722" y="160"/>
                    <a:pt x="726" y="136"/>
                  </a:cubicBezTo>
                  <a:cubicBezTo>
                    <a:pt x="726" y="133"/>
                    <a:pt x="727" y="132"/>
                    <a:pt x="729" y="132"/>
                  </a:cubicBezTo>
                  <a:cubicBezTo>
                    <a:pt x="731" y="132"/>
                    <a:pt x="736" y="136"/>
                    <a:pt x="739" y="136"/>
                  </a:cubicBezTo>
                  <a:cubicBezTo>
                    <a:pt x="739" y="137"/>
                    <a:pt x="740" y="137"/>
                    <a:pt x="740" y="137"/>
                  </a:cubicBezTo>
                  <a:cubicBezTo>
                    <a:pt x="744" y="137"/>
                    <a:pt x="751" y="120"/>
                    <a:pt x="755" y="83"/>
                  </a:cubicBezTo>
                  <a:cubicBezTo>
                    <a:pt x="759" y="49"/>
                    <a:pt x="751" y="26"/>
                    <a:pt x="743" y="26"/>
                  </a:cubicBezTo>
                  <a:cubicBezTo>
                    <a:pt x="742" y="26"/>
                    <a:pt x="740" y="27"/>
                    <a:pt x="739" y="29"/>
                  </a:cubicBezTo>
                  <a:cubicBezTo>
                    <a:pt x="736" y="33"/>
                    <a:pt x="734" y="35"/>
                    <a:pt x="731" y="35"/>
                  </a:cubicBezTo>
                  <a:cubicBezTo>
                    <a:pt x="726" y="35"/>
                    <a:pt x="720" y="27"/>
                    <a:pt x="714" y="21"/>
                  </a:cubicBezTo>
                  <a:cubicBezTo>
                    <a:pt x="701" y="8"/>
                    <a:pt x="686" y="0"/>
                    <a:pt x="671"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78" name="Google Shape;578;p59"/>
            <p:cNvSpPr/>
            <p:nvPr/>
          </p:nvSpPr>
          <p:spPr>
            <a:xfrm>
              <a:off x="4801375" y="5329500"/>
              <a:ext cx="10275" cy="4075"/>
            </a:xfrm>
            <a:custGeom>
              <a:avLst/>
              <a:gdLst/>
              <a:ahLst/>
              <a:cxnLst/>
              <a:rect l="l" t="t" r="r" b="b"/>
              <a:pathLst>
                <a:path w="411" h="163" extrusionOk="0">
                  <a:moveTo>
                    <a:pt x="230" y="1"/>
                  </a:moveTo>
                  <a:cubicBezTo>
                    <a:pt x="218" y="1"/>
                    <a:pt x="206" y="5"/>
                    <a:pt x="193" y="19"/>
                  </a:cubicBezTo>
                  <a:cubicBezTo>
                    <a:pt x="186" y="14"/>
                    <a:pt x="179" y="12"/>
                    <a:pt x="172" y="12"/>
                  </a:cubicBezTo>
                  <a:cubicBezTo>
                    <a:pt x="145" y="12"/>
                    <a:pt x="119" y="39"/>
                    <a:pt x="92" y="39"/>
                  </a:cubicBezTo>
                  <a:cubicBezTo>
                    <a:pt x="85" y="39"/>
                    <a:pt x="78" y="37"/>
                    <a:pt x="70" y="31"/>
                  </a:cubicBezTo>
                  <a:cubicBezTo>
                    <a:pt x="66" y="27"/>
                    <a:pt x="62" y="26"/>
                    <a:pt x="57" y="26"/>
                  </a:cubicBezTo>
                  <a:cubicBezTo>
                    <a:pt x="47" y="26"/>
                    <a:pt x="37" y="31"/>
                    <a:pt x="29" y="31"/>
                  </a:cubicBezTo>
                  <a:cubicBezTo>
                    <a:pt x="13" y="31"/>
                    <a:pt x="13" y="52"/>
                    <a:pt x="0" y="85"/>
                  </a:cubicBezTo>
                  <a:cubicBezTo>
                    <a:pt x="10" y="124"/>
                    <a:pt x="17" y="142"/>
                    <a:pt x="26" y="142"/>
                  </a:cubicBezTo>
                  <a:cubicBezTo>
                    <a:pt x="28" y="142"/>
                    <a:pt x="31" y="141"/>
                    <a:pt x="33" y="138"/>
                  </a:cubicBezTo>
                  <a:cubicBezTo>
                    <a:pt x="37" y="135"/>
                    <a:pt x="41" y="134"/>
                    <a:pt x="43" y="134"/>
                  </a:cubicBezTo>
                  <a:cubicBezTo>
                    <a:pt x="49" y="134"/>
                    <a:pt x="52" y="138"/>
                    <a:pt x="58" y="138"/>
                  </a:cubicBezTo>
                  <a:lnTo>
                    <a:pt x="83" y="142"/>
                  </a:lnTo>
                  <a:lnTo>
                    <a:pt x="115" y="150"/>
                  </a:lnTo>
                  <a:cubicBezTo>
                    <a:pt x="115" y="150"/>
                    <a:pt x="117" y="152"/>
                    <a:pt x="120" y="152"/>
                  </a:cubicBezTo>
                  <a:cubicBezTo>
                    <a:pt x="121" y="152"/>
                    <a:pt x="122" y="152"/>
                    <a:pt x="124" y="150"/>
                  </a:cubicBezTo>
                  <a:cubicBezTo>
                    <a:pt x="135" y="139"/>
                    <a:pt x="147" y="135"/>
                    <a:pt x="157" y="135"/>
                  </a:cubicBezTo>
                  <a:cubicBezTo>
                    <a:pt x="173" y="135"/>
                    <a:pt x="187" y="142"/>
                    <a:pt x="202" y="142"/>
                  </a:cubicBezTo>
                  <a:cubicBezTo>
                    <a:pt x="206" y="142"/>
                    <a:pt x="210" y="138"/>
                    <a:pt x="214" y="134"/>
                  </a:cubicBezTo>
                  <a:cubicBezTo>
                    <a:pt x="223" y="125"/>
                    <a:pt x="232" y="118"/>
                    <a:pt x="241" y="118"/>
                  </a:cubicBezTo>
                  <a:cubicBezTo>
                    <a:pt x="248" y="118"/>
                    <a:pt x="256" y="123"/>
                    <a:pt x="263" y="134"/>
                  </a:cubicBezTo>
                  <a:cubicBezTo>
                    <a:pt x="263" y="142"/>
                    <a:pt x="271" y="142"/>
                    <a:pt x="280" y="142"/>
                  </a:cubicBezTo>
                  <a:cubicBezTo>
                    <a:pt x="286" y="139"/>
                    <a:pt x="293" y="136"/>
                    <a:pt x="300" y="136"/>
                  </a:cubicBezTo>
                  <a:cubicBezTo>
                    <a:pt x="309" y="136"/>
                    <a:pt x="319" y="142"/>
                    <a:pt x="329" y="159"/>
                  </a:cubicBezTo>
                  <a:cubicBezTo>
                    <a:pt x="330" y="161"/>
                    <a:pt x="331" y="162"/>
                    <a:pt x="333" y="162"/>
                  </a:cubicBezTo>
                  <a:cubicBezTo>
                    <a:pt x="337" y="162"/>
                    <a:pt x="342" y="156"/>
                    <a:pt x="345" y="150"/>
                  </a:cubicBezTo>
                  <a:cubicBezTo>
                    <a:pt x="349" y="142"/>
                    <a:pt x="353" y="113"/>
                    <a:pt x="362" y="97"/>
                  </a:cubicBezTo>
                  <a:cubicBezTo>
                    <a:pt x="377" y="129"/>
                    <a:pt x="385" y="146"/>
                    <a:pt x="391" y="146"/>
                  </a:cubicBezTo>
                  <a:cubicBezTo>
                    <a:pt x="398" y="146"/>
                    <a:pt x="402" y="122"/>
                    <a:pt x="411" y="68"/>
                  </a:cubicBezTo>
                  <a:cubicBezTo>
                    <a:pt x="411" y="36"/>
                    <a:pt x="407" y="15"/>
                    <a:pt x="403" y="15"/>
                  </a:cubicBezTo>
                  <a:cubicBezTo>
                    <a:pt x="397" y="15"/>
                    <a:pt x="393" y="13"/>
                    <a:pt x="390" y="13"/>
                  </a:cubicBezTo>
                  <a:cubicBezTo>
                    <a:pt x="389" y="13"/>
                    <a:pt x="388" y="14"/>
                    <a:pt x="386" y="15"/>
                  </a:cubicBezTo>
                  <a:cubicBezTo>
                    <a:pt x="376" y="26"/>
                    <a:pt x="366" y="30"/>
                    <a:pt x="355" y="30"/>
                  </a:cubicBezTo>
                  <a:cubicBezTo>
                    <a:pt x="339" y="30"/>
                    <a:pt x="321" y="22"/>
                    <a:pt x="304" y="19"/>
                  </a:cubicBezTo>
                  <a:cubicBezTo>
                    <a:pt x="280" y="19"/>
                    <a:pt x="255" y="1"/>
                    <a:pt x="230"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79" name="Google Shape;579;p59"/>
            <p:cNvSpPr/>
            <p:nvPr/>
          </p:nvSpPr>
          <p:spPr>
            <a:xfrm>
              <a:off x="4791625" y="5330075"/>
              <a:ext cx="7825" cy="3275"/>
            </a:xfrm>
            <a:custGeom>
              <a:avLst/>
              <a:gdLst/>
              <a:ahLst/>
              <a:cxnLst/>
              <a:rect l="l" t="t" r="r" b="b"/>
              <a:pathLst>
                <a:path w="313" h="131" extrusionOk="0">
                  <a:moveTo>
                    <a:pt x="230" y="0"/>
                  </a:moveTo>
                  <a:cubicBezTo>
                    <a:pt x="202" y="0"/>
                    <a:pt x="173" y="0"/>
                    <a:pt x="148" y="4"/>
                  </a:cubicBezTo>
                  <a:cubicBezTo>
                    <a:pt x="132" y="4"/>
                    <a:pt x="116" y="21"/>
                    <a:pt x="103" y="25"/>
                  </a:cubicBezTo>
                  <a:cubicBezTo>
                    <a:pt x="95" y="26"/>
                    <a:pt x="86" y="27"/>
                    <a:pt x="78" y="27"/>
                  </a:cubicBezTo>
                  <a:cubicBezTo>
                    <a:pt x="60" y="27"/>
                    <a:pt x="42" y="25"/>
                    <a:pt x="25" y="25"/>
                  </a:cubicBezTo>
                  <a:cubicBezTo>
                    <a:pt x="17" y="25"/>
                    <a:pt x="9" y="25"/>
                    <a:pt x="1" y="54"/>
                  </a:cubicBezTo>
                  <a:cubicBezTo>
                    <a:pt x="13" y="109"/>
                    <a:pt x="24" y="126"/>
                    <a:pt x="36" y="126"/>
                  </a:cubicBezTo>
                  <a:cubicBezTo>
                    <a:pt x="43" y="126"/>
                    <a:pt x="50" y="119"/>
                    <a:pt x="58" y="111"/>
                  </a:cubicBezTo>
                  <a:cubicBezTo>
                    <a:pt x="62" y="107"/>
                    <a:pt x="66" y="104"/>
                    <a:pt x="70" y="104"/>
                  </a:cubicBezTo>
                  <a:cubicBezTo>
                    <a:pt x="75" y="104"/>
                    <a:pt x="79" y="107"/>
                    <a:pt x="83" y="115"/>
                  </a:cubicBezTo>
                  <a:cubicBezTo>
                    <a:pt x="86" y="124"/>
                    <a:pt x="89" y="131"/>
                    <a:pt x="93" y="131"/>
                  </a:cubicBezTo>
                  <a:cubicBezTo>
                    <a:pt x="95" y="131"/>
                    <a:pt x="97" y="130"/>
                    <a:pt x="99" y="127"/>
                  </a:cubicBezTo>
                  <a:cubicBezTo>
                    <a:pt x="106" y="113"/>
                    <a:pt x="114" y="109"/>
                    <a:pt x="121" y="109"/>
                  </a:cubicBezTo>
                  <a:cubicBezTo>
                    <a:pt x="132" y="109"/>
                    <a:pt x="143" y="118"/>
                    <a:pt x="155" y="118"/>
                  </a:cubicBezTo>
                  <a:cubicBezTo>
                    <a:pt x="158" y="118"/>
                    <a:pt x="161" y="117"/>
                    <a:pt x="165" y="115"/>
                  </a:cubicBezTo>
                  <a:cubicBezTo>
                    <a:pt x="172" y="111"/>
                    <a:pt x="179" y="110"/>
                    <a:pt x="186" y="110"/>
                  </a:cubicBezTo>
                  <a:cubicBezTo>
                    <a:pt x="201" y="110"/>
                    <a:pt x="217" y="115"/>
                    <a:pt x="230" y="115"/>
                  </a:cubicBezTo>
                  <a:cubicBezTo>
                    <a:pt x="239" y="115"/>
                    <a:pt x="243" y="111"/>
                    <a:pt x="251" y="107"/>
                  </a:cubicBezTo>
                  <a:lnTo>
                    <a:pt x="288" y="95"/>
                  </a:lnTo>
                  <a:cubicBezTo>
                    <a:pt x="288" y="94"/>
                    <a:pt x="289" y="94"/>
                    <a:pt x="290" y="94"/>
                  </a:cubicBezTo>
                  <a:cubicBezTo>
                    <a:pt x="293" y="94"/>
                    <a:pt x="296" y="97"/>
                    <a:pt x="300" y="97"/>
                  </a:cubicBezTo>
                  <a:cubicBezTo>
                    <a:pt x="305" y="97"/>
                    <a:pt x="310" y="89"/>
                    <a:pt x="313" y="49"/>
                  </a:cubicBezTo>
                  <a:cubicBezTo>
                    <a:pt x="313" y="13"/>
                    <a:pt x="308" y="0"/>
                    <a:pt x="288"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80" name="Google Shape;580;p59"/>
            <p:cNvSpPr/>
            <p:nvPr/>
          </p:nvSpPr>
          <p:spPr>
            <a:xfrm>
              <a:off x="4787125" y="5330625"/>
              <a:ext cx="3100" cy="2525"/>
            </a:xfrm>
            <a:custGeom>
              <a:avLst/>
              <a:gdLst/>
              <a:ahLst/>
              <a:cxnLst/>
              <a:rect l="l" t="t" r="r" b="b"/>
              <a:pathLst>
                <a:path w="124" h="101" extrusionOk="0">
                  <a:moveTo>
                    <a:pt x="68" y="1"/>
                  </a:moveTo>
                  <a:cubicBezTo>
                    <a:pt x="50" y="1"/>
                    <a:pt x="33" y="3"/>
                    <a:pt x="17" y="7"/>
                  </a:cubicBezTo>
                  <a:cubicBezTo>
                    <a:pt x="8" y="7"/>
                    <a:pt x="4" y="19"/>
                    <a:pt x="0" y="27"/>
                  </a:cubicBezTo>
                  <a:cubicBezTo>
                    <a:pt x="4" y="81"/>
                    <a:pt x="12" y="97"/>
                    <a:pt x="21" y="97"/>
                  </a:cubicBezTo>
                  <a:cubicBezTo>
                    <a:pt x="27" y="99"/>
                    <a:pt x="33" y="100"/>
                    <a:pt x="40" y="100"/>
                  </a:cubicBezTo>
                  <a:cubicBezTo>
                    <a:pt x="46" y="100"/>
                    <a:pt x="53" y="99"/>
                    <a:pt x="62" y="97"/>
                  </a:cubicBezTo>
                  <a:cubicBezTo>
                    <a:pt x="71" y="94"/>
                    <a:pt x="82" y="83"/>
                    <a:pt x="92" y="83"/>
                  </a:cubicBezTo>
                  <a:cubicBezTo>
                    <a:pt x="96" y="83"/>
                    <a:pt x="99" y="84"/>
                    <a:pt x="103" y="89"/>
                  </a:cubicBezTo>
                  <a:cubicBezTo>
                    <a:pt x="105" y="93"/>
                    <a:pt x="107" y="95"/>
                    <a:pt x="109" y="95"/>
                  </a:cubicBezTo>
                  <a:cubicBezTo>
                    <a:pt x="115" y="95"/>
                    <a:pt x="117" y="63"/>
                    <a:pt x="123" y="7"/>
                  </a:cubicBezTo>
                  <a:cubicBezTo>
                    <a:pt x="105" y="3"/>
                    <a:pt x="86" y="1"/>
                    <a:pt x="68"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81" name="Google Shape;581;p59"/>
            <p:cNvSpPr/>
            <p:nvPr/>
          </p:nvSpPr>
          <p:spPr>
            <a:xfrm>
              <a:off x="4790500" y="5330650"/>
              <a:ext cx="650" cy="2325"/>
            </a:xfrm>
            <a:custGeom>
              <a:avLst/>
              <a:gdLst/>
              <a:ahLst/>
              <a:cxnLst/>
              <a:rect l="l" t="t" r="r" b="b"/>
              <a:pathLst>
                <a:path w="26" h="93" extrusionOk="0">
                  <a:moveTo>
                    <a:pt x="16" y="1"/>
                  </a:moveTo>
                  <a:cubicBezTo>
                    <a:pt x="15" y="1"/>
                    <a:pt x="14" y="1"/>
                    <a:pt x="13" y="2"/>
                  </a:cubicBezTo>
                  <a:cubicBezTo>
                    <a:pt x="9" y="14"/>
                    <a:pt x="5" y="26"/>
                    <a:pt x="5" y="35"/>
                  </a:cubicBezTo>
                  <a:cubicBezTo>
                    <a:pt x="1" y="59"/>
                    <a:pt x="9" y="92"/>
                    <a:pt x="17" y="92"/>
                  </a:cubicBezTo>
                  <a:cubicBezTo>
                    <a:pt x="21" y="76"/>
                    <a:pt x="25" y="59"/>
                    <a:pt x="25" y="47"/>
                  </a:cubicBezTo>
                  <a:cubicBezTo>
                    <a:pt x="25" y="12"/>
                    <a:pt x="22" y="1"/>
                    <a:pt x="16"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82" name="Google Shape;582;p59"/>
            <p:cNvSpPr/>
            <p:nvPr/>
          </p:nvSpPr>
          <p:spPr>
            <a:xfrm>
              <a:off x="4800350" y="5330475"/>
              <a:ext cx="650" cy="1750"/>
            </a:xfrm>
            <a:custGeom>
              <a:avLst/>
              <a:gdLst/>
              <a:ahLst/>
              <a:cxnLst/>
              <a:rect l="l" t="t" r="r" b="b"/>
              <a:pathLst>
                <a:path w="26" h="70" extrusionOk="0">
                  <a:moveTo>
                    <a:pt x="17" y="1"/>
                  </a:moveTo>
                  <a:cubicBezTo>
                    <a:pt x="9" y="1"/>
                    <a:pt x="5" y="5"/>
                    <a:pt x="0" y="9"/>
                  </a:cubicBezTo>
                  <a:cubicBezTo>
                    <a:pt x="0" y="21"/>
                    <a:pt x="0" y="33"/>
                    <a:pt x="0" y="46"/>
                  </a:cubicBezTo>
                  <a:cubicBezTo>
                    <a:pt x="5" y="63"/>
                    <a:pt x="9" y="70"/>
                    <a:pt x="13" y="70"/>
                  </a:cubicBezTo>
                  <a:cubicBezTo>
                    <a:pt x="15" y="70"/>
                    <a:pt x="18" y="67"/>
                    <a:pt x="21" y="62"/>
                  </a:cubicBezTo>
                  <a:cubicBezTo>
                    <a:pt x="25" y="46"/>
                    <a:pt x="25" y="29"/>
                    <a:pt x="21" y="9"/>
                  </a:cubicBezTo>
                  <a:cubicBezTo>
                    <a:pt x="21" y="5"/>
                    <a:pt x="17" y="1"/>
                    <a:pt x="17"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83" name="Google Shape;583;p59"/>
            <p:cNvSpPr/>
            <p:nvPr/>
          </p:nvSpPr>
          <p:spPr>
            <a:xfrm>
              <a:off x="4819525" y="5432750"/>
              <a:ext cx="16125" cy="7200"/>
            </a:xfrm>
            <a:custGeom>
              <a:avLst/>
              <a:gdLst/>
              <a:ahLst/>
              <a:cxnLst/>
              <a:rect l="l" t="t" r="r" b="b"/>
              <a:pathLst>
                <a:path w="645" h="288" extrusionOk="0">
                  <a:moveTo>
                    <a:pt x="633" y="1"/>
                  </a:moveTo>
                  <a:cubicBezTo>
                    <a:pt x="608" y="5"/>
                    <a:pt x="588" y="13"/>
                    <a:pt x="567" y="21"/>
                  </a:cubicBezTo>
                  <a:cubicBezTo>
                    <a:pt x="565" y="22"/>
                    <a:pt x="563" y="22"/>
                    <a:pt x="561" y="22"/>
                  </a:cubicBezTo>
                  <a:cubicBezTo>
                    <a:pt x="553" y="22"/>
                    <a:pt x="542" y="17"/>
                    <a:pt x="538" y="17"/>
                  </a:cubicBezTo>
                  <a:cubicBezTo>
                    <a:pt x="534" y="17"/>
                    <a:pt x="530" y="21"/>
                    <a:pt x="522" y="21"/>
                  </a:cubicBezTo>
                  <a:lnTo>
                    <a:pt x="473" y="21"/>
                  </a:lnTo>
                  <a:cubicBezTo>
                    <a:pt x="460" y="21"/>
                    <a:pt x="448" y="9"/>
                    <a:pt x="440" y="9"/>
                  </a:cubicBezTo>
                  <a:cubicBezTo>
                    <a:pt x="395" y="17"/>
                    <a:pt x="350" y="29"/>
                    <a:pt x="304" y="38"/>
                  </a:cubicBezTo>
                  <a:cubicBezTo>
                    <a:pt x="300" y="38"/>
                    <a:pt x="292" y="33"/>
                    <a:pt x="288" y="33"/>
                  </a:cubicBezTo>
                  <a:cubicBezTo>
                    <a:pt x="280" y="30"/>
                    <a:pt x="272" y="26"/>
                    <a:pt x="263" y="26"/>
                  </a:cubicBezTo>
                  <a:cubicBezTo>
                    <a:pt x="253" y="26"/>
                    <a:pt x="243" y="31"/>
                    <a:pt x="235" y="46"/>
                  </a:cubicBezTo>
                  <a:cubicBezTo>
                    <a:pt x="235" y="50"/>
                    <a:pt x="231" y="50"/>
                    <a:pt x="226" y="50"/>
                  </a:cubicBezTo>
                  <a:cubicBezTo>
                    <a:pt x="194" y="54"/>
                    <a:pt x="157" y="58"/>
                    <a:pt x="124" y="74"/>
                  </a:cubicBezTo>
                  <a:cubicBezTo>
                    <a:pt x="112" y="80"/>
                    <a:pt x="101" y="82"/>
                    <a:pt x="89" y="82"/>
                  </a:cubicBezTo>
                  <a:cubicBezTo>
                    <a:pt x="72" y="82"/>
                    <a:pt x="55" y="78"/>
                    <a:pt x="37" y="78"/>
                  </a:cubicBezTo>
                  <a:cubicBezTo>
                    <a:pt x="33" y="78"/>
                    <a:pt x="29" y="78"/>
                    <a:pt x="25" y="79"/>
                  </a:cubicBezTo>
                  <a:cubicBezTo>
                    <a:pt x="17" y="79"/>
                    <a:pt x="9" y="79"/>
                    <a:pt x="1" y="120"/>
                  </a:cubicBezTo>
                  <a:cubicBezTo>
                    <a:pt x="1" y="148"/>
                    <a:pt x="5" y="177"/>
                    <a:pt x="9" y="206"/>
                  </a:cubicBezTo>
                  <a:cubicBezTo>
                    <a:pt x="9" y="206"/>
                    <a:pt x="13" y="210"/>
                    <a:pt x="13" y="210"/>
                  </a:cubicBezTo>
                  <a:cubicBezTo>
                    <a:pt x="16" y="208"/>
                    <a:pt x="19" y="208"/>
                    <a:pt x="22" y="208"/>
                  </a:cubicBezTo>
                  <a:cubicBezTo>
                    <a:pt x="26" y="208"/>
                    <a:pt x="30" y="209"/>
                    <a:pt x="35" y="209"/>
                  </a:cubicBezTo>
                  <a:cubicBezTo>
                    <a:pt x="44" y="209"/>
                    <a:pt x="53" y="205"/>
                    <a:pt x="62" y="177"/>
                  </a:cubicBezTo>
                  <a:cubicBezTo>
                    <a:pt x="64" y="175"/>
                    <a:pt x="65" y="174"/>
                    <a:pt x="66" y="174"/>
                  </a:cubicBezTo>
                  <a:cubicBezTo>
                    <a:pt x="69" y="174"/>
                    <a:pt x="72" y="179"/>
                    <a:pt x="75" y="185"/>
                  </a:cubicBezTo>
                  <a:cubicBezTo>
                    <a:pt x="86" y="210"/>
                    <a:pt x="97" y="222"/>
                    <a:pt x="108" y="222"/>
                  </a:cubicBezTo>
                  <a:cubicBezTo>
                    <a:pt x="113" y="222"/>
                    <a:pt x="119" y="219"/>
                    <a:pt x="124" y="214"/>
                  </a:cubicBezTo>
                  <a:cubicBezTo>
                    <a:pt x="131" y="207"/>
                    <a:pt x="138" y="204"/>
                    <a:pt x="144" y="204"/>
                  </a:cubicBezTo>
                  <a:cubicBezTo>
                    <a:pt x="153" y="204"/>
                    <a:pt x="162" y="210"/>
                    <a:pt x="169" y="222"/>
                  </a:cubicBezTo>
                  <a:cubicBezTo>
                    <a:pt x="172" y="224"/>
                    <a:pt x="174" y="224"/>
                    <a:pt x="177" y="224"/>
                  </a:cubicBezTo>
                  <a:cubicBezTo>
                    <a:pt x="182" y="224"/>
                    <a:pt x="187" y="222"/>
                    <a:pt x="190" y="222"/>
                  </a:cubicBezTo>
                  <a:cubicBezTo>
                    <a:pt x="196" y="219"/>
                    <a:pt x="200" y="208"/>
                    <a:pt x="206" y="208"/>
                  </a:cubicBezTo>
                  <a:cubicBezTo>
                    <a:pt x="207" y="208"/>
                    <a:pt x="208" y="208"/>
                    <a:pt x="210" y="210"/>
                  </a:cubicBezTo>
                  <a:cubicBezTo>
                    <a:pt x="219" y="220"/>
                    <a:pt x="229" y="224"/>
                    <a:pt x="238" y="224"/>
                  </a:cubicBezTo>
                  <a:cubicBezTo>
                    <a:pt x="258" y="224"/>
                    <a:pt x="277" y="209"/>
                    <a:pt x="297" y="209"/>
                  </a:cubicBezTo>
                  <a:cubicBezTo>
                    <a:pt x="305" y="209"/>
                    <a:pt x="313" y="211"/>
                    <a:pt x="321" y="218"/>
                  </a:cubicBezTo>
                  <a:cubicBezTo>
                    <a:pt x="325" y="221"/>
                    <a:pt x="330" y="222"/>
                    <a:pt x="336" y="222"/>
                  </a:cubicBezTo>
                  <a:cubicBezTo>
                    <a:pt x="341" y="222"/>
                    <a:pt x="347" y="221"/>
                    <a:pt x="353" y="221"/>
                  </a:cubicBezTo>
                  <a:cubicBezTo>
                    <a:pt x="356" y="221"/>
                    <a:pt x="359" y="221"/>
                    <a:pt x="362" y="222"/>
                  </a:cubicBezTo>
                  <a:cubicBezTo>
                    <a:pt x="395" y="226"/>
                    <a:pt x="423" y="234"/>
                    <a:pt x="456" y="243"/>
                  </a:cubicBezTo>
                  <a:cubicBezTo>
                    <a:pt x="469" y="247"/>
                    <a:pt x="481" y="255"/>
                    <a:pt x="485" y="267"/>
                  </a:cubicBezTo>
                  <a:cubicBezTo>
                    <a:pt x="492" y="281"/>
                    <a:pt x="499" y="286"/>
                    <a:pt x="506" y="286"/>
                  </a:cubicBezTo>
                  <a:cubicBezTo>
                    <a:pt x="515" y="286"/>
                    <a:pt x="525" y="278"/>
                    <a:pt x="534" y="276"/>
                  </a:cubicBezTo>
                  <a:cubicBezTo>
                    <a:pt x="546" y="271"/>
                    <a:pt x="560" y="269"/>
                    <a:pt x="573" y="269"/>
                  </a:cubicBezTo>
                  <a:cubicBezTo>
                    <a:pt x="582" y="269"/>
                    <a:pt x="591" y="270"/>
                    <a:pt x="600" y="271"/>
                  </a:cubicBezTo>
                  <a:cubicBezTo>
                    <a:pt x="608" y="271"/>
                    <a:pt x="624" y="288"/>
                    <a:pt x="645" y="288"/>
                  </a:cubicBezTo>
                  <a:lnTo>
                    <a:pt x="645" y="9"/>
                  </a:lnTo>
                  <a:cubicBezTo>
                    <a:pt x="641" y="5"/>
                    <a:pt x="637" y="1"/>
                    <a:pt x="633"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84" name="Google Shape;584;p59"/>
            <p:cNvSpPr/>
            <p:nvPr/>
          </p:nvSpPr>
          <p:spPr>
            <a:xfrm>
              <a:off x="4819525" y="5419700"/>
              <a:ext cx="16125" cy="7200"/>
            </a:xfrm>
            <a:custGeom>
              <a:avLst/>
              <a:gdLst/>
              <a:ahLst/>
              <a:cxnLst/>
              <a:rect l="l" t="t" r="r" b="b"/>
              <a:pathLst>
                <a:path w="645" h="288" extrusionOk="0">
                  <a:moveTo>
                    <a:pt x="587" y="0"/>
                  </a:moveTo>
                  <a:cubicBezTo>
                    <a:pt x="585" y="0"/>
                    <a:pt x="582" y="1"/>
                    <a:pt x="579" y="1"/>
                  </a:cubicBezTo>
                  <a:cubicBezTo>
                    <a:pt x="542" y="18"/>
                    <a:pt x="501" y="34"/>
                    <a:pt x="460" y="47"/>
                  </a:cubicBezTo>
                  <a:cubicBezTo>
                    <a:pt x="457" y="47"/>
                    <a:pt x="454" y="48"/>
                    <a:pt x="451" y="48"/>
                  </a:cubicBezTo>
                  <a:cubicBezTo>
                    <a:pt x="439" y="48"/>
                    <a:pt x="428" y="43"/>
                    <a:pt x="415" y="43"/>
                  </a:cubicBezTo>
                  <a:cubicBezTo>
                    <a:pt x="399" y="43"/>
                    <a:pt x="382" y="47"/>
                    <a:pt x="366" y="59"/>
                  </a:cubicBezTo>
                  <a:cubicBezTo>
                    <a:pt x="360" y="61"/>
                    <a:pt x="353" y="62"/>
                    <a:pt x="345" y="62"/>
                  </a:cubicBezTo>
                  <a:cubicBezTo>
                    <a:pt x="337" y="62"/>
                    <a:pt x="329" y="61"/>
                    <a:pt x="321" y="59"/>
                  </a:cubicBezTo>
                  <a:cubicBezTo>
                    <a:pt x="317" y="56"/>
                    <a:pt x="312" y="55"/>
                    <a:pt x="307" y="55"/>
                  </a:cubicBezTo>
                  <a:cubicBezTo>
                    <a:pt x="297" y="55"/>
                    <a:pt x="284" y="60"/>
                    <a:pt x="276" y="63"/>
                  </a:cubicBezTo>
                  <a:cubicBezTo>
                    <a:pt x="270" y="63"/>
                    <a:pt x="263" y="70"/>
                    <a:pt x="257" y="70"/>
                  </a:cubicBezTo>
                  <a:cubicBezTo>
                    <a:pt x="255" y="70"/>
                    <a:pt x="253" y="69"/>
                    <a:pt x="251" y="67"/>
                  </a:cubicBezTo>
                  <a:cubicBezTo>
                    <a:pt x="239" y="61"/>
                    <a:pt x="224" y="58"/>
                    <a:pt x="210" y="58"/>
                  </a:cubicBezTo>
                  <a:cubicBezTo>
                    <a:pt x="195" y="58"/>
                    <a:pt x="179" y="61"/>
                    <a:pt x="165" y="67"/>
                  </a:cubicBezTo>
                  <a:cubicBezTo>
                    <a:pt x="128" y="84"/>
                    <a:pt x="91" y="92"/>
                    <a:pt x="54" y="96"/>
                  </a:cubicBezTo>
                  <a:cubicBezTo>
                    <a:pt x="53" y="96"/>
                    <a:pt x="52" y="97"/>
                    <a:pt x="51" y="97"/>
                  </a:cubicBezTo>
                  <a:cubicBezTo>
                    <a:pt x="44" y="97"/>
                    <a:pt x="37" y="87"/>
                    <a:pt x="29" y="79"/>
                  </a:cubicBezTo>
                  <a:cubicBezTo>
                    <a:pt x="27" y="78"/>
                    <a:pt x="25" y="77"/>
                    <a:pt x="23" y="77"/>
                  </a:cubicBezTo>
                  <a:cubicBezTo>
                    <a:pt x="14" y="77"/>
                    <a:pt x="7" y="94"/>
                    <a:pt x="1" y="141"/>
                  </a:cubicBezTo>
                  <a:cubicBezTo>
                    <a:pt x="5" y="170"/>
                    <a:pt x="9" y="198"/>
                    <a:pt x="13" y="231"/>
                  </a:cubicBezTo>
                  <a:cubicBezTo>
                    <a:pt x="21" y="227"/>
                    <a:pt x="29" y="231"/>
                    <a:pt x="34" y="211"/>
                  </a:cubicBezTo>
                  <a:cubicBezTo>
                    <a:pt x="39" y="197"/>
                    <a:pt x="44" y="193"/>
                    <a:pt x="49" y="193"/>
                  </a:cubicBezTo>
                  <a:cubicBezTo>
                    <a:pt x="54" y="193"/>
                    <a:pt x="58" y="198"/>
                    <a:pt x="62" y="203"/>
                  </a:cubicBezTo>
                  <a:cubicBezTo>
                    <a:pt x="73" y="220"/>
                    <a:pt x="91" y="228"/>
                    <a:pt x="109" y="228"/>
                  </a:cubicBezTo>
                  <a:cubicBezTo>
                    <a:pt x="113" y="228"/>
                    <a:pt x="116" y="228"/>
                    <a:pt x="120" y="227"/>
                  </a:cubicBezTo>
                  <a:cubicBezTo>
                    <a:pt x="136" y="223"/>
                    <a:pt x="153" y="227"/>
                    <a:pt x="165" y="219"/>
                  </a:cubicBezTo>
                  <a:cubicBezTo>
                    <a:pt x="171" y="214"/>
                    <a:pt x="178" y="212"/>
                    <a:pt x="184" y="212"/>
                  </a:cubicBezTo>
                  <a:cubicBezTo>
                    <a:pt x="200" y="212"/>
                    <a:pt x="215" y="227"/>
                    <a:pt x="231" y="227"/>
                  </a:cubicBezTo>
                  <a:cubicBezTo>
                    <a:pt x="256" y="227"/>
                    <a:pt x="282" y="250"/>
                    <a:pt x="308" y="250"/>
                  </a:cubicBezTo>
                  <a:cubicBezTo>
                    <a:pt x="315" y="250"/>
                    <a:pt x="322" y="248"/>
                    <a:pt x="329" y="244"/>
                  </a:cubicBezTo>
                  <a:cubicBezTo>
                    <a:pt x="330" y="243"/>
                    <a:pt x="331" y="243"/>
                    <a:pt x="333" y="243"/>
                  </a:cubicBezTo>
                  <a:cubicBezTo>
                    <a:pt x="341" y="243"/>
                    <a:pt x="351" y="252"/>
                    <a:pt x="358" y="256"/>
                  </a:cubicBezTo>
                  <a:cubicBezTo>
                    <a:pt x="366" y="260"/>
                    <a:pt x="375" y="261"/>
                    <a:pt x="383" y="261"/>
                  </a:cubicBezTo>
                  <a:cubicBezTo>
                    <a:pt x="402" y="261"/>
                    <a:pt x="420" y="253"/>
                    <a:pt x="440" y="248"/>
                  </a:cubicBezTo>
                  <a:cubicBezTo>
                    <a:pt x="446" y="247"/>
                    <a:pt x="452" y="246"/>
                    <a:pt x="458" y="246"/>
                  </a:cubicBezTo>
                  <a:cubicBezTo>
                    <a:pt x="477" y="246"/>
                    <a:pt x="495" y="251"/>
                    <a:pt x="514" y="260"/>
                  </a:cubicBezTo>
                  <a:cubicBezTo>
                    <a:pt x="534" y="264"/>
                    <a:pt x="555" y="268"/>
                    <a:pt x="575" y="268"/>
                  </a:cubicBezTo>
                  <a:cubicBezTo>
                    <a:pt x="596" y="272"/>
                    <a:pt x="620" y="268"/>
                    <a:pt x="637" y="285"/>
                  </a:cubicBezTo>
                  <a:cubicBezTo>
                    <a:pt x="637" y="287"/>
                    <a:pt x="638" y="288"/>
                    <a:pt x="639" y="288"/>
                  </a:cubicBezTo>
                  <a:cubicBezTo>
                    <a:pt x="641" y="288"/>
                    <a:pt x="643" y="287"/>
                    <a:pt x="645" y="285"/>
                  </a:cubicBezTo>
                  <a:lnTo>
                    <a:pt x="645" y="43"/>
                  </a:lnTo>
                  <a:cubicBezTo>
                    <a:pt x="627" y="28"/>
                    <a:pt x="608" y="0"/>
                    <a:pt x="587"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85" name="Google Shape;585;p59"/>
            <p:cNvSpPr/>
            <p:nvPr/>
          </p:nvSpPr>
          <p:spPr>
            <a:xfrm>
              <a:off x="4822100" y="5445675"/>
              <a:ext cx="13450" cy="7525"/>
            </a:xfrm>
            <a:custGeom>
              <a:avLst/>
              <a:gdLst/>
              <a:ahLst/>
              <a:cxnLst/>
              <a:rect l="l" t="t" r="r" b="b"/>
              <a:pathLst>
                <a:path w="538" h="301" extrusionOk="0">
                  <a:moveTo>
                    <a:pt x="530" y="1"/>
                  </a:moveTo>
                  <a:cubicBezTo>
                    <a:pt x="514" y="8"/>
                    <a:pt x="499" y="21"/>
                    <a:pt x="483" y="21"/>
                  </a:cubicBezTo>
                  <a:cubicBezTo>
                    <a:pt x="474" y="21"/>
                    <a:pt x="465" y="17"/>
                    <a:pt x="456" y="5"/>
                  </a:cubicBezTo>
                  <a:cubicBezTo>
                    <a:pt x="455" y="4"/>
                    <a:pt x="455" y="4"/>
                    <a:pt x="454" y="4"/>
                  </a:cubicBezTo>
                  <a:cubicBezTo>
                    <a:pt x="449" y="4"/>
                    <a:pt x="443" y="13"/>
                    <a:pt x="439" y="13"/>
                  </a:cubicBezTo>
                  <a:cubicBezTo>
                    <a:pt x="433" y="15"/>
                    <a:pt x="427" y="16"/>
                    <a:pt x="421" y="16"/>
                  </a:cubicBezTo>
                  <a:cubicBezTo>
                    <a:pt x="415" y="16"/>
                    <a:pt x="409" y="15"/>
                    <a:pt x="402" y="13"/>
                  </a:cubicBezTo>
                  <a:cubicBezTo>
                    <a:pt x="397" y="10"/>
                    <a:pt x="390" y="9"/>
                    <a:pt x="384" y="9"/>
                  </a:cubicBezTo>
                  <a:cubicBezTo>
                    <a:pt x="373" y="9"/>
                    <a:pt x="361" y="13"/>
                    <a:pt x="353" y="21"/>
                  </a:cubicBezTo>
                  <a:cubicBezTo>
                    <a:pt x="344" y="26"/>
                    <a:pt x="333" y="28"/>
                    <a:pt x="322" y="28"/>
                  </a:cubicBezTo>
                  <a:cubicBezTo>
                    <a:pt x="314" y="28"/>
                    <a:pt x="307" y="27"/>
                    <a:pt x="300" y="25"/>
                  </a:cubicBezTo>
                  <a:cubicBezTo>
                    <a:pt x="290" y="24"/>
                    <a:pt x="281" y="24"/>
                    <a:pt x="271" y="24"/>
                  </a:cubicBezTo>
                  <a:cubicBezTo>
                    <a:pt x="240" y="24"/>
                    <a:pt x="209" y="29"/>
                    <a:pt x="181" y="42"/>
                  </a:cubicBezTo>
                  <a:cubicBezTo>
                    <a:pt x="140" y="54"/>
                    <a:pt x="95" y="66"/>
                    <a:pt x="50" y="70"/>
                  </a:cubicBezTo>
                  <a:cubicBezTo>
                    <a:pt x="45" y="72"/>
                    <a:pt x="41" y="72"/>
                    <a:pt x="38" y="72"/>
                  </a:cubicBezTo>
                  <a:cubicBezTo>
                    <a:pt x="34" y="72"/>
                    <a:pt x="31" y="72"/>
                    <a:pt x="29" y="74"/>
                  </a:cubicBezTo>
                  <a:cubicBezTo>
                    <a:pt x="17" y="83"/>
                    <a:pt x="9" y="95"/>
                    <a:pt x="0" y="107"/>
                  </a:cubicBezTo>
                  <a:lnTo>
                    <a:pt x="0" y="136"/>
                  </a:lnTo>
                  <a:cubicBezTo>
                    <a:pt x="0" y="152"/>
                    <a:pt x="4" y="169"/>
                    <a:pt x="9" y="185"/>
                  </a:cubicBezTo>
                  <a:cubicBezTo>
                    <a:pt x="21" y="198"/>
                    <a:pt x="37" y="202"/>
                    <a:pt x="50" y="206"/>
                  </a:cubicBezTo>
                  <a:cubicBezTo>
                    <a:pt x="58" y="204"/>
                    <a:pt x="66" y="202"/>
                    <a:pt x="74" y="202"/>
                  </a:cubicBezTo>
                  <a:cubicBezTo>
                    <a:pt x="81" y="202"/>
                    <a:pt x="89" y="204"/>
                    <a:pt x="95" y="210"/>
                  </a:cubicBezTo>
                  <a:cubicBezTo>
                    <a:pt x="103" y="219"/>
                    <a:pt x="111" y="224"/>
                    <a:pt x="118" y="224"/>
                  </a:cubicBezTo>
                  <a:cubicBezTo>
                    <a:pt x="124" y="224"/>
                    <a:pt x="130" y="220"/>
                    <a:pt x="136" y="210"/>
                  </a:cubicBezTo>
                  <a:cubicBezTo>
                    <a:pt x="141" y="205"/>
                    <a:pt x="144" y="203"/>
                    <a:pt x="147" y="203"/>
                  </a:cubicBezTo>
                  <a:cubicBezTo>
                    <a:pt x="149" y="203"/>
                    <a:pt x="150" y="204"/>
                    <a:pt x="152" y="206"/>
                  </a:cubicBezTo>
                  <a:cubicBezTo>
                    <a:pt x="170" y="220"/>
                    <a:pt x="188" y="224"/>
                    <a:pt x="205" y="224"/>
                  </a:cubicBezTo>
                  <a:cubicBezTo>
                    <a:pt x="227" y="224"/>
                    <a:pt x="248" y="218"/>
                    <a:pt x="271" y="218"/>
                  </a:cubicBezTo>
                  <a:cubicBezTo>
                    <a:pt x="304" y="226"/>
                    <a:pt x="333" y="234"/>
                    <a:pt x="361" y="247"/>
                  </a:cubicBezTo>
                  <a:cubicBezTo>
                    <a:pt x="390" y="255"/>
                    <a:pt x="419" y="259"/>
                    <a:pt x="448" y="263"/>
                  </a:cubicBezTo>
                  <a:cubicBezTo>
                    <a:pt x="451" y="263"/>
                    <a:pt x="454" y="263"/>
                    <a:pt x="457" y="263"/>
                  </a:cubicBezTo>
                  <a:cubicBezTo>
                    <a:pt x="462" y="263"/>
                    <a:pt x="467" y="264"/>
                    <a:pt x="472" y="271"/>
                  </a:cubicBezTo>
                  <a:cubicBezTo>
                    <a:pt x="487" y="283"/>
                    <a:pt x="512" y="301"/>
                    <a:pt x="532" y="301"/>
                  </a:cubicBezTo>
                  <a:cubicBezTo>
                    <a:pt x="534" y="301"/>
                    <a:pt x="536" y="301"/>
                    <a:pt x="538" y="300"/>
                  </a:cubicBezTo>
                  <a:lnTo>
                    <a:pt x="538" y="9"/>
                  </a:lnTo>
                  <a:cubicBezTo>
                    <a:pt x="538" y="5"/>
                    <a:pt x="534" y="5"/>
                    <a:pt x="530"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86" name="Google Shape;586;p59"/>
            <p:cNvSpPr/>
            <p:nvPr/>
          </p:nvSpPr>
          <p:spPr>
            <a:xfrm>
              <a:off x="4829075" y="5354725"/>
              <a:ext cx="6475" cy="6325"/>
            </a:xfrm>
            <a:custGeom>
              <a:avLst/>
              <a:gdLst/>
              <a:ahLst/>
              <a:cxnLst/>
              <a:rect l="l" t="t" r="r" b="b"/>
              <a:pathLst>
                <a:path w="259" h="253" extrusionOk="0">
                  <a:moveTo>
                    <a:pt x="183" y="1"/>
                  </a:moveTo>
                  <a:cubicBezTo>
                    <a:pt x="161" y="1"/>
                    <a:pt x="139" y="20"/>
                    <a:pt x="119" y="40"/>
                  </a:cubicBezTo>
                  <a:cubicBezTo>
                    <a:pt x="119" y="41"/>
                    <a:pt x="118" y="41"/>
                    <a:pt x="116" y="41"/>
                  </a:cubicBezTo>
                  <a:cubicBezTo>
                    <a:pt x="112" y="41"/>
                    <a:pt x="106" y="36"/>
                    <a:pt x="103" y="36"/>
                  </a:cubicBezTo>
                  <a:cubicBezTo>
                    <a:pt x="99" y="32"/>
                    <a:pt x="91" y="32"/>
                    <a:pt x="87" y="32"/>
                  </a:cubicBezTo>
                  <a:cubicBezTo>
                    <a:pt x="66" y="36"/>
                    <a:pt x="45" y="40"/>
                    <a:pt x="25" y="44"/>
                  </a:cubicBezTo>
                  <a:cubicBezTo>
                    <a:pt x="17" y="48"/>
                    <a:pt x="9" y="48"/>
                    <a:pt x="0" y="52"/>
                  </a:cubicBezTo>
                  <a:cubicBezTo>
                    <a:pt x="0" y="89"/>
                    <a:pt x="0" y="122"/>
                    <a:pt x="4" y="130"/>
                  </a:cubicBezTo>
                  <a:cubicBezTo>
                    <a:pt x="9" y="151"/>
                    <a:pt x="17" y="180"/>
                    <a:pt x="25" y="180"/>
                  </a:cubicBezTo>
                  <a:cubicBezTo>
                    <a:pt x="29" y="178"/>
                    <a:pt x="34" y="177"/>
                    <a:pt x="38" y="177"/>
                  </a:cubicBezTo>
                  <a:cubicBezTo>
                    <a:pt x="53" y="177"/>
                    <a:pt x="66" y="187"/>
                    <a:pt x="78" y="200"/>
                  </a:cubicBezTo>
                  <a:cubicBezTo>
                    <a:pt x="78" y="200"/>
                    <a:pt x="81" y="205"/>
                    <a:pt x="84" y="205"/>
                  </a:cubicBezTo>
                  <a:cubicBezTo>
                    <a:pt x="85" y="205"/>
                    <a:pt x="86" y="205"/>
                    <a:pt x="87" y="204"/>
                  </a:cubicBezTo>
                  <a:cubicBezTo>
                    <a:pt x="91" y="199"/>
                    <a:pt x="95" y="197"/>
                    <a:pt x="100" y="197"/>
                  </a:cubicBezTo>
                  <a:cubicBezTo>
                    <a:pt x="116" y="197"/>
                    <a:pt x="133" y="226"/>
                    <a:pt x="152" y="229"/>
                  </a:cubicBezTo>
                  <a:cubicBezTo>
                    <a:pt x="164" y="233"/>
                    <a:pt x="177" y="233"/>
                    <a:pt x="185" y="233"/>
                  </a:cubicBezTo>
                  <a:cubicBezTo>
                    <a:pt x="186" y="234"/>
                    <a:pt x="188" y="234"/>
                    <a:pt x="190" y="234"/>
                  </a:cubicBezTo>
                  <a:cubicBezTo>
                    <a:pt x="192" y="234"/>
                    <a:pt x="195" y="233"/>
                    <a:pt x="198" y="233"/>
                  </a:cubicBezTo>
                  <a:cubicBezTo>
                    <a:pt x="203" y="233"/>
                    <a:pt x="209" y="236"/>
                    <a:pt x="214" y="249"/>
                  </a:cubicBezTo>
                  <a:cubicBezTo>
                    <a:pt x="217" y="252"/>
                    <a:pt x="220" y="252"/>
                    <a:pt x="223" y="252"/>
                  </a:cubicBezTo>
                  <a:cubicBezTo>
                    <a:pt x="234" y="252"/>
                    <a:pt x="245" y="240"/>
                    <a:pt x="254" y="240"/>
                  </a:cubicBezTo>
                  <a:cubicBezTo>
                    <a:pt x="256" y="240"/>
                    <a:pt x="257" y="240"/>
                    <a:pt x="259" y="241"/>
                  </a:cubicBezTo>
                  <a:lnTo>
                    <a:pt x="259" y="7"/>
                  </a:lnTo>
                  <a:cubicBezTo>
                    <a:pt x="247" y="11"/>
                    <a:pt x="230" y="11"/>
                    <a:pt x="218" y="15"/>
                  </a:cubicBezTo>
                  <a:lnTo>
                    <a:pt x="214" y="15"/>
                  </a:lnTo>
                  <a:cubicBezTo>
                    <a:pt x="203" y="5"/>
                    <a:pt x="193" y="1"/>
                    <a:pt x="183"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87" name="Google Shape;587;p59"/>
            <p:cNvSpPr/>
            <p:nvPr/>
          </p:nvSpPr>
          <p:spPr>
            <a:xfrm>
              <a:off x="4820050" y="5406925"/>
              <a:ext cx="15600" cy="6700"/>
            </a:xfrm>
            <a:custGeom>
              <a:avLst/>
              <a:gdLst/>
              <a:ahLst/>
              <a:cxnLst/>
              <a:rect l="l" t="t" r="r" b="b"/>
              <a:pathLst>
                <a:path w="624" h="268" extrusionOk="0">
                  <a:moveTo>
                    <a:pt x="594" y="1"/>
                  </a:moveTo>
                  <a:cubicBezTo>
                    <a:pt x="578" y="1"/>
                    <a:pt x="563" y="6"/>
                    <a:pt x="550" y="16"/>
                  </a:cubicBezTo>
                  <a:cubicBezTo>
                    <a:pt x="538" y="24"/>
                    <a:pt x="525" y="25"/>
                    <a:pt x="513" y="25"/>
                  </a:cubicBezTo>
                  <a:cubicBezTo>
                    <a:pt x="509" y="25"/>
                    <a:pt x="505" y="25"/>
                    <a:pt x="501" y="25"/>
                  </a:cubicBezTo>
                  <a:cubicBezTo>
                    <a:pt x="493" y="25"/>
                    <a:pt x="484" y="26"/>
                    <a:pt x="476" y="28"/>
                  </a:cubicBezTo>
                  <a:cubicBezTo>
                    <a:pt x="448" y="37"/>
                    <a:pt x="423" y="45"/>
                    <a:pt x="398" y="57"/>
                  </a:cubicBezTo>
                  <a:cubicBezTo>
                    <a:pt x="374" y="69"/>
                    <a:pt x="349" y="61"/>
                    <a:pt x="320" y="73"/>
                  </a:cubicBezTo>
                  <a:lnTo>
                    <a:pt x="304" y="73"/>
                  </a:lnTo>
                  <a:cubicBezTo>
                    <a:pt x="287" y="57"/>
                    <a:pt x="269" y="51"/>
                    <a:pt x="251" y="51"/>
                  </a:cubicBezTo>
                  <a:cubicBezTo>
                    <a:pt x="220" y="51"/>
                    <a:pt x="189" y="66"/>
                    <a:pt x="160" y="66"/>
                  </a:cubicBezTo>
                  <a:cubicBezTo>
                    <a:pt x="156" y="66"/>
                    <a:pt x="152" y="66"/>
                    <a:pt x="148" y="65"/>
                  </a:cubicBezTo>
                  <a:cubicBezTo>
                    <a:pt x="145" y="66"/>
                    <a:pt x="141" y="67"/>
                    <a:pt x="138" y="67"/>
                  </a:cubicBezTo>
                  <a:cubicBezTo>
                    <a:pt x="129" y="67"/>
                    <a:pt x="121" y="63"/>
                    <a:pt x="115" y="57"/>
                  </a:cubicBezTo>
                  <a:cubicBezTo>
                    <a:pt x="95" y="43"/>
                    <a:pt x="72" y="35"/>
                    <a:pt x="48" y="35"/>
                  </a:cubicBezTo>
                  <a:cubicBezTo>
                    <a:pt x="43" y="35"/>
                    <a:pt x="38" y="36"/>
                    <a:pt x="33" y="37"/>
                  </a:cubicBezTo>
                  <a:cubicBezTo>
                    <a:pt x="25" y="37"/>
                    <a:pt x="8" y="37"/>
                    <a:pt x="0" y="110"/>
                  </a:cubicBezTo>
                  <a:cubicBezTo>
                    <a:pt x="8" y="176"/>
                    <a:pt x="21" y="192"/>
                    <a:pt x="33" y="192"/>
                  </a:cubicBezTo>
                  <a:cubicBezTo>
                    <a:pt x="40" y="192"/>
                    <a:pt x="51" y="205"/>
                    <a:pt x="59" y="205"/>
                  </a:cubicBezTo>
                  <a:cubicBezTo>
                    <a:pt x="60" y="205"/>
                    <a:pt x="61" y="205"/>
                    <a:pt x="62" y="205"/>
                  </a:cubicBezTo>
                  <a:cubicBezTo>
                    <a:pt x="70" y="202"/>
                    <a:pt x="78" y="201"/>
                    <a:pt x="86" y="201"/>
                  </a:cubicBezTo>
                  <a:cubicBezTo>
                    <a:pt x="103" y="201"/>
                    <a:pt x="120" y="207"/>
                    <a:pt x="132" y="221"/>
                  </a:cubicBezTo>
                  <a:cubicBezTo>
                    <a:pt x="138" y="207"/>
                    <a:pt x="144" y="202"/>
                    <a:pt x="150" y="202"/>
                  </a:cubicBezTo>
                  <a:cubicBezTo>
                    <a:pt x="160" y="202"/>
                    <a:pt x="168" y="214"/>
                    <a:pt x="173" y="221"/>
                  </a:cubicBezTo>
                  <a:cubicBezTo>
                    <a:pt x="181" y="229"/>
                    <a:pt x="193" y="225"/>
                    <a:pt x="201" y="229"/>
                  </a:cubicBezTo>
                  <a:cubicBezTo>
                    <a:pt x="210" y="242"/>
                    <a:pt x="226" y="250"/>
                    <a:pt x="238" y="258"/>
                  </a:cubicBezTo>
                  <a:cubicBezTo>
                    <a:pt x="247" y="262"/>
                    <a:pt x="257" y="265"/>
                    <a:pt x="266" y="265"/>
                  </a:cubicBezTo>
                  <a:cubicBezTo>
                    <a:pt x="277" y="265"/>
                    <a:pt x="288" y="260"/>
                    <a:pt x="300" y="242"/>
                  </a:cubicBezTo>
                  <a:cubicBezTo>
                    <a:pt x="304" y="238"/>
                    <a:pt x="308" y="229"/>
                    <a:pt x="308" y="229"/>
                  </a:cubicBezTo>
                  <a:cubicBezTo>
                    <a:pt x="314" y="240"/>
                    <a:pt x="321" y="243"/>
                    <a:pt x="327" y="243"/>
                  </a:cubicBezTo>
                  <a:cubicBezTo>
                    <a:pt x="340" y="243"/>
                    <a:pt x="353" y="229"/>
                    <a:pt x="366" y="229"/>
                  </a:cubicBezTo>
                  <a:cubicBezTo>
                    <a:pt x="367" y="229"/>
                    <a:pt x="368" y="229"/>
                    <a:pt x="370" y="229"/>
                  </a:cubicBezTo>
                  <a:cubicBezTo>
                    <a:pt x="390" y="233"/>
                    <a:pt x="406" y="246"/>
                    <a:pt x="423" y="258"/>
                  </a:cubicBezTo>
                  <a:cubicBezTo>
                    <a:pt x="432" y="265"/>
                    <a:pt x="441" y="267"/>
                    <a:pt x="450" y="267"/>
                  </a:cubicBezTo>
                  <a:cubicBezTo>
                    <a:pt x="469" y="267"/>
                    <a:pt x="487" y="257"/>
                    <a:pt x="506" y="257"/>
                  </a:cubicBezTo>
                  <a:cubicBezTo>
                    <a:pt x="510" y="257"/>
                    <a:pt x="513" y="257"/>
                    <a:pt x="517" y="258"/>
                  </a:cubicBezTo>
                  <a:cubicBezTo>
                    <a:pt x="518" y="258"/>
                    <a:pt x="519" y="258"/>
                    <a:pt x="520" y="258"/>
                  </a:cubicBezTo>
                  <a:cubicBezTo>
                    <a:pt x="539" y="258"/>
                    <a:pt x="557" y="222"/>
                    <a:pt x="576" y="222"/>
                  </a:cubicBezTo>
                  <a:cubicBezTo>
                    <a:pt x="583" y="222"/>
                    <a:pt x="591" y="228"/>
                    <a:pt x="599" y="246"/>
                  </a:cubicBezTo>
                  <a:cubicBezTo>
                    <a:pt x="603" y="254"/>
                    <a:pt x="612" y="262"/>
                    <a:pt x="624" y="262"/>
                  </a:cubicBezTo>
                  <a:lnTo>
                    <a:pt x="624" y="8"/>
                  </a:lnTo>
                  <a:cubicBezTo>
                    <a:pt x="614" y="3"/>
                    <a:pt x="604" y="1"/>
                    <a:pt x="594"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88" name="Google Shape;588;p59"/>
            <p:cNvSpPr/>
            <p:nvPr/>
          </p:nvSpPr>
          <p:spPr>
            <a:xfrm>
              <a:off x="4816650" y="5393650"/>
              <a:ext cx="18900" cy="7125"/>
            </a:xfrm>
            <a:custGeom>
              <a:avLst/>
              <a:gdLst/>
              <a:ahLst/>
              <a:cxnLst/>
              <a:rect l="l" t="t" r="r" b="b"/>
              <a:pathLst>
                <a:path w="756" h="285" extrusionOk="0">
                  <a:moveTo>
                    <a:pt x="725" y="0"/>
                  </a:moveTo>
                  <a:cubicBezTo>
                    <a:pt x="695" y="0"/>
                    <a:pt x="666" y="21"/>
                    <a:pt x="637" y="46"/>
                  </a:cubicBezTo>
                  <a:cubicBezTo>
                    <a:pt x="616" y="59"/>
                    <a:pt x="596" y="67"/>
                    <a:pt x="571" y="71"/>
                  </a:cubicBezTo>
                  <a:cubicBezTo>
                    <a:pt x="563" y="71"/>
                    <a:pt x="559" y="75"/>
                    <a:pt x="551" y="75"/>
                  </a:cubicBezTo>
                  <a:cubicBezTo>
                    <a:pt x="542" y="78"/>
                    <a:pt x="531" y="81"/>
                    <a:pt x="520" y="81"/>
                  </a:cubicBezTo>
                  <a:cubicBezTo>
                    <a:pt x="515" y="81"/>
                    <a:pt x="510" y="80"/>
                    <a:pt x="506" y="79"/>
                  </a:cubicBezTo>
                  <a:cubicBezTo>
                    <a:pt x="479" y="76"/>
                    <a:pt x="455" y="73"/>
                    <a:pt x="432" y="73"/>
                  </a:cubicBezTo>
                  <a:cubicBezTo>
                    <a:pt x="422" y="73"/>
                    <a:pt x="413" y="74"/>
                    <a:pt x="403" y="75"/>
                  </a:cubicBezTo>
                  <a:cubicBezTo>
                    <a:pt x="370" y="75"/>
                    <a:pt x="333" y="67"/>
                    <a:pt x="300" y="67"/>
                  </a:cubicBezTo>
                  <a:cubicBezTo>
                    <a:pt x="288" y="67"/>
                    <a:pt x="272" y="71"/>
                    <a:pt x="259" y="75"/>
                  </a:cubicBezTo>
                  <a:cubicBezTo>
                    <a:pt x="239" y="78"/>
                    <a:pt x="218" y="91"/>
                    <a:pt x="198" y="91"/>
                  </a:cubicBezTo>
                  <a:cubicBezTo>
                    <a:pt x="190" y="91"/>
                    <a:pt x="181" y="89"/>
                    <a:pt x="173" y="83"/>
                  </a:cubicBezTo>
                  <a:cubicBezTo>
                    <a:pt x="154" y="68"/>
                    <a:pt x="134" y="64"/>
                    <a:pt x="113" y="64"/>
                  </a:cubicBezTo>
                  <a:cubicBezTo>
                    <a:pt x="94" y="64"/>
                    <a:pt x="73" y="67"/>
                    <a:pt x="52" y="67"/>
                  </a:cubicBezTo>
                  <a:cubicBezTo>
                    <a:pt x="47" y="67"/>
                    <a:pt x="43" y="67"/>
                    <a:pt x="38" y="67"/>
                  </a:cubicBezTo>
                  <a:cubicBezTo>
                    <a:pt x="25" y="67"/>
                    <a:pt x="13" y="79"/>
                    <a:pt x="1" y="137"/>
                  </a:cubicBezTo>
                  <a:cubicBezTo>
                    <a:pt x="9" y="179"/>
                    <a:pt x="18" y="196"/>
                    <a:pt x="26" y="196"/>
                  </a:cubicBezTo>
                  <a:cubicBezTo>
                    <a:pt x="30" y="196"/>
                    <a:pt x="34" y="192"/>
                    <a:pt x="38" y="186"/>
                  </a:cubicBezTo>
                  <a:cubicBezTo>
                    <a:pt x="44" y="180"/>
                    <a:pt x="49" y="178"/>
                    <a:pt x="54" y="178"/>
                  </a:cubicBezTo>
                  <a:cubicBezTo>
                    <a:pt x="63" y="178"/>
                    <a:pt x="71" y="185"/>
                    <a:pt x="79" y="190"/>
                  </a:cubicBezTo>
                  <a:cubicBezTo>
                    <a:pt x="91" y="198"/>
                    <a:pt x="103" y="202"/>
                    <a:pt x="116" y="206"/>
                  </a:cubicBezTo>
                  <a:cubicBezTo>
                    <a:pt x="128" y="211"/>
                    <a:pt x="140" y="218"/>
                    <a:pt x="152" y="218"/>
                  </a:cubicBezTo>
                  <a:cubicBezTo>
                    <a:pt x="161" y="218"/>
                    <a:pt x="169" y="215"/>
                    <a:pt x="177" y="206"/>
                  </a:cubicBezTo>
                  <a:cubicBezTo>
                    <a:pt x="178" y="205"/>
                    <a:pt x="179" y="205"/>
                    <a:pt x="180" y="205"/>
                  </a:cubicBezTo>
                  <a:cubicBezTo>
                    <a:pt x="182" y="205"/>
                    <a:pt x="183" y="209"/>
                    <a:pt x="186" y="215"/>
                  </a:cubicBezTo>
                  <a:cubicBezTo>
                    <a:pt x="190" y="227"/>
                    <a:pt x="194" y="231"/>
                    <a:pt x="198" y="231"/>
                  </a:cubicBezTo>
                  <a:cubicBezTo>
                    <a:pt x="203" y="231"/>
                    <a:pt x="208" y="227"/>
                    <a:pt x="214" y="223"/>
                  </a:cubicBezTo>
                  <a:cubicBezTo>
                    <a:pt x="227" y="211"/>
                    <a:pt x="239" y="215"/>
                    <a:pt x="247" y="211"/>
                  </a:cubicBezTo>
                  <a:cubicBezTo>
                    <a:pt x="253" y="208"/>
                    <a:pt x="257" y="208"/>
                    <a:pt x="262" y="208"/>
                  </a:cubicBezTo>
                  <a:cubicBezTo>
                    <a:pt x="267" y="208"/>
                    <a:pt x="272" y="208"/>
                    <a:pt x="280" y="206"/>
                  </a:cubicBezTo>
                  <a:cubicBezTo>
                    <a:pt x="285" y="205"/>
                    <a:pt x="289" y="204"/>
                    <a:pt x="294" y="204"/>
                  </a:cubicBezTo>
                  <a:cubicBezTo>
                    <a:pt x="305" y="204"/>
                    <a:pt x="316" y="209"/>
                    <a:pt x="325" y="227"/>
                  </a:cubicBezTo>
                  <a:cubicBezTo>
                    <a:pt x="333" y="243"/>
                    <a:pt x="346" y="252"/>
                    <a:pt x="362" y="252"/>
                  </a:cubicBezTo>
                  <a:cubicBezTo>
                    <a:pt x="387" y="256"/>
                    <a:pt x="411" y="256"/>
                    <a:pt x="436" y="260"/>
                  </a:cubicBezTo>
                  <a:cubicBezTo>
                    <a:pt x="485" y="268"/>
                    <a:pt x="534" y="280"/>
                    <a:pt x="584" y="284"/>
                  </a:cubicBezTo>
                  <a:cubicBezTo>
                    <a:pt x="608" y="280"/>
                    <a:pt x="637" y="276"/>
                    <a:pt x="661" y="268"/>
                  </a:cubicBezTo>
                  <a:cubicBezTo>
                    <a:pt x="670" y="266"/>
                    <a:pt x="678" y="265"/>
                    <a:pt x="686" y="265"/>
                  </a:cubicBezTo>
                  <a:cubicBezTo>
                    <a:pt x="694" y="265"/>
                    <a:pt x="703" y="266"/>
                    <a:pt x="711" y="268"/>
                  </a:cubicBezTo>
                  <a:cubicBezTo>
                    <a:pt x="717" y="271"/>
                    <a:pt x="721" y="283"/>
                    <a:pt x="729" y="283"/>
                  </a:cubicBezTo>
                  <a:cubicBezTo>
                    <a:pt x="731" y="283"/>
                    <a:pt x="733" y="282"/>
                    <a:pt x="735" y="280"/>
                  </a:cubicBezTo>
                  <a:cubicBezTo>
                    <a:pt x="739" y="276"/>
                    <a:pt x="748" y="276"/>
                    <a:pt x="756" y="276"/>
                  </a:cubicBezTo>
                  <a:lnTo>
                    <a:pt x="756" y="9"/>
                  </a:lnTo>
                  <a:lnTo>
                    <a:pt x="752" y="5"/>
                  </a:lnTo>
                  <a:cubicBezTo>
                    <a:pt x="743" y="2"/>
                    <a:pt x="734" y="0"/>
                    <a:pt x="725"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89" name="Google Shape;589;p59"/>
            <p:cNvSpPr/>
            <p:nvPr/>
          </p:nvSpPr>
          <p:spPr>
            <a:xfrm>
              <a:off x="4818500" y="5380750"/>
              <a:ext cx="17050" cy="6800"/>
            </a:xfrm>
            <a:custGeom>
              <a:avLst/>
              <a:gdLst/>
              <a:ahLst/>
              <a:cxnLst/>
              <a:rect l="l" t="t" r="r" b="b"/>
              <a:pathLst>
                <a:path w="682" h="272" extrusionOk="0">
                  <a:moveTo>
                    <a:pt x="682" y="0"/>
                  </a:moveTo>
                  <a:cubicBezTo>
                    <a:pt x="675" y="2"/>
                    <a:pt x="669" y="3"/>
                    <a:pt x="662" y="3"/>
                  </a:cubicBezTo>
                  <a:cubicBezTo>
                    <a:pt x="650" y="3"/>
                    <a:pt x="637" y="1"/>
                    <a:pt x="625" y="1"/>
                  </a:cubicBezTo>
                  <a:cubicBezTo>
                    <a:pt x="613" y="1"/>
                    <a:pt x="602" y="2"/>
                    <a:pt x="592" y="8"/>
                  </a:cubicBezTo>
                  <a:cubicBezTo>
                    <a:pt x="575" y="13"/>
                    <a:pt x="563" y="21"/>
                    <a:pt x="555" y="33"/>
                  </a:cubicBezTo>
                  <a:cubicBezTo>
                    <a:pt x="545" y="43"/>
                    <a:pt x="532" y="51"/>
                    <a:pt x="516" y="51"/>
                  </a:cubicBezTo>
                  <a:cubicBezTo>
                    <a:pt x="513" y="51"/>
                    <a:pt x="509" y="50"/>
                    <a:pt x="505" y="49"/>
                  </a:cubicBezTo>
                  <a:cubicBezTo>
                    <a:pt x="491" y="47"/>
                    <a:pt x="474" y="44"/>
                    <a:pt x="457" y="44"/>
                  </a:cubicBezTo>
                  <a:cubicBezTo>
                    <a:pt x="450" y="44"/>
                    <a:pt x="443" y="44"/>
                    <a:pt x="436" y="45"/>
                  </a:cubicBezTo>
                  <a:cubicBezTo>
                    <a:pt x="386" y="49"/>
                    <a:pt x="341" y="49"/>
                    <a:pt x="296" y="49"/>
                  </a:cubicBezTo>
                  <a:lnTo>
                    <a:pt x="235" y="49"/>
                  </a:lnTo>
                  <a:cubicBezTo>
                    <a:pt x="234" y="49"/>
                    <a:pt x="233" y="48"/>
                    <a:pt x="233" y="48"/>
                  </a:cubicBezTo>
                  <a:cubicBezTo>
                    <a:pt x="226" y="48"/>
                    <a:pt x="220" y="89"/>
                    <a:pt x="212" y="89"/>
                  </a:cubicBezTo>
                  <a:cubicBezTo>
                    <a:pt x="210" y="89"/>
                    <a:pt x="208" y="87"/>
                    <a:pt x="206" y="82"/>
                  </a:cubicBezTo>
                  <a:cubicBezTo>
                    <a:pt x="202" y="68"/>
                    <a:pt x="189" y="57"/>
                    <a:pt x="175" y="57"/>
                  </a:cubicBezTo>
                  <a:cubicBezTo>
                    <a:pt x="173" y="57"/>
                    <a:pt x="171" y="57"/>
                    <a:pt x="169" y="58"/>
                  </a:cubicBezTo>
                  <a:cubicBezTo>
                    <a:pt x="124" y="54"/>
                    <a:pt x="79" y="54"/>
                    <a:pt x="29" y="54"/>
                  </a:cubicBezTo>
                  <a:cubicBezTo>
                    <a:pt x="21" y="54"/>
                    <a:pt x="13" y="62"/>
                    <a:pt x="5" y="78"/>
                  </a:cubicBezTo>
                  <a:cubicBezTo>
                    <a:pt x="5" y="91"/>
                    <a:pt x="1" y="107"/>
                    <a:pt x="1" y="123"/>
                  </a:cubicBezTo>
                  <a:cubicBezTo>
                    <a:pt x="1" y="140"/>
                    <a:pt x="1" y="156"/>
                    <a:pt x="5" y="173"/>
                  </a:cubicBezTo>
                  <a:cubicBezTo>
                    <a:pt x="9" y="185"/>
                    <a:pt x="13" y="189"/>
                    <a:pt x="17" y="189"/>
                  </a:cubicBezTo>
                  <a:cubicBezTo>
                    <a:pt x="21" y="191"/>
                    <a:pt x="25" y="192"/>
                    <a:pt x="29" y="192"/>
                  </a:cubicBezTo>
                  <a:cubicBezTo>
                    <a:pt x="33" y="192"/>
                    <a:pt x="36" y="191"/>
                    <a:pt x="38" y="189"/>
                  </a:cubicBezTo>
                  <a:cubicBezTo>
                    <a:pt x="46" y="183"/>
                    <a:pt x="56" y="180"/>
                    <a:pt x="65" y="180"/>
                  </a:cubicBezTo>
                  <a:cubicBezTo>
                    <a:pt x="75" y="180"/>
                    <a:pt x="83" y="183"/>
                    <a:pt x="87" y="189"/>
                  </a:cubicBezTo>
                  <a:cubicBezTo>
                    <a:pt x="88" y="190"/>
                    <a:pt x="90" y="191"/>
                    <a:pt x="91" y="191"/>
                  </a:cubicBezTo>
                  <a:cubicBezTo>
                    <a:pt x="96" y="191"/>
                    <a:pt x="100" y="187"/>
                    <a:pt x="105" y="187"/>
                  </a:cubicBezTo>
                  <a:cubicBezTo>
                    <a:pt x="108" y="187"/>
                    <a:pt x="112" y="188"/>
                    <a:pt x="116" y="193"/>
                  </a:cubicBezTo>
                  <a:cubicBezTo>
                    <a:pt x="125" y="200"/>
                    <a:pt x="133" y="209"/>
                    <a:pt x="140" y="209"/>
                  </a:cubicBezTo>
                  <a:cubicBezTo>
                    <a:pt x="146" y="209"/>
                    <a:pt x="151" y="203"/>
                    <a:pt x="157" y="185"/>
                  </a:cubicBezTo>
                  <a:cubicBezTo>
                    <a:pt x="158" y="183"/>
                    <a:pt x="159" y="182"/>
                    <a:pt x="159" y="182"/>
                  </a:cubicBezTo>
                  <a:cubicBezTo>
                    <a:pt x="162" y="182"/>
                    <a:pt x="164" y="188"/>
                    <a:pt x="173" y="197"/>
                  </a:cubicBezTo>
                  <a:cubicBezTo>
                    <a:pt x="177" y="201"/>
                    <a:pt x="181" y="204"/>
                    <a:pt x="185" y="204"/>
                  </a:cubicBezTo>
                  <a:cubicBezTo>
                    <a:pt x="193" y="204"/>
                    <a:pt x="200" y="192"/>
                    <a:pt x="206" y="156"/>
                  </a:cubicBezTo>
                  <a:cubicBezTo>
                    <a:pt x="218" y="201"/>
                    <a:pt x="231" y="205"/>
                    <a:pt x="247" y="205"/>
                  </a:cubicBezTo>
                  <a:cubicBezTo>
                    <a:pt x="267" y="205"/>
                    <a:pt x="288" y="210"/>
                    <a:pt x="308" y="214"/>
                  </a:cubicBezTo>
                  <a:cubicBezTo>
                    <a:pt x="333" y="218"/>
                    <a:pt x="358" y="218"/>
                    <a:pt x="378" y="218"/>
                  </a:cubicBezTo>
                  <a:cubicBezTo>
                    <a:pt x="383" y="218"/>
                    <a:pt x="387" y="217"/>
                    <a:pt x="390" y="217"/>
                  </a:cubicBezTo>
                  <a:cubicBezTo>
                    <a:pt x="395" y="217"/>
                    <a:pt x="400" y="219"/>
                    <a:pt x="407" y="226"/>
                  </a:cubicBezTo>
                  <a:cubicBezTo>
                    <a:pt x="412" y="233"/>
                    <a:pt x="418" y="237"/>
                    <a:pt x="424" y="237"/>
                  </a:cubicBezTo>
                  <a:cubicBezTo>
                    <a:pt x="428" y="237"/>
                    <a:pt x="432" y="235"/>
                    <a:pt x="436" y="230"/>
                  </a:cubicBezTo>
                  <a:cubicBezTo>
                    <a:pt x="437" y="228"/>
                    <a:pt x="440" y="227"/>
                    <a:pt x="442" y="227"/>
                  </a:cubicBezTo>
                  <a:cubicBezTo>
                    <a:pt x="445" y="227"/>
                    <a:pt x="448" y="229"/>
                    <a:pt x="448" y="234"/>
                  </a:cubicBezTo>
                  <a:cubicBezTo>
                    <a:pt x="458" y="258"/>
                    <a:pt x="466" y="265"/>
                    <a:pt x="474" y="265"/>
                  </a:cubicBezTo>
                  <a:cubicBezTo>
                    <a:pt x="479" y="265"/>
                    <a:pt x="484" y="262"/>
                    <a:pt x="489" y="259"/>
                  </a:cubicBezTo>
                  <a:cubicBezTo>
                    <a:pt x="514" y="255"/>
                    <a:pt x="538" y="246"/>
                    <a:pt x="555" y="238"/>
                  </a:cubicBezTo>
                  <a:cubicBezTo>
                    <a:pt x="575" y="234"/>
                    <a:pt x="596" y="218"/>
                    <a:pt x="608" y="214"/>
                  </a:cubicBezTo>
                  <a:cubicBezTo>
                    <a:pt x="620" y="214"/>
                    <a:pt x="633" y="222"/>
                    <a:pt x="645" y="246"/>
                  </a:cubicBezTo>
                  <a:cubicBezTo>
                    <a:pt x="649" y="263"/>
                    <a:pt x="665" y="271"/>
                    <a:pt x="682" y="271"/>
                  </a:cubicBezTo>
                  <a:lnTo>
                    <a:pt x="682" y="0"/>
                  </a:ln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90" name="Google Shape;590;p59"/>
            <p:cNvSpPr/>
            <p:nvPr/>
          </p:nvSpPr>
          <p:spPr>
            <a:xfrm>
              <a:off x="4831025" y="5328825"/>
              <a:ext cx="4625" cy="6200"/>
            </a:xfrm>
            <a:custGeom>
              <a:avLst/>
              <a:gdLst/>
              <a:ahLst/>
              <a:cxnLst/>
              <a:rect l="l" t="t" r="r" b="b"/>
              <a:pathLst>
                <a:path w="185" h="248" extrusionOk="0">
                  <a:moveTo>
                    <a:pt x="181" y="1"/>
                  </a:moveTo>
                  <a:cubicBezTo>
                    <a:pt x="177" y="1"/>
                    <a:pt x="169" y="5"/>
                    <a:pt x="169" y="5"/>
                  </a:cubicBezTo>
                  <a:lnTo>
                    <a:pt x="91" y="5"/>
                  </a:lnTo>
                  <a:cubicBezTo>
                    <a:pt x="86" y="5"/>
                    <a:pt x="82" y="17"/>
                    <a:pt x="78" y="17"/>
                  </a:cubicBezTo>
                  <a:lnTo>
                    <a:pt x="25" y="42"/>
                  </a:lnTo>
                  <a:lnTo>
                    <a:pt x="21" y="42"/>
                  </a:lnTo>
                  <a:cubicBezTo>
                    <a:pt x="4" y="63"/>
                    <a:pt x="0" y="87"/>
                    <a:pt x="4" y="112"/>
                  </a:cubicBezTo>
                  <a:cubicBezTo>
                    <a:pt x="4" y="157"/>
                    <a:pt x="11" y="199"/>
                    <a:pt x="22" y="199"/>
                  </a:cubicBezTo>
                  <a:cubicBezTo>
                    <a:pt x="23" y="199"/>
                    <a:pt x="24" y="199"/>
                    <a:pt x="25" y="198"/>
                  </a:cubicBezTo>
                  <a:cubicBezTo>
                    <a:pt x="29" y="194"/>
                    <a:pt x="32" y="193"/>
                    <a:pt x="36" y="193"/>
                  </a:cubicBezTo>
                  <a:cubicBezTo>
                    <a:pt x="46" y="193"/>
                    <a:pt x="56" y="207"/>
                    <a:pt x="70" y="207"/>
                  </a:cubicBezTo>
                  <a:cubicBezTo>
                    <a:pt x="71" y="207"/>
                    <a:pt x="73" y="206"/>
                    <a:pt x="74" y="206"/>
                  </a:cubicBezTo>
                  <a:cubicBezTo>
                    <a:pt x="76" y="205"/>
                    <a:pt x="79" y="205"/>
                    <a:pt x="81" y="205"/>
                  </a:cubicBezTo>
                  <a:cubicBezTo>
                    <a:pt x="98" y="205"/>
                    <a:pt x="113" y="232"/>
                    <a:pt x="132" y="243"/>
                  </a:cubicBezTo>
                  <a:cubicBezTo>
                    <a:pt x="132" y="243"/>
                    <a:pt x="133" y="243"/>
                    <a:pt x="134" y="243"/>
                  </a:cubicBezTo>
                  <a:cubicBezTo>
                    <a:pt x="142" y="243"/>
                    <a:pt x="151" y="229"/>
                    <a:pt x="159" y="229"/>
                  </a:cubicBezTo>
                  <a:cubicBezTo>
                    <a:pt x="163" y="229"/>
                    <a:pt x="166" y="233"/>
                    <a:pt x="169" y="243"/>
                  </a:cubicBezTo>
                  <a:cubicBezTo>
                    <a:pt x="173" y="247"/>
                    <a:pt x="177" y="247"/>
                    <a:pt x="185" y="247"/>
                  </a:cubicBezTo>
                  <a:lnTo>
                    <a:pt x="181" y="1"/>
                  </a:ln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91" name="Google Shape;591;p59"/>
            <p:cNvSpPr/>
            <p:nvPr/>
          </p:nvSpPr>
          <p:spPr>
            <a:xfrm>
              <a:off x="4813675" y="5458725"/>
              <a:ext cx="21875" cy="7700"/>
            </a:xfrm>
            <a:custGeom>
              <a:avLst/>
              <a:gdLst/>
              <a:ahLst/>
              <a:cxnLst/>
              <a:rect l="l" t="t" r="r" b="b"/>
              <a:pathLst>
                <a:path w="875" h="308" extrusionOk="0">
                  <a:moveTo>
                    <a:pt x="867" y="1"/>
                  </a:moveTo>
                  <a:cubicBezTo>
                    <a:pt x="864" y="1"/>
                    <a:pt x="861" y="2"/>
                    <a:pt x="858" y="4"/>
                  </a:cubicBezTo>
                  <a:cubicBezTo>
                    <a:pt x="842" y="16"/>
                    <a:pt x="830" y="37"/>
                    <a:pt x="813" y="37"/>
                  </a:cubicBezTo>
                  <a:cubicBezTo>
                    <a:pt x="805" y="36"/>
                    <a:pt x="796" y="35"/>
                    <a:pt x="787" y="35"/>
                  </a:cubicBezTo>
                  <a:cubicBezTo>
                    <a:pt x="763" y="35"/>
                    <a:pt x="740" y="39"/>
                    <a:pt x="719" y="45"/>
                  </a:cubicBezTo>
                  <a:cubicBezTo>
                    <a:pt x="707" y="45"/>
                    <a:pt x="698" y="49"/>
                    <a:pt x="690" y="57"/>
                  </a:cubicBezTo>
                  <a:cubicBezTo>
                    <a:pt x="672" y="72"/>
                    <a:pt x="654" y="77"/>
                    <a:pt x="636" y="77"/>
                  </a:cubicBezTo>
                  <a:cubicBezTo>
                    <a:pt x="605" y="77"/>
                    <a:pt x="575" y="62"/>
                    <a:pt x="547" y="57"/>
                  </a:cubicBezTo>
                  <a:cubicBezTo>
                    <a:pt x="522" y="54"/>
                    <a:pt x="497" y="39"/>
                    <a:pt x="472" y="39"/>
                  </a:cubicBezTo>
                  <a:cubicBezTo>
                    <a:pt x="464" y="39"/>
                    <a:pt x="456" y="41"/>
                    <a:pt x="448" y="45"/>
                  </a:cubicBezTo>
                  <a:cubicBezTo>
                    <a:pt x="443" y="48"/>
                    <a:pt x="439" y="50"/>
                    <a:pt x="434" y="50"/>
                  </a:cubicBezTo>
                  <a:cubicBezTo>
                    <a:pt x="427" y="50"/>
                    <a:pt x="419" y="47"/>
                    <a:pt x="409" y="47"/>
                  </a:cubicBezTo>
                  <a:cubicBezTo>
                    <a:pt x="405" y="47"/>
                    <a:pt x="400" y="47"/>
                    <a:pt x="395" y="49"/>
                  </a:cubicBezTo>
                  <a:cubicBezTo>
                    <a:pt x="374" y="57"/>
                    <a:pt x="346" y="78"/>
                    <a:pt x="321" y="86"/>
                  </a:cubicBezTo>
                  <a:cubicBezTo>
                    <a:pt x="304" y="89"/>
                    <a:pt x="284" y="92"/>
                    <a:pt x="265" y="92"/>
                  </a:cubicBezTo>
                  <a:cubicBezTo>
                    <a:pt x="258" y="92"/>
                    <a:pt x="250" y="91"/>
                    <a:pt x="243" y="90"/>
                  </a:cubicBezTo>
                  <a:cubicBezTo>
                    <a:pt x="227" y="90"/>
                    <a:pt x="202" y="78"/>
                    <a:pt x="186" y="78"/>
                  </a:cubicBezTo>
                  <a:cubicBezTo>
                    <a:pt x="173" y="78"/>
                    <a:pt x="161" y="90"/>
                    <a:pt x="144" y="90"/>
                  </a:cubicBezTo>
                  <a:lnTo>
                    <a:pt x="34" y="90"/>
                  </a:lnTo>
                  <a:cubicBezTo>
                    <a:pt x="31" y="90"/>
                    <a:pt x="28" y="89"/>
                    <a:pt x="25" y="89"/>
                  </a:cubicBezTo>
                  <a:cubicBezTo>
                    <a:pt x="18" y="89"/>
                    <a:pt x="9" y="95"/>
                    <a:pt x="1" y="131"/>
                  </a:cubicBezTo>
                  <a:cubicBezTo>
                    <a:pt x="9" y="184"/>
                    <a:pt x="21" y="205"/>
                    <a:pt x="30" y="205"/>
                  </a:cubicBezTo>
                  <a:cubicBezTo>
                    <a:pt x="35" y="205"/>
                    <a:pt x="41" y="207"/>
                    <a:pt x="46" y="207"/>
                  </a:cubicBezTo>
                  <a:cubicBezTo>
                    <a:pt x="49" y="207"/>
                    <a:pt x="51" y="206"/>
                    <a:pt x="54" y="205"/>
                  </a:cubicBezTo>
                  <a:cubicBezTo>
                    <a:pt x="64" y="201"/>
                    <a:pt x="74" y="199"/>
                    <a:pt x="84" y="199"/>
                  </a:cubicBezTo>
                  <a:cubicBezTo>
                    <a:pt x="113" y="199"/>
                    <a:pt x="141" y="214"/>
                    <a:pt x="169" y="217"/>
                  </a:cubicBezTo>
                  <a:cubicBezTo>
                    <a:pt x="206" y="221"/>
                    <a:pt x="247" y="225"/>
                    <a:pt x="288" y="225"/>
                  </a:cubicBezTo>
                  <a:cubicBezTo>
                    <a:pt x="317" y="225"/>
                    <a:pt x="350" y="217"/>
                    <a:pt x="382" y="205"/>
                  </a:cubicBezTo>
                  <a:cubicBezTo>
                    <a:pt x="410" y="193"/>
                    <a:pt x="439" y="185"/>
                    <a:pt x="470" y="185"/>
                  </a:cubicBezTo>
                  <a:cubicBezTo>
                    <a:pt x="482" y="185"/>
                    <a:pt x="493" y="186"/>
                    <a:pt x="506" y="188"/>
                  </a:cubicBezTo>
                  <a:cubicBezTo>
                    <a:pt x="510" y="193"/>
                    <a:pt x="518" y="197"/>
                    <a:pt x="526" y="205"/>
                  </a:cubicBezTo>
                  <a:cubicBezTo>
                    <a:pt x="534" y="213"/>
                    <a:pt x="543" y="230"/>
                    <a:pt x="555" y="230"/>
                  </a:cubicBezTo>
                  <a:cubicBezTo>
                    <a:pt x="579" y="230"/>
                    <a:pt x="608" y="230"/>
                    <a:pt x="637" y="238"/>
                  </a:cubicBezTo>
                  <a:cubicBezTo>
                    <a:pt x="649" y="242"/>
                    <a:pt x="666" y="234"/>
                    <a:pt x="678" y="250"/>
                  </a:cubicBezTo>
                  <a:cubicBezTo>
                    <a:pt x="684" y="257"/>
                    <a:pt x="691" y="261"/>
                    <a:pt x="698" y="261"/>
                  </a:cubicBezTo>
                  <a:cubicBezTo>
                    <a:pt x="703" y="261"/>
                    <a:pt x="709" y="258"/>
                    <a:pt x="715" y="250"/>
                  </a:cubicBezTo>
                  <a:cubicBezTo>
                    <a:pt x="717" y="245"/>
                    <a:pt x="718" y="243"/>
                    <a:pt x="720" y="243"/>
                  </a:cubicBezTo>
                  <a:cubicBezTo>
                    <a:pt x="723" y="243"/>
                    <a:pt x="727" y="246"/>
                    <a:pt x="731" y="246"/>
                  </a:cubicBezTo>
                  <a:lnTo>
                    <a:pt x="768" y="246"/>
                  </a:lnTo>
                  <a:cubicBezTo>
                    <a:pt x="771" y="245"/>
                    <a:pt x="775" y="245"/>
                    <a:pt x="778" y="245"/>
                  </a:cubicBezTo>
                  <a:cubicBezTo>
                    <a:pt x="804" y="245"/>
                    <a:pt x="834" y="260"/>
                    <a:pt x="863" y="307"/>
                  </a:cubicBezTo>
                  <a:cubicBezTo>
                    <a:pt x="867" y="307"/>
                    <a:pt x="871" y="303"/>
                    <a:pt x="875" y="299"/>
                  </a:cubicBezTo>
                  <a:lnTo>
                    <a:pt x="875" y="4"/>
                  </a:lnTo>
                  <a:cubicBezTo>
                    <a:pt x="873" y="2"/>
                    <a:pt x="870" y="1"/>
                    <a:pt x="867"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92" name="Google Shape;592;p59"/>
            <p:cNvSpPr/>
            <p:nvPr/>
          </p:nvSpPr>
          <p:spPr>
            <a:xfrm>
              <a:off x="4824350" y="5341500"/>
              <a:ext cx="11200" cy="6850"/>
            </a:xfrm>
            <a:custGeom>
              <a:avLst/>
              <a:gdLst/>
              <a:ahLst/>
              <a:cxnLst/>
              <a:rect l="l" t="t" r="r" b="b"/>
              <a:pathLst>
                <a:path w="448" h="274" extrusionOk="0">
                  <a:moveTo>
                    <a:pt x="421" y="0"/>
                  </a:moveTo>
                  <a:cubicBezTo>
                    <a:pt x="410" y="0"/>
                    <a:pt x="398" y="8"/>
                    <a:pt x="385" y="8"/>
                  </a:cubicBezTo>
                  <a:cubicBezTo>
                    <a:pt x="383" y="8"/>
                    <a:pt x="380" y="7"/>
                    <a:pt x="378" y="7"/>
                  </a:cubicBezTo>
                  <a:cubicBezTo>
                    <a:pt x="375" y="6"/>
                    <a:pt x="373" y="5"/>
                    <a:pt x="370" y="5"/>
                  </a:cubicBezTo>
                  <a:cubicBezTo>
                    <a:pt x="358" y="5"/>
                    <a:pt x="346" y="16"/>
                    <a:pt x="333" y="16"/>
                  </a:cubicBezTo>
                  <a:cubicBezTo>
                    <a:pt x="332" y="16"/>
                    <a:pt x="330" y="15"/>
                    <a:pt x="329" y="15"/>
                  </a:cubicBezTo>
                  <a:cubicBezTo>
                    <a:pt x="325" y="14"/>
                    <a:pt x="322" y="14"/>
                    <a:pt x="318" y="14"/>
                  </a:cubicBezTo>
                  <a:cubicBezTo>
                    <a:pt x="294" y="14"/>
                    <a:pt x="272" y="36"/>
                    <a:pt x="247" y="36"/>
                  </a:cubicBezTo>
                  <a:cubicBezTo>
                    <a:pt x="239" y="36"/>
                    <a:pt x="226" y="27"/>
                    <a:pt x="214" y="27"/>
                  </a:cubicBezTo>
                  <a:cubicBezTo>
                    <a:pt x="185" y="36"/>
                    <a:pt x="157" y="52"/>
                    <a:pt x="140" y="81"/>
                  </a:cubicBezTo>
                  <a:cubicBezTo>
                    <a:pt x="139" y="82"/>
                    <a:pt x="138" y="82"/>
                    <a:pt x="137" y="82"/>
                  </a:cubicBezTo>
                  <a:cubicBezTo>
                    <a:pt x="133" y="82"/>
                    <a:pt x="127" y="77"/>
                    <a:pt x="124" y="77"/>
                  </a:cubicBezTo>
                  <a:cubicBezTo>
                    <a:pt x="103" y="60"/>
                    <a:pt x="74" y="48"/>
                    <a:pt x="50" y="40"/>
                  </a:cubicBezTo>
                  <a:cubicBezTo>
                    <a:pt x="49" y="39"/>
                    <a:pt x="48" y="39"/>
                    <a:pt x="47" y="39"/>
                  </a:cubicBezTo>
                  <a:cubicBezTo>
                    <a:pt x="35" y="39"/>
                    <a:pt x="20" y="60"/>
                    <a:pt x="13" y="60"/>
                  </a:cubicBezTo>
                  <a:cubicBezTo>
                    <a:pt x="13" y="60"/>
                    <a:pt x="12" y="60"/>
                    <a:pt x="12" y="60"/>
                  </a:cubicBezTo>
                  <a:cubicBezTo>
                    <a:pt x="4" y="60"/>
                    <a:pt x="1" y="99"/>
                    <a:pt x="1" y="126"/>
                  </a:cubicBezTo>
                  <a:cubicBezTo>
                    <a:pt x="1" y="163"/>
                    <a:pt x="7" y="180"/>
                    <a:pt x="15" y="180"/>
                  </a:cubicBezTo>
                  <a:cubicBezTo>
                    <a:pt x="15" y="180"/>
                    <a:pt x="16" y="180"/>
                    <a:pt x="17" y="179"/>
                  </a:cubicBezTo>
                  <a:cubicBezTo>
                    <a:pt x="29" y="173"/>
                    <a:pt x="41" y="169"/>
                    <a:pt x="53" y="169"/>
                  </a:cubicBezTo>
                  <a:cubicBezTo>
                    <a:pt x="71" y="169"/>
                    <a:pt x="88" y="177"/>
                    <a:pt x="103" y="192"/>
                  </a:cubicBezTo>
                  <a:cubicBezTo>
                    <a:pt x="105" y="193"/>
                    <a:pt x="108" y="194"/>
                    <a:pt x="110" y="194"/>
                  </a:cubicBezTo>
                  <a:cubicBezTo>
                    <a:pt x="117" y="194"/>
                    <a:pt x="123" y="190"/>
                    <a:pt x="130" y="190"/>
                  </a:cubicBezTo>
                  <a:cubicBezTo>
                    <a:pt x="135" y="190"/>
                    <a:pt x="140" y="192"/>
                    <a:pt x="144" y="200"/>
                  </a:cubicBezTo>
                  <a:cubicBezTo>
                    <a:pt x="149" y="207"/>
                    <a:pt x="154" y="210"/>
                    <a:pt x="159" y="210"/>
                  </a:cubicBezTo>
                  <a:cubicBezTo>
                    <a:pt x="170" y="210"/>
                    <a:pt x="181" y="194"/>
                    <a:pt x="189" y="192"/>
                  </a:cubicBezTo>
                  <a:cubicBezTo>
                    <a:pt x="202" y="183"/>
                    <a:pt x="210" y="179"/>
                    <a:pt x="222" y="179"/>
                  </a:cubicBezTo>
                  <a:cubicBezTo>
                    <a:pt x="263" y="179"/>
                    <a:pt x="300" y="187"/>
                    <a:pt x="341" y="204"/>
                  </a:cubicBezTo>
                  <a:cubicBezTo>
                    <a:pt x="349" y="208"/>
                    <a:pt x="362" y="237"/>
                    <a:pt x="374" y="245"/>
                  </a:cubicBezTo>
                  <a:cubicBezTo>
                    <a:pt x="382" y="253"/>
                    <a:pt x="390" y="249"/>
                    <a:pt x="403" y="261"/>
                  </a:cubicBezTo>
                  <a:cubicBezTo>
                    <a:pt x="405" y="263"/>
                    <a:pt x="407" y="264"/>
                    <a:pt x="409" y="264"/>
                  </a:cubicBezTo>
                  <a:cubicBezTo>
                    <a:pt x="416" y="264"/>
                    <a:pt x="425" y="253"/>
                    <a:pt x="433" y="253"/>
                  </a:cubicBezTo>
                  <a:cubicBezTo>
                    <a:pt x="437" y="253"/>
                    <a:pt x="441" y="255"/>
                    <a:pt x="444" y="261"/>
                  </a:cubicBezTo>
                  <a:cubicBezTo>
                    <a:pt x="444" y="265"/>
                    <a:pt x="448" y="270"/>
                    <a:pt x="448" y="274"/>
                  </a:cubicBezTo>
                  <a:lnTo>
                    <a:pt x="448" y="7"/>
                  </a:lnTo>
                  <a:cubicBezTo>
                    <a:pt x="447" y="8"/>
                    <a:pt x="446" y="8"/>
                    <a:pt x="445" y="8"/>
                  </a:cubicBezTo>
                  <a:cubicBezTo>
                    <a:pt x="441" y="8"/>
                    <a:pt x="435" y="3"/>
                    <a:pt x="431" y="3"/>
                  </a:cubicBezTo>
                  <a:cubicBezTo>
                    <a:pt x="428" y="1"/>
                    <a:pt x="425" y="0"/>
                    <a:pt x="421"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93" name="Google Shape;593;p59"/>
            <p:cNvSpPr/>
            <p:nvPr/>
          </p:nvSpPr>
          <p:spPr>
            <a:xfrm>
              <a:off x="4821800" y="5368025"/>
              <a:ext cx="13750" cy="6275"/>
            </a:xfrm>
            <a:custGeom>
              <a:avLst/>
              <a:gdLst/>
              <a:ahLst/>
              <a:cxnLst/>
              <a:rect l="l" t="t" r="r" b="b"/>
              <a:pathLst>
                <a:path w="550" h="251" extrusionOk="0">
                  <a:moveTo>
                    <a:pt x="550" y="0"/>
                  </a:moveTo>
                  <a:cubicBezTo>
                    <a:pt x="547" y="2"/>
                    <a:pt x="544" y="3"/>
                    <a:pt x="541" y="3"/>
                  </a:cubicBezTo>
                  <a:cubicBezTo>
                    <a:pt x="536" y="3"/>
                    <a:pt x="531" y="1"/>
                    <a:pt x="526" y="1"/>
                  </a:cubicBezTo>
                  <a:cubicBezTo>
                    <a:pt x="520" y="1"/>
                    <a:pt x="515" y="3"/>
                    <a:pt x="509" y="9"/>
                  </a:cubicBezTo>
                  <a:cubicBezTo>
                    <a:pt x="505" y="13"/>
                    <a:pt x="502" y="15"/>
                    <a:pt x="498" y="15"/>
                  </a:cubicBezTo>
                  <a:cubicBezTo>
                    <a:pt x="489" y="15"/>
                    <a:pt x="481" y="5"/>
                    <a:pt x="472" y="5"/>
                  </a:cubicBezTo>
                  <a:cubicBezTo>
                    <a:pt x="467" y="3"/>
                    <a:pt x="462" y="2"/>
                    <a:pt x="457" y="2"/>
                  </a:cubicBezTo>
                  <a:cubicBezTo>
                    <a:pt x="450" y="2"/>
                    <a:pt x="444" y="4"/>
                    <a:pt x="439" y="9"/>
                  </a:cubicBezTo>
                  <a:cubicBezTo>
                    <a:pt x="413" y="25"/>
                    <a:pt x="390" y="41"/>
                    <a:pt x="365" y="41"/>
                  </a:cubicBezTo>
                  <a:cubicBezTo>
                    <a:pt x="358" y="41"/>
                    <a:pt x="352" y="40"/>
                    <a:pt x="345" y="37"/>
                  </a:cubicBezTo>
                  <a:cubicBezTo>
                    <a:pt x="341" y="37"/>
                    <a:pt x="336" y="41"/>
                    <a:pt x="336" y="46"/>
                  </a:cubicBezTo>
                  <a:cubicBezTo>
                    <a:pt x="330" y="52"/>
                    <a:pt x="324" y="54"/>
                    <a:pt x="318" y="54"/>
                  </a:cubicBezTo>
                  <a:cubicBezTo>
                    <a:pt x="308" y="54"/>
                    <a:pt x="299" y="48"/>
                    <a:pt x="291" y="46"/>
                  </a:cubicBezTo>
                  <a:cubicBezTo>
                    <a:pt x="280" y="42"/>
                    <a:pt x="269" y="41"/>
                    <a:pt x="259" y="41"/>
                  </a:cubicBezTo>
                  <a:cubicBezTo>
                    <a:pt x="241" y="41"/>
                    <a:pt x="225" y="45"/>
                    <a:pt x="209" y="50"/>
                  </a:cubicBezTo>
                  <a:cubicBezTo>
                    <a:pt x="198" y="50"/>
                    <a:pt x="186" y="60"/>
                    <a:pt x="171" y="60"/>
                  </a:cubicBezTo>
                  <a:cubicBezTo>
                    <a:pt x="165" y="60"/>
                    <a:pt x="159" y="58"/>
                    <a:pt x="152" y="54"/>
                  </a:cubicBezTo>
                  <a:cubicBezTo>
                    <a:pt x="137" y="46"/>
                    <a:pt x="122" y="45"/>
                    <a:pt x="108" y="45"/>
                  </a:cubicBezTo>
                  <a:cubicBezTo>
                    <a:pt x="98" y="45"/>
                    <a:pt x="88" y="46"/>
                    <a:pt x="78" y="46"/>
                  </a:cubicBezTo>
                  <a:cubicBezTo>
                    <a:pt x="76" y="46"/>
                    <a:pt x="74" y="45"/>
                    <a:pt x="72" y="45"/>
                  </a:cubicBezTo>
                  <a:cubicBezTo>
                    <a:pt x="70" y="45"/>
                    <a:pt x="68" y="46"/>
                    <a:pt x="66" y="50"/>
                  </a:cubicBezTo>
                  <a:cubicBezTo>
                    <a:pt x="60" y="62"/>
                    <a:pt x="53" y="68"/>
                    <a:pt x="46" y="68"/>
                  </a:cubicBezTo>
                  <a:cubicBezTo>
                    <a:pt x="39" y="68"/>
                    <a:pt x="31" y="60"/>
                    <a:pt x="25" y="46"/>
                  </a:cubicBezTo>
                  <a:cubicBezTo>
                    <a:pt x="25" y="41"/>
                    <a:pt x="21" y="41"/>
                    <a:pt x="21" y="41"/>
                  </a:cubicBezTo>
                  <a:cubicBezTo>
                    <a:pt x="8" y="46"/>
                    <a:pt x="0" y="58"/>
                    <a:pt x="0" y="95"/>
                  </a:cubicBezTo>
                  <a:cubicBezTo>
                    <a:pt x="0" y="130"/>
                    <a:pt x="6" y="163"/>
                    <a:pt x="13" y="163"/>
                  </a:cubicBezTo>
                  <a:cubicBezTo>
                    <a:pt x="14" y="163"/>
                    <a:pt x="15" y="162"/>
                    <a:pt x="16" y="160"/>
                  </a:cubicBezTo>
                  <a:cubicBezTo>
                    <a:pt x="25" y="151"/>
                    <a:pt x="32" y="145"/>
                    <a:pt x="39" y="145"/>
                  </a:cubicBezTo>
                  <a:cubicBezTo>
                    <a:pt x="50" y="145"/>
                    <a:pt x="60" y="158"/>
                    <a:pt x="70" y="185"/>
                  </a:cubicBezTo>
                  <a:cubicBezTo>
                    <a:pt x="87" y="190"/>
                    <a:pt x="104" y="207"/>
                    <a:pt x="123" y="207"/>
                  </a:cubicBezTo>
                  <a:cubicBezTo>
                    <a:pt x="135" y="207"/>
                    <a:pt x="147" y="200"/>
                    <a:pt x="160" y="177"/>
                  </a:cubicBezTo>
                  <a:cubicBezTo>
                    <a:pt x="163" y="172"/>
                    <a:pt x="165" y="168"/>
                    <a:pt x="168" y="168"/>
                  </a:cubicBezTo>
                  <a:cubicBezTo>
                    <a:pt x="169" y="168"/>
                    <a:pt x="171" y="170"/>
                    <a:pt x="172" y="173"/>
                  </a:cubicBezTo>
                  <a:cubicBezTo>
                    <a:pt x="185" y="210"/>
                    <a:pt x="197" y="201"/>
                    <a:pt x="218" y="206"/>
                  </a:cubicBezTo>
                  <a:cubicBezTo>
                    <a:pt x="230" y="206"/>
                    <a:pt x="243" y="218"/>
                    <a:pt x="255" y="218"/>
                  </a:cubicBezTo>
                  <a:cubicBezTo>
                    <a:pt x="259" y="218"/>
                    <a:pt x="263" y="217"/>
                    <a:pt x="267" y="214"/>
                  </a:cubicBezTo>
                  <a:cubicBezTo>
                    <a:pt x="271" y="211"/>
                    <a:pt x="275" y="209"/>
                    <a:pt x="280" y="209"/>
                  </a:cubicBezTo>
                  <a:cubicBezTo>
                    <a:pt x="293" y="209"/>
                    <a:pt x="308" y="222"/>
                    <a:pt x="320" y="247"/>
                  </a:cubicBezTo>
                  <a:cubicBezTo>
                    <a:pt x="320" y="247"/>
                    <a:pt x="322" y="250"/>
                    <a:pt x="323" y="250"/>
                  </a:cubicBezTo>
                  <a:cubicBezTo>
                    <a:pt x="324" y="250"/>
                    <a:pt x="324" y="249"/>
                    <a:pt x="324" y="247"/>
                  </a:cubicBezTo>
                  <a:cubicBezTo>
                    <a:pt x="331" y="230"/>
                    <a:pt x="338" y="226"/>
                    <a:pt x="345" y="226"/>
                  </a:cubicBezTo>
                  <a:cubicBezTo>
                    <a:pt x="355" y="226"/>
                    <a:pt x="366" y="235"/>
                    <a:pt x="376" y="235"/>
                  </a:cubicBezTo>
                  <a:cubicBezTo>
                    <a:pt x="381" y="235"/>
                    <a:pt x="385" y="232"/>
                    <a:pt x="390" y="226"/>
                  </a:cubicBezTo>
                  <a:cubicBezTo>
                    <a:pt x="391" y="224"/>
                    <a:pt x="392" y="223"/>
                    <a:pt x="393" y="223"/>
                  </a:cubicBezTo>
                  <a:cubicBezTo>
                    <a:pt x="396" y="223"/>
                    <a:pt x="399" y="230"/>
                    <a:pt x="402" y="230"/>
                  </a:cubicBezTo>
                  <a:cubicBezTo>
                    <a:pt x="427" y="234"/>
                    <a:pt x="447" y="234"/>
                    <a:pt x="472" y="238"/>
                  </a:cubicBezTo>
                  <a:cubicBezTo>
                    <a:pt x="476" y="239"/>
                    <a:pt x="479" y="239"/>
                    <a:pt x="483" y="239"/>
                  </a:cubicBezTo>
                  <a:cubicBezTo>
                    <a:pt x="498" y="239"/>
                    <a:pt x="514" y="236"/>
                    <a:pt x="530" y="236"/>
                  </a:cubicBezTo>
                  <a:cubicBezTo>
                    <a:pt x="537" y="236"/>
                    <a:pt x="543" y="236"/>
                    <a:pt x="550" y="238"/>
                  </a:cubicBezTo>
                  <a:lnTo>
                    <a:pt x="550" y="0"/>
                  </a:ln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94" name="Google Shape;594;p59"/>
            <p:cNvSpPr/>
            <p:nvPr/>
          </p:nvSpPr>
          <p:spPr>
            <a:xfrm>
              <a:off x="4835625" y="5368100"/>
              <a:ext cx="750" cy="6100"/>
            </a:xfrm>
            <a:custGeom>
              <a:avLst/>
              <a:gdLst/>
              <a:ahLst/>
              <a:cxnLst/>
              <a:rect l="l" t="t" r="r" b="b"/>
              <a:pathLst>
                <a:path w="30" h="244" extrusionOk="0">
                  <a:moveTo>
                    <a:pt x="5" y="0"/>
                  </a:moveTo>
                  <a:cubicBezTo>
                    <a:pt x="4" y="0"/>
                    <a:pt x="2" y="1"/>
                    <a:pt x="1" y="2"/>
                  </a:cubicBezTo>
                  <a:lnTo>
                    <a:pt x="1" y="240"/>
                  </a:lnTo>
                  <a:cubicBezTo>
                    <a:pt x="1" y="244"/>
                    <a:pt x="5" y="244"/>
                    <a:pt x="5" y="244"/>
                  </a:cubicBezTo>
                  <a:cubicBezTo>
                    <a:pt x="21" y="240"/>
                    <a:pt x="30" y="203"/>
                    <a:pt x="30" y="137"/>
                  </a:cubicBezTo>
                  <a:cubicBezTo>
                    <a:pt x="30" y="40"/>
                    <a:pt x="19" y="0"/>
                    <a:pt x="5"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95" name="Google Shape;595;p59"/>
            <p:cNvSpPr/>
            <p:nvPr/>
          </p:nvSpPr>
          <p:spPr>
            <a:xfrm>
              <a:off x="4835625" y="5380850"/>
              <a:ext cx="750" cy="6900"/>
            </a:xfrm>
            <a:custGeom>
              <a:avLst/>
              <a:gdLst/>
              <a:ahLst/>
              <a:cxnLst/>
              <a:rect l="l" t="t" r="r" b="b"/>
              <a:pathLst>
                <a:path w="30" h="276" extrusionOk="0">
                  <a:moveTo>
                    <a:pt x="2" y="0"/>
                  </a:moveTo>
                  <a:cubicBezTo>
                    <a:pt x="2" y="0"/>
                    <a:pt x="1" y="0"/>
                    <a:pt x="1" y="0"/>
                  </a:cubicBezTo>
                  <a:lnTo>
                    <a:pt x="1" y="275"/>
                  </a:lnTo>
                  <a:lnTo>
                    <a:pt x="5" y="275"/>
                  </a:lnTo>
                  <a:cubicBezTo>
                    <a:pt x="6" y="275"/>
                    <a:pt x="6" y="276"/>
                    <a:pt x="7" y="276"/>
                  </a:cubicBezTo>
                  <a:cubicBezTo>
                    <a:pt x="18" y="276"/>
                    <a:pt x="30" y="231"/>
                    <a:pt x="30" y="156"/>
                  </a:cubicBezTo>
                  <a:cubicBezTo>
                    <a:pt x="30" y="72"/>
                    <a:pt x="18" y="0"/>
                    <a:pt x="2"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96" name="Google Shape;596;p59"/>
            <p:cNvSpPr/>
            <p:nvPr/>
          </p:nvSpPr>
          <p:spPr>
            <a:xfrm>
              <a:off x="4835625" y="5341875"/>
              <a:ext cx="850" cy="6750"/>
            </a:xfrm>
            <a:custGeom>
              <a:avLst/>
              <a:gdLst/>
              <a:ahLst/>
              <a:cxnLst/>
              <a:rect l="l" t="t" r="r" b="b"/>
              <a:pathLst>
                <a:path w="34" h="270" extrusionOk="0">
                  <a:moveTo>
                    <a:pt x="1" y="0"/>
                  </a:moveTo>
                  <a:lnTo>
                    <a:pt x="1" y="263"/>
                  </a:lnTo>
                  <a:cubicBezTo>
                    <a:pt x="3" y="267"/>
                    <a:pt x="6" y="270"/>
                    <a:pt x="8" y="270"/>
                  </a:cubicBezTo>
                  <a:cubicBezTo>
                    <a:pt x="14" y="270"/>
                    <a:pt x="20" y="255"/>
                    <a:pt x="26" y="226"/>
                  </a:cubicBezTo>
                  <a:cubicBezTo>
                    <a:pt x="34" y="177"/>
                    <a:pt x="34" y="123"/>
                    <a:pt x="26" y="74"/>
                  </a:cubicBezTo>
                  <a:cubicBezTo>
                    <a:pt x="17" y="33"/>
                    <a:pt x="9" y="0"/>
                    <a:pt x="1"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97" name="Google Shape;597;p59"/>
            <p:cNvSpPr/>
            <p:nvPr/>
          </p:nvSpPr>
          <p:spPr>
            <a:xfrm>
              <a:off x="4835625" y="5328950"/>
              <a:ext cx="850" cy="6175"/>
            </a:xfrm>
            <a:custGeom>
              <a:avLst/>
              <a:gdLst/>
              <a:ahLst/>
              <a:cxnLst/>
              <a:rect l="l" t="t" r="r" b="b"/>
              <a:pathLst>
                <a:path w="34" h="247" extrusionOk="0">
                  <a:moveTo>
                    <a:pt x="1" y="0"/>
                  </a:moveTo>
                  <a:lnTo>
                    <a:pt x="1" y="246"/>
                  </a:lnTo>
                  <a:cubicBezTo>
                    <a:pt x="13" y="242"/>
                    <a:pt x="21" y="213"/>
                    <a:pt x="30" y="177"/>
                  </a:cubicBezTo>
                  <a:cubicBezTo>
                    <a:pt x="34" y="140"/>
                    <a:pt x="34" y="99"/>
                    <a:pt x="30" y="62"/>
                  </a:cubicBezTo>
                  <a:cubicBezTo>
                    <a:pt x="21" y="4"/>
                    <a:pt x="13" y="0"/>
                    <a:pt x="1"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98" name="Google Shape;598;p59"/>
            <p:cNvSpPr/>
            <p:nvPr/>
          </p:nvSpPr>
          <p:spPr>
            <a:xfrm>
              <a:off x="4835625" y="5354900"/>
              <a:ext cx="850" cy="5975"/>
            </a:xfrm>
            <a:custGeom>
              <a:avLst/>
              <a:gdLst/>
              <a:ahLst/>
              <a:cxnLst/>
              <a:rect l="l" t="t" r="r" b="b"/>
              <a:pathLst>
                <a:path w="34" h="239" extrusionOk="0">
                  <a:moveTo>
                    <a:pt x="13" y="0"/>
                  </a:moveTo>
                  <a:lnTo>
                    <a:pt x="1" y="4"/>
                  </a:lnTo>
                  <a:lnTo>
                    <a:pt x="1" y="238"/>
                  </a:lnTo>
                  <a:cubicBezTo>
                    <a:pt x="2" y="238"/>
                    <a:pt x="2" y="238"/>
                    <a:pt x="3" y="238"/>
                  </a:cubicBezTo>
                  <a:cubicBezTo>
                    <a:pt x="22" y="238"/>
                    <a:pt x="34" y="181"/>
                    <a:pt x="30" y="82"/>
                  </a:cubicBezTo>
                  <a:cubicBezTo>
                    <a:pt x="30" y="54"/>
                    <a:pt x="21" y="29"/>
                    <a:pt x="13"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599" name="Google Shape;599;p59"/>
            <p:cNvSpPr/>
            <p:nvPr/>
          </p:nvSpPr>
          <p:spPr>
            <a:xfrm>
              <a:off x="4835625" y="5433050"/>
              <a:ext cx="850" cy="7000"/>
            </a:xfrm>
            <a:custGeom>
              <a:avLst/>
              <a:gdLst/>
              <a:ahLst/>
              <a:cxnLst/>
              <a:rect l="l" t="t" r="r" b="b"/>
              <a:pathLst>
                <a:path w="34" h="280" extrusionOk="0">
                  <a:moveTo>
                    <a:pt x="1" y="1"/>
                  </a:moveTo>
                  <a:lnTo>
                    <a:pt x="1" y="280"/>
                  </a:lnTo>
                  <a:cubicBezTo>
                    <a:pt x="17" y="280"/>
                    <a:pt x="30" y="264"/>
                    <a:pt x="30" y="210"/>
                  </a:cubicBezTo>
                  <a:cubicBezTo>
                    <a:pt x="34" y="149"/>
                    <a:pt x="30" y="87"/>
                    <a:pt x="13" y="30"/>
                  </a:cubicBezTo>
                  <a:cubicBezTo>
                    <a:pt x="13" y="17"/>
                    <a:pt x="5" y="9"/>
                    <a:pt x="1"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00" name="Google Shape;600;p59"/>
            <p:cNvSpPr/>
            <p:nvPr/>
          </p:nvSpPr>
          <p:spPr>
            <a:xfrm>
              <a:off x="4835525" y="5446100"/>
              <a:ext cx="950" cy="7200"/>
            </a:xfrm>
            <a:custGeom>
              <a:avLst/>
              <a:gdLst/>
              <a:ahLst/>
              <a:cxnLst/>
              <a:rect l="l" t="t" r="r" b="b"/>
              <a:pathLst>
                <a:path w="38" h="288" extrusionOk="0">
                  <a:moveTo>
                    <a:pt x="1" y="0"/>
                  </a:moveTo>
                  <a:lnTo>
                    <a:pt x="1" y="287"/>
                  </a:lnTo>
                  <a:cubicBezTo>
                    <a:pt x="17" y="279"/>
                    <a:pt x="34" y="263"/>
                    <a:pt x="34" y="222"/>
                  </a:cubicBezTo>
                  <a:cubicBezTo>
                    <a:pt x="38" y="107"/>
                    <a:pt x="34" y="25"/>
                    <a:pt x="1"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01" name="Google Shape;601;p59"/>
            <p:cNvSpPr/>
            <p:nvPr/>
          </p:nvSpPr>
          <p:spPr>
            <a:xfrm>
              <a:off x="4835625" y="5458800"/>
              <a:ext cx="950" cy="7425"/>
            </a:xfrm>
            <a:custGeom>
              <a:avLst/>
              <a:gdLst/>
              <a:ahLst/>
              <a:cxnLst/>
              <a:rect l="l" t="t" r="r" b="b"/>
              <a:pathLst>
                <a:path w="38" h="297" extrusionOk="0">
                  <a:moveTo>
                    <a:pt x="1" y="1"/>
                  </a:moveTo>
                  <a:lnTo>
                    <a:pt x="1" y="296"/>
                  </a:lnTo>
                  <a:cubicBezTo>
                    <a:pt x="30" y="251"/>
                    <a:pt x="38" y="194"/>
                    <a:pt x="30" y="140"/>
                  </a:cubicBezTo>
                  <a:cubicBezTo>
                    <a:pt x="21" y="54"/>
                    <a:pt x="13" y="13"/>
                    <a:pt x="1"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02" name="Google Shape;602;p59"/>
            <p:cNvSpPr/>
            <p:nvPr/>
          </p:nvSpPr>
          <p:spPr>
            <a:xfrm>
              <a:off x="4835625" y="5407200"/>
              <a:ext cx="750" cy="6400"/>
            </a:xfrm>
            <a:custGeom>
              <a:avLst/>
              <a:gdLst/>
              <a:ahLst/>
              <a:cxnLst/>
              <a:rect l="l" t="t" r="r" b="b"/>
              <a:pathLst>
                <a:path w="30" h="256" extrusionOk="0">
                  <a:moveTo>
                    <a:pt x="1" y="1"/>
                  </a:moveTo>
                  <a:lnTo>
                    <a:pt x="1" y="255"/>
                  </a:lnTo>
                  <a:cubicBezTo>
                    <a:pt x="5" y="251"/>
                    <a:pt x="13" y="247"/>
                    <a:pt x="21" y="227"/>
                  </a:cubicBezTo>
                  <a:cubicBezTo>
                    <a:pt x="30" y="181"/>
                    <a:pt x="30" y="132"/>
                    <a:pt x="30" y="87"/>
                  </a:cubicBezTo>
                  <a:cubicBezTo>
                    <a:pt x="26" y="34"/>
                    <a:pt x="17" y="9"/>
                    <a:pt x="1"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03" name="Google Shape;603;p59"/>
            <p:cNvSpPr/>
            <p:nvPr/>
          </p:nvSpPr>
          <p:spPr>
            <a:xfrm>
              <a:off x="4835525" y="5393975"/>
              <a:ext cx="950" cy="6825"/>
            </a:xfrm>
            <a:custGeom>
              <a:avLst/>
              <a:gdLst/>
              <a:ahLst/>
              <a:cxnLst/>
              <a:rect l="l" t="t" r="r" b="b"/>
              <a:pathLst>
                <a:path w="38" h="273" extrusionOk="0">
                  <a:moveTo>
                    <a:pt x="1" y="1"/>
                  </a:moveTo>
                  <a:lnTo>
                    <a:pt x="1" y="271"/>
                  </a:lnTo>
                  <a:lnTo>
                    <a:pt x="5" y="271"/>
                  </a:lnTo>
                  <a:cubicBezTo>
                    <a:pt x="6" y="272"/>
                    <a:pt x="8" y="272"/>
                    <a:pt x="9" y="272"/>
                  </a:cubicBezTo>
                  <a:cubicBezTo>
                    <a:pt x="27" y="272"/>
                    <a:pt x="38" y="223"/>
                    <a:pt x="34" y="128"/>
                  </a:cubicBezTo>
                  <a:cubicBezTo>
                    <a:pt x="25" y="42"/>
                    <a:pt x="21" y="13"/>
                    <a:pt x="1"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04" name="Google Shape;604;p59"/>
            <p:cNvSpPr/>
            <p:nvPr/>
          </p:nvSpPr>
          <p:spPr>
            <a:xfrm>
              <a:off x="4835625" y="5420950"/>
              <a:ext cx="750" cy="6075"/>
            </a:xfrm>
            <a:custGeom>
              <a:avLst/>
              <a:gdLst/>
              <a:ahLst/>
              <a:cxnLst/>
              <a:rect l="l" t="t" r="r" b="b"/>
              <a:pathLst>
                <a:path w="30" h="243" extrusionOk="0">
                  <a:moveTo>
                    <a:pt x="1" y="1"/>
                  </a:moveTo>
                  <a:lnTo>
                    <a:pt x="1" y="243"/>
                  </a:lnTo>
                  <a:cubicBezTo>
                    <a:pt x="30" y="231"/>
                    <a:pt x="30" y="157"/>
                    <a:pt x="30" y="124"/>
                  </a:cubicBezTo>
                  <a:cubicBezTo>
                    <a:pt x="30" y="62"/>
                    <a:pt x="26" y="13"/>
                    <a:pt x="13" y="9"/>
                  </a:cubicBezTo>
                  <a:cubicBezTo>
                    <a:pt x="9" y="5"/>
                    <a:pt x="5" y="1"/>
                    <a:pt x="1"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05" name="Google Shape;605;p59"/>
            <p:cNvSpPr/>
            <p:nvPr/>
          </p:nvSpPr>
          <p:spPr>
            <a:xfrm>
              <a:off x="3017475" y="4529075"/>
              <a:ext cx="850" cy="6100"/>
            </a:xfrm>
            <a:custGeom>
              <a:avLst/>
              <a:gdLst/>
              <a:ahLst/>
              <a:cxnLst/>
              <a:rect l="l" t="t" r="r" b="b"/>
              <a:pathLst>
                <a:path w="34" h="244" extrusionOk="0">
                  <a:moveTo>
                    <a:pt x="28" y="1"/>
                  </a:moveTo>
                  <a:cubicBezTo>
                    <a:pt x="12" y="1"/>
                    <a:pt x="4" y="37"/>
                    <a:pt x="1" y="137"/>
                  </a:cubicBezTo>
                  <a:cubicBezTo>
                    <a:pt x="1" y="203"/>
                    <a:pt x="9" y="236"/>
                    <a:pt x="25" y="244"/>
                  </a:cubicBezTo>
                  <a:cubicBezTo>
                    <a:pt x="25" y="244"/>
                    <a:pt x="29" y="244"/>
                    <a:pt x="34" y="240"/>
                  </a:cubicBezTo>
                  <a:lnTo>
                    <a:pt x="34" y="2"/>
                  </a:lnTo>
                  <a:cubicBezTo>
                    <a:pt x="32" y="1"/>
                    <a:pt x="30" y="1"/>
                    <a:pt x="28"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06" name="Google Shape;606;p59"/>
            <p:cNvSpPr/>
            <p:nvPr/>
          </p:nvSpPr>
          <p:spPr>
            <a:xfrm>
              <a:off x="3017475" y="4541825"/>
              <a:ext cx="850" cy="6825"/>
            </a:xfrm>
            <a:custGeom>
              <a:avLst/>
              <a:gdLst/>
              <a:ahLst/>
              <a:cxnLst/>
              <a:rect l="l" t="t" r="r" b="b"/>
              <a:pathLst>
                <a:path w="34" h="273" extrusionOk="0">
                  <a:moveTo>
                    <a:pt x="31" y="0"/>
                  </a:moveTo>
                  <a:cubicBezTo>
                    <a:pt x="12" y="0"/>
                    <a:pt x="1" y="71"/>
                    <a:pt x="1" y="153"/>
                  </a:cubicBezTo>
                  <a:cubicBezTo>
                    <a:pt x="1" y="225"/>
                    <a:pt x="11" y="272"/>
                    <a:pt x="26" y="272"/>
                  </a:cubicBezTo>
                  <a:cubicBezTo>
                    <a:pt x="27" y="272"/>
                    <a:pt x="28" y="272"/>
                    <a:pt x="29" y="271"/>
                  </a:cubicBezTo>
                  <a:lnTo>
                    <a:pt x="34" y="271"/>
                  </a:lnTo>
                  <a:lnTo>
                    <a:pt x="34" y="1"/>
                  </a:lnTo>
                  <a:cubicBezTo>
                    <a:pt x="33" y="0"/>
                    <a:pt x="32" y="0"/>
                    <a:pt x="31"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07" name="Google Shape;607;p59"/>
            <p:cNvSpPr/>
            <p:nvPr/>
          </p:nvSpPr>
          <p:spPr>
            <a:xfrm>
              <a:off x="3017375" y="4502750"/>
              <a:ext cx="850" cy="6850"/>
            </a:xfrm>
            <a:custGeom>
              <a:avLst/>
              <a:gdLst/>
              <a:ahLst/>
              <a:cxnLst/>
              <a:rect l="l" t="t" r="r" b="b"/>
              <a:pathLst>
                <a:path w="34" h="274" extrusionOk="0">
                  <a:moveTo>
                    <a:pt x="33" y="0"/>
                  </a:moveTo>
                  <a:cubicBezTo>
                    <a:pt x="29" y="0"/>
                    <a:pt x="17" y="37"/>
                    <a:pt x="13" y="78"/>
                  </a:cubicBezTo>
                  <a:cubicBezTo>
                    <a:pt x="1" y="128"/>
                    <a:pt x="1" y="181"/>
                    <a:pt x="13" y="230"/>
                  </a:cubicBezTo>
                  <a:cubicBezTo>
                    <a:pt x="16" y="257"/>
                    <a:pt x="21" y="273"/>
                    <a:pt x="27" y="273"/>
                  </a:cubicBezTo>
                  <a:cubicBezTo>
                    <a:pt x="29" y="273"/>
                    <a:pt x="31" y="271"/>
                    <a:pt x="33" y="267"/>
                  </a:cubicBezTo>
                  <a:lnTo>
                    <a:pt x="33" y="0"/>
                  </a:ln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08" name="Google Shape;608;p59"/>
            <p:cNvSpPr/>
            <p:nvPr/>
          </p:nvSpPr>
          <p:spPr>
            <a:xfrm>
              <a:off x="3017475" y="4489925"/>
              <a:ext cx="850" cy="6175"/>
            </a:xfrm>
            <a:custGeom>
              <a:avLst/>
              <a:gdLst/>
              <a:ahLst/>
              <a:cxnLst/>
              <a:rect l="l" t="t" r="r" b="b"/>
              <a:pathLst>
                <a:path w="34" h="247" extrusionOk="0">
                  <a:moveTo>
                    <a:pt x="34" y="0"/>
                  </a:moveTo>
                  <a:cubicBezTo>
                    <a:pt x="17" y="0"/>
                    <a:pt x="9" y="0"/>
                    <a:pt x="5" y="62"/>
                  </a:cubicBezTo>
                  <a:cubicBezTo>
                    <a:pt x="1" y="99"/>
                    <a:pt x="1" y="140"/>
                    <a:pt x="5" y="177"/>
                  </a:cubicBezTo>
                  <a:cubicBezTo>
                    <a:pt x="13" y="214"/>
                    <a:pt x="21" y="243"/>
                    <a:pt x="34" y="247"/>
                  </a:cubicBezTo>
                  <a:lnTo>
                    <a:pt x="34" y="0"/>
                  </a:ln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09" name="Google Shape;609;p59"/>
            <p:cNvSpPr/>
            <p:nvPr/>
          </p:nvSpPr>
          <p:spPr>
            <a:xfrm>
              <a:off x="3017400" y="4515875"/>
              <a:ext cx="825" cy="6000"/>
            </a:xfrm>
            <a:custGeom>
              <a:avLst/>
              <a:gdLst/>
              <a:ahLst/>
              <a:cxnLst/>
              <a:rect l="l" t="t" r="r" b="b"/>
              <a:pathLst>
                <a:path w="33" h="240" extrusionOk="0">
                  <a:moveTo>
                    <a:pt x="20" y="1"/>
                  </a:moveTo>
                  <a:cubicBezTo>
                    <a:pt x="12" y="29"/>
                    <a:pt x="8" y="54"/>
                    <a:pt x="8" y="83"/>
                  </a:cubicBezTo>
                  <a:cubicBezTo>
                    <a:pt x="0" y="179"/>
                    <a:pt x="11" y="239"/>
                    <a:pt x="29" y="239"/>
                  </a:cubicBezTo>
                  <a:cubicBezTo>
                    <a:pt x="30" y="239"/>
                    <a:pt x="31" y="239"/>
                    <a:pt x="32" y="239"/>
                  </a:cubicBezTo>
                  <a:lnTo>
                    <a:pt x="32" y="5"/>
                  </a:lnTo>
                  <a:lnTo>
                    <a:pt x="20" y="1"/>
                  </a:ln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10" name="Google Shape;610;p59"/>
            <p:cNvSpPr/>
            <p:nvPr/>
          </p:nvSpPr>
          <p:spPr>
            <a:xfrm>
              <a:off x="3017375" y="4594050"/>
              <a:ext cx="950" cy="7000"/>
            </a:xfrm>
            <a:custGeom>
              <a:avLst/>
              <a:gdLst/>
              <a:ahLst/>
              <a:cxnLst/>
              <a:rect l="l" t="t" r="r" b="b"/>
              <a:pathLst>
                <a:path w="38" h="280" extrusionOk="0">
                  <a:moveTo>
                    <a:pt x="38" y="0"/>
                  </a:moveTo>
                  <a:cubicBezTo>
                    <a:pt x="29" y="4"/>
                    <a:pt x="25" y="17"/>
                    <a:pt x="21" y="25"/>
                  </a:cubicBezTo>
                  <a:cubicBezTo>
                    <a:pt x="9" y="86"/>
                    <a:pt x="1" y="144"/>
                    <a:pt x="5" y="205"/>
                  </a:cubicBezTo>
                  <a:cubicBezTo>
                    <a:pt x="5" y="259"/>
                    <a:pt x="21" y="275"/>
                    <a:pt x="38" y="279"/>
                  </a:cubicBezTo>
                  <a:lnTo>
                    <a:pt x="38" y="0"/>
                  </a:ln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11" name="Google Shape;611;p59"/>
            <p:cNvSpPr/>
            <p:nvPr/>
          </p:nvSpPr>
          <p:spPr>
            <a:xfrm>
              <a:off x="3017475" y="4606975"/>
              <a:ext cx="850" cy="7200"/>
            </a:xfrm>
            <a:custGeom>
              <a:avLst/>
              <a:gdLst/>
              <a:ahLst/>
              <a:cxnLst/>
              <a:rect l="l" t="t" r="r" b="b"/>
              <a:pathLst>
                <a:path w="34" h="288" extrusionOk="0">
                  <a:moveTo>
                    <a:pt x="34" y="0"/>
                  </a:moveTo>
                  <a:cubicBezTo>
                    <a:pt x="5" y="29"/>
                    <a:pt x="1" y="107"/>
                    <a:pt x="1" y="222"/>
                  </a:cubicBezTo>
                  <a:cubicBezTo>
                    <a:pt x="1" y="267"/>
                    <a:pt x="17" y="283"/>
                    <a:pt x="34" y="287"/>
                  </a:cubicBezTo>
                  <a:lnTo>
                    <a:pt x="34" y="0"/>
                  </a:ln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12" name="Google Shape;612;p59"/>
            <p:cNvSpPr/>
            <p:nvPr/>
          </p:nvSpPr>
          <p:spPr>
            <a:xfrm>
              <a:off x="3017275" y="4619800"/>
              <a:ext cx="1050" cy="7400"/>
            </a:xfrm>
            <a:custGeom>
              <a:avLst/>
              <a:gdLst/>
              <a:ahLst/>
              <a:cxnLst/>
              <a:rect l="l" t="t" r="r" b="b"/>
              <a:pathLst>
                <a:path w="42" h="296" extrusionOk="0">
                  <a:moveTo>
                    <a:pt x="42" y="0"/>
                  </a:moveTo>
                  <a:cubicBezTo>
                    <a:pt x="25" y="12"/>
                    <a:pt x="17" y="54"/>
                    <a:pt x="13" y="140"/>
                  </a:cubicBezTo>
                  <a:cubicBezTo>
                    <a:pt x="1" y="193"/>
                    <a:pt x="9" y="250"/>
                    <a:pt x="42" y="296"/>
                  </a:cubicBezTo>
                  <a:lnTo>
                    <a:pt x="42" y="0"/>
                  </a:ln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13" name="Google Shape;613;p59"/>
            <p:cNvSpPr/>
            <p:nvPr/>
          </p:nvSpPr>
          <p:spPr>
            <a:xfrm>
              <a:off x="3017475" y="4568200"/>
              <a:ext cx="850" cy="6275"/>
            </a:xfrm>
            <a:custGeom>
              <a:avLst/>
              <a:gdLst/>
              <a:ahLst/>
              <a:cxnLst/>
              <a:rect l="l" t="t" r="r" b="b"/>
              <a:pathLst>
                <a:path w="34" h="251" extrusionOk="0">
                  <a:moveTo>
                    <a:pt x="29" y="0"/>
                  </a:moveTo>
                  <a:cubicBezTo>
                    <a:pt x="13" y="8"/>
                    <a:pt x="9" y="33"/>
                    <a:pt x="5" y="82"/>
                  </a:cubicBezTo>
                  <a:cubicBezTo>
                    <a:pt x="1" y="132"/>
                    <a:pt x="1" y="177"/>
                    <a:pt x="9" y="226"/>
                  </a:cubicBezTo>
                  <a:cubicBezTo>
                    <a:pt x="17" y="242"/>
                    <a:pt x="25" y="251"/>
                    <a:pt x="34" y="251"/>
                  </a:cubicBezTo>
                  <a:lnTo>
                    <a:pt x="34" y="0"/>
                  </a:ln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14" name="Google Shape;614;p59"/>
            <p:cNvSpPr/>
            <p:nvPr/>
          </p:nvSpPr>
          <p:spPr>
            <a:xfrm>
              <a:off x="3017400" y="4554950"/>
              <a:ext cx="925" cy="6750"/>
            </a:xfrm>
            <a:custGeom>
              <a:avLst/>
              <a:gdLst/>
              <a:ahLst/>
              <a:cxnLst/>
              <a:rect l="l" t="t" r="r" b="b"/>
              <a:pathLst>
                <a:path w="37" h="270" extrusionOk="0">
                  <a:moveTo>
                    <a:pt x="37" y="1"/>
                  </a:moveTo>
                  <a:cubicBezTo>
                    <a:pt x="20" y="13"/>
                    <a:pt x="12" y="42"/>
                    <a:pt x="8" y="128"/>
                  </a:cubicBezTo>
                  <a:cubicBezTo>
                    <a:pt x="0" y="220"/>
                    <a:pt x="10" y="269"/>
                    <a:pt x="27" y="269"/>
                  </a:cubicBezTo>
                  <a:cubicBezTo>
                    <a:pt x="28" y="269"/>
                    <a:pt x="30" y="269"/>
                    <a:pt x="32" y="268"/>
                  </a:cubicBezTo>
                  <a:lnTo>
                    <a:pt x="37" y="268"/>
                  </a:lnTo>
                  <a:lnTo>
                    <a:pt x="37" y="1"/>
                  </a:ln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15" name="Google Shape;615;p59"/>
            <p:cNvSpPr/>
            <p:nvPr/>
          </p:nvSpPr>
          <p:spPr>
            <a:xfrm>
              <a:off x="3017475" y="4581825"/>
              <a:ext cx="850" cy="6100"/>
            </a:xfrm>
            <a:custGeom>
              <a:avLst/>
              <a:gdLst/>
              <a:ahLst/>
              <a:cxnLst/>
              <a:rect l="l" t="t" r="r" b="b"/>
              <a:pathLst>
                <a:path w="34" h="244" extrusionOk="0">
                  <a:moveTo>
                    <a:pt x="34" y="1"/>
                  </a:moveTo>
                  <a:cubicBezTo>
                    <a:pt x="29" y="5"/>
                    <a:pt x="21" y="9"/>
                    <a:pt x="17" y="9"/>
                  </a:cubicBezTo>
                  <a:cubicBezTo>
                    <a:pt x="9" y="13"/>
                    <a:pt x="1" y="67"/>
                    <a:pt x="1" y="124"/>
                  </a:cubicBezTo>
                  <a:cubicBezTo>
                    <a:pt x="1" y="157"/>
                    <a:pt x="1" y="235"/>
                    <a:pt x="34" y="243"/>
                  </a:cubicBezTo>
                  <a:lnTo>
                    <a:pt x="34" y="1"/>
                  </a:ln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16" name="Google Shape;616;p59"/>
            <p:cNvSpPr/>
            <p:nvPr/>
          </p:nvSpPr>
          <p:spPr>
            <a:xfrm>
              <a:off x="3048150" y="4556525"/>
              <a:ext cx="4750" cy="3825"/>
            </a:xfrm>
            <a:custGeom>
              <a:avLst/>
              <a:gdLst/>
              <a:ahLst/>
              <a:cxnLst/>
              <a:rect l="l" t="t" r="r" b="b"/>
              <a:pathLst>
                <a:path w="190" h="153" extrusionOk="0">
                  <a:moveTo>
                    <a:pt x="149" y="1"/>
                  </a:moveTo>
                  <a:cubicBezTo>
                    <a:pt x="145" y="1"/>
                    <a:pt x="140" y="2"/>
                    <a:pt x="136" y="4"/>
                  </a:cubicBezTo>
                  <a:cubicBezTo>
                    <a:pt x="133" y="7"/>
                    <a:pt x="127" y="15"/>
                    <a:pt x="123" y="15"/>
                  </a:cubicBezTo>
                  <a:cubicBezTo>
                    <a:pt x="122" y="15"/>
                    <a:pt x="121" y="14"/>
                    <a:pt x="120" y="12"/>
                  </a:cubicBezTo>
                  <a:cubicBezTo>
                    <a:pt x="112" y="4"/>
                    <a:pt x="104" y="1"/>
                    <a:pt x="96" y="1"/>
                  </a:cubicBezTo>
                  <a:cubicBezTo>
                    <a:pt x="72" y="1"/>
                    <a:pt x="48" y="28"/>
                    <a:pt x="21" y="28"/>
                  </a:cubicBezTo>
                  <a:cubicBezTo>
                    <a:pt x="20" y="28"/>
                    <a:pt x="18" y="28"/>
                    <a:pt x="17" y="28"/>
                  </a:cubicBezTo>
                  <a:cubicBezTo>
                    <a:pt x="13" y="28"/>
                    <a:pt x="9" y="28"/>
                    <a:pt x="9" y="36"/>
                  </a:cubicBezTo>
                  <a:cubicBezTo>
                    <a:pt x="1" y="61"/>
                    <a:pt x="1" y="86"/>
                    <a:pt x="5" y="114"/>
                  </a:cubicBezTo>
                  <a:cubicBezTo>
                    <a:pt x="10" y="136"/>
                    <a:pt x="18" y="147"/>
                    <a:pt x="24" y="147"/>
                  </a:cubicBezTo>
                  <a:cubicBezTo>
                    <a:pt x="28" y="147"/>
                    <a:pt x="31" y="144"/>
                    <a:pt x="33" y="139"/>
                  </a:cubicBezTo>
                  <a:cubicBezTo>
                    <a:pt x="39" y="125"/>
                    <a:pt x="45" y="120"/>
                    <a:pt x="51" y="120"/>
                  </a:cubicBezTo>
                  <a:cubicBezTo>
                    <a:pt x="59" y="120"/>
                    <a:pt x="67" y="129"/>
                    <a:pt x="74" y="139"/>
                  </a:cubicBezTo>
                  <a:cubicBezTo>
                    <a:pt x="81" y="147"/>
                    <a:pt x="86" y="151"/>
                    <a:pt x="90" y="151"/>
                  </a:cubicBezTo>
                  <a:cubicBezTo>
                    <a:pt x="95" y="151"/>
                    <a:pt x="99" y="147"/>
                    <a:pt x="103" y="139"/>
                  </a:cubicBezTo>
                  <a:cubicBezTo>
                    <a:pt x="111" y="121"/>
                    <a:pt x="119" y="113"/>
                    <a:pt x="127" y="113"/>
                  </a:cubicBezTo>
                  <a:cubicBezTo>
                    <a:pt x="135" y="113"/>
                    <a:pt x="142" y="122"/>
                    <a:pt x="148" y="139"/>
                  </a:cubicBezTo>
                  <a:cubicBezTo>
                    <a:pt x="153" y="148"/>
                    <a:pt x="157" y="153"/>
                    <a:pt x="161" y="153"/>
                  </a:cubicBezTo>
                  <a:cubicBezTo>
                    <a:pt x="172" y="153"/>
                    <a:pt x="181" y="124"/>
                    <a:pt x="189" y="73"/>
                  </a:cubicBezTo>
                  <a:cubicBezTo>
                    <a:pt x="185" y="57"/>
                    <a:pt x="181" y="40"/>
                    <a:pt x="177" y="28"/>
                  </a:cubicBezTo>
                  <a:cubicBezTo>
                    <a:pt x="169" y="6"/>
                    <a:pt x="159" y="1"/>
                    <a:pt x="149"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17" name="Google Shape;617;p59"/>
            <p:cNvSpPr/>
            <p:nvPr/>
          </p:nvSpPr>
          <p:spPr>
            <a:xfrm>
              <a:off x="3040450" y="4556400"/>
              <a:ext cx="3100" cy="3900"/>
            </a:xfrm>
            <a:custGeom>
              <a:avLst/>
              <a:gdLst/>
              <a:ahLst/>
              <a:cxnLst/>
              <a:rect l="l" t="t" r="r" b="b"/>
              <a:pathLst>
                <a:path w="124" h="156" extrusionOk="0">
                  <a:moveTo>
                    <a:pt x="21" y="0"/>
                  </a:moveTo>
                  <a:cubicBezTo>
                    <a:pt x="13" y="0"/>
                    <a:pt x="5" y="9"/>
                    <a:pt x="5" y="50"/>
                  </a:cubicBezTo>
                  <a:cubicBezTo>
                    <a:pt x="1" y="70"/>
                    <a:pt x="5" y="95"/>
                    <a:pt x="17" y="111"/>
                  </a:cubicBezTo>
                  <a:cubicBezTo>
                    <a:pt x="21" y="121"/>
                    <a:pt x="27" y="134"/>
                    <a:pt x="31" y="134"/>
                  </a:cubicBezTo>
                  <a:cubicBezTo>
                    <a:pt x="32" y="134"/>
                    <a:pt x="33" y="133"/>
                    <a:pt x="34" y="132"/>
                  </a:cubicBezTo>
                  <a:cubicBezTo>
                    <a:pt x="38" y="126"/>
                    <a:pt x="41" y="123"/>
                    <a:pt x="45" y="123"/>
                  </a:cubicBezTo>
                  <a:cubicBezTo>
                    <a:pt x="56" y="123"/>
                    <a:pt x="65" y="146"/>
                    <a:pt x="75" y="152"/>
                  </a:cubicBezTo>
                  <a:cubicBezTo>
                    <a:pt x="79" y="155"/>
                    <a:pt x="83" y="156"/>
                    <a:pt x="87" y="156"/>
                  </a:cubicBezTo>
                  <a:cubicBezTo>
                    <a:pt x="96" y="156"/>
                    <a:pt x="106" y="151"/>
                    <a:pt x="112" y="148"/>
                  </a:cubicBezTo>
                  <a:cubicBezTo>
                    <a:pt x="120" y="144"/>
                    <a:pt x="124" y="107"/>
                    <a:pt x="124" y="70"/>
                  </a:cubicBezTo>
                  <a:cubicBezTo>
                    <a:pt x="124" y="33"/>
                    <a:pt x="120" y="21"/>
                    <a:pt x="112" y="13"/>
                  </a:cubicBezTo>
                  <a:lnTo>
                    <a:pt x="108" y="13"/>
                  </a:lnTo>
                  <a:lnTo>
                    <a:pt x="42" y="0"/>
                  </a:lnTo>
                  <a:lnTo>
                    <a:pt x="42" y="4"/>
                  </a:lnTo>
                  <a:cubicBezTo>
                    <a:pt x="34" y="4"/>
                    <a:pt x="26" y="0"/>
                    <a:pt x="21"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18" name="Google Shape;618;p59"/>
            <p:cNvSpPr/>
            <p:nvPr/>
          </p:nvSpPr>
          <p:spPr>
            <a:xfrm>
              <a:off x="3038825" y="4556575"/>
              <a:ext cx="1550" cy="2650"/>
            </a:xfrm>
            <a:custGeom>
              <a:avLst/>
              <a:gdLst/>
              <a:ahLst/>
              <a:cxnLst/>
              <a:rect l="l" t="t" r="r" b="b"/>
              <a:pathLst>
                <a:path w="62" h="106" extrusionOk="0">
                  <a:moveTo>
                    <a:pt x="32" y="1"/>
                  </a:moveTo>
                  <a:cubicBezTo>
                    <a:pt x="23" y="1"/>
                    <a:pt x="16" y="11"/>
                    <a:pt x="8" y="18"/>
                  </a:cubicBezTo>
                  <a:cubicBezTo>
                    <a:pt x="4" y="30"/>
                    <a:pt x="0" y="43"/>
                    <a:pt x="4" y="59"/>
                  </a:cubicBezTo>
                  <a:cubicBezTo>
                    <a:pt x="0" y="71"/>
                    <a:pt x="4" y="84"/>
                    <a:pt x="8" y="96"/>
                  </a:cubicBezTo>
                  <a:cubicBezTo>
                    <a:pt x="14" y="102"/>
                    <a:pt x="20" y="105"/>
                    <a:pt x="26" y="105"/>
                  </a:cubicBezTo>
                  <a:cubicBezTo>
                    <a:pt x="37" y="105"/>
                    <a:pt x="49" y="95"/>
                    <a:pt x="62" y="71"/>
                  </a:cubicBezTo>
                  <a:cubicBezTo>
                    <a:pt x="54" y="5"/>
                    <a:pt x="47" y="2"/>
                    <a:pt x="40" y="2"/>
                  </a:cubicBezTo>
                  <a:cubicBezTo>
                    <a:pt x="39" y="2"/>
                    <a:pt x="38" y="2"/>
                    <a:pt x="37" y="2"/>
                  </a:cubicBezTo>
                  <a:cubicBezTo>
                    <a:pt x="35" y="1"/>
                    <a:pt x="34" y="1"/>
                    <a:pt x="32"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19" name="Google Shape;619;p59"/>
            <p:cNvSpPr/>
            <p:nvPr/>
          </p:nvSpPr>
          <p:spPr>
            <a:xfrm>
              <a:off x="3037375" y="4556275"/>
              <a:ext cx="1275" cy="3325"/>
            </a:xfrm>
            <a:custGeom>
              <a:avLst/>
              <a:gdLst/>
              <a:ahLst/>
              <a:cxnLst/>
              <a:rect l="l" t="t" r="r" b="b"/>
              <a:pathLst>
                <a:path w="51" h="133" extrusionOk="0">
                  <a:moveTo>
                    <a:pt x="22" y="0"/>
                  </a:moveTo>
                  <a:cubicBezTo>
                    <a:pt x="18" y="0"/>
                    <a:pt x="14" y="4"/>
                    <a:pt x="9" y="9"/>
                  </a:cubicBezTo>
                  <a:cubicBezTo>
                    <a:pt x="5" y="22"/>
                    <a:pt x="1" y="38"/>
                    <a:pt x="1" y="50"/>
                  </a:cubicBezTo>
                  <a:cubicBezTo>
                    <a:pt x="1" y="71"/>
                    <a:pt x="5" y="87"/>
                    <a:pt x="9" y="108"/>
                  </a:cubicBezTo>
                  <a:cubicBezTo>
                    <a:pt x="14" y="125"/>
                    <a:pt x="19" y="132"/>
                    <a:pt x="24" y="132"/>
                  </a:cubicBezTo>
                  <a:cubicBezTo>
                    <a:pt x="33" y="132"/>
                    <a:pt x="42" y="110"/>
                    <a:pt x="50" y="71"/>
                  </a:cubicBezTo>
                  <a:cubicBezTo>
                    <a:pt x="41" y="21"/>
                    <a:pt x="32" y="0"/>
                    <a:pt x="22"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20" name="Google Shape;620;p59"/>
            <p:cNvSpPr/>
            <p:nvPr/>
          </p:nvSpPr>
          <p:spPr>
            <a:xfrm>
              <a:off x="3045275" y="4556825"/>
              <a:ext cx="950" cy="3400"/>
            </a:xfrm>
            <a:custGeom>
              <a:avLst/>
              <a:gdLst/>
              <a:ahLst/>
              <a:cxnLst/>
              <a:rect l="l" t="t" r="r" b="b"/>
              <a:pathLst>
                <a:path w="38" h="136" extrusionOk="0">
                  <a:moveTo>
                    <a:pt x="21" y="1"/>
                  </a:moveTo>
                  <a:cubicBezTo>
                    <a:pt x="16" y="1"/>
                    <a:pt x="11" y="18"/>
                    <a:pt x="1" y="53"/>
                  </a:cubicBezTo>
                  <a:cubicBezTo>
                    <a:pt x="5" y="110"/>
                    <a:pt x="12" y="136"/>
                    <a:pt x="20" y="136"/>
                  </a:cubicBezTo>
                  <a:cubicBezTo>
                    <a:pt x="20" y="136"/>
                    <a:pt x="21" y="135"/>
                    <a:pt x="21" y="135"/>
                  </a:cubicBezTo>
                  <a:cubicBezTo>
                    <a:pt x="29" y="127"/>
                    <a:pt x="38" y="98"/>
                    <a:pt x="38" y="53"/>
                  </a:cubicBezTo>
                  <a:cubicBezTo>
                    <a:pt x="29" y="18"/>
                    <a:pt x="25" y="1"/>
                    <a:pt x="21"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21" name="Google Shape;621;p59"/>
            <p:cNvSpPr/>
            <p:nvPr/>
          </p:nvSpPr>
          <p:spPr>
            <a:xfrm>
              <a:off x="3043850" y="4556800"/>
              <a:ext cx="1050" cy="3425"/>
            </a:xfrm>
            <a:custGeom>
              <a:avLst/>
              <a:gdLst/>
              <a:ahLst/>
              <a:cxnLst/>
              <a:rect l="l" t="t" r="r" b="b"/>
              <a:pathLst>
                <a:path w="42" h="137" extrusionOk="0">
                  <a:moveTo>
                    <a:pt x="17" y="1"/>
                  </a:moveTo>
                  <a:cubicBezTo>
                    <a:pt x="13" y="9"/>
                    <a:pt x="9" y="21"/>
                    <a:pt x="4" y="29"/>
                  </a:cubicBezTo>
                  <a:cubicBezTo>
                    <a:pt x="0" y="46"/>
                    <a:pt x="0" y="58"/>
                    <a:pt x="4" y="71"/>
                  </a:cubicBezTo>
                  <a:cubicBezTo>
                    <a:pt x="4" y="109"/>
                    <a:pt x="12" y="137"/>
                    <a:pt x="19" y="137"/>
                  </a:cubicBezTo>
                  <a:cubicBezTo>
                    <a:pt x="20" y="137"/>
                    <a:pt x="20" y="136"/>
                    <a:pt x="21" y="136"/>
                  </a:cubicBezTo>
                  <a:cubicBezTo>
                    <a:pt x="37" y="112"/>
                    <a:pt x="41" y="87"/>
                    <a:pt x="41" y="58"/>
                  </a:cubicBezTo>
                  <a:cubicBezTo>
                    <a:pt x="41" y="25"/>
                    <a:pt x="33" y="5"/>
                    <a:pt x="21"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22" name="Google Shape;622;p59"/>
            <p:cNvSpPr/>
            <p:nvPr/>
          </p:nvSpPr>
          <p:spPr>
            <a:xfrm>
              <a:off x="3046500" y="4556600"/>
              <a:ext cx="950" cy="3175"/>
            </a:xfrm>
            <a:custGeom>
              <a:avLst/>
              <a:gdLst/>
              <a:ahLst/>
              <a:cxnLst/>
              <a:rect l="l" t="t" r="r" b="b"/>
              <a:pathLst>
                <a:path w="38" h="127" extrusionOk="0">
                  <a:moveTo>
                    <a:pt x="21" y="1"/>
                  </a:moveTo>
                  <a:cubicBezTo>
                    <a:pt x="17" y="5"/>
                    <a:pt x="13" y="5"/>
                    <a:pt x="9" y="13"/>
                  </a:cubicBezTo>
                  <a:cubicBezTo>
                    <a:pt x="5" y="21"/>
                    <a:pt x="5" y="33"/>
                    <a:pt x="1" y="46"/>
                  </a:cubicBezTo>
                  <a:cubicBezTo>
                    <a:pt x="1" y="66"/>
                    <a:pt x="5" y="87"/>
                    <a:pt x="9" y="107"/>
                  </a:cubicBezTo>
                  <a:cubicBezTo>
                    <a:pt x="11" y="120"/>
                    <a:pt x="14" y="126"/>
                    <a:pt x="18" y="126"/>
                  </a:cubicBezTo>
                  <a:cubicBezTo>
                    <a:pt x="24" y="126"/>
                    <a:pt x="31" y="112"/>
                    <a:pt x="34" y="87"/>
                  </a:cubicBezTo>
                  <a:cubicBezTo>
                    <a:pt x="38" y="70"/>
                    <a:pt x="38" y="54"/>
                    <a:pt x="34" y="33"/>
                  </a:cubicBezTo>
                  <a:cubicBezTo>
                    <a:pt x="34" y="21"/>
                    <a:pt x="26" y="13"/>
                    <a:pt x="21"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23" name="Google Shape;623;p59"/>
            <p:cNvSpPr/>
            <p:nvPr/>
          </p:nvSpPr>
          <p:spPr>
            <a:xfrm>
              <a:off x="3037700" y="4595075"/>
              <a:ext cx="9350" cy="4425"/>
            </a:xfrm>
            <a:custGeom>
              <a:avLst/>
              <a:gdLst/>
              <a:ahLst/>
              <a:cxnLst/>
              <a:rect l="l" t="t" r="r" b="b"/>
              <a:pathLst>
                <a:path w="374" h="177" extrusionOk="0">
                  <a:moveTo>
                    <a:pt x="17" y="0"/>
                  </a:moveTo>
                  <a:cubicBezTo>
                    <a:pt x="12" y="0"/>
                    <a:pt x="8" y="4"/>
                    <a:pt x="8" y="8"/>
                  </a:cubicBezTo>
                  <a:cubicBezTo>
                    <a:pt x="4" y="33"/>
                    <a:pt x="0" y="58"/>
                    <a:pt x="4" y="86"/>
                  </a:cubicBezTo>
                  <a:cubicBezTo>
                    <a:pt x="7" y="131"/>
                    <a:pt x="14" y="165"/>
                    <a:pt x="24" y="165"/>
                  </a:cubicBezTo>
                  <a:cubicBezTo>
                    <a:pt x="28" y="165"/>
                    <a:pt x="32" y="159"/>
                    <a:pt x="37" y="148"/>
                  </a:cubicBezTo>
                  <a:cubicBezTo>
                    <a:pt x="46" y="129"/>
                    <a:pt x="55" y="123"/>
                    <a:pt x="63" y="123"/>
                  </a:cubicBezTo>
                  <a:cubicBezTo>
                    <a:pt x="73" y="123"/>
                    <a:pt x="82" y="131"/>
                    <a:pt x="90" y="136"/>
                  </a:cubicBezTo>
                  <a:cubicBezTo>
                    <a:pt x="94" y="140"/>
                    <a:pt x="103" y="140"/>
                    <a:pt x="111" y="144"/>
                  </a:cubicBezTo>
                  <a:lnTo>
                    <a:pt x="222" y="160"/>
                  </a:lnTo>
                  <a:cubicBezTo>
                    <a:pt x="234" y="160"/>
                    <a:pt x="246" y="167"/>
                    <a:pt x="259" y="167"/>
                  </a:cubicBezTo>
                  <a:cubicBezTo>
                    <a:pt x="263" y="167"/>
                    <a:pt x="267" y="166"/>
                    <a:pt x="271" y="164"/>
                  </a:cubicBezTo>
                  <a:cubicBezTo>
                    <a:pt x="278" y="163"/>
                    <a:pt x="286" y="161"/>
                    <a:pt x="293" y="161"/>
                  </a:cubicBezTo>
                  <a:cubicBezTo>
                    <a:pt x="303" y="161"/>
                    <a:pt x="313" y="164"/>
                    <a:pt x="324" y="173"/>
                  </a:cubicBezTo>
                  <a:cubicBezTo>
                    <a:pt x="327" y="175"/>
                    <a:pt x="329" y="176"/>
                    <a:pt x="331" y="176"/>
                  </a:cubicBezTo>
                  <a:cubicBezTo>
                    <a:pt x="337" y="176"/>
                    <a:pt x="343" y="170"/>
                    <a:pt x="349" y="164"/>
                  </a:cubicBezTo>
                  <a:cubicBezTo>
                    <a:pt x="357" y="156"/>
                    <a:pt x="369" y="156"/>
                    <a:pt x="373" y="91"/>
                  </a:cubicBezTo>
                  <a:cubicBezTo>
                    <a:pt x="361" y="50"/>
                    <a:pt x="349" y="50"/>
                    <a:pt x="337" y="50"/>
                  </a:cubicBezTo>
                  <a:cubicBezTo>
                    <a:pt x="324" y="52"/>
                    <a:pt x="312" y="53"/>
                    <a:pt x="300" y="53"/>
                  </a:cubicBezTo>
                  <a:cubicBezTo>
                    <a:pt x="287" y="53"/>
                    <a:pt x="275" y="52"/>
                    <a:pt x="263" y="50"/>
                  </a:cubicBezTo>
                  <a:cubicBezTo>
                    <a:pt x="209" y="29"/>
                    <a:pt x="156" y="17"/>
                    <a:pt x="103" y="4"/>
                  </a:cubicBezTo>
                  <a:cubicBezTo>
                    <a:pt x="74" y="0"/>
                    <a:pt x="45" y="0"/>
                    <a:pt x="17"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24" name="Google Shape;624;p59"/>
            <p:cNvSpPr/>
            <p:nvPr/>
          </p:nvSpPr>
          <p:spPr>
            <a:xfrm>
              <a:off x="3036350" y="4594950"/>
              <a:ext cx="1250" cy="3425"/>
            </a:xfrm>
            <a:custGeom>
              <a:avLst/>
              <a:gdLst/>
              <a:ahLst/>
              <a:cxnLst/>
              <a:rect l="l" t="t" r="r" b="b"/>
              <a:pathLst>
                <a:path w="50" h="137" extrusionOk="0">
                  <a:moveTo>
                    <a:pt x="27" y="0"/>
                  </a:moveTo>
                  <a:cubicBezTo>
                    <a:pt x="19" y="0"/>
                    <a:pt x="11" y="15"/>
                    <a:pt x="5" y="34"/>
                  </a:cubicBezTo>
                  <a:cubicBezTo>
                    <a:pt x="1" y="91"/>
                    <a:pt x="1" y="112"/>
                    <a:pt x="13" y="128"/>
                  </a:cubicBezTo>
                  <a:cubicBezTo>
                    <a:pt x="18" y="132"/>
                    <a:pt x="23" y="136"/>
                    <a:pt x="28" y="136"/>
                  </a:cubicBezTo>
                  <a:cubicBezTo>
                    <a:pt x="37" y="136"/>
                    <a:pt x="44" y="119"/>
                    <a:pt x="50" y="46"/>
                  </a:cubicBezTo>
                  <a:cubicBezTo>
                    <a:pt x="42" y="13"/>
                    <a:pt x="34" y="0"/>
                    <a:pt x="27"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25" name="Google Shape;625;p59"/>
            <p:cNvSpPr/>
            <p:nvPr/>
          </p:nvSpPr>
          <p:spPr>
            <a:xfrm>
              <a:off x="3034725" y="4595450"/>
              <a:ext cx="1150" cy="3375"/>
            </a:xfrm>
            <a:custGeom>
              <a:avLst/>
              <a:gdLst/>
              <a:ahLst/>
              <a:cxnLst/>
              <a:rect l="l" t="t" r="r" b="b"/>
              <a:pathLst>
                <a:path w="46" h="135" extrusionOk="0">
                  <a:moveTo>
                    <a:pt x="19" y="1"/>
                  </a:moveTo>
                  <a:cubicBezTo>
                    <a:pt x="12" y="1"/>
                    <a:pt x="6" y="8"/>
                    <a:pt x="0" y="30"/>
                  </a:cubicBezTo>
                  <a:cubicBezTo>
                    <a:pt x="0" y="88"/>
                    <a:pt x="8" y="125"/>
                    <a:pt x="17" y="133"/>
                  </a:cubicBezTo>
                  <a:cubicBezTo>
                    <a:pt x="18" y="134"/>
                    <a:pt x="20" y="135"/>
                    <a:pt x="21" y="135"/>
                  </a:cubicBezTo>
                  <a:cubicBezTo>
                    <a:pt x="31" y="135"/>
                    <a:pt x="38" y="112"/>
                    <a:pt x="41" y="80"/>
                  </a:cubicBezTo>
                  <a:cubicBezTo>
                    <a:pt x="45" y="59"/>
                    <a:pt x="45" y="35"/>
                    <a:pt x="37" y="14"/>
                  </a:cubicBezTo>
                  <a:cubicBezTo>
                    <a:pt x="31" y="8"/>
                    <a:pt x="25" y="1"/>
                    <a:pt x="19"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26" name="Google Shape;626;p59"/>
            <p:cNvSpPr/>
            <p:nvPr/>
          </p:nvSpPr>
          <p:spPr>
            <a:xfrm>
              <a:off x="3050725" y="4596300"/>
              <a:ext cx="725" cy="2600"/>
            </a:xfrm>
            <a:custGeom>
              <a:avLst/>
              <a:gdLst/>
              <a:ahLst/>
              <a:cxnLst/>
              <a:rect l="l" t="t" r="r" b="b"/>
              <a:pathLst>
                <a:path w="29" h="104" extrusionOk="0">
                  <a:moveTo>
                    <a:pt x="17" y="1"/>
                  </a:moveTo>
                  <a:cubicBezTo>
                    <a:pt x="13" y="5"/>
                    <a:pt x="8" y="1"/>
                    <a:pt x="8" y="9"/>
                  </a:cubicBezTo>
                  <a:cubicBezTo>
                    <a:pt x="4" y="21"/>
                    <a:pt x="4" y="37"/>
                    <a:pt x="4" y="54"/>
                  </a:cubicBezTo>
                  <a:cubicBezTo>
                    <a:pt x="0" y="66"/>
                    <a:pt x="4" y="78"/>
                    <a:pt x="8" y="87"/>
                  </a:cubicBezTo>
                  <a:cubicBezTo>
                    <a:pt x="13" y="95"/>
                    <a:pt x="21" y="99"/>
                    <a:pt x="29" y="103"/>
                  </a:cubicBezTo>
                  <a:cubicBezTo>
                    <a:pt x="29" y="74"/>
                    <a:pt x="29" y="50"/>
                    <a:pt x="29" y="33"/>
                  </a:cubicBezTo>
                  <a:cubicBezTo>
                    <a:pt x="29" y="1"/>
                    <a:pt x="21" y="1"/>
                    <a:pt x="17"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27" name="Google Shape;627;p59"/>
            <p:cNvSpPr/>
            <p:nvPr/>
          </p:nvSpPr>
          <p:spPr>
            <a:xfrm>
              <a:off x="3026000" y="4516750"/>
              <a:ext cx="14900" cy="5650"/>
            </a:xfrm>
            <a:custGeom>
              <a:avLst/>
              <a:gdLst/>
              <a:ahLst/>
              <a:cxnLst/>
              <a:rect l="l" t="t" r="r" b="b"/>
              <a:pathLst>
                <a:path w="596" h="226" extrusionOk="0">
                  <a:moveTo>
                    <a:pt x="82" y="1"/>
                  </a:moveTo>
                  <a:cubicBezTo>
                    <a:pt x="81" y="1"/>
                    <a:pt x="79" y="1"/>
                    <a:pt x="78" y="2"/>
                  </a:cubicBezTo>
                  <a:cubicBezTo>
                    <a:pt x="67" y="13"/>
                    <a:pt x="53" y="19"/>
                    <a:pt x="38" y="19"/>
                  </a:cubicBezTo>
                  <a:cubicBezTo>
                    <a:pt x="31" y="19"/>
                    <a:pt x="24" y="18"/>
                    <a:pt x="17" y="15"/>
                  </a:cubicBezTo>
                  <a:cubicBezTo>
                    <a:pt x="16" y="14"/>
                    <a:pt x="15" y="14"/>
                    <a:pt x="14" y="14"/>
                  </a:cubicBezTo>
                  <a:cubicBezTo>
                    <a:pt x="7" y="14"/>
                    <a:pt x="0" y="32"/>
                    <a:pt x="0" y="72"/>
                  </a:cubicBezTo>
                  <a:cubicBezTo>
                    <a:pt x="0" y="123"/>
                    <a:pt x="7" y="152"/>
                    <a:pt x="17" y="152"/>
                  </a:cubicBezTo>
                  <a:cubicBezTo>
                    <a:pt x="18" y="152"/>
                    <a:pt x="19" y="151"/>
                    <a:pt x="21" y="150"/>
                  </a:cubicBezTo>
                  <a:cubicBezTo>
                    <a:pt x="23" y="149"/>
                    <a:pt x="26" y="149"/>
                    <a:pt x="28" y="149"/>
                  </a:cubicBezTo>
                  <a:cubicBezTo>
                    <a:pt x="43" y="149"/>
                    <a:pt x="60" y="163"/>
                    <a:pt x="71" y="163"/>
                  </a:cubicBezTo>
                  <a:cubicBezTo>
                    <a:pt x="72" y="163"/>
                    <a:pt x="73" y="163"/>
                    <a:pt x="74" y="163"/>
                  </a:cubicBezTo>
                  <a:cubicBezTo>
                    <a:pt x="86" y="158"/>
                    <a:pt x="99" y="154"/>
                    <a:pt x="107" y="121"/>
                  </a:cubicBezTo>
                  <a:lnTo>
                    <a:pt x="181" y="216"/>
                  </a:lnTo>
                  <a:cubicBezTo>
                    <a:pt x="187" y="196"/>
                    <a:pt x="193" y="189"/>
                    <a:pt x="200" y="189"/>
                  </a:cubicBezTo>
                  <a:cubicBezTo>
                    <a:pt x="213" y="189"/>
                    <a:pt x="225" y="212"/>
                    <a:pt x="230" y="212"/>
                  </a:cubicBezTo>
                  <a:cubicBezTo>
                    <a:pt x="231" y="211"/>
                    <a:pt x="232" y="211"/>
                    <a:pt x="233" y="211"/>
                  </a:cubicBezTo>
                  <a:cubicBezTo>
                    <a:pt x="242" y="211"/>
                    <a:pt x="249" y="226"/>
                    <a:pt x="255" y="226"/>
                  </a:cubicBezTo>
                  <a:cubicBezTo>
                    <a:pt x="256" y="226"/>
                    <a:pt x="258" y="225"/>
                    <a:pt x="259" y="224"/>
                  </a:cubicBezTo>
                  <a:cubicBezTo>
                    <a:pt x="288" y="204"/>
                    <a:pt x="312" y="183"/>
                    <a:pt x="345" y="167"/>
                  </a:cubicBezTo>
                  <a:cubicBezTo>
                    <a:pt x="370" y="158"/>
                    <a:pt x="398" y="142"/>
                    <a:pt x="427" y="134"/>
                  </a:cubicBezTo>
                  <a:cubicBezTo>
                    <a:pt x="431" y="132"/>
                    <a:pt x="436" y="131"/>
                    <a:pt x="441" y="131"/>
                  </a:cubicBezTo>
                  <a:cubicBezTo>
                    <a:pt x="454" y="131"/>
                    <a:pt x="466" y="138"/>
                    <a:pt x="472" y="150"/>
                  </a:cubicBezTo>
                  <a:cubicBezTo>
                    <a:pt x="474" y="154"/>
                    <a:pt x="476" y="156"/>
                    <a:pt x="478" y="156"/>
                  </a:cubicBezTo>
                  <a:cubicBezTo>
                    <a:pt x="483" y="156"/>
                    <a:pt x="490" y="149"/>
                    <a:pt x="493" y="146"/>
                  </a:cubicBezTo>
                  <a:cubicBezTo>
                    <a:pt x="497" y="146"/>
                    <a:pt x="501" y="142"/>
                    <a:pt x="505" y="142"/>
                  </a:cubicBezTo>
                  <a:cubicBezTo>
                    <a:pt x="530" y="142"/>
                    <a:pt x="554" y="150"/>
                    <a:pt x="583" y="154"/>
                  </a:cubicBezTo>
                  <a:cubicBezTo>
                    <a:pt x="583" y="154"/>
                    <a:pt x="587" y="150"/>
                    <a:pt x="591" y="146"/>
                  </a:cubicBezTo>
                  <a:cubicBezTo>
                    <a:pt x="595" y="130"/>
                    <a:pt x="595" y="113"/>
                    <a:pt x="595" y="93"/>
                  </a:cubicBezTo>
                  <a:cubicBezTo>
                    <a:pt x="595" y="85"/>
                    <a:pt x="595" y="76"/>
                    <a:pt x="595" y="72"/>
                  </a:cubicBezTo>
                  <a:cubicBezTo>
                    <a:pt x="591" y="60"/>
                    <a:pt x="591" y="48"/>
                    <a:pt x="583" y="35"/>
                  </a:cubicBezTo>
                  <a:cubicBezTo>
                    <a:pt x="579" y="31"/>
                    <a:pt x="571" y="27"/>
                    <a:pt x="558" y="27"/>
                  </a:cubicBezTo>
                  <a:cubicBezTo>
                    <a:pt x="547" y="27"/>
                    <a:pt x="535" y="36"/>
                    <a:pt x="523" y="36"/>
                  </a:cubicBezTo>
                  <a:cubicBezTo>
                    <a:pt x="516" y="36"/>
                    <a:pt x="510" y="34"/>
                    <a:pt x="505" y="27"/>
                  </a:cubicBezTo>
                  <a:cubicBezTo>
                    <a:pt x="494" y="16"/>
                    <a:pt x="483" y="12"/>
                    <a:pt x="472" y="12"/>
                  </a:cubicBezTo>
                  <a:cubicBezTo>
                    <a:pt x="456" y="12"/>
                    <a:pt x="440" y="21"/>
                    <a:pt x="423" y="23"/>
                  </a:cubicBezTo>
                  <a:cubicBezTo>
                    <a:pt x="419" y="23"/>
                    <a:pt x="411" y="27"/>
                    <a:pt x="402" y="27"/>
                  </a:cubicBezTo>
                  <a:cubicBezTo>
                    <a:pt x="391" y="27"/>
                    <a:pt x="379" y="18"/>
                    <a:pt x="367" y="18"/>
                  </a:cubicBezTo>
                  <a:cubicBezTo>
                    <a:pt x="362" y="18"/>
                    <a:pt x="358" y="20"/>
                    <a:pt x="353" y="23"/>
                  </a:cubicBezTo>
                  <a:cubicBezTo>
                    <a:pt x="338" y="31"/>
                    <a:pt x="324" y="34"/>
                    <a:pt x="309" y="34"/>
                  </a:cubicBezTo>
                  <a:cubicBezTo>
                    <a:pt x="280" y="34"/>
                    <a:pt x="252" y="23"/>
                    <a:pt x="222" y="23"/>
                  </a:cubicBezTo>
                  <a:cubicBezTo>
                    <a:pt x="209" y="20"/>
                    <a:pt x="195" y="8"/>
                    <a:pt x="184" y="8"/>
                  </a:cubicBezTo>
                  <a:cubicBezTo>
                    <a:pt x="182" y="8"/>
                    <a:pt x="179" y="9"/>
                    <a:pt x="177" y="11"/>
                  </a:cubicBezTo>
                  <a:cubicBezTo>
                    <a:pt x="174" y="12"/>
                    <a:pt x="172" y="12"/>
                    <a:pt x="169" y="12"/>
                  </a:cubicBezTo>
                  <a:cubicBezTo>
                    <a:pt x="160" y="12"/>
                    <a:pt x="151" y="8"/>
                    <a:pt x="143" y="8"/>
                  </a:cubicBezTo>
                  <a:cubicBezTo>
                    <a:pt x="131" y="8"/>
                    <a:pt x="120" y="16"/>
                    <a:pt x="111" y="60"/>
                  </a:cubicBezTo>
                  <a:cubicBezTo>
                    <a:pt x="97" y="21"/>
                    <a:pt x="89" y="1"/>
                    <a:pt x="82"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28" name="Google Shape;628;p59"/>
            <p:cNvSpPr/>
            <p:nvPr/>
          </p:nvSpPr>
          <p:spPr>
            <a:xfrm>
              <a:off x="3046500" y="4516725"/>
              <a:ext cx="2400" cy="3175"/>
            </a:xfrm>
            <a:custGeom>
              <a:avLst/>
              <a:gdLst/>
              <a:ahLst/>
              <a:cxnLst/>
              <a:rect l="l" t="t" r="r" b="b"/>
              <a:pathLst>
                <a:path w="96" h="127" extrusionOk="0">
                  <a:moveTo>
                    <a:pt x="47" y="0"/>
                  </a:moveTo>
                  <a:cubicBezTo>
                    <a:pt x="38" y="0"/>
                    <a:pt x="30" y="1"/>
                    <a:pt x="21" y="3"/>
                  </a:cubicBezTo>
                  <a:cubicBezTo>
                    <a:pt x="13" y="3"/>
                    <a:pt x="5" y="20"/>
                    <a:pt x="5" y="53"/>
                  </a:cubicBezTo>
                  <a:cubicBezTo>
                    <a:pt x="1" y="77"/>
                    <a:pt x="9" y="102"/>
                    <a:pt x="21" y="122"/>
                  </a:cubicBezTo>
                  <a:cubicBezTo>
                    <a:pt x="21" y="127"/>
                    <a:pt x="26" y="127"/>
                    <a:pt x="26" y="127"/>
                  </a:cubicBezTo>
                  <a:cubicBezTo>
                    <a:pt x="31" y="115"/>
                    <a:pt x="37" y="112"/>
                    <a:pt x="43" y="112"/>
                  </a:cubicBezTo>
                  <a:cubicBezTo>
                    <a:pt x="52" y="112"/>
                    <a:pt x="60" y="120"/>
                    <a:pt x="69" y="120"/>
                  </a:cubicBezTo>
                  <a:cubicBezTo>
                    <a:pt x="71" y="120"/>
                    <a:pt x="73" y="119"/>
                    <a:pt x="75" y="118"/>
                  </a:cubicBezTo>
                  <a:cubicBezTo>
                    <a:pt x="83" y="118"/>
                    <a:pt x="91" y="110"/>
                    <a:pt x="95" y="69"/>
                  </a:cubicBezTo>
                  <a:cubicBezTo>
                    <a:pt x="87" y="12"/>
                    <a:pt x="87" y="8"/>
                    <a:pt x="75" y="3"/>
                  </a:cubicBezTo>
                  <a:cubicBezTo>
                    <a:pt x="65" y="1"/>
                    <a:pt x="55" y="0"/>
                    <a:pt x="47"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29" name="Google Shape;629;p59"/>
            <p:cNvSpPr/>
            <p:nvPr/>
          </p:nvSpPr>
          <p:spPr>
            <a:xfrm>
              <a:off x="3043750" y="4516450"/>
              <a:ext cx="1050" cy="3350"/>
            </a:xfrm>
            <a:custGeom>
              <a:avLst/>
              <a:gdLst/>
              <a:ahLst/>
              <a:cxnLst/>
              <a:rect l="l" t="t" r="r" b="b"/>
              <a:pathLst>
                <a:path w="42" h="134" extrusionOk="0">
                  <a:moveTo>
                    <a:pt x="11" y="1"/>
                  </a:moveTo>
                  <a:cubicBezTo>
                    <a:pt x="7" y="1"/>
                    <a:pt x="4" y="25"/>
                    <a:pt x="0" y="68"/>
                  </a:cubicBezTo>
                  <a:cubicBezTo>
                    <a:pt x="0" y="88"/>
                    <a:pt x="4" y="109"/>
                    <a:pt x="13" y="129"/>
                  </a:cubicBezTo>
                  <a:cubicBezTo>
                    <a:pt x="14" y="132"/>
                    <a:pt x="16" y="134"/>
                    <a:pt x="18" y="134"/>
                  </a:cubicBezTo>
                  <a:cubicBezTo>
                    <a:pt x="22" y="134"/>
                    <a:pt x="28" y="129"/>
                    <a:pt x="33" y="121"/>
                  </a:cubicBezTo>
                  <a:cubicBezTo>
                    <a:pt x="41" y="92"/>
                    <a:pt x="41" y="64"/>
                    <a:pt x="37" y="35"/>
                  </a:cubicBezTo>
                  <a:cubicBezTo>
                    <a:pt x="33" y="23"/>
                    <a:pt x="25" y="10"/>
                    <a:pt x="13" y="2"/>
                  </a:cubicBezTo>
                  <a:cubicBezTo>
                    <a:pt x="12" y="1"/>
                    <a:pt x="11" y="1"/>
                    <a:pt x="11"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30" name="Google Shape;630;p59"/>
            <p:cNvSpPr/>
            <p:nvPr/>
          </p:nvSpPr>
          <p:spPr>
            <a:xfrm>
              <a:off x="3042100" y="4516875"/>
              <a:ext cx="1150" cy="3475"/>
            </a:xfrm>
            <a:custGeom>
              <a:avLst/>
              <a:gdLst/>
              <a:ahLst/>
              <a:cxnLst/>
              <a:rect l="l" t="t" r="r" b="b"/>
              <a:pathLst>
                <a:path w="46" h="139" extrusionOk="0">
                  <a:moveTo>
                    <a:pt x="22" y="0"/>
                  </a:moveTo>
                  <a:cubicBezTo>
                    <a:pt x="15" y="0"/>
                    <a:pt x="9" y="11"/>
                    <a:pt x="5" y="43"/>
                  </a:cubicBezTo>
                  <a:cubicBezTo>
                    <a:pt x="1" y="75"/>
                    <a:pt x="5" y="108"/>
                    <a:pt x="17" y="137"/>
                  </a:cubicBezTo>
                  <a:cubicBezTo>
                    <a:pt x="18" y="138"/>
                    <a:pt x="19" y="138"/>
                    <a:pt x="20" y="138"/>
                  </a:cubicBezTo>
                  <a:cubicBezTo>
                    <a:pt x="28" y="138"/>
                    <a:pt x="38" y="108"/>
                    <a:pt x="42" y="71"/>
                  </a:cubicBezTo>
                  <a:cubicBezTo>
                    <a:pt x="46" y="51"/>
                    <a:pt x="42" y="30"/>
                    <a:pt x="37" y="14"/>
                  </a:cubicBezTo>
                  <a:cubicBezTo>
                    <a:pt x="32" y="7"/>
                    <a:pt x="27" y="0"/>
                    <a:pt x="22"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31" name="Google Shape;631;p59"/>
            <p:cNvSpPr/>
            <p:nvPr/>
          </p:nvSpPr>
          <p:spPr>
            <a:xfrm>
              <a:off x="3041075" y="4516950"/>
              <a:ext cx="950" cy="3575"/>
            </a:xfrm>
            <a:custGeom>
              <a:avLst/>
              <a:gdLst/>
              <a:ahLst/>
              <a:cxnLst/>
              <a:rect l="l" t="t" r="r" b="b"/>
              <a:pathLst>
                <a:path w="38" h="143" extrusionOk="0">
                  <a:moveTo>
                    <a:pt x="16" y="0"/>
                  </a:moveTo>
                  <a:cubicBezTo>
                    <a:pt x="11" y="0"/>
                    <a:pt x="7" y="19"/>
                    <a:pt x="1" y="56"/>
                  </a:cubicBezTo>
                  <a:cubicBezTo>
                    <a:pt x="4" y="107"/>
                    <a:pt x="8" y="143"/>
                    <a:pt x="16" y="143"/>
                  </a:cubicBezTo>
                  <a:cubicBezTo>
                    <a:pt x="16" y="143"/>
                    <a:pt x="17" y="142"/>
                    <a:pt x="17" y="142"/>
                  </a:cubicBezTo>
                  <a:cubicBezTo>
                    <a:pt x="29" y="134"/>
                    <a:pt x="37" y="113"/>
                    <a:pt x="37" y="52"/>
                  </a:cubicBezTo>
                  <a:cubicBezTo>
                    <a:pt x="27" y="18"/>
                    <a:pt x="21" y="0"/>
                    <a:pt x="16"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32" name="Google Shape;632;p59"/>
            <p:cNvSpPr/>
            <p:nvPr/>
          </p:nvSpPr>
          <p:spPr>
            <a:xfrm>
              <a:off x="3045075" y="4516675"/>
              <a:ext cx="850" cy="2800"/>
            </a:xfrm>
            <a:custGeom>
              <a:avLst/>
              <a:gdLst/>
              <a:ahLst/>
              <a:cxnLst/>
              <a:rect l="l" t="t" r="r" b="b"/>
              <a:pathLst>
                <a:path w="34" h="112" extrusionOk="0">
                  <a:moveTo>
                    <a:pt x="16" y="1"/>
                  </a:moveTo>
                  <a:cubicBezTo>
                    <a:pt x="14" y="1"/>
                    <a:pt x="11" y="3"/>
                    <a:pt x="9" y="10"/>
                  </a:cubicBezTo>
                  <a:cubicBezTo>
                    <a:pt x="5" y="22"/>
                    <a:pt x="1" y="34"/>
                    <a:pt x="1" y="47"/>
                  </a:cubicBezTo>
                  <a:cubicBezTo>
                    <a:pt x="1" y="67"/>
                    <a:pt x="5" y="88"/>
                    <a:pt x="9" y="108"/>
                  </a:cubicBezTo>
                  <a:cubicBezTo>
                    <a:pt x="11" y="110"/>
                    <a:pt x="13" y="112"/>
                    <a:pt x="15" y="112"/>
                  </a:cubicBezTo>
                  <a:cubicBezTo>
                    <a:pt x="23" y="112"/>
                    <a:pt x="30" y="98"/>
                    <a:pt x="33" y="42"/>
                  </a:cubicBezTo>
                  <a:cubicBezTo>
                    <a:pt x="28" y="16"/>
                    <a:pt x="22" y="1"/>
                    <a:pt x="16"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33" name="Google Shape;633;p59"/>
            <p:cNvSpPr/>
            <p:nvPr/>
          </p:nvSpPr>
          <p:spPr>
            <a:xfrm>
              <a:off x="3025075" y="4516975"/>
              <a:ext cx="850" cy="2825"/>
            </a:xfrm>
            <a:custGeom>
              <a:avLst/>
              <a:gdLst/>
              <a:ahLst/>
              <a:cxnLst/>
              <a:rect l="l" t="t" r="r" b="b"/>
              <a:pathLst>
                <a:path w="34" h="113" extrusionOk="0">
                  <a:moveTo>
                    <a:pt x="14" y="0"/>
                  </a:moveTo>
                  <a:cubicBezTo>
                    <a:pt x="11" y="0"/>
                    <a:pt x="7" y="4"/>
                    <a:pt x="5" y="14"/>
                  </a:cubicBezTo>
                  <a:cubicBezTo>
                    <a:pt x="0" y="47"/>
                    <a:pt x="0" y="80"/>
                    <a:pt x="9" y="112"/>
                  </a:cubicBezTo>
                  <a:lnTo>
                    <a:pt x="29" y="96"/>
                  </a:lnTo>
                  <a:cubicBezTo>
                    <a:pt x="33" y="67"/>
                    <a:pt x="29" y="35"/>
                    <a:pt x="21" y="6"/>
                  </a:cubicBezTo>
                  <a:cubicBezTo>
                    <a:pt x="19" y="2"/>
                    <a:pt x="17" y="0"/>
                    <a:pt x="14"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34" name="Google Shape;634;p59"/>
            <p:cNvSpPr/>
            <p:nvPr/>
          </p:nvSpPr>
          <p:spPr>
            <a:xfrm>
              <a:off x="3032050" y="4608600"/>
              <a:ext cx="10700" cy="3775"/>
            </a:xfrm>
            <a:custGeom>
              <a:avLst/>
              <a:gdLst/>
              <a:ahLst/>
              <a:cxnLst/>
              <a:rect l="l" t="t" r="r" b="b"/>
              <a:pathLst>
                <a:path w="428" h="151" extrusionOk="0">
                  <a:moveTo>
                    <a:pt x="50" y="9"/>
                  </a:moveTo>
                  <a:cubicBezTo>
                    <a:pt x="33" y="13"/>
                    <a:pt x="17" y="1"/>
                    <a:pt x="0" y="38"/>
                  </a:cubicBezTo>
                  <a:lnTo>
                    <a:pt x="0" y="95"/>
                  </a:lnTo>
                  <a:cubicBezTo>
                    <a:pt x="13" y="136"/>
                    <a:pt x="25" y="140"/>
                    <a:pt x="41" y="140"/>
                  </a:cubicBezTo>
                  <a:cubicBezTo>
                    <a:pt x="119" y="140"/>
                    <a:pt x="193" y="149"/>
                    <a:pt x="271" y="149"/>
                  </a:cubicBezTo>
                  <a:cubicBezTo>
                    <a:pt x="276" y="150"/>
                    <a:pt x="281" y="150"/>
                    <a:pt x="286" y="150"/>
                  </a:cubicBezTo>
                  <a:cubicBezTo>
                    <a:pt x="301" y="150"/>
                    <a:pt x="316" y="145"/>
                    <a:pt x="329" y="132"/>
                  </a:cubicBezTo>
                  <a:cubicBezTo>
                    <a:pt x="339" y="125"/>
                    <a:pt x="347" y="119"/>
                    <a:pt x="356" y="119"/>
                  </a:cubicBezTo>
                  <a:cubicBezTo>
                    <a:pt x="361" y="119"/>
                    <a:pt x="367" y="122"/>
                    <a:pt x="374" y="128"/>
                  </a:cubicBezTo>
                  <a:cubicBezTo>
                    <a:pt x="378" y="133"/>
                    <a:pt x="383" y="135"/>
                    <a:pt x="387" y="135"/>
                  </a:cubicBezTo>
                  <a:cubicBezTo>
                    <a:pt x="399" y="135"/>
                    <a:pt x="412" y="118"/>
                    <a:pt x="427" y="79"/>
                  </a:cubicBezTo>
                  <a:cubicBezTo>
                    <a:pt x="411" y="37"/>
                    <a:pt x="397" y="20"/>
                    <a:pt x="384" y="20"/>
                  </a:cubicBezTo>
                  <a:cubicBezTo>
                    <a:pt x="376" y="20"/>
                    <a:pt x="369" y="25"/>
                    <a:pt x="362" y="34"/>
                  </a:cubicBezTo>
                  <a:cubicBezTo>
                    <a:pt x="358" y="37"/>
                    <a:pt x="354" y="47"/>
                    <a:pt x="351" y="47"/>
                  </a:cubicBezTo>
                  <a:cubicBezTo>
                    <a:pt x="350" y="47"/>
                    <a:pt x="350" y="47"/>
                    <a:pt x="349" y="46"/>
                  </a:cubicBezTo>
                  <a:cubicBezTo>
                    <a:pt x="334" y="26"/>
                    <a:pt x="320" y="20"/>
                    <a:pt x="306" y="20"/>
                  </a:cubicBezTo>
                  <a:cubicBezTo>
                    <a:pt x="292" y="20"/>
                    <a:pt x="277" y="26"/>
                    <a:pt x="262" y="26"/>
                  </a:cubicBezTo>
                  <a:cubicBezTo>
                    <a:pt x="259" y="26"/>
                    <a:pt x="257" y="26"/>
                    <a:pt x="255" y="26"/>
                  </a:cubicBezTo>
                  <a:cubicBezTo>
                    <a:pt x="210" y="17"/>
                    <a:pt x="165" y="21"/>
                    <a:pt x="119" y="17"/>
                  </a:cubicBezTo>
                  <a:cubicBezTo>
                    <a:pt x="95" y="13"/>
                    <a:pt x="74" y="9"/>
                    <a:pt x="50" y="9"/>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35" name="Google Shape;635;p59"/>
            <p:cNvSpPr/>
            <p:nvPr/>
          </p:nvSpPr>
          <p:spPr>
            <a:xfrm>
              <a:off x="3042825" y="4609575"/>
              <a:ext cx="950" cy="2025"/>
            </a:xfrm>
            <a:custGeom>
              <a:avLst/>
              <a:gdLst/>
              <a:ahLst/>
              <a:cxnLst/>
              <a:rect l="l" t="t" r="r" b="b"/>
              <a:pathLst>
                <a:path w="38" h="81" extrusionOk="0">
                  <a:moveTo>
                    <a:pt x="21" y="0"/>
                  </a:moveTo>
                  <a:cubicBezTo>
                    <a:pt x="15" y="0"/>
                    <a:pt x="9" y="11"/>
                    <a:pt x="0" y="23"/>
                  </a:cubicBezTo>
                  <a:cubicBezTo>
                    <a:pt x="7" y="62"/>
                    <a:pt x="12" y="81"/>
                    <a:pt x="18" y="81"/>
                  </a:cubicBezTo>
                  <a:cubicBezTo>
                    <a:pt x="23" y="81"/>
                    <a:pt x="29" y="65"/>
                    <a:pt x="37" y="36"/>
                  </a:cubicBezTo>
                  <a:cubicBezTo>
                    <a:pt x="31" y="10"/>
                    <a:pt x="26" y="0"/>
                    <a:pt x="21"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36" name="Google Shape;636;p59"/>
            <p:cNvSpPr/>
            <p:nvPr/>
          </p:nvSpPr>
          <p:spPr>
            <a:xfrm>
              <a:off x="3040550" y="4621775"/>
              <a:ext cx="10200" cy="3575"/>
            </a:xfrm>
            <a:custGeom>
              <a:avLst/>
              <a:gdLst/>
              <a:ahLst/>
              <a:cxnLst/>
              <a:rect l="l" t="t" r="r" b="b"/>
              <a:pathLst>
                <a:path w="408" h="143" extrusionOk="0">
                  <a:moveTo>
                    <a:pt x="338" y="1"/>
                  </a:moveTo>
                  <a:cubicBezTo>
                    <a:pt x="310" y="1"/>
                    <a:pt x="282" y="13"/>
                    <a:pt x="251" y="16"/>
                  </a:cubicBezTo>
                  <a:cubicBezTo>
                    <a:pt x="210" y="20"/>
                    <a:pt x="169" y="24"/>
                    <a:pt x="128" y="24"/>
                  </a:cubicBezTo>
                  <a:cubicBezTo>
                    <a:pt x="91" y="24"/>
                    <a:pt x="58" y="11"/>
                    <a:pt x="26" y="7"/>
                  </a:cubicBezTo>
                  <a:cubicBezTo>
                    <a:pt x="22" y="7"/>
                    <a:pt x="13" y="11"/>
                    <a:pt x="9" y="20"/>
                  </a:cubicBezTo>
                  <a:cubicBezTo>
                    <a:pt x="5" y="32"/>
                    <a:pt x="1" y="48"/>
                    <a:pt x="5" y="61"/>
                  </a:cubicBezTo>
                  <a:cubicBezTo>
                    <a:pt x="1" y="77"/>
                    <a:pt x="5" y="94"/>
                    <a:pt x="9" y="106"/>
                  </a:cubicBezTo>
                  <a:cubicBezTo>
                    <a:pt x="17" y="118"/>
                    <a:pt x="26" y="126"/>
                    <a:pt x="30" y="126"/>
                  </a:cubicBezTo>
                  <a:lnTo>
                    <a:pt x="83" y="126"/>
                  </a:lnTo>
                  <a:cubicBezTo>
                    <a:pt x="108" y="135"/>
                    <a:pt x="136" y="139"/>
                    <a:pt x="161" y="143"/>
                  </a:cubicBezTo>
                  <a:cubicBezTo>
                    <a:pt x="218" y="143"/>
                    <a:pt x="272" y="135"/>
                    <a:pt x="329" y="130"/>
                  </a:cubicBezTo>
                  <a:cubicBezTo>
                    <a:pt x="346" y="126"/>
                    <a:pt x="366" y="126"/>
                    <a:pt x="374" y="126"/>
                  </a:cubicBezTo>
                  <a:cubicBezTo>
                    <a:pt x="387" y="122"/>
                    <a:pt x="399" y="114"/>
                    <a:pt x="407" y="40"/>
                  </a:cubicBezTo>
                  <a:cubicBezTo>
                    <a:pt x="399" y="28"/>
                    <a:pt x="387" y="20"/>
                    <a:pt x="378" y="11"/>
                  </a:cubicBezTo>
                  <a:cubicBezTo>
                    <a:pt x="365" y="3"/>
                    <a:pt x="352" y="1"/>
                    <a:pt x="338"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37" name="Google Shape;637;p59"/>
            <p:cNvSpPr/>
            <p:nvPr/>
          </p:nvSpPr>
          <p:spPr>
            <a:xfrm>
              <a:off x="3050925" y="4621925"/>
              <a:ext cx="1775" cy="2925"/>
            </a:xfrm>
            <a:custGeom>
              <a:avLst/>
              <a:gdLst/>
              <a:ahLst/>
              <a:cxnLst/>
              <a:rect l="l" t="t" r="r" b="b"/>
              <a:pathLst>
                <a:path w="71" h="117" extrusionOk="0">
                  <a:moveTo>
                    <a:pt x="38" y="0"/>
                  </a:moveTo>
                  <a:cubicBezTo>
                    <a:pt x="28" y="0"/>
                    <a:pt x="18" y="8"/>
                    <a:pt x="9" y="14"/>
                  </a:cubicBezTo>
                  <a:cubicBezTo>
                    <a:pt x="5" y="30"/>
                    <a:pt x="0" y="46"/>
                    <a:pt x="5" y="59"/>
                  </a:cubicBezTo>
                  <a:cubicBezTo>
                    <a:pt x="0" y="75"/>
                    <a:pt x="5" y="92"/>
                    <a:pt x="9" y="108"/>
                  </a:cubicBezTo>
                  <a:cubicBezTo>
                    <a:pt x="17" y="111"/>
                    <a:pt x="25" y="117"/>
                    <a:pt x="32" y="117"/>
                  </a:cubicBezTo>
                  <a:cubicBezTo>
                    <a:pt x="45" y="117"/>
                    <a:pt x="58" y="103"/>
                    <a:pt x="70" y="42"/>
                  </a:cubicBezTo>
                  <a:cubicBezTo>
                    <a:pt x="59" y="10"/>
                    <a:pt x="48" y="0"/>
                    <a:pt x="38"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38" name="Google Shape;638;p59"/>
            <p:cNvSpPr/>
            <p:nvPr/>
          </p:nvSpPr>
          <p:spPr>
            <a:xfrm>
              <a:off x="3053500" y="4622150"/>
              <a:ext cx="1750" cy="3000"/>
            </a:xfrm>
            <a:custGeom>
              <a:avLst/>
              <a:gdLst/>
              <a:ahLst/>
              <a:cxnLst/>
              <a:rect l="l" t="t" r="r" b="b"/>
              <a:pathLst>
                <a:path w="70" h="120" extrusionOk="0">
                  <a:moveTo>
                    <a:pt x="21" y="1"/>
                  </a:moveTo>
                  <a:cubicBezTo>
                    <a:pt x="12" y="1"/>
                    <a:pt x="8" y="21"/>
                    <a:pt x="0" y="33"/>
                  </a:cubicBezTo>
                  <a:cubicBezTo>
                    <a:pt x="8" y="111"/>
                    <a:pt x="8" y="111"/>
                    <a:pt x="12" y="111"/>
                  </a:cubicBezTo>
                  <a:cubicBezTo>
                    <a:pt x="29" y="115"/>
                    <a:pt x="41" y="120"/>
                    <a:pt x="57" y="120"/>
                  </a:cubicBezTo>
                  <a:cubicBezTo>
                    <a:pt x="62" y="120"/>
                    <a:pt x="66" y="103"/>
                    <a:pt x="70" y="87"/>
                  </a:cubicBezTo>
                  <a:cubicBezTo>
                    <a:pt x="66" y="66"/>
                    <a:pt x="62" y="46"/>
                    <a:pt x="57" y="25"/>
                  </a:cubicBezTo>
                  <a:cubicBezTo>
                    <a:pt x="49" y="13"/>
                    <a:pt x="33" y="5"/>
                    <a:pt x="21"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39" name="Google Shape;639;p59"/>
            <p:cNvSpPr/>
            <p:nvPr/>
          </p:nvSpPr>
          <p:spPr>
            <a:xfrm>
              <a:off x="3056150" y="4622425"/>
              <a:ext cx="850" cy="2100"/>
            </a:xfrm>
            <a:custGeom>
              <a:avLst/>
              <a:gdLst/>
              <a:ahLst/>
              <a:cxnLst/>
              <a:rect l="l" t="t" r="r" b="b"/>
              <a:pathLst>
                <a:path w="34" h="84" extrusionOk="0">
                  <a:moveTo>
                    <a:pt x="16" y="1"/>
                  </a:moveTo>
                  <a:cubicBezTo>
                    <a:pt x="11" y="1"/>
                    <a:pt x="7" y="16"/>
                    <a:pt x="1" y="47"/>
                  </a:cubicBezTo>
                  <a:cubicBezTo>
                    <a:pt x="7" y="72"/>
                    <a:pt x="12" y="84"/>
                    <a:pt x="17" y="84"/>
                  </a:cubicBezTo>
                  <a:cubicBezTo>
                    <a:pt x="22" y="84"/>
                    <a:pt x="27" y="72"/>
                    <a:pt x="34" y="47"/>
                  </a:cubicBezTo>
                  <a:cubicBezTo>
                    <a:pt x="25" y="16"/>
                    <a:pt x="20" y="1"/>
                    <a:pt x="16"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40" name="Google Shape;640;p59"/>
            <p:cNvSpPr/>
            <p:nvPr/>
          </p:nvSpPr>
          <p:spPr>
            <a:xfrm>
              <a:off x="3042100" y="4503175"/>
              <a:ext cx="1050" cy="2875"/>
            </a:xfrm>
            <a:custGeom>
              <a:avLst/>
              <a:gdLst/>
              <a:ahLst/>
              <a:cxnLst/>
              <a:rect l="l" t="t" r="r" b="b"/>
              <a:pathLst>
                <a:path w="42" h="115" extrusionOk="0">
                  <a:moveTo>
                    <a:pt x="18" y="1"/>
                  </a:moveTo>
                  <a:cubicBezTo>
                    <a:pt x="12" y="1"/>
                    <a:pt x="6" y="11"/>
                    <a:pt x="1" y="41"/>
                  </a:cubicBezTo>
                  <a:cubicBezTo>
                    <a:pt x="5" y="94"/>
                    <a:pt x="13" y="115"/>
                    <a:pt x="17" y="115"/>
                  </a:cubicBezTo>
                  <a:cubicBezTo>
                    <a:pt x="25" y="115"/>
                    <a:pt x="29" y="111"/>
                    <a:pt x="37" y="98"/>
                  </a:cubicBezTo>
                  <a:cubicBezTo>
                    <a:pt x="42" y="74"/>
                    <a:pt x="42" y="53"/>
                    <a:pt x="37" y="28"/>
                  </a:cubicBezTo>
                  <a:cubicBezTo>
                    <a:pt x="31" y="13"/>
                    <a:pt x="25" y="1"/>
                    <a:pt x="18"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41" name="Google Shape;641;p59"/>
            <p:cNvSpPr/>
            <p:nvPr/>
          </p:nvSpPr>
          <p:spPr>
            <a:xfrm>
              <a:off x="3035025" y="4503325"/>
              <a:ext cx="850" cy="2775"/>
            </a:xfrm>
            <a:custGeom>
              <a:avLst/>
              <a:gdLst/>
              <a:ahLst/>
              <a:cxnLst/>
              <a:rect l="l" t="t" r="r" b="b"/>
              <a:pathLst>
                <a:path w="34" h="111" extrusionOk="0">
                  <a:moveTo>
                    <a:pt x="21" y="0"/>
                  </a:moveTo>
                  <a:cubicBezTo>
                    <a:pt x="13" y="0"/>
                    <a:pt x="7" y="9"/>
                    <a:pt x="0" y="47"/>
                  </a:cubicBezTo>
                  <a:cubicBezTo>
                    <a:pt x="9" y="89"/>
                    <a:pt x="15" y="110"/>
                    <a:pt x="21" y="110"/>
                  </a:cubicBezTo>
                  <a:cubicBezTo>
                    <a:pt x="24" y="110"/>
                    <a:pt x="27" y="105"/>
                    <a:pt x="29" y="96"/>
                  </a:cubicBezTo>
                  <a:cubicBezTo>
                    <a:pt x="33" y="76"/>
                    <a:pt x="33" y="59"/>
                    <a:pt x="33" y="39"/>
                  </a:cubicBezTo>
                  <a:cubicBezTo>
                    <a:pt x="33" y="27"/>
                    <a:pt x="33" y="14"/>
                    <a:pt x="29" y="2"/>
                  </a:cubicBezTo>
                  <a:cubicBezTo>
                    <a:pt x="26" y="1"/>
                    <a:pt x="24" y="0"/>
                    <a:pt x="21"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42" name="Google Shape;642;p59"/>
            <p:cNvSpPr/>
            <p:nvPr/>
          </p:nvSpPr>
          <p:spPr>
            <a:xfrm>
              <a:off x="3036450" y="4503300"/>
              <a:ext cx="5275" cy="3625"/>
            </a:xfrm>
            <a:custGeom>
              <a:avLst/>
              <a:gdLst/>
              <a:ahLst/>
              <a:cxnLst/>
              <a:rect l="l" t="t" r="r" b="b"/>
              <a:pathLst>
                <a:path w="211" h="145" extrusionOk="0">
                  <a:moveTo>
                    <a:pt x="190" y="1"/>
                  </a:moveTo>
                  <a:cubicBezTo>
                    <a:pt x="188" y="1"/>
                    <a:pt x="187" y="2"/>
                    <a:pt x="186" y="3"/>
                  </a:cubicBezTo>
                  <a:lnTo>
                    <a:pt x="103" y="7"/>
                  </a:lnTo>
                  <a:lnTo>
                    <a:pt x="17" y="7"/>
                  </a:lnTo>
                  <a:cubicBezTo>
                    <a:pt x="13" y="7"/>
                    <a:pt x="13" y="7"/>
                    <a:pt x="9" y="11"/>
                  </a:cubicBezTo>
                  <a:cubicBezTo>
                    <a:pt x="1" y="40"/>
                    <a:pt x="1" y="69"/>
                    <a:pt x="5" y="97"/>
                  </a:cubicBezTo>
                  <a:cubicBezTo>
                    <a:pt x="8" y="131"/>
                    <a:pt x="14" y="140"/>
                    <a:pt x="21" y="140"/>
                  </a:cubicBezTo>
                  <a:cubicBezTo>
                    <a:pt x="22" y="140"/>
                    <a:pt x="24" y="139"/>
                    <a:pt x="25" y="138"/>
                  </a:cubicBezTo>
                  <a:cubicBezTo>
                    <a:pt x="29" y="131"/>
                    <a:pt x="35" y="116"/>
                    <a:pt x="40" y="116"/>
                  </a:cubicBezTo>
                  <a:cubicBezTo>
                    <a:pt x="40" y="116"/>
                    <a:pt x="41" y="117"/>
                    <a:pt x="42" y="118"/>
                  </a:cubicBezTo>
                  <a:cubicBezTo>
                    <a:pt x="52" y="138"/>
                    <a:pt x="61" y="142"/>
                    <a:pt x="71" y="142"/>
                  </a:cubicBezTo>
                  <a:cubicBezTo>
                    <a:pt x="78" y="142"/>
                    <a:pt x="84" y="141"/>
                    <a:pt x="92" y="141"/>
                  </a:cubicBezTo>
                  <a:cubicBezTo>
                    <a:pt x="95" y="141"/>
                    <a:pt x="99" y="141"/>
                    <a:pt x="103" y="142"/>
                  </a:cubicBezTo>
                  <a:cubicBezTo>
                    <a:pt x="105" y="143"/>
                    <a:pt x="107" y="143"/>
                    <a:pt x="109" y="143"/>
                  </a:cubicBezTo>
                  <a:cubicBezTo>
                    <a:pt x="124" y="143"/>
                    <a:pt x="139" y="132"/>
                    <a:pt x="155" y="132"/>
                  </a:cubicBezTo>
                  <a:cubicBezTo>
                    <a:pt x="162" y="132"/>
                    <a:pt x="170" y="135"/>
                    <a:pt x="177" y="142"/>
                  </a:cubicBezTo>
                  <a:cubicBezTo>
                    <a:pt x="179" y="144"/>
                    <a:pt x="181" y="144"/>
                    <a:pt x="183" y="144"/>
                  </a:cubicBezTo>
                  <a:cubicBezTo>
                    <a:pt x="193" y="144"/>
                    <a:pt x="203" y="121"/>
                    <a:pt x="210" y="40"/>
                  </a:cubicBezTo>
                  <a:cubicBezTo>
                    <a:pt x="203" y="16"/>
                    <a:pt x="197" y="1"/>
                    <a:pt x="190"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43" name="Google Shape;643;p59"/>
            <p:cNvSpPr/>
            <p:nvPr/>
          </p:nvSpPr>
          <p:spPr>
            <a:xfrm>
              <a:off x="3044875" y="4503675"/>
              <a:ext cx="1150" cy="3000"/>
            </a:xfrm>
            <a:custGeom>
              <a:avLst/>
              <a:gdLst/>
              <a:ahLst/>
              <a:cxnLst/>
              <a:rect l="l" t="t" r="r" b="b"/>
              <a:pathLst>
                <a:path w="46" h="120" extrusionOk="0">
                  <a:moveTo>
                    <a:pt x="19" y="0"/>
                  </a:moveTo>
                  <a:cubicBezTo>
                    <a:pt x="12" y="0"/>
                    <a:pt x="7" y="20"/>
                    <a:pt x="0" y="58"/>
                  </a:cubicBezTo>
                  <a:cubicBezTo>
                    <a:pt x="4" y="119"/>
                    <a:pt x="17" y="115"/>
                    <a:pt x="25" y="119"/>
                  </a:cubicBezTo>
                  <a:cubicBezTo>
                    <a:pt x="26" y="120"/>
                    <a:pt x="28" y="120"/>
                    <a:pt x="29" y="120"/>
                  </a:cubicBezTo>
                  <a:cubicBezTo>
                    <a:pt x="38" y="120"/>
                    <a:pt x="42" y="105"/>
                    <a:pt x="45" y="54"/>
                  </a:cubicBezTo>
                  <a:cubicBezTo>
                    <a:pt x="33" y="18"/>
                    <a:pt x="25" y="0"/>
                    <a:pt x="19"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44" name="Google Shape;644;p59"/>
            <p:cNvSpPr/>
            <p:nvPr/>
          </p:nvSpPr>
          <p:spPr>
            <a:xfrm>
              <a:off x="3030000" y="4503750"/>
              <a:ext cx="850" cy="3050"/>
            </a:xfrm>
            <a:custGeom>
              <a:avLst/>
              <a:gdLst/>
              <a:ahLst/>
              <a:cxnLst/>
              <a:rect l="l" t="t" r="r" b="b"/>
              <a:pathLst>
                <a:path w="34" h="122" extrusionOk="0">
                  <a:moveTo>
                    <a:pt x="26" y="1"/>
                  </a:moveTo>
                  <a:cubicBezTo>
                    <a:pt x="26" y="1"/>
                    <a:pt x="25" y="1"/>
                    <a:pt x="25" y="1"/>
                  </a:cubicBezTo>
                  <a:cubicBezTo>
                    <a:pt x="17" y="5"/>
                    <a:pt x="9" y="14"/>
                    <a:pt x="0" y="26"/>
                  </a:cubicBezTo>
                  <a:cubicBezTo>
                    <a:pt x="6" y="93"/>
                    <a:pt x="10" y="122"/>
                    <a:pt x="17" y="122"/>
                  </a:cubicBezTo>
                  <a:cubicBezTo>
                    <a:pt x="19" y="122"/>
                    <a:pt x="22" y="118"/>
                    <a:pt x="25" y="112"/>
                  </a:cubicBezTo>
                  <a:cubicBezTo>
                    <a:pt x="29" y="92"/>
                    <a:pt x="33" y="71"/>
                    <a:pt x="33" y="51"/>
                  </a:cubicBezTo>
                  <a:cubicBezTo>
                    <a:pt x="33" y="21"/>
                    <a:pt x="30" y="1"/>
                    <a:pt x="26"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45" name="Google Shape;645;p59"/>
            <p:cNvSpPr/>
            <p:nvPr/>
          </p:nvSpPr>
          <p:spPr>
            <a:xfrm>
              <a:off x="3043525" y="4503525"/>
              <a:ext cx="850" cy="3050"/>
            </a:xfrm>
            <a:custGeom>
              <a:avLst/>
              <a:gdLst/>
              <a:ahLst/>
              <a:cxnLst/>
              <a:rect l="l" t="t" r="r" b="b"/>
              <a:pathLst>
                <a:path w="34" h="122" extrusionOk="0">
                  <a:moveTo>
                    <a:pt x="16" y="0"/>
                  </a:moveTo>
                  <a:cubicBezTo>
                    <a:pt x="10" y="0"/>
                    <a:pt x="6" y="11"/>
                    <a:pt x="1" y="39"/>
                  </a:cubicBezTo>
                  <a:cubicBezTo>
                    <a:pt x="9" y="117"/>
                    <a:pt x="5" y="121"/>
                    <a:pt x="13" y="121"/>
                  </a:cubicBezTo>
                  <a:cubicBezTo>
                    <a:pt x="17" y="117"/>
                    <a:pt x="26" y="109"/>
                    <a:pt x="30" y="92"/>
                  </a:cubicBezTo>
                  <a:cubicBezTo>
                    <a:pt x="34" y="68"/>
                    <a:pt x="34" y="39"/>
                    <a:pt x="30" y="14"/>
                  </a:cubicBezTo>
                  <a:cubicBezTo>
                    <a:pt x="24" y="6"/>
                    <a:pt x="20" y="0"/>
                    <a:pt x="16"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46" name="Google Shape;646;p59"/>
            <p:cNvSpPr/>
            <p:nvPr/>
          </p:nvSpPr>
          <p:spPr>
            <a:xfrm>
              <a:off x="3033475" y="4503650"/>
              <a:ext cx="850" cy="3025"/>
            </a:xfrm>
            <a:custGeom>
              <a:avLst/>
              <a:gdLst/>
              <a:ahLst/>
              <a:cxnLst/>
              <a:rect l="l" t="t" r="r" b="b"/>
              <a:pathLst>
                <a:path w="34" h="121" extrusionOk="0">
                  <a:moveTo>
                    <a:pt x="17" y="0"/>
                  </a:moveTo>
                  <a:cubicBezTo>
                    <a:pt x="15" y="0"/>
                    <a:pt x="14" y="2"/>
                    <a:pt x="13" y="5"/>
                  </a:cubicBezTo>
                  <a:cubicBezTo>
                    <a:pt x="9" y="22"/>
                    <a:pt x="5" y="38"/>
                    <a:pt x="5" y="55"/>
                  </a:cubicBezTo>
                  <a:cubicBezTo>
                    <a:pt x="1" y="75"/>
                    <a:pt x="5" y="100"/>
                    <a:pt x="13" y="120"/>
                  </a:cubicBezTo>
                  <a:cubicBezTo>
                    <a:pt x="14" y="121"/>
                    <a:pt x="15" y="121"/>
                    <a:pt x="16" y="121"/>
                  </a:cubicBezTo>
                  <a:cubicBezTo>
                    <a:pt x="26" y="121"/>
                    <a:pt x="30" y="96"/>
                    <a:pt x="34" y="42"/>
                  </a:cubicBezTo>
                  <a:cubicBezTo>
                    <a:pt x="25" y="13"/>
                    <a:pt x="20" y="0"/>
                    <a:pt x="17"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47" name="Google Shape;647;p59"/>
            <p:cNvSpPr/>
            <p:nvPr/>
          </p:nvSpPr>
          <p:spPr>
            <a:xfrm>
              <a:off x="3031225" y="4503675"/>
              <a:ext cx="750" cy="3150"/>
            </a:xfrm>
            <a:custGeom>
              <a:avLst/>
              <a:gdLst/>
              <a:ahLst/>
              <a:cxnLst/>
              <a:rect l="l" t="t" r="r" b="b"/>
              <a:pathLst>
                <a:path w="30" h="126" extrusionOk="0">
                  <a:moveTo>
                    <a:pt x="13" y="0"/>
                  </a:moveTo>
                  <a:cubicBezTo>
                    <a:pt x="9" y="0"/>
                    <a:pt x="5" y="17"/>
                    <a:pt x="5" y="33"/>
                  </a:cubicBezTo>
                  <a:cubicBezTo>
                    <a:pt x="1" y="54"/>
                    <a:pt x="5" y="78"/>
                    <a:pt x="5" y="99"/>
                  </a:cubicBezTo>
                  <a:cubicBezTo>
                    <a:pt x="8" y="119"/>
                    <a:pt x="12" y="126"/>
                    <a:pt x="16" y="126"/>
                  </a:cubicBezTo>
                  <a:cubicBezTo>
                    <a:pt x="20" y="126"/>
                    <a:pt x="25" y="114"/>
                    <a:pt x="29" y="103"/>
                  </a:cubicBezTo>
                  <a:cubicBezTo>
                    <a:pt x="25" y="25"/>
                    <a:pt x="17" y="0"/>
                    <a:pt x="13"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48" name="Google Shape;648;p59"/>
            <p:cNvSpPr/>
            <p:nvPr/>
          </p:nvSpPr>
          <p:spPr>
            <a:xfrm>
              <a:off x="3046725" y="4504300"/>
              <a:ext cx="850" cy="2375"/>
            </a:xfrm>
            <a:custGeom>
              <a:avLst/>
              <a:gdLst/>
              <a:ahLst/>
              <a:cxnLst/>
              <a:rect l="l" t="t" r="r" b="b"/>
              <a:pathLst>
                <a:path w="34" h="95" extrusionOk="0">
                  <a:moveTo>
                    <a:pt x="17" y="1"/>
                  </a:moveTo>
                  <a:cubicBezTo>
                    <a:pt x="14" y="1"/>
                    <a:pt x="11" y="3"/>
                    <a:pt x="8" y="4"/>
                  </a:cubicBezTo>
                  <a:cubicBezTo>
                    <a:pt x="4" y="16"/>
                    <a:pt x="0" y="29"/>
                    <a:pt x="4" y="41"/>
                  </a:cubicBezTo>
                  <a:cubicBezTo>
                    <a:pt x="0" y="57"/>
                    <a:pt x="4" y="70"/>
                    <a:pt x="8" y="86"/>
                  </a:cubicBezTo>
                  <a:cubicBezTo>
                    <a:pt x="11" y="91"/>
                    <a:pt x="14" y="94"/>
                    <a:pt x="17" y="94"/>
                  </a:cubicBezTo>
                  <a:cubicBezTo>
                    <a:pt x="24" y="94"/>
                    <a:pt x="30" y="80"/>
                    <a:pt x="33" y="41"/>
                  </a:cubicBezTo>
                  <a:cubicBezTo>
                    <a:pt x="28" y="8"/>
                    <a:pt x="22" y="1"/>
                    <a:pt x="17"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49" name="Google Shape;649;p59"/>
            <p:cNvSpPr/>
            <p:nvPr/>
          </p:nvSpPr>
          <p:spPr>
            <a:xfrm>
              <a:off x="3032675" y="4503875"/>
              <a:ext cx="525" cy="2700"/>
            </a:xfrm>
            <a:custGeom>
              <a:avLst/>
              <a:gdLst/>
              <a:ahLst/>
              <a:cxnLst/>
              <a:rect l="l" t="t" r="r" b="b"/>
              <a:pathLst>
                <a:path w="21" h="108" extrusionOk="0">
                  <a:moveTo>
                    <a:pt x="8" y="0"/>
                  </a:moveTo>
                  <a:cubicBezTo>
                    <a:pt x="0" y="0"/>
                    <a:pt x="0" y="25"/>
                    <a:pt x="0" y="46"/>
                  </a:cubicBezTo>
                  <a:cubicBezTo>
                    <a:pt x="0" y="87"/>
                    <a:pt x="0" y="107"/>
                    <a:pt x="8" y="107"/>
                  </a:cubicBezTo>
                  <a:cubicBezTo>
                    <a:pt x="12" y="107"/>
                    <a:pt x="21" y="78"/>
                    <a:pt x="21" y="50"/>
                  </a:cubicBezTo>
                  <a:cubicBezTo>
                    <a:pt x="21" y="25"/>
                    <a:pt x="12" y="0"/>
                    <a:pt x="8"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50" name="Google Shape;650;p59"/>
            <p:cNvSpPr/>
            <p:nvPr/>
          </p:nvSpPr>
          <p:spPr>
            <a:xfrm>
              <a:off x="3045475" y="4543150"/>
              <a:ext cx="3825" cy="3450"/>
            </a:xfrm>
            <a:custGeom>
              <a:avLst/>
              <a:gdLst/>
              <a:ahLst/>
              <a:cxnLst/>
              <a:rect l="l" t="t" r="r" b="b"/>
              <a:pathLst>
                <a:path w="153" h="138" extrusionOk="0">
                  <a:moveTo>
                    <a:pt x="106" y="0"/>
                  </a:moveTo>
                  <a:cubicBezTo>
                    <a:pt x="104" y="0"/>
                    <a:pt x="102" y="1"/>
                    <a:pt x="99" y="1"/>
                  </a:cubicBezTo>
                  <a:cubicBezTo>
                    <a:pt x="83" y="5"/>
                    <a:pt x="67" y="9"/>
                    <a:pt x="50" y="9"/>
                  </a:cubicBezTo>
                  <a:cubicBezTo>
                    <a:pt x="38" y="9"/>
                    <a:pt x="26" y="13"/>
                    <a:pt x="17" y="22"/>
                  </a:cubicBezTo>
                  <a:cubicBezTo>
                    <a:pt x="9" y="26"/>
                    <a:pt x="1" y="50"/>
                    <a:pt x="5" y="116"/>
                  </a:cubicBezTo>
                  <a:cubicBezTo>
                    <a:pt x="13" y="120"/>
                    <a:pt x="21" y="132"/>
                    <a:pt x="30" y="132"/>
                  </a:cubicBezTo>
                  <a:cubicBezTo>
                    <a:pt x="49" y="132"/>
                    <a:pt x="68" y="116"/>
                    <a:pt x="87" y="116"/>
                  </a:cubicBezTo>
                  <a:cubicBezTo>
                    <a:pt x="97" y="116"/>
                    <a:pt x="106" y="120"/>
                    <a:pt x="116" y="132"/>
                  </a:cubicBezTo>
                  <a:cubicBezTo>
                    <a:pt x="118" y="136"/>
                    <a:pt x="121" y="138"/>
                    <a:pt x="124" y="138"/>
                  </a:cubicBezTo>
                  <a:cubicBezTo>
                    <a:pt x="133" y="138"/>
                    <a:pt x="143" y="113"/>
                    <a:pt x="153" y="58"/>
                  </a:cubicBezTo>
                  <a:cubicBezTo>
                    <a:pt x="138" y="15"/>
                    <a:pt x="124" y="0"/>
                    <a:pt x="106"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51" name="Google Shape;651;p59"/>
            <p:cNvSpPr/>
            <p:nvPr/>
          </p:nvSpPr>
          <p:spPr>
            <a:xfrm>
              <a:off x="3050100" y="4544000"/>
              <a:ext cx="1875" cy="2800"/>
            </a:xfrm>
            <a:custGeom>
              <a:avLst/>
              <a:gdLst/>
              <a:ahLst/>
              <a:cxnLst/>
              <a:rect l="l" t="t" r="r" b="b"/>
              <a:pathLst>
                <a:path w="75" h="112" extrusionOk="0">
                  <a:moveTo>
                    <a:pt x="23" y="1"/>
                  </a:moveTo>
                  <a:cubicBezTo>
                    <a:pt x="16" y="1"/>
                    <a:pt x="9" y="8"/>
                    <a:pt x="1" y="33"/>
                  </a:cubicBezTo>
                  <a:cubicBezTo>
                    <a:pt x="1" y="53"/>
                    <a:pt x="5" y="74"/>
                    <a:pt x="9" y="90"/>
                  </a:cubicBezTo>
                  <a:cubicBezTo>
                    <a:pt x="19" y="102"/>
                    <a:pt x="29" y="111"/>
                    <a:pt x="39" y="111"/>
                  </a:cubicBezTo>
                  <a:cubicBezTo>
                    <a:pt x="50" y="111"/>
                    <a:pt x="62" y="101"/>
                    <a:pt x="74" y="74"/>
                  </a:cubicBezTo>
                  <a:cubicBezTo>
                    <a:pt x="66" y="12"/>
                    <a:pt x="58" y="16"/>
                    <a:pt x="42" y="12"/>
                  </a:cubicBezTo>
                  <a:cubicBezTo>
                    <a:pt x="35" y="8"/>
                    <a:pt x="29" y="1"/>
                    <a:pt x="23"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52" name="Google Shape;652;p59"/>
            <p:cNvSpPr/>
            <p:nvPr/>
          </p:nvSpPr>
          <p:spPr>
            <a:xfrm>
              <a:off x="3052875" y="4543850"/>
              <a:ext cx="1550" cy="2925"/>
            </a:xfrm>
            <a:custGeom>
              <a:avLst/>
              <a:gdLst/>
              <a:ahLst/>
              <a:cxnLst/>
              <a:rect l="l" t="t" r="r" b="b"/>
              <a:pathLst>
                <a:path w="62" h="117" extrusionOk="0">
                  <a:moveTo>
                    <a:pt x="31" y="1"/>
                  </a:moveTo>
                  <a:cubicBezTo>
                    <a:pt x="26" y="1"/>
                    <a:pt x="22" y="2"/>
                    <a:pt x="19" y="2"/>
                  </a:cubicBezTo>
                  <a:cubicBezTo>
                    <a:pt x="18" y="2"/>
                    <a:pt x="18" y="2"/>
                    <a:pt x="17" y="2"/>
                  </a:cubicBezTo>
                  <a:cubicBezTo>
                    <a:pt x="16" y="1"/>
                    <a:pt x="15" y="1"/>
                    <a:pt x="14" y="1"/>
                  </a:cubicBezTo>
                  <a:cubicBezTo>
                    <a:pt x="8" y="1"/>
                    <a:pt x="4" y="16"/>
                    <a:pt x="0" y="63"/>
                  </a:cubicBezTo>
                  <a:cubicBezTo>
                    <a:pt x="13" y="117"/>
                    <a:pt x="33" y="117"/>
                    <a:pt x="41" y="117"/>
                  </a:cubicBezTo>
                  <a:cubicBezTo>
                    <a:pt x="50" y="117"/>
                    <a:pt x="58" y="108"/>
                    <a:pt x="62" y="55"/>
                  </a:cubicBezTo>
                  <a:cubicBezTo>
                    <a:pt x="54" y="8"/>
                    <a:pt x="41" y="1"/>
                    <a:pt x="31"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53" name="Google Shape;653;p59"/>
            <p:cNvSpPr/>
            <p:nvPr/>
          </p:nvSpPr>
          <p:spPr>
            <a:xfrm>
              <a:off x="3035525" y="4543450"/>
              <a:ext cx="1175" cy="3650"/>
            </a:xfrm>
            <a:custGeom>
              <a:avLst/>
              <a:gdLst/>
              <a:ahLst/>
              <a:cxnLst/>
              <a:rect l="l" t="t" r="r" b="b"/>
              <a:pathLst>
                <a:path w="47" h="146" extrusionOk="0">
                  <a:moveTo>
                    <a:pt x="18" y="1"/>
                  </a:moveTo>
                  <a:cubicBezTo>
                    <a:pt x="16" y="1"/>
                    <a:pt x="14" y="1"/>
                    <a:pt x="13" y="1"/>
                  </a:cubicBezTo>
                  <a:cubicBezTo>
                    <a:pt x="9" y="5"/>
                    <a:pt x="1" y="14"/>
                    <a:pt x="1" y="51"/>
                  </a:cubicBezTo>
                  <a:cubicBezTo>
                    <a:pt x="5" y="71"/>
                    <a:pt x="5" y="96"/>
                    <a:pt x="9" y="120"/>
                  </a:cubicBezTo>
                  <a:cubicBezTo>
                    <a:pt x="15" y="137"/>
                    <a:pt x="20" y="145"/>
                    <a:pt x="24" y="145"/>
                  </a:cubicBezTo>
                  <a:cubicBezTo>
                    <a:pt x="33" y="145"/>
                    <a:pt x="41" y="113"/>
                    <a:pt x="46" y="51"/>
                  </a:cubicBezTo>
                  <a:cubicBezTo>
                    <a:pt x="40" y="6"/>
                    <a:pt x="26" y="1"/>
                    <a:pt x="18"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54" name="Google Shape;654;p59"/>
            <p:cNvSpPr/>
            <p:nvPr/>
          </p:nvSpPr>
          <p:spPr>
            <a:xfrm>
              <a:off x="3037375" y="4543575"/>
              <a:ext cx="950" cy="2825"/>
            </a:xfrm>
            <a:custGeom>
              <a:avLst/>
              <a:gdLst/>
              <a:ahLst/>
              <a:cxnLst/>
              <a:rect l="l" t="t" r="r" b="b"/>
              <a:pathLst>
                <a:path w="38" h="113" extrusionOk="0">
                  <a:moveTo>
                    <a:pt x="21" y="0"/>
                  </a:moveTo>
                  <a:cubicBezTo>
                    <a:pt x="17" y="0"/>
                    <a:pt x="17" y="0"/>
                    <a:pt x="13" y="5"/>
                  </a:cubicBezTo>
                  <a:cubicBezTo>
                    <a:pt x="5" y="21"/>
                    <a:pt x="1" y="41"/>
                    <a:pt x="5" y="58"/>
                  </a:cubicBezTo>
                  <a:cubicBezTo>
                    <a:pt x="5" y="78"/>
                    <a:pt x="9" y="95"/>
                    <a:pt x="13" y="111"/>
                  </a:cubicBezTo>
                  <a:cubicBezTo>
                    <a:pt x="14" y="112"/>
                    <a:pt x="15" y="112"/>
                    <a:pt x="16" y="112"/>
                  </a:cubicBezTo>
                  <a:cubicBezTo>
                    <a:pt x="22" y="112"/>
                    <a:pt x="27" y="101"/>
                    <a:pt x="34" y="91"/>
                  </a:cubicBezTo>
                  <a:cubicBezTo>
                    <a:pt x="38" y="66"/>
                    <a:pt x="38" y="37"/>
                    <a:pt x="34" y="13"/>
                  </a:cubicBezTo>
                  <a:cubicBezTo>
                    <a:pt x="30" y="9"/>
                    <a:pt x="25" y="5"/>
                    <a:pt x="21"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55" name="Google Shape;655;p59"/>
            <p:cNvSpPr/>
            <p:nvPr/>
          </p:nvSpPr>
          <p:spPr>
            <a:xfrm>
              <a:off x="3044350" y="4543850"/>
              <a:ext cx="850" cy="2525"/>
            </a:xfrm>
            <a:custGeom>
              <a:avLst/>
              <a:gdLst/>
              <a:ahLst/>
              <a:cxnLst/>
              <a:rect l="l" t="t" r="r" b="b"/>
              <a:pathLst>
                <a:path w="34" h="101" extrusionOk="0">
                  <a:moveTo>
                    <a:pt x="17" y="1"/>
                  </a:moveTo>
                  <a:cubicBezTo>
                    <a:pt x="13" y="1"/>
                    <a:pt x="9" y="12"/>
                    <a:pt x="1" y="35"/>
                  </a:cubicBezTo>
                  <a:cubicBezTo>
                    <a:pt x="4" y="97"/>
                    <a:pt x="11" y="100"/>
                    <a:pt x="19" y="100"/>
                  </a:cubicBezTo>
                  <a:cubicBezTo>
                    <a:pt x="20" y="100"/>
                    <a:pt x="20" y="100"/>
                    <a:pt x="21" y="100"/>
                  </a:cubicBezTo>
                  <a:cubicBezTo>
                    <a:pt x="30" y="96"/>
                    <a:pt x="34" y="72"/>
                    <a:pt x="34" y="35"/>
                  </a:cubicBezTo>
                  <a:cubicBezTo>
                    <a:pt x="25" y="12"/>
                    <a:pt x="21" y="1"/>
                    <a:pt x="17"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56" name="Google Shape;656;p59"/>
            <p:cNvSpPr/>
            <p:nvPr/>
          </p:nvSpPr>
          <p:spPr>
            <a:xfrm>
              <a:off x="3040975" y="4543675"/>
              <a:ext cx="650" cy="2600"/>
            </a:xfrm>
            <a:custGeom>
              <a:avLst/>
              <a:gdLst/>
              <a:ahLst/>
              <a:cxnLst/>
              <a:rect l="l" t="t" r="r" b="b"/>
              <a:pathLst>
                <a:path w="26" h="104" extrusionOk="0">
                  <a:moveTo>
                    <a:pt x="17" y="1"/>
                  </a:moveTo>
                  <a:cubicBezTo>
                    <a:pt x="13" y="1"/>
                    <a:pt x="5" y="13"/>
                    <a:pt x="0" y="21"/>
                  </a:cubicBezTo>
                  <a:cubicBezTo>
                    <a:pt x="4" y="81"/>
                    <a:pt x="8" y="104"/>
                    <a:pt x="15" y="104"/>
                  </a:cubicBezTo>
                  <a:cubicBezTo>
                    <a:pt x="16" y="104"/>
                    <a:pt x="16" y="103"/>
                    <a:pt x="17" y="103"/>
                  </a:cubicBezTo>
                  <a:cubicBezTo>
                    <a:pt x="21" y="95"/>
                    <a:pt x="25" y="79"/>
                    <a:pt x="25" y="46"/>
                  </a:cubicBezTo>
                  <a:cubicBezTo>
                    <a:pt x="25" y="29"/>
                    <a:pt x="21" y="13"/>
                    <a:pt x="17"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57" name="Google Shape;657;p59"/>
            <p:cNvSpPr/>
            <p:nvPr/>
          </p:nvSpPr>
          <p:spPr>
            <a:xfrm>
              <a:off x="3042625" y="4543750"/>
              <a:ext cx="525" cy="2425"/>
            </a:xfrm>
            <a:custGeom>
              <a:avLst/>
              <a:gdLst/>
              <a:ahLst/>
              <a:cxnLst/>
              <a:rect l="l" t="t" r="r" b="b"/>
              <a:pathLst>
                <a:path w="21" h="97" extrusionOk="0">
                  <a:moveTo>
                    <a:pt x="10" y="1"/>
                  </a:moveTo>
                  <a:cubicBezTo>
                    <a:pt x="9" y="1"/>
                    <a:pt x="9" y="1"/>
                    <a:pt x="8" y="2"/>
                  </a:cubicBezTo>
                  <a:cubicBezTo>
                    <a:pt x="0" y="10"/>
                    <a:pt x="0" y="22"/>
                    <a:pt x="0" y="34"/>
                  </a:cubicBezTo>
                  <a:cubicBezTo>
                    <a:pt x="0" y="51"/>
                    <a:pt x="0" y="71"/>
                    <a:pt x="4" y="92"/>
                  </a:cubicBezTo>
                  <a:cubicBezTo>
                    <a:pt x="6" y="95"/>
                    <a:pt x="9" y="97"/>
                    <a:pt x="11" y="97"/>
                  </a:cubicBezTo>
                  <a:cubicBezTo>
                    <a:pt x="16" y="97"/>
                    <a:pt x="21" y="83"/>
                    <a:pt x="21" y="47"/>
                  </a:cubicBezTo>
                  <a:cubicBezTo>
                    <a:pt x="17" y="12"/>
                    <a:pt x="14" y="1"/>
                    <a:pt x="10"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58" name="Google Shape;658;p59"/>
            <p:cNvSpPr/>
            <p:nvPr/>
          </p:nvSpPr>
          <p:spPr>
            <a:xfrm>
              <a:off x="3039225" y="4543975"/>
              <a:ext cx="650" cy="2700"/>
            </a:xfrm>
            <a:custGeom>
              <a:avLst/>
              <a:gdLst/>
              <a:ahLst/>
              <a:cxnLst/>
              <a:rect l="l" t="t" r="r" b="b"/>
              <a:pathLst>
                <a:path w="26" h="108" extrusionOk="0">
                  <a:moveTo>
                    <a:pt x="13" y="1"/>
                  </a:moveTo>
                  <a:cubicBezTo>
                    <a:pt x="1" y="1"/>
                    <a:pt x="1" y="34"/>
                    <a:pt x="9" y="108"/>
                  </a:cubicBezTo>
                  <a:cubicBezTo>
                    <a:pt x="13" y="103"/>
                    <a:pt x="13" y="99"/>
                    <a:pt x="17" y="95"/>
                  </a:cubicBezTo>
                  <a:cubicBezTo>
                    <a:pt x="21" y="91"/>
                    <a:pt x="21" y="83"/>
                    <a:pt x="21" y="75"/>
                  </a:cubicBezTo>
                  <a:cubicBezTo>
                    <a:pt x="25" y="58"/>
                    <a:pt x="25" y="42"/>
                    <a:pt x="21" y="25"/>
                  </a:cubicBezTo>
                  <a:cubicBezTo>
                    <a:pt x="21" y="13"/>
                    <a:pt x="17" y="1"/>
                    <a:pt x="13"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59" name="Google Shape;659;p59"/>
            <p:cNvSpPr/>
            <p:nvPr/>
          </p:nvSpPr>
          <p:spPr>
            <a:xfrm>
              <a:off x="3046400" y="4530775"/>
              <a:ext cx="1275" cy="2775"/>
            </a:xfrm>
            <a:custGeom>
              <a:avLst/>
              <a:gdLst/>
              <a:ahLst/>
              <a:cxnLst/>
              <a:rect l="l" t="t" r="r" b="b"/>
              <a:pathLst>
                <a:path w="51" h="111" extrusionOk="0">
                  <a:moveTo>
                    <a:pt x="24" y="1"/>
                  </a:moveTo>
                  <a:cubicBezTo>
                    <a:pt x="18" y="1"/>
                    <a:pt x="12" y="8"/>
                    <a:pt x="5" y="20"/>
                  </a:cubicBezTo>
                  <a:cubicBezTo>
                    <a:pt x="1" y="45"/>
                    <a:pt x="5" y="73"/>
                    <a:pt x="9" y="98"/>
                  </a:cubicBezTo>
                  <a:cubicBezTo>
                    <a:pt x="14" y="106"/>
                    <a:pt x="19" y="111"/>
                    <a:pt x="24" y="111"/>
                  </a:cubicBezTo>
                  <a:cubicBezTo>
                    <a:pt x="34" y="111"/>
                    <a:pt x="42" y="92"/>
                    <a:pt x="50" y="45"/>
                  </a:cubicBezTo>
                  <a:cubicBezTo>
                    <a:pt x="41" y="14"/>
                    <a:pt x="33" y="1"/>
                    <a:pt x="24"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60" name="Google Shape;660;p59"/>
            <p:cNvSpPr/>
            <p:nvPr/>
          </p:nvSpPr>
          <p:spPr>
            <a:xfrm>
              <a:off x="3044575" y="4530875"/>
              <a:ext cx="825" cy="2450"/>
            </a:xfrm>
            <a:custGeom>
              <a:avLst/>
              <a:gdLst/>
              <a:ahLst/>
              <a:cxnLst/>
              <a:rect l="l" t="t" r="r" b="b"/>
              <a:pathLst>
                <a:path w="33" h="98" extrusionOk="0">
                  <a:moveTo>
                    <a:pt x="17" y="1"/>
                  </a:moveTo>
                  <a:cubicBezTo>
                    <a:pt x="13" y="1"/>
                    <a:pt x="9" y="15"/>
                    <a:pt x="0" y="45"/>
                  </a:cubicBezTo>
                  <a:cubicBezTo>
                    <a:pt x="3" y="89"/>
                    <a:pt x="9" y="98"/>
                    <a:pt x="16" y="98"/>
                  </a:cubicBezTo>
                  <a:cubicBezTo>
                    <a:pt x="19" y="98"/>
                    <a:pt x="22" y="95"/>
                    <a:pt x="25" y="94"/>
                  </a:cubicBezTo>
                  <a:cubicBezTo>
                    <a:pt x="29" y="94"/>
                    <a:pt x="33" y="78"/>
                    <a:pt x="33" y="37"/>
                  </a:cubicBezTo>
                  <a:cubicBezTo>
                    <a:pt x="25" y="13"/>
                    <a:pt x="21" y="1"/>
                    <a:pt x="17"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61" name="Google Shape;661;p59"/>
            <p:cNvSpPr/>
            <p:nvPr/>
          </p:nvSpPr>
          <p:spPr>
            <a:xfrm>
              <a:off x="3036975" y="4531000"/>
              <a:ext cx="625" cy="2525"/>
            </a:xfrm>
            <a:custGeom>
              <a:avLst/>
              <a:gdLst/>
              <a:ahLst/>
              <a:cxnLst/>
              <a:rect l="l" t="t" r="r" b="b"/>
              <a:pathLst>
                <a:path w="25" h="101" extrusionOk="0">
                  <a:moveTo>
                    <a:pt x="9" y="1"/>
                  </a:moveTo>
                  <a:cubicBezTo>
                    <a:pt x="3" y="1"/>
                    <a:pt x="0" y="23"/>
                    <a:pt x="0" y="93"/>
                  </a:cubicBezTo>
                  <a:cubicBezTo>
                    <a:pt x="5" y="98"/>
                    <a:pt x="9" y="100"/>
                    <a:pt x="12" y="100"/>
                  </a:cubicBezTo>
                  <a:cubicBezTo>
                    <a:pt x="19" y="100"/>
                    <a:pt x="21" y="86"/>
                    <a:pt x="21" y="60"/>
                  </a:cubicBezTo>
                  <a:cubicBezTo>
                    <a:pt x="25" y="40"/>
                    <a:pt x="21" y="23"/>
                    <a:pt x="13" y="3"/>
                  </a:cubicBezTo>
                  <a:cubicBezTo>
                    <a:pt x="11" y="2"/>
                    <a:pt x="10" y="1"/>
                    <a:pt x="9"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62" name="Google Shape;662;p59"/>
            <p:cNvSpPr/>
            <p:nvPr/>
          </p:nvSpPr>
          <p:spPr>
            <a:xfrm>
              <a:off x="3034500" y="4582750"/>
              <a:ext cx="1275" cy="2725"/>
            </a:xfrm>
            <a:custGeom>
              <a:avLst/>
              <a:gdLst/>
              <a:ahLst/>
              <a:cxnLst/>
              <a:rect l="l" t="t" r="r" b="b"/>
              <a:pathLst>
                <a:path w="51" h="109" extrusionOk="0">
                  <a:moveTo>
                    <a:pt x="23" y="0"/>
                  </a:moveTo>
                  <a:cubicBezTo>
                    <a:pt x="16" y="0"/>
                    <a:pt x="8" y="11"/>
                    <a:pt x="1" y="34"/>
                  </a:cubicBezTo>
                  <a:cubicBezTo>
                    <a:pt x="5" y="84"/>
                    <a:pt x="11" y="108"/>
                    <a:pt x="19" y="108"/>
                  </a:cubicBezTo>
                  <a:cubicBezTo>
                    <a:pt x="27" y="108"/>
                    <a:pt x="37" y="89"/>
                    <a:pt x="50" y="50"/>
                  </a:cubicBezTo>
                  <a:cubicBezTo>
                    <a:pt x="41" y="16"/>
                    <a:pt x="32" y="0"/>
                    <a:pt x="23"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63" name="Google Shape;663;p59"/>
            <p:cNvSpPr/>
            <p:nvPr/>
          </p:nvSpPr>
          <p:spPr>
            <a:xfrm>
              <a:off x="3038925" y="4583125"/>
              <a:ext cx="950" cy="2500"/>
            </a:xfrm>
            <a:custGeom>
              <a:avLst/>
              <a:gdLst/>
              <a:ahLst/>
              <a:cxnLst/>
              <a:rect l="l" t="t" r="r" b="b"/>
              <a:pathLst>
                <a:path w="38" h="100" extrusionOk="0">
                  <a:moveTo>
                    <a:pt x="18" y="0"/>
                  </a:moveTo>
                  <a:cubicBezTo>
                    <a:pt x="12" y="0"/>
                    <a:pt x="7" y="16"/>
                    <a:pt x="0" y="47"/>
                  </a:cubicBezTo>
                  <a:cubicBezTo>
                    <a:pt x="7" y="86"/>
                    <a:pt x="13" y="99"/>
                    <a:pt x="20" y="99"/>
                  </a:cubicBezTo>
                  <a:cubicBezTo>
                    <a:pt x="21" y="99"/>
                    <a:pt x="23" y="98"/>
                    <a:pt x="25" y="97"/>
                  </a:cubicBezTo>
                  <a:cubicBezTo>
                    <a:pt x="29" y="93"/>
                    <a:pt x="37" y="80"/>
                    <a:pt x="37" y="39"/>
                  </a:cubicBezTo>
                  <a:cubicBezTo>
                    <a:pt x="29" y="14"/>
                    <a:pt x="23" y="0"/>
                    <a:pt x="18"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64" name="Google Shape;664;p59"/>
            <p:cNvSpPr/>
            <p:nvPr/>
          </p:nvSpPr>
          <p:spPr>
            <a:xfrm>
              <a:off x="3051850" y="4582800"/>
              <a:ext cx="750" cy="2350"/>
            </a:xfrm>
            <a:custGeom>
              <a:avLst/>
              <a:gdLst/>
              <a:ahLst/>
              <a:cxnLst/>
              <a:rect l="l" t="t" r="r" b="b"/>
              <a:pathLst>
                <a:path w="30" h="94" extrusionOk="0">
                  <a:moveTo>
                    <a:pt x="13" y="1"/>
                  </a:moveTo>
                  <a:cubicBezTo>
                    <a:pt x="11" y="1"/>
                    <a:pt x="10" y="1"/>
                    <a:pt x="9" y="3"/>
                  </a:cubicBezTo>
                  <a:cubicBezTo>
                    <a:pt x="4" y="15"/>
                    <a:pt x="0" y="40"/>
                    <a:pt x="4" y="93"/>
                  </a:cubicBezTo>
                  <a:lnTo>
                    <a:pt x="29" y="93"/>
                  </a:lnTo>
                  <a:cubicBezTo>
                    <a:pt x="22" y="20"/>
                    <a:pt x="18" y="1"/>
                    <a:pt x="13"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65" name="Google Shape;665;p59"/>
            <p:cNvSpPr/>
            <p:nvPr/>
          </p:nvSpPr>
          <p:spPr>
            <a:xfrm>
              <a:off x="3050100" y="4583100"/>
              <a:ext cx="650" cy="2350"/>
            </a:xfrm>
            <a:custGeom>
              <a:avLst/>
              <a:gdLst/>
              <a:ahLst/>
              <a:cxnLst/>
              <a:rect l="l" t="t" r="r" b="b"/>
              <a:pathLst>
                <a:path w="26" h="94" extrusionOk="0">
                  <a:moveTo>
                    <a:pt x="12" y="0"/>
                  </a:moveTo>
                  <a:cubicBezTo>
                    <a:pt x="11" y="0"/>
                    <a:pt x="10" y="1"/>
                    <a:pt x="9" y="3"/>
                  </a:cubicBezTo>
                  <a:cubicBezTo>
                    <a:pt x="5" y="20"/>
                    <a:pt x="1" y="32"/>
                    <a:pt x="5" y="48"/>
                  </a:cubicBezTo>
                  <a:cubicBezTo>
                    <a:pt x="1" y="61"/>
                    <a:pt x="5" y="73"/>
                    <a:pt x="9" y="85"/>
                  </a:cubicBezTo>
                  <a:cubicBezTo>
                    <a:pt x="11" y="91"/>
                    <a:pt x="14" y="94"/>
                    <a:pt x="16" y="94"/>
                  </a:cubicBezTo>
                  <a:cubicBezTo>
                    <a:pt x="20" y="94"/>
                    <a:pt x="22" y="79"/>
                    <a:pt x="25" y="40"/>
                  </a:cubicBezTo>
                  <a:cubicBezTo>
                    <a:pt x="22" y="12"/>
                    <a:pt x="16" y="0"/>
                    <a:pt x="12"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66" name="Google Shape;666;p59"/>
            <p:cNvSpPr/>
            <p:nvPr/>
          </p:nvSpPr>
          <p:spPr>
            <a:xfrm>
              <a:off x="3048450" y="4582850"/>
              <a:ext cx="650" cy="2350"/>
            </a:xfrm>
            <a:custGeom>
              <a:avLst/>
              <a:gdLst/>
              <a:ahLst/>
              <a:cxnLst/>
              <a:rect l="l" t="t" r="r" b="b"/>
              <a:pathLst>
                <a:path w="26" h="94" extrusionOk="0">
                  <a:moveTo>
                    <a:pt x="13" y="1"/>
                  </a:moveTo>
                  <a:cubicBezTo>
                    <a:pt x="5" y="1"/>
                    <a:pt x="1" y="26"/>
                    <a:pt x="1" y="79"/>
                  </a:cubicBezTo>
                  <a:cubicBezTo>
                    <a:pt x="7" y="89"/>
                    <a:pt x="11" y="94"/>
                    <a:pt x="14" y="94"/>
                  </a:cubicBezTo>
                  <a:cubicBezTo>
                    <a:pt x="18" y="94"/>
                    <a:pt x="21" y="88"/>
                    <a:pt x="26" y="75"/>
                  </a:cubicBezTo>
                  <a:cubicBezTo>
                    <a:pt x="26" y="26"/>
                    <a:pt x="21" y="1"/>
                    <a:pt x="13"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67" name="Google Shape;667;p59"/>
            <p:cNvSpPr/>
            <p:nvPr/>
          </p:nvSpPr>
          <p:spPr>
            <a:xfrm>
              <a:off x="3049700" y="4569325"/>
              <a:ext cx="3300" cy="3525"/>
            </a:xfrm>
            <a:custGeom>
              <a:avLst/>
              <a:gdLst/>
              <a:ahLst/>
              <a:cxnLst/>
              <a:rect l="l" t="t" r="r" b="b"/>
              <a:pathLst>
                <a:path w="132" h="141" extrusionOk="0">
                  <a:moveTo>
                    <a:pt x="67" y="1"/>
                  </a:moveTo>
                  <a:cubicBezTo>
                    <a:pt x="47" y="1"/>
                    <a:pt x="27" y="11"/>
                    <a:pt x="8" y="13"/>
                  </a:cubicBezTo>
                  <a:cubicBezTo>
                    <a:pt x="4" y="13"/>
                    <a:pt x="0" y="37"/>
                    <a:pt x="0" y="91"/>
                  </a:cubicBezTo>
                  <a:cubicBezTo>
                    <a:pt x="6" y="125"/>
                    <a:pt x="17" y="140"/>
                    <a:pt x="28" y="140"/>
                  </a:cubicBezTo>
                  <a:cubicBezTo>
                    <a:pt x="31" y="140"/>
                    <a:pt x="34" y="139"/>
                    <a:pt x="37" y="136"/>
                  </a:cubicBezTo>
                  <a:cubicBezTo>
                    <a:pt x="45" y="132"/>
                    <a:pt x="56" y="130"/>
                    <a:pt x="66" y="130"/>
                  </a:cubicBezTo>
                  <a:cubicBezTo>
                    <a:pt x="77" y="130"/>
                    <a:pt x="88" y="132"/>
                    <a:pt x="99" y="136"/>
                  </a:cubicBezTo>
                  <a:cubicBezTo>
                    <a:pt x="100" y="136"/>
                    <a:pt x="102" y="137"/>
                    <a:pt x="103" y="137"/>
                  </a:cubicBezTo>
                  <a:cubicBezTo>
                    <a:pt x="111" y="137"/>
                    <a:pt x="121" y="126"/>
                    <a:pt x="131" y="74"/>
                  </a:cubicBezTo>
                  <a:cubicBezTo>
                    <a:pt x="127" y="62"/>
                    <a:pt x="123" y="50"/>
                    <a:pt x="119" y="41"/>
                  </a:cubicBezTo>
                  <a:cubicBezTo>
                    <a:pt x="103" y="10"/>
                    <a:pt x="85" y="1"/>
                    <a:pt x="67"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68" name="Google Shape;668;p59"/>
            <p:cNvSpPr/>
            <p:nvPr/>
          </p:nvSpPr>
          <p:spPr>
            <a:xfrm>
              <a:off x="3038725" y="4569500"/>
              <a:ext cx="2475" cy="3550"/>
            </a:xfrm>
            <a:custGeom>
              <a:avLst/>
              <a:gdLst/>
              <a:ahLst/>
              <a:cxnLst/>
              <a:rect l="l" t="t" r="r" b="b"/>
              <a:pathLst>
                <a:path w="99" h="142" extrusionOk="0">
                  <a:moveTo>
                    <a:pt x="75" y="1"/>
                  </a:moveTo>
                  <a:cubicBezTo>
                    <a:pt x="61" y="1"/>
                    <a:pt x="46" y="6"/>
                    <a:pt x="30" y="6"/>
                  </a:cubicBezTo>
                  <a:cubicBezTo>
                    <a:pt x="23" y="6"/>
                    <a:pt x="15" y="5"/>
                    <a:pt x="8" y="2"/>
                  </a:cubicBezTo>
                  <a:cubicBezTo>
                    <a:pt x="8" y="1"/>
                    <a:pt x="7" y="1"/>
                    <a:pt x="7" y="1"/>
                  </a:cubicBezTo>
                  <a:cubicBezTo>
                    <a:pt x="0" y="1"/>
                    <a:pt x="0" y="24"/>
                    <a:pt x="0" y="92"/>
                  </a:cubicBezTo>
                  <a:cubicBezTo>
                    <a:pt x="7" y="120"/>
                    <a:pt x="16" y="136"/>
                    <a:pt x="24" y="136"/>
                  </a:cubicBezTo>
                  <a:cubicBezTo>
                    <a:pt x="30" y="136"/>
                    <a:pt x="36" y="127"/>
                    <a:pt x="41" y="108"/>
                  </a:cubicBezTo>
                  <a:cubicBezTo>
                    <a:pt x="42" y="107"/>
                    <a:pt x="43" y="106"/>
                    <a:pt x="44" y="106"/>
                  </a:cubicBezTo>
                  <a:cubicBezTo>
                    <a:pt x="47" y="106"/>
                    <a:pt x="50" y="117"/>
                    <a:pt x="53" y="121"/>
                  </a:cubicBezTo>
                  <a:cubicBezTo>
                    <a:pt x="60" y="134"/>
                    <a:pt x="66" y="141"/>
                    <a:pt x="71" y="141"/>
                  </a:cubicBezTo>
                  <a:cubicBezTo>
                    <a:pt x="82" y="141"/>
                    <a:pt x="90" y="111"/>
                    <a:pt x="99" y="43"/>
                  </a:cubicBezTo>
                  <a:cubicBezTo>
                    <a:pt x="90" y="30"/>
                    <a:pt x="86" y="6"/>
                    <a:pt x="82" y="2"/>
                  </a:cubicBezTo>
                  <a:cubicBezTo>
                    <a:pt x="80" y="1"/>
                    <a:pt x="77" y="1"/>
                    <a:pt x="75"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69" name="Google Shape;669;p59"/>
            <p:cNvSpPr/>
            <p:nvPr/>
          </p:nvSpPr>
          <p:spPr>
            <a:xfrm>
              <a:off x="3043325" y="4569125"/>
              <a:ext cx="1675" cy="3575"/>
            </a:xfrm>
            <a:custGeom>
              <a:avLst/>
              <a:gdLst/>
              <a:ahLst/>
              <a:cxnLst/>
              <a:rect l="l" t="t" r="r" b="b"/>
              <a:pathLst>
                <a:path w="67" h="143" extrusionOk="0">
                  <a:moveTo>
                    <a:pt x="14" y="4"/>
                  </a:moveTo>
                  <a:cubicBezTo>
                    <a:pt x="8" y="4"/>
                    <a:pt x="4" y="17"/>
                    <a:pt x="1" y="53"/>
                  </a:cubicBezTo>
                  <a:cubicBezTo>
                    <a:pt x="5" y="111"/>
                    <a:pt x="5" y="136"/>
                    <a:pt x="21" y="140"/>
                  </a:cubicBezTo>
                  <a:cubicBezTo>
                    <a:pt x="27" y="140"/>
                    <a:pt x="33" y="143"/>
                    <a:pt x="39" y="143"/>
                  </a:cubicBezTo>
                  <a:cubicBezTo>
                    <a:pt x="49" y="143"/>
                    <a:pt x="59" y="133"/>
                    <a:pt x="66" y="78"/>
                  </a:cubicBezTo>
                  <a:cubicBezTo>
                    <a:pt x="50" y="0"/>
                    <a:pt x="30" y="21"/>
                    <a:pt x="17" y="4"/>
                  </a:cubicBezTo>
                  <a:cubicBezTo>
                    <a:pt x="16" y="4"/>
                    <a:pt x="15" y="4"/>
                    <a:pt x="14" y="4"/>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70" name="Google Shape;670;p59"/>
            <p:cNvSpPr/>
            <p:nvPr/>
          </p:nvSpPr>
          <p:spPr>
            <a:xfrm>
              <a:off x="3045600" y="4569475"/>
              <a:ext cx="1450" cy="3075"/>
            </a:xfrm>
            <a:custGeom>
              <a:avLst/>
              <a:gdLst/>
              <a:ahLst/>
              <a:cxnLst/>
              <a:rect l="l" t="t" r="r" b="b"/>
              <a:pathLst>
                <a:path w="58" h="123" extrusionOk="0">
                  <a:moveTo>
                    <a:pt x="22" y="1"/>
                  </a:moveTo>
                  <a:cubicBezTo>
                    <a:pt x="18" y="1"/>
                    <a:pt x="13" y="2"/>
                    <a:pt x="8" y="3"/>
                  </a:cubicBezTo>
                  <a:cubicBezTo>
                    <a:pt x="4" y="15"/>
                    <a:pt x="4" y="27"/>
                    <a:pt x="4" y="39"/>
                  </a:cubicBezTo>
                  <a:cubicBezTo>
                    <a:pt x="0" y="60"/>
                    <a:pt x="4" y="76"/>
                    <a:pt x="8" y="93"/>
                  </a:cubicBezTo>
                  <a:cubicBezTo>
                    <a:pt x="13" y="113"/>
                    <a:pt x="20" y="123"/>
                    <a:pt x="26" y="123"/>
                  </a:cubicBezTo>
                  <a:cubicBezTo>
                    <a:pt x="37" y="123"/>
                    <a:pt x="48" y="101"/>
                    <a:pt x="57" y="60"/>
                  </a:cubicBezTo>
                  <a:cubicBezTo>
                    <a:pt x="45" y="10"/>
                    <a:pt x="35" y="1"/>
                    <a:pt x="22"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71" name="Google Shape;671;p59"/>
            <p:cNvSpPr/>
            <p:nvPr/>
          </p:nvSpPr>
          <p:spPr>
            <a:xfrm>
              <a:off x="3047750" y="4569625"/>
              <a:ext cx="1250" cy="3300"/>
            </a:xfrm>
            <a:custGeom>
              <a:avLst/>
              <a:gdLst/>
              <a:ahLst/>
              <a:cxnLst/>
              <a:rect l="l" t="t" r="r" b="b"/>
              <a:pathLst>
                <a:path w="50" h="132" extrusionOk="0">
                  <a:moveTo>
                    <a:pt x="29" y="1"/>
                  </a:moveTo>
                  <a:cubicBezTo>
                    <a:pt x="21" y="1"/>
                    <a:pt x="8" y="9"/>
                    <a:pt x="4" y="21"/>
                  </a:cubicBezTo>
                  <a:cubicBezTo>
                    <a:pt x="0" y="38"/>
                    <a:pt x="0" y="58"/>
                    <a:pt x="4" y="79"/>
                  </a:cubicBezTo>
                  <a:cubicBezTo>
                    <a:pt x="10" y="112"/>
                    <a:pt x="16" y="132"/>
                    <a:pt x="22" y="132"/>
                  </a:cubicBezTo>
                  <a:cubicBezTo>
                    <a:pt x="25" y="132"/>
                    <a:pt x="27" y="129"/>
                    <a:pt x="29" y="124"/>
                  </a:cubicBezTo>
                  <a:lnTo>
                    <a:pt x="49" y="79"/>
                  </a:lnTo>
                  <a:cubicBezTo>
                    <a:pt x="45" y="17"/>
                    <a:pt x="41" y="1"/>
                    <a:pt x="29"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72" name="Google Shape;672;p59"/>
            <p:cNvSpPr/>
            <p:nvPr/>
          </p:nvSpPr>
          <p:spPr>
            <a:xfrm>
              <a:off x="3041475" y="4569450"/>
              <a:ext cx="1175" cy="3275"/>
            </a:xfrm>
            <a:custGeom>
              <a:avLst/>
              <a:gdLst/>
              <a:ahLst/>
              <a:cxnLst/>
              <a:rect l="l" t="t" r="r" b="b"/>
              <a:pathLst>
                <a:path w="47" h="131" extrusionOk="0">
                  <a:moveTo>
                    <a:pt x="22" y="1"/>
                  </a:moveTo>
                  <a:cubicBezTo>
                    <a:pt x="18" y="1"/>
                    <a:pt x="16" y="2"/>
                    <a:pt x="13" y="4"/>
                  </a:cubicBezTo>
                  <a:cubicBezTo>
                    <a:pt x="9" y="4"/>
                    <a:pt x="5" y="12"/>
                    <a:pt x="5" y="49"/>
                  </a:cubicBezTo>
                  <a:cubicBezTo>
                    <a:pt x="1" y="73"/>
                    <a:pt x="5" y="98"/>
                    <a:pt x="13" y="123"/>
                  </a:cubicBezTo>
                  <a:cubicBezTo>
                    <a:pt x="17" y="128"/>
                    <a:pt x="20" y="131"/>
                    <a:pt x="23" y="131"/>
                  </a:cubicBezTo>
                  <a:cubicBezTo>
                    <a:pt x="32" y="131"/>
                    <a:pt x="40" y="109"/>
                    <a:pt x="46" y="61"/>
                  </a:cubicBezTo>
                  <a:cubicBezTo>
                    <a:pt x="40" y="11"/>
                    <a:pt x="30" y="1"/>
                    <a:pt x="22"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73" name="Google Shape;673;p59"/>
            <p:cNvSpPr/>
            <p:nvPr/>
          </p:nvSpPr>
          <p:spPr>
            <a:xfrm>
              <a:off x="3035525" y="4569425"/>
              <a:ext cx="850" cy="3050"/>
            </a:xfrm>
            <a:custGeom>
              <a:avLst/>
              <a:gdLst/>
              <a:ahLst/>
              <a:cxnLst/>
              <a:rect l="l" t="t" r="r" b="b"/>
              <a:pathLst>
                <a:path w="34" h="122" extrusionOk="0">
                  <a:moveTo>
                    <a:pt x="17" y="0"/>
                  </a:moveTo>
                  <a:cubicBezTo>
                    <a:pt x="12" y="0"/>
                    <a:pt x="6" y="13"/>
                    <a:pt x="1" y="46"/>
                  </a:cubicBezTo>
                  <a:cubicBezTo>
                    <a:pt x="7" y="97"/>
                    <a:pt x="13" y="121"/>
                    <a:pt x="19" y="121"/>
                  </a:cubicBezTo>
                  <a:cubicBezTo>
                    <a:pt x="21" y="121"/>
                    <a:pt x="23" y="118"/>
                    <a:pt x="26" y="111"/>
                  </a:cubicBezTo>
                  <a:cubicBezTo>
                    <a:pt x="30" y="95"/>
                    <a:pt x="34" y="78"/>
                    <a:pt x="34" y="58"/>
                  </a:cubicBezTo>
                  <a:cubicBezTo>
                    <a:pt x="34" y="41"/>
                    <a:pt x="30" y="25"/>
                    <a:pt x="26" y="9"/>
                  </a:cubicBezTo>
                  <a:cubicBezTo>
                    <a:pt x="23" y="3"/>
                    <a:pt x="20" y="0"/>
                    <a:pt x="17"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74" name="Google Shape;674;p59"/>
            <p:cNvSpPr/>
            <p:nvPr/>
          </p:nvSpPr>
          <p:spPr>
            <a:xfrm>
              <a:off x="3034625" y="4569525"/>
              <a:ext cx="625" cy="2800"/>
            </a:xfrm>
            <a:custGeom>
              <a:avLst/>
              <a:gdLst/>
              <a:ahLst/>
              <a:cxnLst/>
              <a:rect l="l" t="t" r="r" b="b"/>
              <a:pathLst>
                <a:path w="25" h="112" extrusionOk="0">
                  <a:moveTo>
                    <a:pt x="16" y="1"/>
                  </a:moveTo>
                  <a:cubicBezTo>
                    <a:pt x="4" y="1"/>
                    <a:pt x="0" y="21"/>
                    <a:pt x="0" y="50"/>
                  </a:cubicBezTo>
                  <a:cubicBezTo>
                    <a:pt x="0" y="79"/>
                    <a:pt x="4" y="111"/>
                    <a:pt x="8" y="111"/>
                  </a:cubicBezTo>
                  <a:cubicBezTo>
                    <a:pt x="21" y="91"/>
                    <a:pt x="25" y="66"/>
                    <a:pt x="25" y="42"/>
                  </a:cubicBezTo>
                  <a:cubicBezTo>
                    <a:pt x="21" y="25"/>
                    <a:pt x="16" y="13"/>
                    <a:pt x="16"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75" name="Google Shape;675;p59"/>
            <p:cNvSpPr/>
            <p:nvPr/>
          </p:nvSpPr>
          <p:spPr>
            <a:xfrm>
              <a:off x="3037075" y="4569800"/>
              <a:ext cx="650" cy="1950"/>
            </a:xfrm>
            <a:custGeom>
              <a:avLst/>
              <a:gdLst/>
              <a:ahLst/>
              <a:cxnLst/>
              <a:rect l="l" t="t" r="r" b="b"/>
              <a:pathLst>
                <a:path w="26" h="78" extrusionOk="0">
                  <a:moveTo>
                    <a:pt x="13" y="1"/>
                  </a:moveTo>
                  <a:cubicBezTo>
                    <a:pt x="10" y="1"/>
                    <a:pt x="7" y="12"/>
                    <a:pt x="0" y="35"/>
                  </a:cubicBezTo>
                  <a:cubicBezTo>
                    <a:pt x="9" y="63"/>
                    <a:pt x="13" y="78"/>
                    <a:pt x="16" y="78"/>
                  </a:cubicBezTo>
                  <a:cubicBezTo>
                    <a:pt x="19" y="78"/>
                    <a:pt x="21" y="63"/>
                    <a:pt x="25" y="35"/>
                  </a:cubicBezTo>
                  <a:cubicBezTo>
                    <a:pt x="19" y="12"/>
                    <a:pt x="16" y="1"/>
                    <a:pt x="13"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76" name="Google Shape;676;p59"/>
            <p:cNvSpPr/>
            <p:nvPr/>
          </p:nvSpPr>
          <p:spPr>
            <a:xfrm>
              <a:off x="3022925" y="4490425"/>
              <a:ext cx="19000" cy="4750"/>
            </a:xfrm>
            <a:custGeom>
              <a:avLst/>
              <a:gdLst/>
              <a:ahLst/>
              <a:cxnLst/>
              <a:rect l="l" t="t" r="r" b="b"/>
              <a:pathLst>
                <a:path w="760" h="190" extrusionOk="0">
                  <a:moveTo>
                    <a:pt x="554" y="1"/>
                  </a:moveTo>
                  <a:cubicBezTo>
                    <a:pt x="517" y="5"/>
                    <a:pt x="480" y="17"/>
                    <a:pt x="443" y="21"/>
                  </a:cubicBezTo>
                  <a:cubicBezTo>
                    <a:pt x="390" y="30"/>
                    <a:pt x="333" y="42"/>
                    <a:pt x="283" y="46"/>
                  </a:cubicBezTo>
                  <a:cubicBezTo>
                    <a:pt x="271" y="48"/>
                    <a:pt x="259" y="49"/>
                    <a:pt x="246" y="49"/>
                  </a:cubicBezTo>
                  <a:cubicBezTo>
                    <a:pt x="234" y="49"/>
                    <a:pt x="222" y="48"/>
                    <a:pt x="209" y="46"/>
                  </a:cubicBezTo>
                  <a:cubicBezTo>
                    <a:pt x="201" y="46"/>
                    <a:pt x="189" y="34"/>
                    <a:pt x="181" y="34"/>
                  </a:cubicBezTo>
                  <a:cubicBezTo>
                    <a:pt x="156" y="30"/>
                    <a:pt x="132" y="26"/>
                    <a:pt x="111" y="13"/>
                  </a:cubicBezTo>
                  <a:cubicBezTo>
                    <a:pt x="103" y="7"/>
                    <a:pt x="95" y="5"/>
                    <a:pt x="87" y="5"/>
                  </a:cubicBezTo>
                  <a:cubicBezTo>
                    <a:pt x="73" y="5"/>
                    <a:pt x="58" y="13"/>
                    <a:pt x="45" y="26"/>
                  </a:cubicBezTo>
                  <a:cubicBezTo>
                    <a:pt x="40" y="31"/>
                    <a:pt x="34" y="37"/>
                    <a:pt x="28" y="37"/>
                  </a:cubicBezTo>
                  <a:cubicBezTo>
                    <a:pt x="26" y="37"/>
                    <a:pt x="23" y="36"/>
                    <a:pt x="21" y="34"/>
                  </a:cubicBezTo>
                  <a:cubicBezTo>
                    <a:pt x="19" y="32"/>
                    <a:pt x="18" y="31"/>
                    <a:pt x="16" y="31"/>
                  </a:cubicBezTo>
                  <a:cubicBezTo>
                    <a:pt x="9" y="31"/>
                    <a:pt x="1" y="53"/>
                    <a:pt x="4" y="87"/>
                  </a:cubicBezTo>
                  <a:cubicBezTo>
                    <a:pt x="8" y="124"/>
                    <a:pt x="17" y="136"/>
                    <a:pt x="21" y="136"/>
                  </a:cubicBezTo>
                  <a:cubicBezTo>
                    <a:pt x="23" y="136"/>
                    <a:pt x="26" y="133"/>
                    <a:pt x="28" y="133"/>
                  </a:cubicBezTo>
                  <a:cubicBezTo>
                    <a:pt x="28" y="133"/>
                    <a:pt x="29" y="134"/>
                    <a:pt x="29" y="136"/>
                  </a:cubicBezTo>
                  <a:cubicBezTo>
                    <a:pt x="35" y="161"/>
                    <a:pt x="41" y="167"/>
                    <a:pt x="47" y="167"/>
                  </a:cubicBezTo>
                  <a:cubicBezTo>
                    <a:pt x="53" y="167"/>
                    <a:pt x="58" y="160"/>
                    <a:pt x="63" y="160"/>
                  </a:cubicBezTo>
                  <a:cubicBezTo>
                    <a:pt x="66" y="160"/>
                    <a:pt x="68" y="161"/>
                    <a:pt x="70" y="165"/>
                  </a:cubicBezTo>
                  <a:cubicBezTo>
                    <a:pt x="80" y="148"/>
                    <a:pt x="90" y="142"/>
                    <a:pt x="99" y="142"/>
                  </a:cubicBezTo>
                  <a:cubicBezTo>
                    <a:pt x="112" y="142"/>
                    <a:pt x="125" y="154"/>
                    <a:pt x="140" y="161"/>
                  </a:cubicBezTo>
                  <a:cubicBezTo>
                    <a:pt x="160" y="173"/>
                    <a:pt x="181" y="186"/>
                    <a:pt x="205" y="190"/>
                  </a:cubicBezTo>
                  <a:cubicBezTo>
                    <a:pt x="246" y="190"/>
                    <a:pt x="283" y="186"/>
                    <a:pt x="320" y="173"/>
                  </a:cubicBezTo>
                  <a:cubicBezTo>
                    <a:pt x="361" y="169"/>
                    <a:pt x="402" y="161"/>
                    <a:pt x="443" y="153"/>
                  </a:cubicBezTo>
                  <a:cubicBezTo>
                    <a:pt x="455" y="152"/>
                    <a:pt x="468" y="151"/>
                    <a:pt x="480" y="151"/>
                  </a:cubicBezTo>
                  <a:cubicBezTo>
                    <a:pt x="513" y="151"/>
                    <a:pt x="546" y="155"/>
                    <a:pt x="579" y="161"/>
                  </a:cubicBezTo>
                  <a:cubicBezTo>
                    <a:pt x="583" y="161"/>
                    <a:pt x="591" y="149"/>
                    <a:pt x="595" y="149"/>
                  </a:cubicBezTo>
                  <a:cubicBezTo>
                    <a:pt x="624" y="157"/>
                    <a:pt x="649" y="165"/>
                    <a:pt x="677" y="169"/>
                  </a:cubicBezTo>
                  <a:cubicBezTo>
                    <a:pt x="698" y="165"/>
                    <a:pt x="722" y="157"/>
                    <a:pt x="743" y="145"/>
                  </a:cubicBezTo>
                  <a:cubicBezTo>
                    <a:pt x="751" y="140"/>
                    <a:pt x="759" y="108"/>
                    <a:pt x="759" y="46"/>
                  </a:cubicBezTo>
                  <a:cubicBezTo>
                    <a:pt x="751" y="42"/>
                    <a:pt x="747" y="26"/>
                    <a:pt x="743" y="21"/>
                  </a:cubicBezTo>
                  <a:cubicBezTo>
                    <a:pt x="735" y="21"/>
                    <a:pt x="722" y="26"/>
                    <a:pt x="718" y="30"/>
                  </a:cubicBezTo>
                  <a:cubicBezTo>
                    <a:pt x="704" y="41"/>
                    <a:pt x="690" y="45"/>
                    <a:pt x="676" y="45"/>
                  </a:cubicBezTo>
                  <a:cubicBezTo>
                    <a:pt x="649" y="45"/>
                    <a:pt x="622" y="30"/>
                    <a:pt x="595" y="21"/>
                  </a:cubicBezTo>
                  <a:cubicBezTo>
                    <a:pt x="583" y="17"/>
                    <a:pt x="571" y="1"/>
                    <a:pt x="554"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77" name="Google Shape;677;p59"/>
            <p:cNvSpPr/>
            <p:nvPr/>
          </p:nvSpPr>
          <p:spPr>
            <a:xfrm>
              <a:off x="3042200" y="4490500"/>
              <a:ext cx="10275" cy="4000"/>
            </a:xfrm>
            <a:custGeom>
              <a:avLst/>
              <a:gdLst/>
              <a:ahLst/>
              <a:cxnLst/>
              <a:rect l="l" t="t" r="r" b="b"/>
              <a:pathLst>
                <a:path w="411" h="160" extrusionOk="0">
                  <a:moveTo>
                    <a:pt x="181" y="0"/>
                  </a:moveTo>
                  <a:cubicBezTo>
                    <a:pt x="157" y="0"/>
                    <a:pt x="132" y="18"/>
                    <a:pt x="107" y="18"/>
                  </a:cubicBezTo>
                  <a:cubicBezTo>
                    <a:pt x="92" y="18"/>
                    <a:pt x="75" y="28"/>
                    <a:pt x="57" y="28"/>
                  </a:cubicBezTo>
                  <a:cubicBezTo>
                    <a:pt x="46" y="28"/>
                    <a:pt x="36" y="25"/>
                    <a:pt x="25" y="14"/>
                  </a:cubicBezTo>
                  <a:cubicBezTo>
                    <a:pt x="24" y="13"/>
                    <a:pt x="23" y="13"/>
                    <a:pt x="21" y="13"/>
                  </a:cubicBezTo>
                  <a:cubicBezTo>
                    <a:pt x="18" y="13"/>
                    <a:pt x="16" y="14"/>
                    <a:pt x="13" y="14"/>
                  </a:cubicBezTo>
                  <a:cubicBezTo>
                    <a:pt x="5" y="14"/>
                    <a:pt x="1" y="31"/>
                    <a:pt x="1" y="68"/>
                  </a:cubicBezTo>
                  <a:cubicBezTo>
                    <a:pt x="10" y="121"/>
                    <a:pt x="14" y="146"/>
                    <a:pt x="21" y="146"/>
                  </a:cubicBezTo>
                  <a:cubicBezTo>
                    <a:pt x="28" y="146"/>
                    <a:pt x="37" y="128"/>
                    <a:pt x="54" y="96"/>
                  </a:cubicBezTo>
                  <a:cubicBezTo>
                    <a:pt x="58" y="113"/>
                    <a:pt x="62" y="129"/>
                    <a:pt x="66" y="150"/>
                  </a:cubicBezTo>
                  <a:cubicBezTo>
                    <a:pt x="69" y="156"/>
                    <a:pt x="75" y="160"/>
                    <a:pt x="79" y="160"/>
                  </a:cubicBezTo>
                  <a:cubicBezTo>
                    <a:pt x="80" y="160"/>
                    <a:pt x="82" y="159"/>
                    <a:pt x="83" y="158"/>
                  </a:cubicBezTo>
                  <a:cubicBezTo>
                    <a:pt x="93" y="138"/>
                    <a:pt x="103" y="132"/>
                    <a:pt x="113" y="132"/>
                  </a:cubicBezTo>
                  <a:cubicBezTo>
                    <a:pt x="119" y="132"/>
                    <a:pt x="126" y="134"/>
                    <a:pt x="132" y="137"/>
                  </a:cubicBezTo>
                  <a:cubicBezTo>
                    <a:pt x="134" y="139"/>
                    <a:pt x="137" y="139"/>
                    <a:pt x="139" y="139"/>
                  </a:cubicBezTo>
                  <a:cubicBezTo>
                    <a:pt x="144" y="139"/>
                    <a:pt x="148" y="136"/>
                    <a:pt x="148" y="133"/>
                  </a:cubicBezTo>
                  <a:cubicBezTo>
                    <a:pt x="157" y="121"/>
                    <a:pt x="165" y="116"/>
                    <a:pt x="173" y="116"/>
                  </a:cubicBezTo>
                  <a:cubicBezTo>
                    <a:pt x="181" y="116"/>
                    <a:pt x="189" y="121"/>
                    <a:pt x="198" y="129"/>
                  </a:cubicBezTo>
                  <a:cubicBezTo>
                    <a:pt x="202" y="133"/>
                    <a:pt x="206" y="142"/>
                    <a:pt x="210" y="142"/>
                  </a:cubicBezTo>
                  <a:cubicBezTo>
                    <a:pt x="224" y="139"/>
                    <a:pt x="240" y="132"/>
                    <a:pt x="256" y="132"/>
                  </a:cubicBezTo>
                  <a:cubicBezTo>
                    <a:pt x="267" y="132"/>
                    <a:pt x="278" y="136"/>
                    <a:pt x="288" y="146"/>
                  </a:cubicBezTo>
                  <a:cubicBezTo>
                    <a:pt x="289" y="148"/>
                    <a:pt x="291" y="149"/>
                    <a:pt x="292" y="149"/>
                  </a:cubicBezTo>
                  <a:cubicBezTo>
                    <a:pt x="295" y="149"/>
                    <a:pt x="297" y="146"/>
                    <a:pt x="300" y="146"/>
                  </a:cubicBezTo>
                  <a:lnTo>
                    <a:pt x="329" y="142"/>
                  </a:lnTo>
                  <a:lnTo>
                    <a:pt x="354" y="137"/>
                  </a:lnTo>
                  <a:cubicBezTo>
                    <a:pt x="359" y="137"/>
                    <a:pt x="363" y="132"/>
                    <a:pt x="368" y="132"/>
                  </a:cubicBezTo>
                  <a:cubicBezTo>
                    <a:pt x="371" y="132"/>
                    <a:pt x="374" y="133"/>
                    <a:pt x="378" y="137"/>
                  </a:cubicBezTo>
                  <a:cubicBezTo>
                    <a:pt x="380" y="139"/>
                    <a:pt x="383" y="140"/>
                    <a:pt x="385" y="140"/>
                  </a:cubicBezTo>
                  <a:cubicBezTo>
                    <a:pt x="394" y="140"/>
                    <a:pt x="401" y="124"/>
                    <a:pt x="411" y="80"/>
                  </a:cubicBezTo>
                  <a:cubicBezTo>
                    <a:pt x="399" y="47"/>
                    <a:pt x="399" y="31"/>
                    <a:pt x="382" y="31"/>
                  </a:cubicBezTo>
                  <a:cubicBezTo>
                    <a:pt x="374" y="31"/>
                    <a:pt x="364" y="25"/>
                    <a:pt x="355" y="25"/>
                  </a:cubicBezTo>
                  <a:cubicBezTo>
                    <a:pt x="350" y="25"/>
                    <a:pt x="345" y="27"/>
                    <a:pt x="341" y="31"/>
                  </a:cubicBezTo>
                  <a:cubicBezTo>
                    <a:pt x="334" y="36"/>
                    <a:pt x="327" y="38"/>
                    <a:pt x="320" y="38"/>
                  </a:cubicBezTo>
                  <a:cubicBezTo>
                    <a:pt x="294" y="38"/>
                    <a:pt x="268" y="10"/>
                    <a:pt x="241" y="10"/>
                  </a:cubicBezTo>
                  <a:cubicBezTo>
                    <a:pt x="234" y="10"/>
                    <a:pt x="226" y="12"/>
                    <a:pt x="218" y="18"/>
                  </a:cubicBezTo>
                  <a:cubicBezTo>
                    <a:pt x="206" y="5"/>
                    <a:pt x="193" y="0"/>
                    <a:pt x="181"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78" name="Google Shape;678;p59"/>
            <p:cNvSpPr/>
            <p:nvPr/>
          </p:nvSpPr>
          <p:spPr>
            <a:xfrm>
              <a:off x="3054400" y="4491050"/>
              <a:ext cx="7825" cy="3225"/>
            </a:xfrm>
            <a:custGeom>
              <a:avLst/>
              <a:gdLst/>
              <a:ahLst/>
              <a:cxnLst/>
              <a:rect l="l" t="t" r="r" b="b"/>
              <a:pathLst>
                <a:path w="313" h="129" extrusionOk="0">
                  <a:moveTo>
                    <a:pt x="26" y="1"/>
                  </a:moveTo>
                  <a:cubicBezTo>
                    <a:pt x="5" y="1"/>
                    <a:pt x="1" y="13"/>
                    <a:pt x="1" y="50"/>
                  </a:cubicBezTo>
                  <a:cubicBezTo>
                    <a:pt x="3" y="88"/>
                    <a:pt x="8" y="97"/>
                    <a:pt x="13" y="97"/>
                  </a:cubicBezTo>
                  <a:cubicBezTo>
                    <a:pt x="17" y="97"/>
                    <a:pt x="22" y="91"/>
                    <a:pt x="26" y="91"/>
                  </a:cubicBezTo>
                  <a:lnTo>
                    <a:pt x="62" y="107"/>
                  </a:lnTo>
                  <a:cubicBezTo>
                    <a:pt x="71" y="107"/>
                    <a:pt x="75" y="115"/>
                    <a:pt x="83" y="115"/>
                  </a:cubicBezTo>
                  <a:cubicBezTo>
                    <a:pt x="97" y="115"/>
                    <a:pt x="112" y="110"/>
                    <a:pt x="127" y="110"/>
                  </a:cubicBezTo>
                  <a:cubicBezTo>
                    <a:pt x="135" y="110"/>
                    <a:pt x="142" y="111"/>
                    <a:pt x="149" y="115"/>
                  </a:cubicBezTo>
                  <a:cubicBezTo>
                    <a:pt x="151" y="116"/>
                    <a:pt x="154" y="117"/>
                    <a:pt x="156" y="117"/>
                  </a:cubicBezTo>
                  <a:cubicBezTo>
                    <a:pt x="169" y="117"/>
                    <a:pt x="181" y="107"/>
                    <a:pt x="194" y="107"/>
                  </a:cubicBezTo>
                  <a:cubicBezTo>
                    <a:pt x="202" y="107"/>
                    <a:pt x="210" y="111"/>
                    <a:pt x="218" y="124"/>
                  </a:cubicBezTo>
                  <a:cubicBezTo>
                    <a:pt x="220" y="127"/>
                    <a:pt x="221" y="129"/>
                    <a:pt x="222" y="129"/>
                  </a:cubicBezTo>
                  <a:cubicBezTo>
                    <a:pt x="225" y="129"/>
                    <a:pt x="229" y="121"/>
                    <a:pt x="235" y="115"/>
                  </a:cubicBezTo>
                  <a:cubicBezTo>
                    <a:pt x="237" y="106"/>
                    <a:pt x="240" y="103"/>
                    <a:pt x="243" y="103"/>
                  </a:cubicBezTo>
                  <a:cubicBezTo>
                    <a:pt x="247" y="103"/>
                    <a:pt x="251" y="107"/>
                    <a:pt x="255" y="111"/>
                  </a:cubicBezTo>
                  <a:cubicBezTo>
                    <a:pt x="263" y="119"/>
                    <a:pt x="271" y="126"/>
                    <a:pt x="279" y="126"/>
                  </a:cubicBezTo>
                  <a:cubicBezTo>
                    <a:pt x="291" y="126"/>
                    <a:pt x="303" y="109"/>
                    <a:pt x="313" y="54"/>
                  </a:cubicBezTo>
                  <a:cubicBezTo>
                    <a:pt x="305" y="25"/>
                    <a:pt x="296" y="25"/>
                    <a:pt x="288" y="21"/>
                  </a:cubicBezTo>
                  <a:cubicBezTo>
                    <a:pt x="272" y="21"/>
                    <a:pt x="255" y="23"/>
                    <a:pt x="239" y="23"/>
                  </a:cubicBezTo>
                  <a:cubicBezTo>
                    <a:pt x="231" y="23"/>
                    <a:pt x="223" y="22"/>
                    <a:pt x="214" y="21"/>
                  </a:cubicBezTo>
                  <a:cubicBezTo>
                    <a:pt x="198" y="21"/>
                    <a:pt x="181" y="5"/>
                    <a:pt x="169" y="5"/>
                  </a:cubicBezTo>
                  <a:cubicBezTo>
                    <a:pt x="140" y="1"/>
                    <a:pt x="112" y="1"/>
                    <a:pt x="83"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79" name="Google Shape;679;p59"/>
            <p:cNvSpPr/>
            <p:nvPr/>
          </p:nvSpPr>
          <p:spPr>
            <a:xfrm>
              <a:off x="3063750" y="4491600"/>
              <a:ext cx="3100" cy="2525"/>
            </a:xfrm>
            <a:custGeom>
              <a:avLst/>
              <a:gdLst/>
              <a:ahLst/>
              <a:cxnLst/>
              <a:rect l="l" t="t" r="r" b="b"/>
              <a:pathLst>
                <a:path w="124" h="101" extrusionOk="0">
                  <a:moveTo>
                    <a:pt x="54" y="0"/>
                  </a:moveTo>
                  <a:cubicBezTo>
                    <a:pt x="36" y="0"/>
                    <a:pt x="19" y="1"/>
                    <a:pt x="0" y="3"/>
                  </a:cubicBezTo>
                  <a:cubicBezTo>
                    <a:pt x="4" y="61"/>
                    <a:pt x="4" y="94"/>
                    <a:pt x="14" y="94"/>
                  </a:cubicBezTo>
                  <a:cubicBezTo>
                    <a:pt x="16" y="94"/>
                    <a:pt x="18" y="92"/>
                    <a:pt x="21" y="89"/>
                  </a:cubicBezTo>
                  <a:cubicBezTo>
                    <a:pt x="24" y="85"/>
                    <a:pt x="28" y="83"/>
                    <a:pt x="32" y="83"/>
                  </a:cubicBezTo>
                  <a:cubicBezTo>
                    <a:pt x="42" y="83"/>
                    <a:pt x="53" y="95"/>
                    <a:pt x="62" y="98"/>
                  </a:cubicBezTo>
                  <a:cubicBezTo>
                    <a:pt x="68" y="100"/>
                    <a:pt x="75" y="101"/>
                    <a:pt x="82" y="101"/>
                  </a:cubicBezTo>
                  <a:cubicBezTo>
                    <a:pt x="90" y="101"/>
                    <a:pt x="97" y="100"/>
                    <a:pt x="103" y="98"/>
                  </a:cubicBezTo>
                  <a:cubicBezTo>
                    <a:pt x="111" y="93"/>
                    <a:pt x="119" y="81"/>
                    <a:pt x="123" y="28"/>
                  </a:cubicBezTo>
                  <a:cubicBezTo>
                    <a:pt x="115" y="20"/>
                    <a:pt x="111" y="3"/>
                    <a:pt x="107" y="3"/>
                  </a:cubicBezTo>
                  <a:cubicBezTo>
                    <a:pt x="89" y="1"/>
                    <a:pt x="71" y="0"/>
                    <a:pt x="54"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80" name="Google Shape;680;p59"/>
            <p:cNvSpPr/>
            <p:nvPr/>
          </p:nvSpPr>
          <p:spPr>
            <a:xfrm>
              <a:off x="3062825" y="4491650"/>
              <a:ext cx="525" cy="2200"/>
            </a:xfrm>
            <a:custGeom>
              <a:avLst/>
              <a:gdLst/>
              <a:ahLst/>
              <a:cxnLst/>
              <a:rect l="l" t="t" r="r" b="b"/>
              <a:pathLst>
                <a:path w="21" h="88" extrusionOk="0">
                  <a:moveTo>
                    <a:pt x="7" y="0"/>
                  </a:moveTo>
                  <a:cubicBezTo>
                    <a:pt x="3" y="0"/>
                    <a:pt x="0" y="11"/>
                    <a:pt x="0" y="46"/>
                  </a:cubicBezTo>
                  <a:cubicBezTo>
                    <a:pt x="0" y="59"/>
                    <a:pt x="0" y="75"/>
                    <a:pt x="5" y="87"/>
                  </a:cubicBezTo>
                  <a:cubicBezTo>
                    <a:pt x="5" y="88"/>
                    <a:pt x="5" y="88"/>
                    <a:pt x="6" y="88"/>
                  </a:cubicBezTo>
                  <a:cubicBezTo>
                    <a:pt x="14" y="88"/>
                    <a:pt x="21" y="57"/>
                    <a:pt x="17" y="34"/>
                  </a:cubicBezTo>
                  <a:cubicBezTo>
                    <a:pt x="17" y="22"/>
                    <a:pt x="13" y="9"/>
                    <a:pt x="9" y="1"/>
                  </a:cubicBezTo>
                  <a:cubicBezTo>
                    <a:pt x="8" y="1"/>
                    <a:pt x="7" y="0"/>
                    <a:pt x="7"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81" name="Google Shape;681;p59"/>
            <p:cNvSpPr/>
            <p:nvPr/>
          </p:nvSpPr>
          <p:spPr>
            <a:xfrm>
              <a:off x="3052975" y="4491350"/>
              <a:ext cx="650" cy="1875"/>
            </a:xfrm>
            <a:custGeom>
              <a:avLst/>
              <a:gdLst/>
              <a:ahLst/>
              <a:cxnLst/>
              <a:rect l="l" t="t" r="r" b="b"/>
              <a:pathLst>
                <a:path w="26" h="75" extrusionOk="0">
                  <a:moveTo>
                    <a:pt x="5" y="1"/>
                  </a:moveTo>
                  <a:cubicBezTo>
                    <a:pt x="0" y="1"/>
                    <a:pt x="0" y="9"/>
                    <a:pt x="0" y="13"/>
                  </a:cubicBezTo>
                  <a:cubicBezTo>
                    <a:pt x="0" y="30"/>
                    <a:pt x="0" y="46"/>
                    <a:pt x="0" y="67"/>
                  </a:cubicBezTo>
                  <a:cubicBezTo>
                    <a:pt x="4" y="71"/>
                    <a:pt x="7" y="74"/>
                    <a:pt x="10" y="74"/>
                  </a:cubicBezTo>
                  <a:cubicBezTo>
                    <a:pt x="15" y="74"/>
                    <a:pt x="20" y="66"/>
                    <a:pt x="25" y="46"/>
                  </a:cubicBezTo>
                  <a:cubicBezTo>
                    <a:pt x="25" y="34"/>
                    <a:pt x="21" y="21"/>
                    <a:pt x="21" y="13"/>
                  </a:cubicBezTo>
                  <a:cubicBezTo>
                    <a:pt x="17" y="5"/>
                    <a:pt x="13" y="5"/>
                    <a:pt x="5"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82" name="Google Shape;682;p59"/>
            <p:cNvSpPr/>
            <p:nvPr/>
          </p:nvSpPr>
          <p:spPr>
            <a:xfrm>
              <a:off x="3018300" y="4593725"/>
              <a:ext cx="16025" cy="7125"/>
            </a:xfrm>
            <a:custGeom>
              <a:avLst/>
              <a:gdLst/>
              <a:ahLst/>
              <a:cxnLst/>
              <a:rect l="l" t="t" r="r" b="b"/>
              <a:pathLst>
                <a:path w="641" h="285" extrusionOk="0">
                  <a:moveTo>
                    <a:pt x="9" y="1"/>
                  </a:moveTo>
                  <a:cubicBezTo>
                    <a:pt x="9" y="1"/>
                    <a:pt x="5" y="1"/>
                    <a:pt x="1" y="5"/>
                  </a:cubicBezTo>
                  <a:lnTo>
                    <a:pt x="1" y="284"/>
                  </a:lnTo>
                  <a:cubicBezTo>
                    <a:pt x="17" y="284"/>
                    <a:pt x="38" y="272"/>
                    <a:pt x="42" y="268"/>
                  </a:cubicBezTo>
                  <a:cubicBezTo>
                    <a:pt x="48" y="267"/>
                    <a:pt x="55" y="266"/>
                    <a:pt x="61" y="266"/>
                  </a:cubicBezTo>
                  <a:cubicBezTo>
                    <a:pt x="78" y="266"/>
                    <a:pt x="93" y="270"/>
                    <a:pt x="111" y="276"/>
                  </a:cubicBezTo>
                  <a:cubicBezTo>
                    <a:pt x="119" y="276"/>
                    <a:pt x="128" y="285"/>
                    <a:pt x="137" y="285"/>
                  </a:cubicBezTo>
                  <a:cubicBezTo>
                    <a:pt x="143" y="285"/>
                    <a:pt x="150" y="281"/>
                    <a:pt x="157" y="268"/>
                  </a:cubicBezTo>
                  <a:cubicBezTo>
                    <a:pt x="161" y="251"/>
                    <a:pt x="173" y="243"/>
                    <a:pt x="189" y="243"/>
                  </a:cubicBezTo>
                  <a:cubicBezTo>
                    <a:pt x="218" y="235"/>
                    <a:pt x="251" y="227"/>
                    <a:pt x="280" y="223"/>
                  </a:cubicBezTo>
                  <a:cubicBezTo>
                    <a:pt x="285" y="223"/>
                    <a:pt x="290" y="223"/>
                    <a:pt x="296" y="223"/>
                  </a:cubicBezTo>
                  <a:cubicBezTo>
                    <a:pt x="304" y="223"/>
                    <a:pt x="313" y="222"/>
                    <a:pt x="321" y="214"/>
                  </a:cubicBezTo>
                  <a:cubicBezTo>
                    <a:pt x="328" y="208"/>
                    <a:pt x="336" y="205"/>
                    <a:pt x="343" y="205"/>
                  </a:cubicBezTo>
                  <a:cubicBezTo>
                    <a:pt x="363" y="205"/>
                    <a:pt x="383" y="222"/>
                    <a:pt x="404" y="222"/>
                  </a:cubicBezTo>
                  <a:cubicBezTo>
                    <a:pt x="414" y="222"/>
                    <a:pt x="425" y="218"/>
                    <a:pt x="436" y="206"/>
                  </a:cubicBezTo>
                  <a:cubicBezTo>
                    <a:pt x="436" y="206"/>
                    <a:pt x="436" y="205"/>
                    <a:pt x="437" y="205"/>
                  </a:cubicBezTo>
                  <a:cubicBezTo>
                    <a:pt x="441" y="205"/>
                    <a:pt x="445" y="218"/>
                    <a:pt x="452" y="218"/>
                  </a:cubicBezTo>
                  <a:cubicBezTo>
                    <a:pt x="454" y="221"/>
                    <a:pt x="458" y="223"/>
                    <a:pt x="462" y="223"/>
                  </a:cubicBezTo>
                  <a:cubicBezTo>
                    <a:pt x="466" y="223"/>
                    <a:pt x="469" y="222"/>
                    <a:pt x="472" y="218"/>
                  </a:cubicBezTo>
                  <a:cubicBezTo>
                    <a:pt x="482" y="209"/>
                    <a:pt x="490" y="204"/>
                    <a:pt x="498" y="204"/>
                  </a:cubicBezTo>
                  <a:cubicBezTo>
                    <a:pt x="504" y="204"/>
                    <a:pt x="510" y="207"/>
                    <a:pt x="518" y="214"/>
                  </a:cubicBezTo>
                  <a:cubicBezTo>
                    <a:pt x="523" y="220"/>
                    <a:pt x="528" y="222"/>
                    <a:pt x="534" y="222"/>
                  </a:cubicBezTo>
                  <a:cubicBezTo>
                    <a:pt x="547" y="222"/>
                    <a:pt x="560" y="210"/>
                    <a:pt x="571" y="181"/>
                  </a:cubicBezTo>
                  <a:cubicBezTo>
                    <a:pt x="571" y="179"/>
                    <a:pt x="573" y="172"/>
                    <a:pt x="575" y="172"/>
                  </a:cubicBezTo>
                  <a:cubicBezTo>
                    <a:pt x="577" y="172"/>
                    <a:pt x="578" y="173"/>
                    <a:pt x="579" y="177"/>
                  </a:cubicBezTo>
                  <a:cubicBezTo>
                    <a:pt x="588" y="205"/>
                    <a:pt x="597" y="209"/>
                    <a:pt x="607" y="209"/>
                  </a:cubicBezTo>
                  <a:cubicBezTo>
                    <a:pt x="612" y="209"/>
                    <a:pt x="617" y="208"/>
                    <a:pt x="622" y="208"/>
                  </a:cubicBezTo>
                  <a:cubicBezTo>
                    <a:pt x="625" y="208"/>
                    <a:pt x="629" y="209"/>
                    <a:pt x="632" y="210"/>
                  </a:cubicBezTo>
                  <a:cubicBezTo>
                    <a:pt x="632" y="210"/>
                    <a:pt x="632" y="206"/>
                    <a:pt x="637" y="206"/>
                  </a:cubicBezTo>
                  <a:cubicBezTo>
                    <a:pt x="637" y="177"/>
                    <a:pt x="641" y="149"/>
                    <a:pt x="641" y="120"/>
                  </a:cubicBezTo>
                  <a:cubicBezTo>
                    <a:pt x="637" y="79"/>
                    <a:pt x="628" y="79"/>
                    <a:pt x="620" y="79"/>
                  </a:cubicBezTo>
                  <a:cubicBezTo>
                    <a:pt x="613" y="77"/>
                    <a:pt x="605" y="76"/>
                    <a:pt x="598" y="76"/>
                  </a:cubicBezTo>
                  <a:cubicBezTo>
                    <a:pt x="585" y="76"/>
                    <a:pt x="571" y="78"/>
                    <a:pt x="558" y="78"/>
                  </a:cubicBezTo>
                  <a:cubicBezTo>
                    <a:pt x="546" y="78"/>
                    <a:pt x="534" y="77"/>
                    <a:pt x="522" y="71"/>
                  </a:cubicBezTo>
                  <a:cubicBezTo>
                    <a:pt x="485" y="58"/>
                    <a:pt x="452" y="50"/>
                    <a:pt x="415" y="50"/>
                  </a:cubicBezTo>
                  <a:cubicBezTo>
                    <a:pt x="411" y="50"/>
                    <a:pt x="407" y="46"/>
                    <a:pt x="407" y="46"/>
                  </a:cubicBezTo>
                  <a:cubicBezTo>
                    <a:pt x="397" y="30"/>
                    <a:pt x="388" y="25"/>
                    <a:pt x="379" y="25"/>
                  </a:cubicBezTo>
                  <a:cubicBezTo>
                    <a:pt x="372" y="25"/>
                    <a:pt x="365" y="28"/>
                    <a:pt x="358" y="30"/>
                  </a:cubicBezTo>
                  <a:cubicBezTo>
                    <a:pt x="351" y="30"/>
                    <a:pt x="347" y="35"/>
                    <a:pt x="342" y="35"/>
                  </a:cubicBezTo>
                  <a:cubicBezTo>
                    <a:pt x="340" y="35"/>
                    <a:pt x="339" y="35"/>
                    <a:pt x="337" y="34"/>
                  </a:cubicBezTo>
                  <a:cubicBezTo>
                    <a:pt x="292" y="26"/>
                    <a:pt x="247" y="17"/>
                    <a:pt x="202" y="9"/>
                  </a:cubicBezTo>
                  <a:cubicBezTo>
                    <a:pt x="193" y="9"/>
                    <a:pt x="181" y="17"/>
                    <a:pt x="169" y="21"/>
                  </a:cubicBezTo>
                  <a:lnTo>
                    <a:pt x="120" y="21"/>
                  </a:lnTo>
                  <a:cubicBezTo>
                    <a:pt x="115" y="21"/>
                    <a:pt x="111" y="17"/>
                    <a:pt x="103" y="17"/>
                  </a:cubicBezTo>
                  <a:cubicBezTo>
                    <a:pt x="99" y="17"/>
                    <a:pt x="87" y="21"/>
                    <a:pt x="74" y="21"/>
                  </a:cubicBezTo>
                  <a:cubicBezTo>
                    <a:pt x="54" y="13"/>
                    <a:pt x="33" y="5"/>
                    <a:pt x="9"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83" name="Google Shape;683;p59"/>
            <p:cNvSpPr/>
            <p:nvPr/>
          </p:nvSpPr>
          <p:spPr>
            <a:xfrm>
              <a:off x="3018200" y="4580675"/>
              <a:ext cx="16125" cy="7125"/>
            </a:xfrm>
            <a:custGeom>
              <a:avLst/>
              <a:gdLst/>
              <a:ahLst/>
              <a:cxnLst/>
              <a:rect l="l" t="t" r="r" b="b"/>
              <a:pathLst>
                <a:path w="645" h="285" extrusionOk="0">
                  <a:moveTo>
                    <a:pt x="59" y="1"/>
                  </a:moveTo>
                  <a:cubicBezTo>
                    <a:pt x="40" y="1"/>
                    <a:pt x="19" y="28"/>
                    <a:pt x="0" y="43"/>
                  </a:cubicBezTo>
                  <a:lnTo>
                    <a:pt x="0" y="285"/>
                  </a:lnTo>
                  <a:lnTo>
                    <a:pt x="13" y="285"/>
                  </a:lnTo>
                  <a:cubicBezTo>
                    <a:pt x="25" y="269"/>
                    <a:pt x="50" y="269"/>
                    <a:pt x="70" y="269"/>
                  </a:cubicBezTo>
                  <a:cubicBezTo>
                    <a:pt x="91" y="269"/>
                    <a:pt x="111" y="264"/>
                    <a:pt x="136" y="260"/>
                  </a:cubicBezTo>
                  <a:cubicBezTo>
                    <a:pt x="151" y="251"/>
                    <a:pt x="169" y="246"/>
                    <a:pt x="187" y="246"/>
                  </a:cubicBezTo>
                  <a:cubicBezTo>
                    <a:pt x="193" y="246"/>
                    <a:pt x="199" y="247"/>
                    <a:pt x="206" y="248"/>
                  </a:cubicBezTo>
                  <a:cubicBezTo>
                    <a:pt x="224" y="253"/>
                    <a:pt x="241" y="260"/>
                    <a:pt x="258" y="260"/>
                  </a:cubicBezTo>
                  <a:cubicBezTo>
                    <a:pt x="268" y="260"/>
                    <a:pt x="277" y="258"/>
                    <a:pt x="288" y="252"/>
                  </a:cubicBezTo>
                  <a:cubicBezTo>
                    <a:pt x="297" y="249"/>
                    <a:pt x="304" y="241"/>
                    <a:pt x="312" y="241"/>
                  </a:cubicBezTo>
                  <a:cubicBezTo>
                    <a:pt x="315" y="241"/>
                    <a:pt x="318" y="242"/>
                    <a:pt x="321" y="244"/>
                  </a:cubicBezTo>
                  <a:cubicBezTo>
                    <a:pt x="326" y="247"/>
                    <a:pt x="331" y="248"/>
                    <a:pt x="337" y="248"/>
                  </a:cubicBezTo>
                  <a:cubicBezTo>
                    <a:pt x="360" y="248"/>
                    <a:pt x="385" y="227"/>
                    <a:pt x="410" y="227"/>
                  </a:cubicBezTo>
                  <a:cubicBezTo>
                    <a:pt x="411" y="227"/>
                    <a:pt x="413" y="227"/>
                    <a:pt x="415" y="228"/>
                  </a:cubicBezTo>
                  <a:cubicBezTo>
                    <a:pt x="431" y="228"/>
                    <a:pt x="447" y="210"/>
                    <a:pt x="465" y="210"/>
                  </a:cubicBezTo>
                  <a:cubicBezTo>
                    <a:pt x="470" y="210"/>
                    <a:pt x="475" y="212"/>
                    <a:pt x="481" y="215"/>
                  </a:cubicBezTo>
                  <a:cubicBezTo>
                    <a:pt x="489" y="222"/>
                    <a:pt x="497" y="224"/>
                    <a:pt x="503" y="224"/>
                  </a:cubicBezTo>
                  <a:cubicBezTo>
                    <a:pt x="509" y="224"/>
                    <a:pt x="515" y="223"/>
                    <a:pt x="520" y="223"/>
                  </a:cubicBezTo>
                  <a:cubicBezTo>
                    <a:pt x="522" y="223"/>
                    <a:pt x="524" y="223"/>
                    <a:pt x="526" y="223"/>
                  </a:cubicBezTo>
                  <a:cubicBezTo>
                    <a:pt x="532" y="226"/>
                    <a:pt x="538" y="227"/>
                    <a:pt x="544" y="227"/>
                  </a:cubicBezTo>
                  <a:cubicBezTo>
                    <a:pt x="560" y="227"/>
                    <a:pt x="574" y="218"/>
                    <a:pt x="583" y="203"/>
                  </a:cubicBezTo>
                  <a:cubicBezTo>
                    <a:pt x="587" y="197"/>
                    <a:pt x="592" y="192"/>
                    <a:pt x="598" y="192"/>
                  </a:cubicBezTo>
                  <a:cubicBezTo>
                    <a:pt x="603" y="192"/>
                    <a:pt x="608" y="197"/>
                    <a:pt x="612" y="211"/>
                  </a:cubicBezTo>
                  <a:cubicBezTo>
                    <a:pt x="616" y="228"/>
                    <a:pt x="628" y="223"/>
                    <a:pt x="636" y="232"/>
                  </a:cubicBezTo>
                  <a:cubicBezTo>
                    <a:pt x="641" y="195"/>
                    <a:pt x="641" y="166"/>
                    <a:pt x="645" y="137"/>
                  </a:cubicBezTo>
                  <a:cubicBezTo>
                    <a:pt x="638" y="94"/>
                    <a:pt x="631" y="77"/>
                    <a:pt x="625" y="77"/>
                  </a:cubicBezTo>
                  <a:cubicBezTo>
                    <a:pt x="623" y="77"/>
                    <a:pt x="622" y="78"/>
                    <a:pt x="620" y="80"/>
                  </a:cubicBezTo>
                  <a:cubicBezTo>
                    <a:pt x="612" y="88"/>
                    <a:pt x="604" y="96"/>
                    <a:pt x="595" y="96"/>
                  </a:cubicBezTo>
                  <a:cubicBezTo>
                    <a:pt x="554" y="92"/>
                    <a:pt x="517" y="80"/>
                    <a:pt x="481" y="67"/>
                  </a:cubicBezTo>
                  <a:cubicBezTo>
                    <a:pt x="468" y="59"/>
                    <a:pt x="453" y="55"/>
                    <a:pt x="437" y="55"/>
                  </a:cubicBezTo>
                  <a:cubicBezTo>
                    <a:pt x="422" y="55"/>
                    <a:pt x="407" y="59"/>
                    <a:pt x="394" y="67"/>
                  </a:cubicBezTo>
                  <a:cubicBezTo>
                    <a:pt x="393" y="68"/>
                    <a:pt x="391" y="69"/>
                    <a:pt x="390" y="69"/>
                  </a:cubicBezTo>
                  <a:cubicBezTo>
                    <a:pt x="383" y="69"/>
                    <a:pt x="376" y="63"/>
                    <a:pt x="370" y="59"/>
                  </a:cubicBezTo>
                  <a:cubicBezTo>
                    <a:pt x="364" y="59"/>
                    <a:pt x="348" y="52"/>
                    <a:pt x="336" y="52"/>
                  </a:cubicBezTo>
                  <a:cubicBezTo>
                    <a:pt x="332" y="52"/>
                    <a:pt x="328" y="53"/>
                    <a:pt x="325" y="55"/>
                  </a:cubicBezTo>
                  <a:cubicBezTo>
                    <a:pt x="318" y="59"/>
                    <a:pt x="310" y="61"/>
                    <a:pt x="302" y="61"/>
                  </a:cubicBezTo>
                  <a:cubicBezTo>
                    <a:pt x="294" y="61"/>
                    <a:pt x="286" y="59"/>
                    <a:pt x="280" y="55"/>
                  </a:cubicBezTo>
                  <a:cubicBezTo>
                    <a:pt x="263" y="47"/>
                    <a:pt x="247" y="43"/>
                    <a:pt x="230" y="43"/>
                  </a:cubicBezTo>
                  <a:cubicBezTo>
                    <a:pt x="217" y="43"/>
                    <a:pt x="207" y="48"/>
                    <a:pt x="195" y="48"/>
                  </a:cubicBezTo>
                  <a:cubicBezTo>
                    <a:pt x="192" y="48"/>
                    <a:pt x="188" y="48"/>
                    <a:pt x="185" y="47"/>
                  </a:cubicBezTo>
                  <a:cubicBezTo>
                    <a:pt x="148" y="35"/>
                    <a:pt x="107" y="18"/>
                    <a:pt x="66" y="2"/>
                  </a:cubicBezTo>
                  <a:cubicBezTo>
                    <a:pt x="64" y="1"/>
                    <a:pt x="62" y="1"/>
                    <a:pt x="59"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84" name="Google Shape;684;p59"/>
            <p:cNvSpPr/>
            <p:nvPr/>
          </p:nvSpPr>
          <p:spPr>
            <a:xfrm>
              <a:off x="3018300" y="4606550"/>
              <a:ext cx="13475" cy="7450"/>
            </a:xfrm>
            <a:custGeom>
              <a:avLst/>
              <a:gdLst/>
              <a:ahLst/>
              <a:cxnLst/>
              <a:rect l="l" t="t" r="r" b="b"/>
              <a:pathLst>
                <a:path w="539" h="298" extrusionOk="0">
                  <a:moveTo>
                    <a:pt x="13" y="1"/>
                  </a:moveTo>
                  <a:cubicBezTo>
                    <a:pt x="5" y="5"/>
                    <a:pt x="1" y="5"/>
                    <a:pt x="1" y="9"/>
                  </a:cubicBezTo>
                  <a:lnTo>
                    <a:pt x="1" y="296"/>
                  </a:lnTo>
                  <a:cubicBezTo>
                    <a:pt x="5" y="297"/>
                    <a:pt x="9" y="297"/>
                    <a:pt x="13" y="297"/>
                  </a:cubicBezTo>
                  <a:cubicBezTo>
                    <a:pt x="33" y="297"/>
                    <a:pt x="53" y="289"/>
                    <a:pt x="66" y="272"/>
                  </a:cubicBezTo>
                  <a:cubicBezTo>
                    <a:pt x="74" y="263"/>
                    <a:pt x="83" y="268"/>
                    <a:pt x="91" y="263"/>
                  </a:cubicBezTo>
                  <a:cubicBezTo>
                    <a:pt x="120" y="263"/>
                    <a:pt x="148" y="255"/>
                    <a:pt x="177" y="251"/>
                  </a:cubicBezTo>
                  <a:cubicBezTo>
                    <a:pt x="206" y="239"/>
                    <a:pt x="239" y="227"/>
                    <a:pt x="267" y="222"/>
                  </a:cubicBezTo>
                  <a:cubicBezTo>
                    <a:pt x="288" y="222"/>
                    <a:pt x="308" y="227"/>
                    <a:pt x="328" y="227"/>
                  </a:cubicBezTo>
                  <a:cubicBezTo>
                    <a:pt x="348" y="227"/>
                    <a:pt x="368" y="222"/>
                    <a:pt x="386" y="206"/>
                  </a:cubicBezTo>
                  <a:cubicBezTo>
                    <a:pt x="388" y="204"/>
                    <a:pt x="390" y="203"/>
                    <a:pt x="393" y="203"/>
                  </a:cubicBezTo>
                  <a:cubicBezTo>
                    <a:pt x="396" y="203"/>
                    <a:pt x="400" y="205"/>
                    <a:pt x="403" y="210"/>
                  </a:cubicBezTo>
                  <a:cubicBezTo>
                    <a:pt x="409" y="222"/>
                    <a:pt x="415" y="227"/>
                    <a:pt x="422" y="227"/>
                  </a:cubicBezTo>
                  <a:cubicBezTo>
                    <a:pt x="430" y="227"/>
                    <a:pt x="437" y="221"/>
                    <a:pt x="444" y="210"/>
                  </a:cubicBezTo>
                  <a:cubicBezTo>
                    <a:pt x="449" y="203"/>
                    <a:pt x="456" y="200"/>
                    <a:pt x="463" y="200"/>
                  </a:cubicBezTo>
                  <a:cubicBezTo>
                    <a:pt x="471" y="200"/>
                    <a:pt x="480" y="204"/>
                    <a:pt x="489" y="206"/>
                  </a:cubicBezTo>
                  <a:cubicBezTo>
                    <a:pt x="505" y="206"/>
                    <a:pt x="518" y="198"/>
                    <a:pt x="530" y="185"/>
                  </a:cubicBezTo>
                  <a:cubicBezTo>
                    <a:pt x="534" y="169"/>
                    <a:pt x="538" y="153"/>
                    <a:pt x="538" y="136"/>
                  </a:cubicBezTo>
                  <a:lnTo>
                    <a:pt x="538" y="108"/>
                  </a:lnTo>
                  <a:cubicBezTo>
                    <a:pt x="530" y="95"/>
                    <a:pt x="522" y="83"/>
                    <a:pt x="513" y="75"/>
                  </a:cubicBezTo>
                  <a:cubicBezTo>
                    <a:pt x="509" y="73"/>
                    <a:pt x="505" y="73"/>
                    <a:pt x="501" y="73"/>
                  </a:cubicBezTo>
                  <a:cubicBezTo>
                    <a:pt x="497" y="73"/>
                    <a:pt x="493" y="73"/>
                    <a:pt x="489" y="71"/>
                  </a:cubicBezTo>
                  <a:cubicBezTo>
                    <a:pt x="444" y="67"/>
                    <a:pt x="403" y="54"/>
                    <a:pt x="358" y="42"/>
                  </a:cubicBezTo>
                  <a:cubicBezTo>
                    <a:pt x="329" y="29"/>
                    <a:pt x="299" y="24"/>
                    <a:pt x="268" y="24"/>
                  </a:cubicBezTo>
                  <a:cubicBezTo>
                    <a:pt x="258" y="24"/>
                    <a:pt x="248" y="24"/>
                    <a:pt x="239" y="25"/>
                  </a:cubicBezTo>
                  <a:cubicBezTo>
                    <a:pt x="232" y="27"/>
                    <a:pt x="224" y="28"/>
                    <a:pt x="217" y="28"/>
                  </a:cubicBezTo>
                  <a:cubicBezTo>
                    <a:pt x="207" y="28"/>
                    <a:pt x="197" y="26"/>
                    <a:pt x="189" y="21"/>
                  </a:cubicBezTo>
                  <a:cubicBezTo>
                    <a:pt x="179" y="13"/>
                    <a:pt x="166" y="9"/>
                    <a:pt x="155" y="9"/>
                  </a:cubicBezTo>
                  <a:cubicBezTo>
                    <a:pt x="148" y="9"/>
                    <a:pt x="142" y="10"/>
                    <a:pt x="136" y="13"/>
                  </a:cubicBezTo>
                  <a:cubicBezTo>
                    <a:pt x="130" y="15"/>
                    <a:pt x="124" y="16"/>
                    <a:pt x="118" y="16"/>
                  </a:cubicBezTo>
                  <a:cubicBezTo>
                    <a:pt x="111" y="16"/>
                    <a:pt x="105" y="15"/>
                    <a:pt x="99" y="13"/>
                  </a:cubicBezTo>
                  <a:cubicBezTo>
                    <a:pt x="96" y="13"/>
                    <a:pt x="92" y="4"/>
                    <a:pt x="86" y="4"/>
                  </a:cubicBezTo>
                  <a:cubicBezTo>
                    <a:pt x="85" y="4"/>
                    <a:pt x="84" y="4"/>
                    <a:pt x="83" y="5"/>
                  </a:cubicBezTo>
                  <a:cubicBezTo>
                    <a:pt x="75" y="17"/>
                    <a:pt x="67" y="21"/>
                    <a:pt x="59" y="21"/>
                  </a:cubicBezTo>
                  <a:cubicBezTo>
                    <a:pt x="44" y="21"/>
                    <a:pt x="28" y="9"/>
                    <a:pt x="13"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85" name="Google Shape;685;p59"/>
            <p:cNvSpPr/>
            <p:nvPr/>
          </p:nvSpPr>
          <p:spPr>
            <a:xfrm>
              <a:off x="3018300" y="4515700"/>
              <a:ext cx="6600" cy="6275"/>
            </a:xfrm>
            <a:custGeom>
              <a:avLst/>
              <a:gdLst/>
              <a:ahLst/>
              <a:cxnLst/>
              <a:rect l="l" t="t" r="r" b="b"/>
              <a:pathLst>
                <a:path w="264" h="251" extrusionOk="0">
                  <a:moveTo>
                    <a:pt x="80" y="0"/>
                  </a:moveTo>
                  <a:cubicBezTo>
                    <a:pt x="70" y="0"/>
                    <a:pt x="60" y="5"/>
                    <a:pt x="50" y="16"/>
                  </a:cubicBezTo>
                  <a:lnTo>
                    <a:pt x="42" y="16"/>
                  </a:lnTo>
                  <a:cubicBezTo>
                    <a:pt x="29" y="12"/>
                    <a:pt x="13" y="8"/>
                    <a:pt x="1" y="8"/>
                  </a:cubicBezTo>
                  <a:lnTo>
                    <a:pt x="1" y="241"/>
                  </a:lnTo>
                  <a:cubicBezTo>
                    <a:pt x="2" y="240"/>
                    <a:pt x="4" y="240"/>
                    <a:pt x="6" y="240"/>
                  </a:cubicBezTo>
                  <a:cubicBezTo>
                    <a:pt x="14" y="240"/>
                    <a:pt x="24" y="251"/>
                    <a:pt x="34" y="251"/>
                  </a:cubicBezTo>
                  <a:cubicBezTo>
                    <a:pt x="38" y="251"/>
                    <a:pt x="42" y="249"/>
                    <a:pt x="46" y="246"/>
                  </a:cubicBezTo>
                  <a:cubicBezTo>
                    <a:pt x="50" y="235"/>
                    <a:pt x="55" y="233"/>
                    <a:pt x="60" y="233"/>
                  </a:cubicBezTo>
                  <a:cubicBezTo>
                    <a:pt x="63" y="233"/>
                    <a:pt x="67" y="234"/>
                    <a:pt x="70" y="234"/>
                  </a:cubicBezTo>
                  <a:cubicBezTo>
                    <a:pt x="72" y="234"/>
                    <a:pt x="73" y="234"/>
                    <a:pt x="74" y="233"/>
                  </a:cubicBezTo>
                  <a:cubicBezTo>
                    <a:pt x="81" y="231"/>
                    <a:pt x="87" y="231"/>
                    <a:pt x="93" y="231"/>
                  </a:cubicBezTo>
                  <a:cubicBezTo>
                    <a:pt x="99" y="231"/>
                    <a:pt x="105" y="231"/>
                    <a:pt x="111" y="229"/>
                  </a:cubicBezTo>
                  <a:cubicBezTo>
                    <a:pt x="128" y="226"/>
                    <a:pt x="144" y="194"/>
                    <a:pt x="161" y="194"/>
                  </a:cubicBezTo>
                  <a:cubicBezTo>
                    <a:pt x="165" y="194"/>
                    <a:pt x="169" y="196"/>
                    <a:pt x="173" y="200"/>
                  </a:cubicBezTo>
                  <a:cubicBezTo>
                    <a:pt x="174" y="202"/>
                    <a:pt x="175" y="202"/>
                    <a:pt x="177" y="202"/>
                  </a:cubicBezTo>
                  <a:cubicBezTo>
                    <a:pt x="179" y="202"/>
                    <a:pt x="182" y="199"/>
                    <a:pt x="185" y="196"/>
                  </a:cubicBezTo>
                  <a:cubicBezTo>
                    <a:pt x="199" y="183"/>
                    <a:pt x="212" y="175"/>
                    <a:pt x="226" y="175"/>
                  </a:cubicBezTo>
                  <a:cubicBezTo>
                    <a:pt x="229" y="175"/>
                    <a:pt x="232" y="175"/>
                    <a:pt x="234" y="176"/>
                  </a:cubicBezTo>
                  <a:cubicBezTo>
                    <a:pt x="235" y="176"/>
                    <a:pt x="236" y="176"/>
                    <a:pt x="236" y="176"/>
                  </a:cubicBezTo>
                  <a:cubicBezTo>
                    <a:pt x="244" y="176"/>
                    <a:pt x="251" y="150"/>
                    <a:pt x="255" y="127"/>
                  </a:cubicBezTo>
                  <a:cubicBezTo>
                    <a:pt x="259" y="102"/>
                    <a:pt x="263" y="77"/>
                    <a:pt x="263" y="53"/>
                  </a:cubicBezTo>
                  <a:cubicBezTo>
                    <a:pt x="251" y="49"/>
                    <a:pt x="243" y="44"/>
                    <a:pt x="234" y="44"/>
                  </a:cubicBezTo>
                  <a:cubicBezTo>
                    <a:pt x="214" y="40"/>
                    <a:pt x="193" y="32"/>
                    <a:pt x="173" y="28"/>
                  </a:cubicBezTo>
                  <a:cubicBezTo>
                    <a:pt x="169" y="28"/>
                    <a:pt x="161" y="32"/>
                    <a:pt x="157" y="32"/>
                  </a:cubicBezTo>
                  <a:cubicBezTo>
                    <a:pt x="153" y="32"/>
                    <a:pt x="150" y="37"/>
                    <a:pt x="147" y="37"/>
                  </a:cubicBezTo>
                  <a:cubicBezTo>
                    <a:pt x="146" y="37"/>
                    <a:pt x="145" y="37"/>
                    <a:pt x="144" y="36"/>
                  </a:cubicBezTo>
                  <a:cubicBezTo>
                    <a:pt x="123" y="17"/>
                    <a:pt x="101" y="0"/>
                    <a:pt x="80"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86" name="Google Shape;686;p59"/>
            <p:cNvSpPr/>
            <p:nvPr/>
          </p:nvSpPr>
          <p:spPr>
            <a:xfrm>
              <a:off x="3018300" y="4567850"/>
              <a:ext cx="15525" cy="6725"/>
            </a:xfrm>
            <a:custGeom>
              <a:avLst/>
              <a:gdLst/>
              <a:ahLst/>
              <a:cxnLst/>
              <a:rect l="l" t="t" r="r" b="b"/>
              <a:pathLst>
                <a:path w="621" h="269" extrusionOk="0">
                  <a:moveTo>
                    <a:pt x="29" y="1"/>
                  </a:moveTo>
                  <a:cubicBezTo>
                    <a:pt x="19" y="1"/>
                    <a:pt x="9" y="3"/>
                    <a:pt x="1" y="6"/>
                  </a:cubicBezTo>
                  <a:lnTo>
                    <a:pt x="1" y="260"/>
                  </a:lnTo>
                  <a:cubicBezTo>
                    <a:pt x="9" y="260"/>
                    <a:pt x="17" y="256"/>
                    <a:pt x="25" y="248"/>
                  </a:cubicBezTo>
                  <a:cubicBezTo>
                    <a:pt x="33" y="230"/>
                    <a:pt x="41" y="224"/>
                    <a:pt x="48" y="224"/>
                  </a:cubicBezTo>
                  <a:cubicBezTo>
                    <a:pt x="65" y="224"/>
                    <a:pt x="81" y="257"/>
                    <a:pt x="102" y="257"/>
                  </a:cubicBezTo>
                  <a:cubicBezTo>
                    <a:pt x="104" y="257"/>
                    <a:pt x="106" y="257"/>
                    <a:pt x="107" y="256"/>
                  </a:cubicBezTo>
                  <a:cubicBezTo>
                    <a:pt x="109" y="256"/>
                    <a:pt x="111" y="256"/>
                    <a:pt x="113" y="256"/>
                  </a:cubicBezTo>
                  <a:cubicBezTo>
                    <a:pt x="134" y="256"/>
                    <a:pt x="152" y="268"/>
                    <a:pt x="171" y="268"/>
                  </a:cubicBezTo>
                  <a:cubicBezTo>
                    <a:pt x="180" y="268"/>
                    <a:pt x="189" y="265"/>
                    <a:pt x="198" y="256"/>
                  </a:cubicBezTo>
                  <a:cubicBezTo>
                    <a:pt x="214" y="244"/>
                    <a:pt x="234" y="236"/>
                    <a:pt x="255" y="228"/>
                  </a:cubicBezTo>
                  <a:cubicBezTo>
                    <a:pt x="256" y="227"/>
                    <a:pt x="257" y="227"/>
                    <a:pt x="258" y="227"/>
                  </a:cubicBezTo>
                  <a:cubicBezTo>
                    <a:pt x="271" y="227"/>
                    <a:pt x="284" y="241"/>
                    <a:pt x="297" y="241"/>
                  </a:cubicBezTo>
                  <a:cubicBezTo>
                    <a:pt x="304" y="241"/>
                    <a:pt x="310" y="238"/>
                    <a:pt x="317" y="228"/>
                  </a:cubicBezTo>
                  <a:cubicBezTo>
                    <a:pt x="317" y="228"/>
                    <a:pt x="321" y="236"/>
                    <a:pt x="321" y="240"/>
                  </a:cubicBezTo>
                  <a:cubicBezTo>
                    <a:pt x="332" y="258"/>
                    <a:pt x="345" y="264"/>
                    <a:pt x="357" y="264"/>
                  </a:cubicBezTo>
                  <a:cubicBezTo>
                    <a:pt x="367" y="264"/>
                    <a:pt x="377" y="260"/>
                    <a:pt x="386" y="256"/>
                  </a:cubicBezTo>
                  <a:cubicBezTo>
                    <a:pt x="399" y="248"/>
                    <a:pt x="411" y="236"/>
                    <a:pt x="423" y="232"/>
                  </a:cubicBezTo>
                  <a:cubicBezTo>
                    <a:pt x="436" y="223"/>
                    <a:pt x="440" y="232"/>
                    <a:pt x="448" y="219"/>
                  </a:cubicBezTo>
                  <a:cubicBezTo>
                    <a:pt x="453" y="212"/>
                    <a:pt x="462" y="200"/>
                    <a:pt x="472" y="200"/>
                  </a:cubicBezTo>
                  <a:cubicBezTo>
                    <a:pt x="478" y="200"/>
                    <a:pt x="484" y="205"/>
                    <a:pt x="489" y="219"/>
                  </a:cubicBezTo>
                  <a:cubicBezTo>
                    <a:pt x="503" y="205"/>
                    <a:pt x="519" y="199"/>
                    <a:pt x="535" y="199"/>
                  </a:cubicBezTo>
                  <a:cubicBezTo>
                    <a:pt x="543" y="199"/>
                    <a:pt x="551" y="200"/>
                    <a:pt x="559" y="203"/>
                  </a:cubicBezTo>
                  <a:cubicBezTo>
                    <a:pt x="560" y="203"/>
                    <a:pt x="561" y="204"/>
                    <a:pt x="563" y="204"/>
                  </a:cubicBezTo>
                  <a:cubicBezTo>
                    <a:pt x="573" y="204"/>
                    <a:pt x="581" y="191"/>
                    <a:pt x="591" y="191"/>
                  </a:cubicBezTo>
                  <a:cubicBezTo>
                    <a:pt x="600" y="191"/>
                    <a:pt x="612" y="174"/>
                    <a:pt x="620" y="109"/>
                  </a:cubicBezTo>
                  <a:cubicBezTo>
                    <a:pt x="612" y="35"/>
                    <a:pt x="600" y="35"/>
                    <a:pt x="587" y="35"/>
                  </a:cubicBezTo>
                  <a:cubicBezTo>
                    <a:pt x="563" y="35"/>
                    <a:pt x="534" y="35"/>
                    <a:pt x="505" y="55"/>
                  </a:cubicBezTo>
                  <a:cubicBezTo>
                    <a:pt x="499" y="61"/>
                    <a:pt x="491" y="65"/>
                    <a:pt x="484" y="65"/>
                  </a:cubicBezTo>
                  <a:cubicBezTo>
                    <a:pt x="481" y="65"/>
                    <a:pt x="479" y="65"/>
                    <a:pt x="477" y="63"/>
                  </a:cubicBezTo>
                  <a:cubicBezTo>
                    <a:pt x="472" y="64"/>
                    <a:pt x="467" y="64"/>
                    <a:pt x="463" y="64"/>
                  </a:cubicBezTo>
                  <a:cubicBezTo>
                    <a:pt x="432" y="64"/>
                    <a:pt x="402" y="51"/>
                    <a:pt x="372" y="51"/>
                  </a:cubicBezTo>
                  <a:cubicBezTo>
                    <a:pt x="353" y="51"/>
                    <a:pt x="335" y="56"/>
                    <a:pt x="317" y="72"/>
                  </a:cubicBezTo>
                  <a:cubicBezTo>
                    <a:pt x="315" y="73"/>
                    <a:pt x="314" y="73"/>
                    <a:pt x="312" y="73"/>
                  </a:cubicBezTo>
                  <a:cubicBezTo>
                    <a:pt x="309" y="73"/>
                    <a:pt x="306" y="72"/>
                    <a:pt x="300" y="72"/>
                  </a:cubicBezTo>
                  <a:cubicBezTo>
                    <a:pt x="276" y="59"/>
                    <a:pt x="251" y="68"/>
                    <a:pt x="226" y="55"/>
                  </a:cubicBezTo>
                  <a:cubicBezTo>
                    <a:pt x="202" y="43"/>
                    <a:pt x="173" y="35"/>
                    <a:pt x="148" y="27"/>
                  </a:cubicBezTo>
                  <a:cubicBezTo>
                    <a:pt x="140" y="24"/>
                    <a:pt x="131" y="23"/>
                    <a:pt x="123" y="23"/>
                  </a:cubicBezTo>
                  <a:cubicBezTo>
                    <a:pt x="118" y="23"/>
                    <a:pt x="114" y="23"/>
                    <a:pt x="109" y="23"/>
                  </a:cubicBezTo>
                  <a:cubicBezTo>
                    <a:pt x="96" y="23"/>
                    <a:pt x="83" y="22"/>
                    <a:pt x="70" y="14"/>
                  </a:cubicBezTo>
                  <a:cubicBezTo>
                    <a:pt x="58" y="5"/>
                    <a:pt x="43" y="1"/>
                    <a:pt x="29"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88" name="Google Shape;688;p59"/>
            <p:cNvSpPr/>
            <p:nvPr/>
          </p:nvSpPr>
          <p:spPr>
            <a:xfrm>
              <a:off x="3018300" y="4541625"/>
              <a:ext cx="17050" cy="6800"/>
            </a:xfrm>
            <a:custGeom>
              <a:avLst/>
              <a:gdLst/>
              <a:ahLst/>
              <a:cxnLst/>
              <a:rect l="l" t="t" r="r" b="b"/>
              <a:pathLst>
                <a:path w="682" h="272" extrusionOk="0">
                  <a:moveTo>
                    <a:pt x="1" y="0"/>
                  </a:moveTo>
                  <a:lnTo>
                    <a:pt x="1" y="271"/>
                  </a:lnTo>
                  <a:cubicBezTo>
                    <a:pt x="17" y="271"/>
                    <a:pt x="33" y="263"/>
                    <a:pt x="42" y="247"/>
                  </a:cubicBezTo>
                  <a:cubicBezTo>
                    <a:pt x="54" y="222"/>
                    <a:pt x="62" y="214"/>
                    <a:pt x="74" y="214"/>
                  </a:cubicBezTo>
                  <a:cubicBezTo>
                    <a:pt x="87" y="218"/>
                    <a:pt x="111" y="234"/>
                    <a:pt x="128" y="238"/>
                  </a:cubicBezTo>
                  <a:cubicBezTo>
                    <a:pt x="144" y="247"/>
                    <a:pt x="173" y="255"/>
                    <a:pt x="193" y="263"/>
                  </a:cubicBezTo>
                  <a:cubicBezTo>
                    <a:pt x="198" y="265"/>
                    <a:pt x="203" y="267"/>
                    <a:pt x="208" y="267"/>
                  </a:cubicBezTo>
                  <a:cubicBezTo>
                    <a:pt x="216" y="267"/>
                    <a:pt x="224" y="261"/>
                    <a:pt x="234" y="238"/>
                  </a:cubicBezTo>
                  <a:cubicBezTo>
                    <a:pt x="234" y="231"/>
                    <a:pt x="238" y="228"/>
                    <a:pt x="241" y="228"/>
                  </a:cubicBezTo>
                  <a:cubicBezTo>
                    <a:pt x="243" y="228"/>
                    <a:pt x="245" y="229"/>
                    <a:pt x="247" y="230"/>
                  </a:cubicBezTo>
                  <a:cubicBezTo>
                    <a:pt x="250" y="235"/>
                    <a:pt x="254" y="238"/>
                    <a:pt x="259" y="238"/>
                  </a:cubicBezTo>
                  <a:cubicBezTo>
                    <a:pt x="265" y="238"/>
                    <a:pt x="272" y="233"/>
                    <a:pt x="280" y="226"/>
                  </a:cubicBezTo>
                  <a:cubicBezTo>
                    <a:pt x="284" y="220"/>
                    <a:pt x="288" y="219"/>
                    <a:pt x="292" y="219"/>
                  </a:cubicBezTo>
                  <a:cubicBezTo>
                    <a:pt x="294" y="219"/>
                    <a:pt x="296" y="219"/>
                    <a:pt x="298" y="219"/>
                  </a:cubicBezTo>
                  <a:cubicBezTo>
                    <a:pt x="300" y="219"/>
                    <a:pt x="302" y="219"/>
                    <a:pt x="304" y="218"/>
                  </a:cubicBezTo>
                  <a:cubicBezTo>
                    <a:pt x="325" y="218"/>
                    <a:pt x="353" y="218"/>
                    <a:pt x="374" y="214"/>
                  </a:cubicBezTo>
                  <a:cubicBezTo>
                    <a:pt x="394" y="210"/>
                    <a:pt x="415" y="206"/>
                    <a:pt x="436" y="206"/>
                  </a:cubicBezTo>
                  <a:cubicBezTo>
                    <a:pt x="438" y="206"/>
                    <a:pt x="441" y="207"/>
                    <a:pt x="444" y="207"/>
                  </a:cubicBezTo>
                  <a:cubicBezTo>
                    <a:pt x="456" y="207"/>
                    <a:pt x="466" y="197"/>
                    <a:pt x="477" y="156"/>
                  </a:cubicBezTo>
                  <a:cubicBezTo>
                    <a:pt x="482" y="192"/>
                    <a:pt x="490" y="204"/>
                    <a:pt x="498" y="204"/>
                  </a:cubicBezTo>
                  <a:cubicBezTo>
                    <a:pt x="501" y="204"/>
                    <a:pt x="505" y="201"/>
                    <a:pt x="509" y="197"/>
                  </a:cubicBezTo>
                  <a:cubicBezTo>
                    <a:pt x="518" y="189"/>
                    <a:pt x="521" y="182"/>
                    <a:pt x="523" y="182"/>
                  </a:cubicBezTo>
                  <a:cubicBezTo>
                    <a:pt x="524" y="182"/>
                    <a:pt x="525" y="183"/>
                    <a:pt x="526" y="185"/>
                  </a:cubicBezTo>
                  <a:cubicBezTo>
                    <a:pt x="531" y="203"/>
                    <a:pt x="538" y="209"/>
                    <a:pt x="544" y="209"/>
                  </a:cubicBezTo>
                  <a:cubicBezTo>
                    <a:pt x="552" y="209"/>
                    <a:pt x="560" y="200"/>
                    <a:pt x="567" y="193"/>
                  </a:cubicBezTo>
                  <a:cubicBezTo>
                    <a:pt x="572" y="188"/>
                    <a:pt x="576" y="187"/>
                    <a:pt x="579" y="187"/>
                  </a:cubicBezTo>
                  <a:cubicBezTo>
                    <a:pt x="584" y="187"/>
                    <a:pt x="588" y="191"/>
                    <a:pt x="591" y="191"/>
                  </a:cubicBezTo>
                  <a:cubicBezTo>
                    <a:pt x="593" y="191"/>
                    <a:pt x="594" y="191"/>
                    <a:pt x="596" y="189"/>
                  </a:cubicBezTo>
                  <a:cubicBezTo>
                    <a:pt x="602" y="183"/>
                    <a:pt x="610" y="180"/>
                    <a:pt x="619" y="180"/>
                  </a:cubicBezTo>
                  <a:cubicBezTo>
                    <a:pt x="627" y="180"/>
                    <a:pt x="637" y="183"/>
                    <a:pt x="645" y="189"/>
                  </a:cubicBezTo>
                  <a:cubicBezTo>
                    <a:pt x="647" y="191"/>
                    <a:pt x="650" y="192"/>
                    <a:pt x="654" y="192"/>
                  </a:cubicBezTo>
                  <a:cubicBezTo>
                    <a:pt x="657" y="192"/>
                    <a:pt x="661" y="191"/>
                    <a:pt x="665" y="189"/>
                  </a:cubicBezTo>
                  <a:cubicBezTo>
                    <a:pt x="669" y="189"/>
                    <a:pt x="674" y="185"/>
                    <a:pt x="678" y="173"/>
                  </a:cubicBezTo>
                  <a:cubicBezTo>
                    <a:pt x="682" y="156"/>
                    <a:pt x="682" y="140"/>
                    <a:pt x="682" y="124"/>
                  </a:cubicBezTo>
                  <a:cubicBezTo>
                    <a:pt x="682" y="107"/>
                    <a:pt x="682" y="91"/>
                    <a:pt x="678" y="78"/>
                  </a:cubicBezTo>
                  <a:cubicBezTo>
                    <a:pt x="669" y="62"/>
                    <a:pt x="661" y="54"/>
                    <a:pt x="653" y="54"/>
                  </a:cubicBezTo>
                  <a:cubicBezTo>
                    <a:pt x="604" y="54"/>
                    <a:pt x="559" y="54"/>
                    <a:pt x="513" y="58"/>
                  </a:cubicBezTo>
                  <a:cubicBezTo>
                    <a:pt x="511" y="57"/>
                    <a:pt x="509" y="57"/>
                    <a:pt x="507" y="57"/>
                  </a:cubicBezTo>
                  <a:cubicBezTo>
                    <a:pt x="493" y="57"/>
                    <a:pt x="481" y="68"/>
                    <a:pt x="481" y="83"/>
                  </a:cubicBezTo>
                  <a:cubicBezTo>
                    <a:pt x="478" y="88"/>
                    <a:pt x="476" y="91"/>
                    <a:pt x="474" y="91"/>
                  </a:cubicBezTo>
                  <a:cubicBezTo>
                    <a:pt x="466" y="91"/>
                    <a:pt x="460" y="52"/>
                    <a:pt x="451" y="52"/>
                  </a:cubicBezTo>
                  <a:cubicBezTo>
                    <a:pt x="450" y="52"/>
                    <a:pt x="449" y="52"/>
                    <a:pt x="448" y="54"/>
                  </a:cubicBezTo>
                  <a:lnTo>
                    <a:pt x="386" y="54"/>
                  </a:lnTo>
                  <a:lnTo>
                    <a:pt x="247" y="50"/>
                  </a:lnTo>
                  <a:cubicBezTo>
                    <a:pt x="237" y="48"/>
                    <a:pt x="225" y="47"/>
                    <a:pt x="213" y="47"/>
                  </a:cubicBezTo>
                  <a:cubicBezTo>
                    <a:pt x="202" y="47"/>
                    <a:pt x="189" y="48"/>
                    <a:pt x="177" y="50"/>
                  </a:cubicBezTo>
                  <a:cubicBezTo>
                    <a:pt x="174" y="50"/>
                    <a:pt x="171" y="51"/>
                    <a:pt x="168" y="51"/>
                  </a:cubicBezTo>
                  <a:cubicBezTo>
                    <a:pt x="154" y="51"/>
                    <a:pt x="138" y="43"/>
                    <a:pt x="128" y="33"/>
                  </a:cubicBezTo>
                  <a:cubicBezTo>
                    <a:pt x="120" y="21"/>
                    <a:pt x="107" y="13"/>
                    <a:pt x="91" y="9"/>
                  </a:cubicBezTo>
                  <a:cubicBezTo>
                    <a:pt x="80" y="3"/>
                    <a:pt x="70" y="1"/>
                    <a:pt x="59" y="1"/>
                  </a:cubicBezTo>
                  <a:cubicBezTo>
                    <a:pt x="47" y="1"/>
                    <a:pt x="35" y="3"/>
                    <a:pt x="22" y="3"/>
                  </a:cubicBezTo>
                  <a:cubicBezTo>
                    <a:pt x="15" y="3"/>
                    <a:pt x="8" y="2"/>
                    <a:pt x="1"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89" name="Google Shape;689;p59"/>
            <p:cNvSpPr/>
            <p:nvPr/>
          </p:nvSpPr>
          <p:spPr>
            <a:xfrm>
              <a:off x="3018300" y="4489825"/>
              <a:ext cx="4550" cy="6175"/>
            </a:xfrm>
            <a:custGeom>
              <a:avLst/>
              <a:gdLst/>
              <a:ahLst/>
              <a:cxnLst/>
              <a:rect l="l" t="t" r="r" b="b"/>
              <a:pathLst>
                <a:path w="182" h="247" extrusionOk="0">
                  <a:moveTo>
                    <a:pt x="1" y="0"/>
                  </a:moveTo>
                  <a:lnTo>
                    <a:pt x="1" y="247"/>
                  </a:lnTo>
                  <a:cubicBezTo>
                    <a:pt x="5" y="247"/>
                    <a:pt x="9" y="242"/>
                    <a:pt x="13" y="238"/>
                  </a:cubicBezTo>
                  <a:cubicBezTo>
                    <a:pt x="15" y="229"/>
                    <a:pt x="19" y="226"/>
                    <a:pt x="23" y="226"/>
                  </a:cubicBezTo>
                  <a:cubicBezTo>
                    <a:pt x="32" y="226"/>
                    <a:pt x="42" y="239"/>
                    <a:pt x="48" y="239"/>
                  </a:cubicBezTo>
                  <a:cubicBezTo>
                    <a:pt x="49" y="239"/>
                    <a:pt x="49" y="239"/>
                    <a:pt x="50" y="238"/>
                  </a:cubicBezTo>
                  <a:cubicBezTo>
                    <a:pt x="69" y="231"/>
                    <a:pt x="85" y="201"/>
                    <a:pt x="104" y="201"/>
                  </a:cubicBezTo>
                  <a:cubicBezTo>
                    <a:pt x="105" y="201"/>
                    <a:pt x="106" y="201"/>
                    <a:pt x="107" y="201"/>
                  </a:cubicBezTo>
                  <a:cubicBezTo>
                    <a:pt x="110" y="202"/>
                    <a:pt x="112" y="203"/>
                    <a:pt x="115" y="203"/>
                  </a:cubicBezTo>
                  <a:cubicBezTo>
                    <a:pt x="127" y="203"/>
                    <a:pt x="136" y="192"/>
                    <a:pt x="148" y="192"/>
                  </a:cubicBezTo>
                  <a:cubicBezTo>
                    <a:pt x="152" y="192"/>
                    <a:pt x="156" y="194"/>
                    <a:pt x="161" y="197"/>
                  </a:cubicBezTo>
                  <a:cubicBezTo>
                    <a:pt x="161" y="198"/>
                    <a:pt x="162" y="198"/>
                    <a:pt x="163" y="198"/>
                  </a:cubicBezTo>
                  <a:cubicBezTo>
                    <a:pt x="170" y="198"/>
                    <a:pt x="177" y="156"/>
                    <a:pt x="177" y="111"/>
                  </a:cubicBezTo>
                  <a:cubicBezTo>
                    <a:pt x="181" y="86"/>
                    <a:pt x="177" y="58"/>
                    <a:pt x="161" y="37"/>
                  </a:cubicBezTo>
                  <a:lnTo>
                    <a:pt x="157" y="37"/>
                  </a:lnTo>
                  <a:lnTo>
                    <a:pt x="103" y="13"/>
                  </a:lnTo>
                  <a:cubicBezTo>
                    <a:pt x="99" y="13"/>
                    <a:pt x="95" y="4"/>
                    <a:pt x="91" y="4"/>
                  </a:cubicBezTo>
                  <a:lnTo>
                    <a:pt x="13" y="4"/>
                  </a:lnTo>
                  <a:cubicBezTo>
                    <a:pt x="13" y="0"/>
                    <a:pt x="5" y="0"/>
                    <a:pt x="1"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90" name="Google Shape;690;p59"/>
            <p:cNvSpPr/>
            <p:nvPr/>
          </p:nvSpPr>
          <p:spPr>
            <a:xfrm>
              <a:off x="3018300" y="4619650"/>
              <a:ext cx="21875" cy="7750"/>
            </a:xfrm>
            <a:custGeom>
              <a:avLst/>
              <a:gdLst/>
              <a:ahLst/>
              <a:cxnLst/>
              <a:rect l="l" t="t" r="r" b="b"/>
              <a:pathLst>
                <a:path w="875" h="310" extrusionOk="0">
                  <a:moveTo>
                    <a:pt x="9" y="0"/>
                  </a:moveTo>
                  <a:cubicBezTo>
                    <a:pt x="6" y="0"/>
                    <a:pt x="3" y="2"/>
                    <a:pt x="1" y="6"/>
                  </a:cubicBezTo>
                  <a:lnTo>
                    <a:pt x="1" y="302"/>
                  </a:lnTo>
                  <a:cubicBezTo>
                    <a:pt x="5" y="306"/>
                    <a:pt x="9" y="306"/>
                    <a:pt x="13" y="310"/>
                  </a:cubicBezTo>
                  <a:cubicBezTo>
                    <a:pt x="42" y="263"/>
                    <a:pt x="71" y="248"/>
                    <a:pt x="97" y="248"/>
                  </a:cubicBezTo>
                  <a:cubicBezTo>
                    <a:pt x="101" y="248"/>
                    <a:pt x="104" y="248"/>
                    <a:pt x="107" y="248"/>
                  </a:cubicBezTo>
                  <a:lnTo>
                    <a:pt x="144" y="248"/>
                  </a:lnTo>
                  <a:cubicBezTo>
                    <a:pt x="147" y="248"/>
                    <a:pt x="151" y="245"/>
                    <a:pt x="155" y="245"/>
                  </a:cubicBezTo>
                  <a:cubicBezTo>
                    <a:pt x="157" y="245"/>
                    <a:pt x="159" y="246"/>
                    <a:pt x="161" y="248"/>
                  </a:cubicBezTo>
                  <a:cubicBezTo>
                    <a:pt x="166" y="256"/>
                    <a:pt x="172" y="259"/>
                    <a:pt x="178" y="259"/>
                  </a:cubicBezTo>
                  <a:cubicBezTo>
                    <a:pt x="184" y="259"/>
                    <a:pt x="191" y="255"/>
                    <a:pt x="198" y="248"/>
                  </a:cubicBezTo>
                  <a:cubicBezTo>
                    <a:pt x="210" y="232"/>
                    <a:pt x="226" y="240"/>
                    <a:pt x="239" y="236"/>
                  </a:cubicBezTo>
                  <a:cubicBezTo>
                    <a:pt x="267" y="228"/>
                    <a:pt x="296" y="228"/>
                    <a:pt x="321" y="228"/>
                  </a:cubicBezTo>
                  <a:cubicBezTo>
                    <a:pt x="333" y="228"/>
                    <a:pt x="341" y="211"/>
                    <a:pt x="349" y="203"/>
                  </a:cubicBezTo>
                  <a:cubicBezTo>
                    <a:pt x="358" y="195"/>
                    <a:pt x="362" y="191"/>
                    <a:pt x="370" y="187"/>
                  </a:cubicBezTo>
                  <a:cubicBezTo>
                    <a:pt x="380" y="185"/>
                    <a:pt x="391" y="184"/>
                    <a:pt x="402" y="184"/>
                  </a:cubicBezTo>
                  <a:cubicBezTo>
                    <a:pt x="434" y="184"/>
                    <a:pt x="466" y="192"/>
                    <a:pt x="493" y="207"/>
                  </a:cubicBezTo>
                  <a:cubicBezTo>
                    <a:pt x="522" y="215"/>
                    <a:pt x="555" y="224"/>
                    <a:pt x="587" y="224"/>
                  </a:cubicBezTo>
                  <a:cubicBezTo>
                    <a:pt x="628" y="224"/>
                    <a:pt x="665" y="220"/>
                    <a:pt x="706" y="215"/>
                  </a:cubicBezTo>
                  <a:cubicBezTo>
                    <a:pt x="733" y="213"/>
                    <a:pt x="759" y="199"/>
                    <a:pt x="787" y="199"/>
                  </a:cubicBezTo>
                  <a:cubicBezTo>
                    <a:pt x="798" y="199"/>
                    <a:pt x="809" y="201"/>
                    <a:pt x="821" y="207"/>
                  </a:cubicBezTo>
                  <a:lnTo>
                    <a:pt x="846" y="207"/>
                  </a:lnTo>
                  <a:cubicBezTo>
                    <a:pt x="854" y="207"/>
                    <a:pt x="866" y="183"/>
                    <a:pt x="875" y="133"/>
                  </a:cubicBezTo>
                  <a:cubicBezTo>
                    <a:pt x="866" y="97"/>
                    <a:pt x="858" y="91"/>
                    <a:pt x="851" y="91"/>
                  </a:cubicBezTo>
                  <a:cubicBezTo>
                    <a:pt x="847" y="91"/>
                    <a:pt x="844" y="92"/>
                    <a:pt x="842" y="92"/>
                  </a:cubicBezTo>
                  <a:lnTo>
                    <a:pt x="731" y="92"/>
                  </a:lnTo>
                  <a:cubicBezTo>
                    <a:pt x="715" y="92"/>
                    <a:pt x="702" y="80"/>
                    <a:pt x="690" y="80"/>
                  </a:cubicBezTo>
                  <a:cubicBezTo>
                    <a:pt x="674" y="80"/>
                    <a:pt x="649" y="92"/>
                    <a:pt x="632" y="92"/>
                  </a:cubicBezTo>
                  <a:cubicBezTo>
                    <a:pt x="604" y="92"/>
                    <a:pt x="579" y="92"/>
                    <a:pt x="555" y="84"/>
                  </a:cubicBezTo>
                  <a:cubicBezTo>
                    <a:pt x="530" y="80"/>
                    <a:pt x="501" y="60"/>
                    <a:pt x="481" y="51"/>
                  </a:cubicBezTo>
                  <a:cubicBezTo>
                    <a:pt x="477" y="51"/>
                    <a:pt x="474" y="50"/>
                    <a:pt x="471" y="50"/>
                  </a:cubicBezTo>
                  <a:cubicBezTo>
                    <a:pt x="462" y="50"/>
                    <a:pt x="453" y="53"/>
                    <a:pt x="445" y="53"/>
                  </a:cubicBezTo>
                  <a:cubicBezTo>
                    <a:pt x="439" y="53"/>
                    <a:pt x="433" y="52"/>
                    <a:pt x="427" y="47"/>
                  </a:cubicBezTo>
                  <a:cubicBezTo>
                    <a:pt x="419" y="43"/>
                    <a:pt x="411" y="42"/>
                    <a:pt x="403" y="42"/>
                  </a:cubicBezTo>
                  <a:cubicBezTo>
                    <a:pt x="378" y="42"/>
                    <a:pt x="354" y="56"/>
                    <a:pt x="329" y="60"/>
                  </a:cubicBezTo>
                  <a:cubicBezTo>
                    <a:pt x="297" y="62"/>
                    <a:pt x="267" y="79"/>
                    <a:pt x="236" y="79"/>
                  </a:cubicBezTo>
                  <a:cubicBezTo>
                    <a:pt x="219" y="79"/>
                    <a:pt x="202" y="74"/>
                    <a:pt x="185" y="60"/>
                  </a:cubicBezTo>
                  <a:cubicBezTo>
                    <a:pt x="177" y="51"/>
                    <a:pt x="169" y="47"/>
                    <a:pt x="157" y="43"/>
                  </a:cubicBezTo>
                  <a:cubicBezTo>
                    <a:pt x="136" y="40"/>
                    <a:pt x="114" y="37"/>
                    <a:pt x="91" y="37"/>
                  </a:cubicBezTo>
                  <a:cubicBezTo>
                    <a:pt x="81" y="37"/>
                    <a:pt x="72" y="38"/>
                    <a:pt x="62" y="39"/>
                  </a:cubicBezTo>
                  <a:cubicBezTo>
                    <a:pt x="46" y="39"/>
                    <a:pt x="33" y="14"/>
                    <a:pt x="17" y="6"/>
                  </a:cubicBezTo>
                  <a:cubicBezTo>
                    <a:pt x="15" y="2"/>
                    <a:pt x="12" y="0"/>
                    <a:pt x="9"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91" name="Google Shape;691;p59"/>
            <p:cNvSpPr/>
            <p:nvPr/>
          </p:nvSpPr>
          <p:spPr>
            <a:xfrm>
              <a:off x="3018200" y="4502450"/>
              <a:ext cx="11300" cy="6775"/>
            </a:xfrm>
            <a:custGeom>
              <a:avLst/>
              <a:gdLst/>
              <a:ahLst/>
              <a:cxnLst/>
              <a:rect l="l" t="t" r="r" b="b"/>
              <a:pathLst>
                <a:path w="452" h="271" extrusionOk="0">
                  <a:moveTo>
                    <a:pt x="33" y="0"/>
                  </a:moveTo>
                  <a:cubicBezTo>
                    <a:pt x="29" y="0"/>
                    <a:pt x="25" y="1"/>
                    <a:pt x="21" y="4"/>
                  </a:cubicBezTo>
                  <a:cubicBezTo>
                    <a:pt x="17" y="4"/>
                    <a:pt x="9" y="8"/>
                    <a:pt x="5" y="8"/>
                  </a:cubicBezTo>
                  <a:lnTo>
                    <a:pt x="0" y="8"/>
                  </a:lnTo>
                  <a:lnTo>
                    <a:pt x="0" y="271"/>
                  </a:lnTo>
                  <a:cubicBezTo>
                    <a:pt x="5" y="267"/>
                    <a:pt x="5" y="267"/>
                    <a:pt x="9" y="263"/>
                  </a:cubicBezTo>
                  <a:cubicBezTo>
                    <a:pt x="12" y="256"/>
                    <a:pt x="15" y="254"/>
                    <a:pt x="18" y="254"/>
                  </a:cubicBezTo>
                  <a:cubicBezTo>
                    <a:pt x="26" y="254"/>
                    <a:pt x="33" y="265"/>
                    <a:pt x="40" y="265"/>
                  </a:cubicBezTo>
                  <a:cubicBezTo>
                    <a:pt x="42" y="265"/>
                    <a:pt x="44" y="264"/>
                    <a:pt x="46" y="263"/>
                  </a:cubicBezTo>
                  <a:cubicBezTo>
                    <a:pt x="58" y="246"/>
                    <a:pt x="70" y="254"/>
                    <a:pt x="78" y="246"/>
                  </a:cubicBezTo>
                  <a:cubicBezTo>
                    <a:pt x="91" y="234"/>
                    <a:pt x="99" y="209"/>
                    <a:pt x="111" y="201"/>
                  </a:cubicBezTo>
                  <a:cubicBezTo>
                    <a:pt x="148" y="189"/>
                    <a:pt x="189" y="181"/>
                    <a:pt x="226" y="181"/>
                  </a:cubicBezTo>
                  <a:cubicBezTo>
                    <a:pt x="238" y="181"/>
                    <a:pt x="251" y="185"/>
                    <a:pt x="263" y="189"/>
                  </a:cubicBezTo>
                  <a:cubicBezTo>
                    <a:pt x="269" y="192"/>
                    <a:pt x="282" y="210"/>
                    <a:pt x="293" y="210"/>
                  </a:cubicBezTo>
                  <a:cubicBezTo>
                    <a:pt x="297" y="210"/>
                    <a:pt x="301" y="208"/>
                    <a:pt x="304" y="201"/>
                  </a:cubicBezTo>
                  <a:cubicBezTo>
                    <a:pt x="310" y="192"/>
                    <a:pt x="316" y="190"/>
                    <a:pt x="321" y="190"/>
                  </a:cubicBezTo>
                  <a:cubicBezTo>
                    <a:pt x="327" y="190"/>
                    <a:pt x="333" y="192"/>
                    <a:pt x="339" y="192"/>
                  </a:cubicBezTo>
                  <a:cubicBezTo>
                    <a:pt x="342" y="192"/>
                    <a:pt x="346" y="192"/>
                    <a:pt x="349" y="189"/>
                  </a:cubicBezTo>
                  <a:cubicBezTo>
                    <a:pt x="361" y="177"/>
                    <a:pt x="379" y="170"/>
                    <a:pt x="396" y="170"/>
                  </a:cubicBezTo>
                  <a:cubicBezTo>
                    <a:pt x="409" y="170"/>
                    <a:pt x="421" y="174"/>
                    <a:pt x="431" y="181"/>
                  </a:cubicBezTo>
                  <a:cubicBezTo>
                    <a:pt x="432" y="181"/>
                    <a:pt x="433" y="181"/>
                    <a:pt x="434" y="181"/>
                  </a:cubicBezTo>
                  <a:cubicBezTo>
                    <a:pt x="444" y="181"/>
                    <a:pt x="448" y="161"/>
                    <a:pt x="452" y="127"/>
                  </a:cubicBezTo>
                  <a:cubicBezTo>
                    <a:pt x="452" y="94"/>
                    <a:pt x="448" y="57"/>
                    <a:pt x="440" y="57"/>
                  </a:cubicBezTo>
                  <a:cubicBezTo>
                    <a:pt x="439" y="58"/>
                    <a:pt x="438" y="58"/>
                    <a:pt x="437" y="58"/>
                  </a:cubicBezTo>
                  <a:cubicBezTo>
                    <a:pt x="426" y="58"/>
                    <a:pt x="416" y="41"/>
                    <a:pt x="405" y="41"/>
                  </a:cubicBezTo>
                  <a:cubicBezTo>
                    <a:pt x="405" y="41"/>
                    <a:pt x="404" y="41"/>
                    <a:pt x="403" y="41"/>
                  </a:cubicBezTo>
                  <a:cubicBezTo>
                    <a:pt x="374" y="49"/>
                    <a:pt x="349" y="62"/>
                    <a:pt x="325" y="78"/>
                  </a:cubicBezTo>
                  <a:cubicBezTo>
                    <a:pt x="322" y="78"/>
                    <a:pt x="319" y="82"/>
                    <a:pt x="316" y="82"/>
                  </a:cubicBezTo>
                  <a:cubicBezTo>
                    <a:pt x="315" y="82"/>
                    <a:pt x="314" y="81"/>
                    <a:pt x="312" y="78"/>
                  </a:cubicBezTo>
                  <a:cubicBezTo>
                    <a:pt x="296" y="53"/>
                    <a:pt x="267" y="33"/>
                    <a:pt x="234" y="29"/>
                  </a:cubicBezTo>
                  <a:cubicBezTo>
                    <a:pt x="226" y="29"/>
                    <a:pt x="214" y="37"/>
                    <a:pt x="202" y="37"/>
                  </a:cubicBezTo>
                  <a:cubicBezTo>
                    <a:pt x="180" y="33"/>
                    <a:pt x="158" y="11"/>
                    <a:pt x="134" y="11"/>
                  </a:cubicBezTo>
                  <a:cubicBezTo>
                    <a:pt x="131" y="11"/>
                    <a:pt x="127" y="11"/>
                    <a:pt x="124" y="12"/>
                  </a:cubicBezTo>
                  <a:cubicBezTo>
                    <a:pt x="121" y="14"/>
                    <a:pt x="118" y="14"/>
                    <a:pt x="115" y="14"/>
                  </a:cubicBezTo>
                  <a:cubicBezTo>
                    <a:pt x="104" y="14"/>
                    <a:pt x="94" y="6"/>
                    <a:pt x="83" y="6"/>
                  </a:cubicBezTo>
                  <a:cubicBezTo>
                    <a:pt x="80" y="6"/>
                    <a:pt x="77" y="7"/>
                    <a:pt x="74" y="8"/>
                  </a:cubicBezTo>
                  <a:cubicBezTo>
                    <a:pt x="72" y="9"/>
                    <a:pt x="71" y="9"/>
                    <a:pt x="69" y="9"/>
                  </a:cubicBezTo>
                  <a:cubicBezTo>
                    <a:pt x="55" y="9"/>
                    <a:pt x="44" y="0"/>
                    <a:pt x="33" y="0"/>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sp>
          <p:nvSpPr>
            <p:cNvPr id="692" name="Google Shape;692;p59"/>
            <p:cNvSpPr/>
            <p:nvPr/>
          </p:nvSpPr>
          <p:spPr>
            <a:xfrm>
              <a:off x="3018300" y="4529000"/>
              <a:ext cx="13875" cy="6225"/>
            </a:xfrm>
            <a:custGeom>
              <a:avLst/>
              <a:gdLst/>
              <a:ahLst/>
              <a:cxnLst/>
              <a:rect l="l" t="t" r="r" b="b"/>
              <a:pathLst>
                <a:path w="555" h="249" extrusionOk="0">
                  <a:moveTo>
                    <a:pt x="1" y="1"/>
                  </a:moveTo>
                  <a:lnTo>
                    <a:pt x="1" y="235"/>
                  </a:lnTo>
                  <a:lnTo>
                    <a:pt x="5" y="235"/>
                  </a:lnTo>
                  <a:cubicBezTo>
                    <a:pt x="11" y="233"/>
                    <a:pt x="18" y="232"/>
                    <a:pt x="24" y="232"/>
                  </a:cubicBezTo>
                  <a:cubicBezTo>
                    <a:pt x="38" y="232"/>
                    <a:pt x="53" y="236"/>
                    <a:pt x="67" y="236"/>
                  </a:cubicBezTo>
                  <a:cubicBezTo>
                    <a:pt x="71" y="236"/>
                    <a:pt x="75" y="235"/>
                    <a:pt x="79" y="235"/>
                  </a:cubicBezTo>
                  <a:cubicBezTo>
                    <a:pt x="103" y="231"/>
                    <a:pt x="128" y="231"/>
                    <a:pt x="148" y="226"/>
                  </a:cubicBezTo>
                  <a:cubicBezTo>
                    <a:pt x="151" y="226"/>
                    <a:pt x="154" y="220"/>
                    <a:pt x="158" y="220"/>
                  </a:cubicBezTo>
                  <a:cubicBezTo>
                    <a:pt x="159" y="220"/>
                    <a:pt x="160" y="220"/>
                    <a:pt x="161" y="222"/>
                  </a:cubicBezTo>
                  <a:cubicBezTo>
                    <a:pt x="165" y="230"/>
                    <a:pt x="170" y="233"/>
                    <a:pt x="176" y="233"/>
                  </a:cubicBezTo>
                  <a:cubicBezTo>
                    <a:pt x="185" y="233"/>
                    <a:pt x="195" y="224"/>
                    <a:pt x="205" y="224"/>
                  </a:cubicBezTo>
                  <a:cubicBezTo>
                    <a:pt x="212" y="224"/>
                    <a:pt x="219" y="229"/>
                    <a:pt x="226" y="247"/>
                  </a:cubicBezTo>
                  <a:cubicBezTo>
                    <a:pt x="226" y="248"/>
                    <a:pt x="227" y="249"/>
                    <a:pt x="227" y="249"/>
                  </a:cubicBezTo>
                  <a:cubicBezTo>
                    <a:pt x="229" y="249"/>
                    <a:pt x="232" y="247"/>
                    <a:pt x="234" y="247"/>
                  </a:cubicBezTo>
                  <a:cubicBezTo>
                    <a:pt x="246" y="221"/>
                    <a:pt x="258" y="209"/>
                    <a:pt x="270" y="209"/>
                  </a:cubicBezTo>
                  <a:cubicBezTo>
                    <a:pt x="274" y="209"/>
                    <a:pt x="279" y="211"/>
                    <a:pt x="284" y="214"/>
                  </a:cubicBezTo>
                  <a:cubicBezTo>
                    <a:pt x="287" y="216"/>
                    <a:pt x="290" y="216"/>
                    <a:pt x="293" y="216"/>
                  </a:cubicBezTo>
                  <a:cubicBezTo>
                    <a:pt x="307" y="216"/>
                    <a:pt x="321" y="205"/>
                    <a:pt x="337" y="202"/>
                  </a:cubicBezTo>
                  <a:cubicBezTo>
                    <a:pt x="340" y="202"/>
                    <a:pt x="343" y="202"/>
                    <a:pt x="346" y="202"/>
                  </a:cubicBezTo>
                  <a:cubicBezTo>
                    <a:pt x="359" y="202"/>
                    <a:pt x="369" y="199"/>
                    <a:pt x="382" y="173"/>
                  </a:cubicBezTo>
                  <a:cubicBezTo>
                    <a:pt x="382" y="170"/>
                    <a:pt x="383" y="169"/>
                    <a:pt x="385" y="169"/>
                  </a:cubicBezTo>
                  <a:cubicBezTo>
                    <a:pt x="388" y="169"/>
                    <a:pt x="392" y="172"/>
                    <a:pt x="394" y="177"/>
                  </a:cubicBezTo>
                  <a:cubicBezTo>
                    <a:pt x="405" y="199"/>
                    <a:pt x="416" y="206"/>
                    <a:pt x="428" y="206"/>
                  </a:cubicBezTo>
                  <a:cubicBezTo>
                    <a:pt x="446" y="206"/>
                    <a:pt x="464" y="188"/>
                    <a:pt x="485" y="185"/>
                  </a:cubicBezTo>
                  <a:cubicBezTo>
                    <a:pt x="492" y="155"/>
                    <a:pt x="501" y="142"/>
                    <a:pt x="512" y="142"/>
                  </a:cubicBezTo>
                  <a:cubicBezTo>
                    <a:pt x="519" y="142"/>
                    <a:pt x="526" y="147"/>
                    <a:pt x="534" y="157"/>
                  </a:cubicBezTo>
                  <a:cubicBezTo>
                    <a:pt x="536" y="158"/>
                    <a:pt x="537" y="159"/>
                    <a:pt x="539" y="159"/>
                  </a:cubicBezTo>
                  <a:cubicBezTo>
                    <a:pt x="548" y="159"/>
                    <a:pt x="555" y="127"/>
                    <a:pt x="555" y="95"/>
                  </a:cubicBezTo>
                  <a:cubicBezTo>
                    <a:pt x="550" y="54"/>
                    <a:pt x="546" y="42"/>
                    <a:pt x="534" y="38"/>
                  </a:cubicBezTo>
                  <a:cubicBezTo>
                    <a:pt x="534" y="38"/>
                    <a:pt x="530" y="38"/>
                    <a:pt x="526" y="46"/>
                  </a:cubicBezTo>
                  <a:cubicBezTo>
                    <a:pt x="520" y="58"/>
                    <a:pt x="513" y="64"/>
                    <a:pt x="507" y="64"/>
                  </a:cubicBezTo>
                  <a:cubicBezTo>
                    <a:pt x="501" y="64"/>
                    <a:pt x="495" y="58"/>
                    <a:pt x="489" y="46"/>
                  </a:cubicBezTo>
                  <a:cubicBezTo>
                    <a:pt x="487" y="42"/>
                    <a:pt x="484" y="41"/>
                    <a:pt x="481" y="41"/>
                  </a:cubicBezTo>
                  <a:cubicBezTo>
                    <a:pt x="478" y="41"/>
                    <a:pt x="475" y="42"/>
                    <a:pt x="472" y="42"/>
                  </a:cubicBezTo>
                  <a:cubicBezTo>
                    <a:pt x="466" y="41"/>
                    <a:pt x="460" y="40"/>
                    <a:pt x="454" y="40"/>
                  </a:cubicBezTo>
                  <a:cubicBezTo>
                    <a:pt x="436" y="40"/>
                    <a:pt x="417" y="45"/>
                    <a:pt x="399" y="54"/>
                  </a:cubicBezTo>
                  <a:cubicBezTo>
                    <a:pt x="394" y="56"/>
                    <a:pt x="389" y="57"/>
                    <a:pt x="384" y="57"/>
                  </a:cubicBezTo>
                  <a:cubicBezTo>
                    <a:pt x="370" y="57"/>
                    <a:pt x="357" y="49"/>
                    <a:pt x="341" y="46"/>
                  </a:cubicBezTo>
                  <a:cubicBezTo>
                    <a:pt x="329" y="42"/>
                    <a:pt x="316" y="40"/>
                    <a:pt x="302" y="40"/>
                  </a:cubicBezTo>
                  <a:cubicBezTo>
                    <a:pt x="289" y="40"/>
                    <a:pt x="276" y="42"/>
                    <a:pt x="263" y="46"/>
                  </a:cubicBezTo>
                  <a:cubicBezTo>
                    <a:pt x="253" y="48"/>
                    <a:pt x="243" y="54"/>
                    <a:pt x="234" y="54"/>
                  </a:cubicBezTo>
                  <a:cubicBezTo>
                    <a:pt x="228" y="54"/>
                    <a:pt x="223" y="52"/>
                    <a:pt x="218" y="46"/>
                  </a:cubicBezTo>
                  <a:cubicBezTo>
                    <a:pt x="214" y="42"/>
                    <a:pt x="210" y="38"/>
                    <a:pt x="206" y="38"/>
                  </a:cubicBezTo>
                  <a:cubicBezTo>
                    <a:pt x="201" y="39"/>
                    <a:pt x="196" y="40"/>
                    <a:pt x="191" y="40"/>
                  </a:cubicBezTo>
                  <a:cubicBezTo>
                    <a:pt x="164" y="40"/>
                    <a:pt x="139" y="22"/>
                    <a:pt x="111" y="5"/>
                  </a:cubicBezTo>
                  <a:cubicBezTo>
                    <a:pt x="103" y="1"/>
                    <a:pt x="91" y="1"/>
                    <a:pt x="79" y="1"/>
                  </a:cubicBezTo>
                  <a:cubicBezTo>
                    <a:pt x="69" y="1"/>
                    <a:pt x="60" y="15"/>
                    <a:pt x="51" y="15"/>
                  </a:cubicBezTo>
                  <a:cubicBezTo>
                    <a:pt x="48" y="15"/>
                    <a:pt x="45" y="13"/>
                    <a:pt x="42" y="9"/>
                  </a:cubicBezTo>
                  <a:cubicBezTo>
                    <a:pt x="37" y="3"/>
                    <a:pt x="32" y="1"/>
                    <a:pt x="27" y="1"/>
                  </a:cubicBezTo>
                  <a:cubicBezTo>
                    <a:pt x="21" y="1"/>
                    <a:pt x="15" y="3"/>
                    <a:pt x="9" y="3"/>
                  </a:cubicBezTo>
                  <a:cubicBezTo>
                    <a:pt x="6" y="3"/>
                    <a:pt x="3" y="3"/>
                    <a:pt x="1" y="1"/>
                  </a:cubicBezTo>
                  <a:close/>
                </a:path>
              </a:pathLst>
            </a:custGeom>
            <a:solidFill>
              <a:schemeClr val="dk1"/>
            </a:solidFill>
            <a:ln>
              <a:solidFill>
                <a:srgbClr val="FF0000"/>
              </a:solidFill>
            </a:ln>
          </p:spPr>
          <p:txBody>
            <a:bodyPr spcFirstLastPara="1" wrap="square" lIns="91425" tIns="91425" rIns="91425" bIns="91425" anchor="ctr" anchorCtr="0">
              <a:noAutofit/>
            </a:bodyPr>
            <a:lstStyle/>
            <a:p>
              <a:endParaRPr/>
            </a:p>
          </p:txBody>
        </p:sp>
      </p:grpSp>
    </p:spTree>
    <p:extLst>
      <p:ext uri="{BB962C8B-B14F-4D97-AF65-F5344CB8AC3E}">
        <p14:creationId xmlns:p14="http://schemas.microsoft.com/office/powerpoint/2010/main" val="13380037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750"/>
        <p:cNvGrpSpPr/>
        <p:nvPr/>
      </p:nvGrpSpPr>
      <p:grpSpPr>
        <a:xfrm>
          <a:off x="0" y="0"/>
          <a:ext cx="0" cy="0"/>
          <a:chOff x="0" y="0"/>
          <a:chExt cx="0" cy="0"/>
        </a:xfrm>
      </p:grpSpPr>
      <p:sp>
        <p:nvSpPr>
          <p:cNvPr id="1093" name="Google Shape;1093;p63"/>
          <p:cNvSpPr txBox="1">
            <a:spLocks noGrp="1"/>
          </p:cNvSpPr>
          <p:nvPr>
            <p:ph type="ctrTitle" idx="2"/>
          </p:nvPr>
        </p:nvSpPr>
        <p:spPr>
          <a:xfrm>
            <a:off x="1993151" y="50881"/>
            <a:ext cx="5273100" cy="969000"/>
          </a:xfrm>
          <a:prstGeom prst="rect">
            <a:avLst/>
          </a:prstGeom>
        </p:spPr>
        <p:txBody>
          <a:bodyPr spcFirstLastPara="1" vert="horz" wrap="square" lIns="91425" tIns="91425" rIns="91425" bIns="91425" rtlCol="0" anchor="t" anchorCtr="0">
            <a:noAutofit/>
          </a:bodyPr>
          <a:lstStyle/>
          <a:p>
            <a:r>
              <a:rPr lang="en" dirty="0">
                <a:solidFill>
                  <a:schemeClr val="bg1"/>
                </a:solidFill>
              </a:rPr>
              <a:t>Things to keep in mind while waging war…</a:t>
            </a:r>
            <a:endParaRPr dirty="0">
              <a:solidFill>
                <a:schemeClr val="bg1"/>
              </a:solidFill>
            </a:endParaRPr>
          </a:p>
        </p:txBody>
      </p:sp>
      <p:sp>
        <p:nvSpPr>
          <p:cNvPr id="21" name="Content Placeholder 2">
            <a:extLst>
              <a:ext uri="{FF2B5EF4-FFF2-40B4-BE49-F238E27FC236}">
                <a16:creationId xmlns:a16="http://schemas.microsoft.com/office/drawing/2014/main" id="{C6F81686-620C-716B-D203-D2880488B2A6}"/>
              </a:ext>
            </a:extLst>
          </p:cNvPr>
          <p:cNvSpPr txBox="1">
            <a:spLocks/>
          </p:cNvSpPr>
          <p:nvPr/>
        </p:nvSpPr>
        <p:spPr>
          <a:xfrm>
            <a:off x="1005840" y="1394460"/>
            <a:ext cx="3566160" cy="2011680"/>
          </a:xfrm>
          <a:prstGeom prst="rect">
            <a:avLst/>
          </a:prstGeom>
          <a:ln>
            <a:solidFill>
              <a:schemeClr val="accent5"/>
            </a:solidFill>
          </a:ln>
        </p:spPr>
        <p:txBody>
          <a:bodyPr spcFirstLastPara="1" vert="horz" wrap="square" lIns="91425" tIns="91425" rIns="91425" bIns="91425" rtlCol="0" anchor="ctr" anchorCtr="0">
            <a:noAutofit/>
          </a:bodyPr>
          <a:lstStyle>
            <a:lvl1pPr marL="171450" lvl="0" indent="-171450" algn="ctr" defTabSz="685800" rtl="0" eaLnBrk="1" latinLnBrk="0" hangingPunct="1">
              <a:lnSpc>
                <a:spcPct val="100000"/>
              </a:lnSpc>
              <a:spcBef>
                <a:spcPts val="0"/>
              </a:spcBef>
              <a:spcAft>
                <a:spcPts val="0"/>
              </a:spcAft>
              <a:buFont typeface="Arial" panose="020B0604020202020204" pitchFamily="34" charset="0"/>
              <a:buNone/>
              <a:defRPr sz="1400" kern="1200">
                <a:solidFill>
                  <a:schemeClr val="tx1"/>
                </a:solidFill>
                <a:latin typeface="Livvic"/>
                <a:ea typeface="Livvic"/>
                <a:cs typeface="Livvic"/>
                <a:sym typeface="Livvic"/>
              </a:defRPr>
            </a:lvl1pPr>
            <a:lvl2pPr marL="514350" lvl="1" indent="-171450" algn="ctr" defTabSz="685800" rtl="0" eaLnBrk="1" latinLnBrk="0" hangingPunct="1">
              <a:lnSpc>
                <a:spcPct val="100000"/>
              </a:lnSpc>
              <a:spcBef>
                <a:spcPts val="1600"/>
              </a:spcBef>
              <a:spcAft>
                <a:spcPts val="0"/>
              </a:spcAft>
              <a:buFont typeface="Arial" panose="020B0604020202020204" pitchFamily="34" charset="0"/>
              <a:buNone/>
              <a:defRPr sz="1400" kern="1200">
                <a:solidFill>
                  <a:schemeClr val="tx1"/>
                </a:solidFill>
                <a:latin typeface="Livvic"/>
                <a:ea typeface="Livvic"/>
                <a:cs typeface="Livvic"/>
                <a:sym typeface="Livvic"/>
              </a:defRPr>
            </a:lvl2pPr>
            <a:lvl3pPr marL="857250" lvl="2" indent="-171450" algn="ctr" defTabSz="685800" rtl="0" eaLnBrk="1" latinLnBrk="0" hangingPunct="1">
              <a:lnSpc>
                <a:spcPct val="100000"/>
              </a:lnSpc>
              <a:spcBef>
                <a:spcPts val="1600"/>
              </a:spcBef>
              <a:spcAft>
                <a:spcPts val="0"/>
              </a:spcAft>
              <a:buFont typeface="Arial" panose="020B0604020202020204" pitchFamily="34" charset="0"/>
              <a:buNone/>
              <a:defRPr sz="1400" kern="1200">
                <a:solidFill>
                  <a:schemeClr val="tx1"/>
                </a:solidFill>
                <a:latin typeface="Livvic"/>
                <a:ea typeface="Livvic"/>
                <a:cs typeface="Livvic"/>
                <a:sym typeface="Livvic"/>
              </a:defRPr>
            </a:lvl3pPr>
            <a:lvl4pPr marL="1200150" lvl="3" indent="-171450" algn="ctr" defTabSz="685800" rtl="0" eaLnBrk="1" latinLnBrk="0" hangingPunct="1">
              <a:lnSpc>
                <a:spcPct val="100000"/>
              </a:lnSpc>
              <a:spcBef>
                <a:spcPts val="1600"/>
              </a:spcBef>
              <a:spcAft>
                <a:spcPts val="0"/>
              </a:spcAft>
              <a:buFont typeface="Arial" panose="020B0604020202020204" pitchFamily="34" charset="0"/>
              <a:buNone/>
              <a:defRPr sz="1400" kern="1200">
                <a:solidFill>
                  <a:schemeClr val="tx1"/>
                </a:solidFill>
                <a:latin typeface="Livvic"/>
                <a:ea typeface="Livvic"/>
                <a:cs typeface="Livvic"/>
                <a:sym typeface="Livvic"/>
              </a:defRPr>
            </a:lvl4pPr>
            <a:lvl5pPr marL="1543050" lvl="4" indent="-171450" algn="ctr" defTabSz="685800" rtl="0" eaLnBrk="1" latinLnBrk="0" hangingPunct="1">
              <a:lnSpc>
                <a:spcPct val="100000"/>
              </a:lnSpc>
              <a:spcBef>
                <a:spcPts val="1600"/>
              </a:spcBef>
              <a:spcAft>
                <a:spcPts val="0"/>
              </a:spcAft>
              <a:buFont typeface="Arial" panose="020B0604020202020204" pitchFamily="34" charset="0"/>
              <a:buNone/>
              <a:defRPr sz="1400" kern="1200">
                <a:solidFill>
                  <a:schemeClr val="tx1"/>
                </a:solidFill>
                <a:latin typeface="Livvic"/>
                <a:ea typeface="Livvic"/>
                <a:cs typeface="Livvic"/>
                <a:sym typeface="Livvic"/>
              </a:defRPr>
            </a:lvl5pPr>
            <a:lvl6pPr marL="1885950" lvl="5" indent="-171450" algn="ctr" defTabSz="685800" rtl="0" eaLnBrk="1" latinLnBrk="0" hangingPunct="1">
              <a:lnSpc>
                <a:spcPct val="100000"/>
              </a:lnSpc>
              <a:spcBef>
                <a:spcPts val="1600"/>
              </a:spcBef>
              <a:spcAft>
                <a:spcPts val="0"/>
              </a:spcAft>
              <a:buFont typeface="Arial" panose="020B0604020202020204" pitchFamily="34" charset="0"/>
              <a:buNone/>
              <a:defRPr sz="1400" kern="1200">
                <a:solidFill>
                  <a:schemeClr val="tx1"/>
                </a:solidFill>
                <a:latin typeface="Livvic"/>
                <a:ea typeface="Livvic"/>
                <a:cs typeface="Livvic"/>
                <a:sym typeface="Livvic"/>
              </a:defRPr>
            </a:lvl6pPr>
            <a:lvl7pPr marL="2228850" lvl="6" indent="-171450" algn="ctr" defTabSz="685800" rtl="0" eaLnBrk="1" latinLnBrk="0" hangingPunct="1">
              <a:lnSpc>
                <a:spcPct val="100000"/>
              </a:lnSpc>
              <a:spcBef>
                <a:spcPts val="1600"/>
              </a:spcBef>
              <a:spcAft>
                <a:spcPts val="0"/>
              </a:spcAft>
              <a:buFont typeface="Arial" panose="020B0604020202020204" pitchFamily="34" charset="0"/>
              <a:buNone/>
              <a:defRPr sz="1400" kern="1200">
                <a:solidFill>
                  <a:schemeClr val="tx1"/>
                </a:solidFill>
                <a:latin typeface="Livvic"/>
                <a:ea typeface="Livvic"/>
                <a:cs typeface="Livvic"/>
                <a:sym typeface="Livvic"/>
              </a:defRPr>
            </a:lvl7pPr>
            <a:lvl8pPr marL="2571750" lvl="7" indent="-171450" algn="ctr" defTabSz="685800" rtl="0" eaLnBrk="1" latinLnBrk="0" hangingPunct="1">
              <a:lnSpc>
                <a:spcPct val="100000"/>
              </a:lnSpc>
              <a:spcBef>
                <a:spcPts val="1600"/>
              </a:spcBef>
              <a:spcAft>
                <a:spcPts val="0"/>
              </a:spcAft>
              <a:buFont typeface="Arial" panose="020B0604020202020204" pitchFamily="34" charset="0"/>
              <a:buNone/>
              <a:defRPr sz="1400" kern="1200">
                <a:solidFill>
                  <a:schemeClr val="tx1"/>
                </a:solidFill>
                <a:latin typeface="Livvic"/>
                <a:ea typeface="Livvic"/>
                <a:cs typeface="Livvic"/>
                <a:sym typeface="Livvic"/>
              </a:defRPr>
            </a:lvl8pPr>
            <a:lvl9pPr marL="2914650" lvl="8" indent="-171450" algn="ctr" defTabSz="685800" rtl="0" eaLnBrk="1" latinLnBrk="0" hangingPunct="1">
              <a:lnSpc>
                <a:spcPct val="100000"/>
              </a:lnSpc>
              <a:spcBef>
                <a:spcPts val="1600"/>
              </a:spcBef>
              <a:spcAft>
                <a:spcPts val="1600"/>
              </a:spcAft>
              <a:buFont typeface="Arial" panose="020B0604020202020204" pitchFamily="34" charset="0"/>
              <a:buNone/>
              <a:defRPr sz="1400" kern="1200">
                <a:solidFill>
                  <a:schemeClr val="tx1"/>
                </a:solidFill>
                <a:latin typeface="Livvic"/>
                <a:ea typeface="Livvic"/>
                <a:cs typeface="Livvic"/>
                <a:sym typeface="Livvic"/>
              </a:defRPr>
            </a:lvl9pPr>
          </a:lstStyle>
          <a:p>
            <a:pPr marL="0" indent="0"/>
            <a:r>
              <a:rPr lang="en-US" sz="2800" dirty="0">
                <a:solidFill>
                  <a:schemeClr val="bg1"/>
                </a:solidFill>
                <a:latin typeface="+mn-lt"/>
              </a:rPr>
              <a:t>…in that day, Jesus disarmed all the power of the devil. </a:t>
            </a:r>
          </a:p>
        </p:txBody>
      </p:sp>
      <p:sp>
        <p:nvSpPr>
          <p:cNvPr id="22" name="Content Placeholder 2">
            <a:extLst>
              <a:ext uri="{FF2B5EF4-FFF2-40B4-BE49-F238E27FC236}">
                <a16:creationId xmlns:a16="http://schemas.microsoft.com/office/drawing/2014/main" id="{F775BF0F-8ED9-02E7-B2BC-2F7EE81A87E9}"/>
              </a:ext>
            </a:extLst>
          </p:cNvPr>
          <p:cNvSpPr txBox="1">
            <a:spLocks/>
          </p:cNvSpPr>
          <p:nvPr/>
        </p:nvSpPr>
        <p:spPr>
          <a:xfrm>
            <a:off x="4629701" y="1394460"/>
            <a:ext cx="3566160" cy="2011680"/>
          </a:xfrm>
          <a:prstGeom prst="rect">
            <a:avLst/>
          </a:prstGeom>
          <a:ln>
            <a:solidFill>
              <a:schemeClr val="accent5"/>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800" dirty="0">
                <a:solidFill>
                  <a:schemeClr val="bg1"/>
                </a:solidFill>
              </a:rPr>
              <a:t>the serpent is not all powerful, he can’t force you to do anything. </a:t>
            </a:r>
          </a:p>
        </p:txBody>
      </p:sp>
      <p:sp>
        <p:nvSpPr>
          <p:cNvPr id="23" name="Content Placeholder 2">
            <a:extLst>
              <a:ext uri="{FF2B5EF4-FFF2-40B4-BE49-F238E27FC236}">
                <a16:creationId xmlns:a16="http://schemas.microsoft.com/office/drawing/2014/main" id="{F749A642-6360-6723-18E6-0F7DC5137350}"/>
              </a:ext>
            </a:extLst>
          </p:cNvPr>
          <p:cNvSpPr txBox="1">
            <a:spLocks/>
          </p:cNvSpPr>
          <p:nvPr/>
        </p:nvSpPr>
        <p:spPr>
          <a:xfrm>
            <a:off x="1005840" y="3492766"/>
            <a:ext cx="3566160" cy="2011680"/>
          </a:xfrm>
          <a:prstGeom prst="rect">
            <a:avLst/>
          </a:prstGeom>
          <a:ln>
            <a:solidFill>
              <a:schemeClr val="accent5"/>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solidFill>
                  <a:schemeClr val="bg1"/>
                </a:solidFill>
              </a:rPr>
              <a:t>the serpent has always been a loser. He will lose in the last day.</a:t>
            </a:r>
          </a:p>
        </p:txBody>
      </p:sp>
      <p:sp>
        <p:nvSpPr>
          <p:cNvPr id="24" name="Content Placeholder 2">
            <a:extLst>
              <a:ext uri="{FF2B5EF4-FFF2-40B4-BE49-F238E27FC236}">
                <a16:creationId xmlns:a16="http://schemas.microsoft.com/office/drawing/2014/main" id="{AE7B4F6F-BA3B-78D2-15BD-1C40B02AFB9C}"/>
              </a:ext>
            </a:extLst>
          </p:cNvPr>
          <p:cNvSpPr txBox="1">
            <a:spLocks/>
          </p:cNvSpPr>
          <p:nvPr/>
        </p:nvSpPr>
        <p:spPr>
          <a:xfrm>
            <a:off x="4629701" y="3492766"/>
            <a:ext cx="3566160" cy="2011680"/>
          </a:xfrm>
          <a:prstGeom prst="rect">
            <a:avLst/>
          </a:prstGeom>
          <a:ln>
            <a:solidFill>
              <a:schemeClr val="accent5"/>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solidFill>
                  <a:schemeClr val="bg1"/>
                </a:solidFill>
              </a:rPr>
              <a:t>you know why God wants to win you over, why does Satan?</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41BB7D-6337-F6E4-A162-886EFE96AAB7}"/>
              </a:ext>
            </a:extLst>
          </p:cNvPr>
          <p:cNvSpPr>
            <a:spLocks noGrp="1"/>
          </p:cNvSpPr>
          <p:nvPr>
            <p:ph idx="1"/>
          </p:nvPr>
        </p:nvSpPr>
        <p:spPr>
          <a:xfrm>
            <a:off x="288758" y="457200"/>
            <a:ext cx="8614610" cy="5005137"/>
          </a:xfrm>
        </p:spPr>
        <p:txBody>
          <a:bodyPr anchor="ctr">
            <a:normAutofit fontScale="92500"/>
          </a:bodyPr>
          <a:lstStyle/>
          <a:p>
            <a:pPr marL="0" indent="0" algn="ctr">
              <a:buNone/>
            </a:pPr>
            <a:r>
              <a:rPr lang="en-US" sz="2800" dirty="0">
                <a:solidFill>
                  <a:schemeClr val="bg1"/>
                </a:solidFill>
              </a:rPr>
              <a:t>Psalm 19:7 The law of the Lord is perfect, restoring the soul;</a:t>
            </a:r>
            <a:br>
              <a:rPr lang="en-US" sz="2800" dirty="0">
                <a:solidFill>
                  <a:schemeClr val="bg1"/>
                </a:solidFill>
              </a:rPr>
            </a:br>
            <a:r>
              <a:rPr lang="en-US" sz="2800" dirty="0">
                <a:solidFill>
                  <a:schemeClr val="bg1"/>
                </a:solidFill>
              </a:rPr>
              <a:t>The testimony of the Lord is sure, making wise the simple.</a:t>
            </a:r>
            <a:br>
              <a:rPr lang="en-US" sz="2800" dirty="0">
                <a:solidFill>
                  <a:schemeClr val="bg1"/>
                </a:solidFill>
              </a:rPr>
            </a:br>
            <a:r>
              <a:rPr lang="en-US" sz="2800" dirty="0">
                <a:solidFill>
                  <a:schemeClr val="bg1"/>
                </a:solidFill>
              </a:rPr>
              <a:t>8 The precepts of the Lord are right, rejoicing the heart;</a:t>
            </a:r>
            <a:br>
              <a:rPr lang="en-US" sz="2800" dirty="0">
                <a:solidFill>
                  <a:schemeClr val="bg1"/>
                </a:solidFill>
              </a:rPr>
            </a:br>
            <a:r>
              <a:rPr lang="en-US" sz="2800" dirty="0">
                <a:solidFill>
                  <a:schemeClr val="bg1"/>
                </a:solidFill>
              </a:rPr>
              <a:t>The commandment of the Lord is pure, enlightening the eyes.</a:t>
            </a:r>
            <a:br>
              <a:rPr lang="en-US" sz="2800" dirty="0">
                <a:solidFill>
                  <a:schemeClr val="bg1"/>
                </a:solidFill>
              </a:rPr>
            </a:br>
            <a:r>
              <a:rPr lang="en-US" sz="2800" dirty="0">
                <a:solidFill>
                  <a:schemeClr val="bg1"/>
                </a:solidFill>
              </a:rPr>
              <a:t>9 The fear of the Lord is clean, enduring forever;</a:t>
            </a:r>
            <a:br>
              <a:rPr lang="en-US" sz="2800" dirty="0">
                <a:solidFill>
                  <a:schemeClr val="bg1"/>
                </a:solidFill>
              </a:rPr>
            </a:br>
            <a:r>
              <a:rPr lang="en-US" sz="2800" dirty="0">
                <a:solidFill>
                  <a:schemeClr val="bg1"/>
                </a:solidFill>
              </a:rPr>
              <a:t>The judgments of the Lord are true; they are righteous altogether.</a:t>
            </a:r>
            <a:br>
              <a:rPr lang="en-US" sz="2800" dirty="0">
                <a:solidFill>
                  <a:schemeClr val="bg1"/>
                </a:solidFill>
              </a:rPr>
            </a:br>
            <a:r>
              <a:rPr lang="en-US" sz="2800" dirty="0">
                <a:solidFill>
                  <a:schemeClr val="bg1"/>
                </a:solidFill>
              </a:rPr>
              <a:t>10 They are more desirable than gold, yes, than much fine gold;</a:t>
            </a:r>
            <a:br>
              <a:rPr lang="en-US" sz="2800" dirty="0">
                <a:solidFill>
                  <a:schemeClr val="bg1"/>
                </a:solidFill>
              </a:rPr>
            </a:br>
            <a:r>
              <a:rPr lang="en-US" sz="2800" dirty="0">
                <a:solidFill>
                  <a:schemeClr val="bg1"/>
                </a:solidFill>
              </a:rPr>
              <a:t>Sweeter also than honey and the drippings of the honeycomb.</a:t>
            </a:r>
            <a:br>
              <a:rPr lang="en-US" sz="2800" dirty="0">
                <a:solidFill>
                  <a:schemeClr val="bg1"/>
                </a:solidFill>
              </a:rPr>
            </a:br>
            <a:r>
              <a:rPr lang="en-US" sz="2800" dirty="0">
                <a:solidFill>
                  <a:schemeClr val="bg1"/>
                </a:solidFill>
              </a:rPr>
              <a:t>11 Moreover, by them Your servant is warned;</a:t>
            </a:r>
            <a:br>
              <a:rPr lang="en-US" sz="2800" dirty="0">
                <a:solidFill>
                  <a:schemeClr val="bg1"/>
                </a:solidFill>
              </a:rPr>
            </a:br>
            <a:r>
              <a:rPr lang="en-US" sz="2800" dirty="0">
                <a:solidFill>
                  <a:schemeClr val="bg1"/>
                </a:solidFill>
              </a:rPr>
              <a:t>In keeping them there is great reward.</a:t>
            </a:r>
            <a:endParaRPr lang="en-US" sz="1800" dirty="0">
              <a:solidFill>
                <a:schemeClr val="bg1"/>
              </a:solidFill>
            </a:endParaRPr>
          </a:p>
        </p:txBody>
      </p:sp>
    </p:spTree>
    <p:extLst>
      <p:ext uri="{BB962C8B-B14F-4D97-AF65-F5344CB8AC3E}">
        <p14:creationId xmlns:p14="http://schemas.microsoft.com/office/powerpoint/2010/main" val="2025280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41BB7D-6337-F6E4-A162-886EFE96AAB7}"/>
              </a:ext>
            </a:extLst>
          </p:cNvPr>
          <p:cNvSpPr>
            <a:spLocks noGrp="1"/>
          </p:cNvSpPr>
          <p:nvPr>
            <p:ph idx="1"/>
          </p:nvPr>
        </p:nvSpPr>
        <p:spPr>
          <a:xfrm>
            <a:off x="288758" y="457200"/>
            <a:ext cx="8614610" cy="5005137"/>
          </a:xfrm>
        </p:spPr>
        <p:txBody>
          <a:bodyPr anchor="ctr">
            <a:normAutofit fontScale="92500"/>
          </a:bodyPr>
          <a:lstStyle/>
          <a:p>
            <a:pPr marL="0" indent="0" algn="ctr">
              <a:buNone/>
            </a:pPr>
            <a:r>
              <a:rPr lang="en-US" sz="2800" dirty="0">
                <a:solidFill>
                  <a:schemeClr val="bg1"/>
                </a:solidFill>
              </a:rPr>
              <a:t>Psalm 19:7 The </a:t>
            </a:r>
            <a:r>
              <a:rPr lang="en-US" sz="2800" dirty="0">
                <a:solidFill>
                  <a:schemeClr val="accent2"/>
                </a:solidFill>
              </a:rPr>
              <a:t>law of the Lord </a:t>
            </a:r>
            <a:r>
              <a:rPr lang="en-US" sz="2800" dirty="0">
                <a:solidFill>
                  <a:schemeClr val="bg1"/>
                </a:solidFill>
              </a:rPr>
              <a:t>is </a:t>
            </a:r>
            <a:r>
              <a:rPr lang="en-US" sz="2800" b="1" u="sng" dirty="0">
                <a:solidFill>
                  <a:schemeClr val="bg1"/>
                </a:solidFill>
              </a:rPr>
              <a:t>perfect</a:t>
            </a:r>
            <a:r>
              <a:rPr lang="en-US" sz="2800" dirty="0">
                <a:solidFill>
                  <a:schemeClr val="bg1"/>
                </a:solidFill>
              </a:rPr>
              <a:t>, restoring the soul;</a:t>
            </a:r>
            <a:br>
              <a:rPr lang="en-US" sz="2800" dirty="0">
                <a:solidFill>
                  <a:schemeClr val="bg1"/>
                </a:solidFill>
              </a:rPr>
            </a:br>
            <a:r>
              <a:rPr lang="en-US" sz="2800" dirty="0">
                <a:solidFill>
                  <a:schemeClr val="bg1"/>
                </a:solidFill>
              </a:rPr>
              <a:t>The </a:t>
            </a:r>
            <a:r>
              <a:rPr lang="en-US" sz="2800" dirty="0">
                <a:solidFill>
                  <a:schemeClr val="accent2"/>
                </a:solidFill>
              </a:rPr>
              <a:t>testimony of the Lord </a:t>
            </a:r>
            <a:r>
              <a:rPr lang="en-US" sz="2800" dirty="0">
                <a:solidFill>
                  <a:schemeClr val="bg1"/>
                </a:solidFill>
              </a:rPr>
              <a:t>is</a:t>
            </a:r>
            <a:r>
              <a:rPr lang="en-US" sz="2800" b="1" dirty="0">
                <a:solidFill>
                  <a:schemeClr val="bg1"/>
                </a:solidFill>
              </a:rPr>
              <a:t> </a:t>
            </a:r>
            <a:r>
              <a:rPr lang="en-US" sz="2800" b="1" u="sng" dirty="0">
                <a:solidFill>
                  <a:schemeClr val="bg1"/>
                </a:solidFill>
              </a:rPr>
              <a:t>sure</a:t>
            </a:r>
            <a:r>
              <a:rPr lang="en-US" sz="2800" dirty="0">
                <a:solidFill>
                  <a:schemeClr val="bg1"/>
                </a:solidFill>
              </a:rPr>
              <a:t>, making wise the simple.</a:t>
            </a:r>
            <a:br>
              <a:rPr lang="en-US" sz="2800" dirty="0">
                <a:solidFill>
                  <a:schemeClr val="bg1"/>
                </a:solidFill>
              </a:rPr>
            </a:br>
            <a:r>
              <a:rPr lang="en-US" sz="2800" dirty="0">
                <a:solidFill>
                  <a:schemeClr val="bg1"/>
                </a:solidFill>
              </a:rPr>
              <a:t>8 The </a:t>
            </a:r>
            <a:r>
              <a:rPr lang="en-US" sz="2800" dirty="0">
                <a:solidFill>
                  <a:schemeClr val="accent2"/>
                </a:solidFill>
              </a:rPr>
              <a:t>precepts of the Lord </a:t>
            </a:r>
            <a:r>
              <a:rPr lang="en-US" sz="2800" dirty="0">
                <a:solidFill>
                  <a:schemeClr val="bg1"/>
                </a:solidFill>
              </a:rPr>
              <a:t>are </a:t>
            </a:r>
            <a:r>
              <a:rPr lang="en-US" sz="2800" b="1" u="sng" dirty="0">
                <a:solidFill>
                  <a:schemeClr val="bg1"/>
                </a:solidFill>
              </a:rPr>
              <a:t>right</a:t>
            </a:r>
            <a:r>
              <a:rPr lang="en-US" sz="2800" dirty="0">
                <a:solidFill>
                  <a:schemeClr val="bg1"/>
                </a:solidFill>
              </a:rPr>
              <a:t>, rejoicing the heart;</a:t>
            </a:r>
            <a:br>
              <a:rPr lang="en-US" sz="2800" dirty="0">
                <a:solidFill>
                  <a:schemeClr val="bg1"/>
                </a:solidFill>
              </a:rPr>
            </a:br>
            <a:r>
              <a:rPr lang="en-US" sz="2800" dirty="0">
                <a:solidFill>
                  <a:schemeClr val="bg1"/>
                </a:solidFill>
              </a:rPr>
              <a:t>The </a:t>
            </a:r>
            <a:r>
              <a:rPr lang="en-US" sz="2800" dirty="0">
                <a:solidFill>
                  <a:schemeClr val="accent2"/>
                </a:solidFill>
              </a:rPr>
              <a:t>commandment of the Lord </a:t>
            </a:r>
            <a:r>
              <a:rPr lang="en-US" sz="2800" dirty="0">
                <a:solidFill>
                  <a:schemeClr val="bg1"/>
                </a:solidFill>
              </a:rPr>
              <a:t>is </a:t>
            </a:r>
            <a:r>
              <a:rPr lang="en-US" sz="2800" b="1" u="sng" dirty="0">
                <a:solidFill>
                  <a:schemeClr val="bg1"/>
                </a:solidFill>
              </a:rPr>
              <a:t>pure</a:t>
            </a:r>
            <a:r>
              <a:rPr lang="en-US" sz="2800" dirty="0">
                <a:solidFill>
                  <a:schemeClr val="bg1"/>
                </a:solidFill>
              </a:rPr>
              <a:t>, enlightening the eyes.</a:t>
            </a:r>
            <a:br>
              <a:rPr lang="en-US" sz="2800" dirty="0">
                <a:solidFill>
                  <a:schemeClr val="bg1"/>
                </a:solidFill>
              </a:rPr>
            </a:br>
            <a:r>
              <a:rPr lang="en-US" sz="2800" dirty="0">
                <a:solidFill>
                  <a:schemeClr val="bg1"/>
                </a:solidFill>
              </a:rPr>
              <a:t>9 The </a:t>
            </a:r>
            <a:r>
              <a:rPr lang="en-US" sz="2800" dirty="0">
                <a:solidFill>
                  <a:schemeClr val="accent2"/>
                </a:solidFill>
              </a:rPr>
              <a:t>fear of the Lord </a:t>
            </a:r>
            <a:r>
              <a:rPr lang="en-US" sz="2800" dirty="0">
                <a:solidFill>
                  <a:schemeClr val="bg1"/>
                </a:solidFill>
              </a:rPr>
              <a:t>is </a:t>
            </a:r>
            <a:r>
              <a:rPr lang="en-US" sz="2800" b="1" u="sng" dirty="0">
                <a:solidFill>
                  <a:schemeClr val="bg1"/>
                </a:solidFill>
              </a:rPr>
              <a:t>clean</a:t>
            </a:r>
            <a:r>
              <a:rPr lang="en-US" sz="2800" dirty="0">
                <a:solidFill>
                  <a:schemeClr val="bg1"/>
                </a:solidFill>
              </a:rPr>
              <a:t>, enduring forever;</a:t>
            </a:r>
            <a:br>
              <a:rPr lang="en-US" sz="2800" dirty="0">
                <a:solidFill>
                  <a:schemeClr val="bg1"/>
                </a:solidFill>
              </a:rPr>
            </a:br>
            <a:r>
              <a:rPr lang="en-US" sz="2800" dirty="0">
                <a:solidFill>
                  <a:schemeClr val="bg1"/>
                </a:solidFill>
              </a:rPr>
              <a:t>The </a:t>
            </a:r>
            <a:r>
              <a:rPr lang="en-US" sz="2800" dirty="0">
                <a:solidFill>
                  <a:schemeClr val="accent2"/>
                </a:solidFill>
              </a:rPr>
              <a:t>judgments of the Lord </a:t>
            </a:r>
            <a:r>
              <a:rPr lang="en-US" sz="2800" dirty="0">
                <a:solidFill>
                  <a:schemeClr val="bg1"/>
                </a:solidFill>
              </a:rPr>
              <a:t>are </a:t>
            </a:r>
            <a:r>
              <a:rPr lang="en-US" sz="2800" b="1" u="sng" dirty="0">
                <a:solidFill>
                  <a:schemeClr val="bg1"/>
                </a:solidFill>
              </a:rPr>
              <a:t>true</a:t>
            </a:r>
            <a:r>
              <a:rPr lang="en-US" sz="2800" dirty="0">
                <a:solidFill>
                  <a:schemeClr val="bg1"/>
                </a:solidFill>
              </a:rPr>
              <a:t>; they are righteous altogether.</a:t>
            </a:r>
            <a:br>
              <a:rPr lang="en-US" sz="2800" dirty="0">
                <a:solidFill>
                  <a:schemeClr val="bg1"/>
                </a:solidFill>
              </a:rPr>
            </a:br>
            <a:r>
              <a:rPr lang="en-US" sz="2800" dirty="0">
                <a:solidFill>
                  <a:schemeClr val="bg1"/>
                </a:solidFill>
              </a:rPr>
              <a:t>10 They are more desirable than gold, yes, than much fine gold;</a:t>
            </a:r>
            <a:br>
              <a:rPr lang="en-US" sz="2800" dirty="0">
                <a:solidFill>
                  <a:schemeClr val="bg1"/>
                </a:solidFill>
              </a:rPr>
            </a:br>
            <a:r>
              <a:rPr lang="en-US" sz="2800" dirty="0">
                <a:solidFill>
                  <a:schemeClr val="bg1"/>
                </a:solidFill>
              </a:rPr>
              <a:t>Sweeter also than honey and the drippings of the honeycomb.</a:t>
            </a:r>
            <a:br>
              <a:rPr lang="en-US" sz="2800" dirty="0">
                <a:solidFill>
                  <a:schemeClr val="bg1"/>
                </a:solidFill>
              </a:rPr>
            </a:br>
            <a:r>
              <a:rPr lang="en-US" sz="2800" dirty="0">
                <a:solidFill>
                  <a:schemeClr val="bg1"/>
                </a:solidFill>
              </a:rPr>
              <a:t>11 Moreover, by them Your servant is warned;</a:t>
            </a:r>
            <a:br>
              <a:rPr lang="en-US" sz="2800" dirty="0">
                <a:solidFill>
                  <a:schemeClr val="bg1"/>
                </a:solidFill>
              </a:rPr>
            </a:br>
            <a:r>
              <a:rPr lang="en-US" sz="2800" dirty="0">
                <a:solidFill>
                  <a:schemeClr val="bg1"/>
                </a:solidFill>
              </a:rPr>
              <a:t>In keeping them there is great reward.</a:t>
            </a:r>
            <a:endParaRPr lang="en-US" sz="1800" dirty="0"/>
          </a:p>
        </p:txBody>
      </p:sp>
    </p:spTree>
    <p:extLst>
      <p:ext uri="{BB962C8B-B14F-4D97-AF65-F5344CB8AC3E}">
        <p14:creationId xmlns:p14="http://schemas.microsoft.com/office/powerpoint/2010/main" val="27264254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2144</TotalTime>
  <Words>901</Words>
  <Application>Microsoft Macintosh PowerPoint</Application>
  <PresentationFormat>On-screen Show (16:10)</PresentationFormat>
  <Paragraphs>34</Paragraphs>
  <Slides>11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Livvic</vt:lpstr>
      <vt:lpstr>Redressed</vt:lpstr>
      <vt:lpstr>Office Theme</vt:lpstr>
      <vt:lpstr>PowerPoint Presentation</vt:lpstr>
      <vt:lpstr>A few things about the enemy</vt:lpstr>
      <vt:lpstr>The serpent of old</vt:lpstr>
      <vt:lpstr>PowerPoint Presentation</vt:lpstr>
      <vt:lpstr>The serpent of old…  (Genesis 3:1-8)</vt:lpstr>
      <vt:lpstr>PowerPoint Presentation</vt:lpstr>
      <vt:lpstr>Things to keep in mind while waging war…</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Bill Sanchez</cp:lastModifiedBy>
  <cp:revision>2</cp:revision>
  <dcterms:created xsi:type="dcterms:W3CDTF">2023-03-17T15:45:01Z</dcterms:created>
  <dcterms:modified xsi:type="dcterms:W3CDTF">2023-03-19T03:29:27Z</dcterms:modified>
</cp:coreProperties>
</file>