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3" r:id="rId2"/>
    <p:sldId id="259" r:id="rId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15F"/>
    <a:srgbClr val="669274"/>
    <a:srgbClr val="131310"/>
    <a:srgbClr val="2E0700"/>
    <a:srgbClr val="D59F45"/>
    <a:srgbClr val="0F0F0F"/>
    <a:srgbClr val="3A2621"/>
    <a:srgbClr val="0B0401"/>
    <a:srgbClr val="0000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82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448" y="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722F9-E9E1-43D7-9092-3366EE166B21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6C91-219A-422D-8EDD-7C860E69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07F88-472A-BF46-8667-02745ABF7E2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D8CB-0D6C-9043-B1BB-18B31650B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7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2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4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5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450B0-4CAD-C741-BFF8-E37957A80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985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xmlns="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3" y="3530600"/>
            <a:ext cx="3573992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381" y="3684281"/>
            <a:ext cx="3419853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MÁS FUERTE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QUE MIS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LUCHAS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192" t="48614" r="5459" b="6995"/>
          <a:stretch/>
        </p:blipFill>
        <p:spPr>
          <a:xfrm>
            <a:off x="5258182" y="3347499"/>
            <a:ext cx="3885818" cy="2295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291" y="1691514"/>
            <a:ext cx="39950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Expectativas</a:t>
            </a:r>
            <a:endParaRPr lang="en-US" sz="40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Libre</a:t>
            </a:r>
            <a:r>
              <a:rPr lang="en-US" sz="4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albedr</a:t>
            </a:r>
            <a:r>
              <a:rPr lang="es-ES" sz="40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ío</a:t>
            </a:r>
            <a:endParaRPr lang="en-US" sz="40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Mi</a:t>
            </a:r>
            <a:r>
              <a:rPr lang="en-US" sz="4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parte</a:t>
            </a:r>
            <a:endParaRPr lang="en-US" sz="40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El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tiempo</a:t>
            </a:r>
            <a:r>
              <a:rPr lang="en-US" sz="4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de Dios</a:t>
            </a:r>
            <a:endParaRPr lang="en-US" sz="40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s-ES" sz="4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La agenda de Dios</a:t>
            </a:r>
            <a:endParaRPr lang="en-US" sz="40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Perspectiva</a:t>
            </a:r>
            <a:r>
              <a:rPr lang="en-US" sz="4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amplia</a:t>
            </a:r>
            <a:endParaRPr lang="en-US" sz="40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07" y="121854"/>
            <a:ext cx="8444284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bg2">
                    <a:lumMod val="75000"/>
                  </a:schemeClr>
                </a:solidFill>
                <a:latin typeface="Engravers MT" panose="02090707080505020304" pitchFamily="18" charset="0"/>
              </a:rPr>
              <a:t>SUFRIMIENTO</a:t>
            </a:r>
            <a:endParaRPr lang="en-US" sz="6600" b="1" dirty="0">
              <a:solidFill>
                <a:schemeClr val="bg2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22</Words>
  <Application>Microsoft Office PowerPoint</Application>
  <PresentationFormat>On-screen Show (16:10)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Agency FB</vt:lpstr>
      <vt:lpstr>Arial</vt:lpstr>
      <vt:lpstr>Arial Narrow</vt:lpstr>
      <vt:lpstr>Calibri</vt:lpstr>
      <vt:lpstr>Engravers MT</vt:lpstr>
      <vt:lpstr>Office Theme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Esther Eubanks</cp:lastModifiedBy>
  <cp:revision>31</cp:revision>
  <dcterms:created xsi:type="dcterms:W3CDTF">2015-06-25T18:15:47Z</dcterms:created>
  <dcterms:modified xsi:type="dcterms:W3CDTF">2023-03-06T20:51:17Z</dcterms:modified>
</cp:coreProperties>
</file>