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205"/>
    <a:srgbClr val="AA8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0"/>
    <p:restoredTop sz="96327"/>
  </p:normalViewPr>
  <p:slideViewPr>
    <p:cSldViewPr snapToGrid="0" showGuides="1">
      <p:cViewPr varScale="1">
        <p:scale>
          <a:sx n="141" d="100"/>
          <a:sy n="141" d="100"/>
        </p:scale>
        <p:origin x="192" y="3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215099"/>
            <a:ext cx="7886700" cy="110463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when you are in danger.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curses in your blessings.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pause.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convicted.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seph: The Dreamer Genesis 37: 5-11 — Black Forest Chapel">
            <a:extLst>
              <a:ext uri="{FF2B5EF4-FFF2-40B4-BE49-F238E27FC236}">
                <a16:creationId xmlns:a16="http://schemas.microsoft.com/office/drawing/2014/main" id="{B349445E-92D8-400B-7C24-5279C1710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4582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B7DE54-9EF1-68E0-6AE7-5699E28EAF70}"/>
              </a:ext>
            </a:extLst>
          </p:cNvPr>
          <p:cNvSpPr/>
          <p:nvPr/>
        </p:nvSpPr>
        <p:spPr>
          <a:xfrm>
            <a:off x="0" y="-11114"/>
            <a:ext cx="9144000" cy="3033714"/>
          </a:xfrm>
          <a:prstGeom prst="rect">
            <a:avLst/>
          </a:prstGeom>
          <a:gradFill>
            <a:gsLst>
              <a:gs pos="0">
                <a:srgbClr val="401205"/>
              </a:gs>
              <a:gs pos="53000">
                <a:srgbClr val="401205">
                  <a:alpha val="74000"/>
                </a:srgbClr>
              </a:gs>
              <a:gs pos="92000">
                <a:srgbClr val="401205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5E4F3-FDEB-1D82-F9A9-3A876ACF7A31}"/>
              </a:ext>
            </a:extLst>
          </p:cNvPr>
          <p:cNvSpPr txBox="1"/>
          <p:nvPr/>
        </p:nvSpPr>
        <p:spPr>
          <a:xfrm>
            <a:off x="393700" y="220322"/>
            <a:ext cx="8407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Anticipate suffering.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7C771-0493-9A29-677C-8721C22CBE2A}"/>
              </a:ext>
            </a:extLst>
          </p:cNvPr>
          <p:cNvSpPr/>
          <p:nvPr/>
        </p:nvSpPr>
        <p:spPr>
          <a:xfrm>
            <a:off x="0" y="4787751"/>
            <a:ext cx="9144000" cy="927249"/>
          </a:xfrm>
          <a:prstGeom prst="rect">
            <a:avLst/>
          </a:prstGeom>
          <a:gradFill>
            <a:gsLst>
              <a:gs pos="0">
                <a:srgbClr val="FFC000">
                  <a:alpha val="0"/>
                </a:srgbClr>
              </a:gs>
              <a:gs pos="47000">
                <a:srgbClr val="401205">
                  <a:alpha val="25000"/>
                </a:srgbClr>
              </a:gs>
              <a:gs pos="74000">
                <a:srgbClr val="4012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52AFBB-F356-0C89-6A18-23D430B44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41"/>
          <a:stretch/>
        </p:blipFill>
        <p:spPr>
          <a:xfrm>
            <a:off x="117601" y="4168570"/>
            <a:ext cx="8810499" cy="16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</TotalTime>
  <Words>24</Words>
  <Application>Microsoft Macintosh PowerPoint</Application>
  <PresentationFormat>On-screen Show (16:10)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Banning, David</dc:creator>
  <cp:lastModifiedBy>David Banning</cp:lastModifiedBy>
  <cp:revision>6</cp:revision>
  <dcterms:created xsi:type="dcterms:W3CDTF">2023-02-16T22:01:51Z</dcterms:created>
  <dcterms:modified xsi:type="dcterms:W3CDTF">2023-02-27T20:52:45Z</dcterms:modified>
</cp:coreProperties>
</file>