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375" r:id="rId2"/>
    <p:sldId id="291" r:id="rId3"/>
    <p:sldId id="377" r:id="rId4"/>
    <p:sldId id="368" r:id="rId5"/>
    <p:sldId id="376" r:id="rId6"/>
    <p:sldId id="378" r:id="rId7"/>
    <p:sldId id="371" r:id="rId8"/>
    <p:sldId id="384" r:id="rId9"/>
    <p:sldId id="379" r:id="rId10"/>
    <p:sldId id="380" r:id="rId11"/>
    <p:sldId id="381" r:id="rId12"/>
    <p:sldId id="382" r:id="rId13"/>
    <p:sldId id="383" r:id="rId14"/>
    <p:sldId id="374" r:id="rId15"/>
  </p:sldIdLst>
  <p:sldSz cx="9144000" cy="5715000" type="screen16x10"/>
  <p:notesSz cx="6858000" cy="9144000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A953"/>
    <a:srgbClr val="FFD799"/>
    <a:srgbClr val="FBB65B"/>
    <a:srgbClr val="BA7548"/>
    <a:srgbClr val="BB75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3AD7BA-348A-40AB-AD8D-CB4C26FCBE72}" v="201" dt="2023-04-09T01:11:15.7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63" autoAdjust="0"/>
    <p:restoredTop sz="94491" autoAdjust="0"/>
  </p:normalViewPr>
  <p:slideViewPr>
    <p:cSldViewPr snapToGrid="0" snapToObjects="1">
      <p:cViewPr varScale="1">
        <p:scale>
          <a:sx n="81" d="100"/>
          <a:sy n="81" d="100"/>
        </p:scale>
        <p:origin x="840" y="4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71" d="100"/>
          <a:sy n="71" d="100"/>
        </p:scale>
        <p:origin x="2568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9A4BE-D271-5C4E-B337-408866D316CA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9644" y="229394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37067" y="3544888"/>
            <a:ext cx="6417733" cy="5395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898356" y="688182"/>
            <a:ext cx="959644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ECE295-408C-3F45-9A87-CD73C22947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178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He has a vital message to communicate in this letter.  A message full of love, but also full of guidance for the future in his life and his work.</a:t>
            </a:r>
          </a:p>
          <a:p>
            <a:endParaRPr lang="en-US" dirty="0"/>
          </a:p>
          <a:p>
            <a:r>
              <a:rPr lang="en-US" dirty="0"/>
              <a:t>It’s a message that not only does Timothy need to learn, but that he needs to pass on to others.</a:t>
            </a:r>
          </a:p>
          <a:p>
            <a:endParaRPr lang="en-US" dirty="0"/>
          </a:p>
          <a:p>
            <a:r>
              <a:rPr lang="en-US" dirty="0"/>
              <a:t>What You Say Is Your Responsibility.</a:t>
            </a:r>
          </a:p>
          <a:p>
            <a:r>
              <a:rPr lang="en-US" dirty="0"/>
              <a:t>What You Say Is Powerful.</a:t>
            </a:r>
          </a:p>
          <a:p>
            <a:r>
              <a:rPr lang="en-US" dirty="0"/>
              <a:t>What You Say Determines Your Reputation &amp; Your Effectiveness.</a:t>
            </a:r>
          </a:p>
          <a:p>
            <a:r>
              <a:rPr lang="en-US" dirty="0"/>
              <a:t>What You Say Is Your CHOICE. Don’t Enter Every Conversation.</a:t>
            </a:r>
          </a:p>
          <a:p>
            <a:endParaRPr lang="en-US" dirty="0"/>
          </a:p>
          <a:p>
            <a:r>
              <a:rPr lang="en-US" dirty="0"/>
              <a:t>Timothy: Hold yourself to the highest standard.</a:t>
            </a:r>
          </a:p>
          <a:p>
            <a:pPr lvl="1"/>
            <a:r>
              <a:rPr lang="en-US" dirty="0"/>
              <a:t>Be Diligent – thought, energy, and effort</a:t>
            </a:r>
          </a:p>
          <a:p>
            <a:pPr lvl="1"/>
            <a:r>
              <a:rPr lang="en-US" dirty="0"/>
              <a:t>Seek God’s Approval</a:t>
            </a:r>
          </a:p>
          <a:p>
            <a:pPr lvl="1"/>
            <a:r>
              <a:rPr lang="en-US" dirty="0"/>
              <a:t>Accurately Handle – no more and no less</a:t>
            </a:r>
          </a:p>
          <a:p>
            <a:pPr lvl="1"/>
            <a:r>
              <a:rPr lang="en-US" dirty="0"/>
              <a:t>Truth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7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1842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13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293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927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6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6413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4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4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17625" y="149225"/>
            <a:ext cx="4248150" cy="2655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295CB-5F1D-7742-AE24-DE14A0BD9B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89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527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 love the NKJV… “Shun” – Get Away, Like “Flee” in vs 22.</a:t>
            </a:r>
          </a:p>
          <a:p>
            <a:endParaRPr lang="en-US" dirty="0"/>
          </a:p>
          <a:p>
            <a:r>
              <a:rPr lang="en-US" dirty="0"/>
              <a:t>What I Say Will S P R  E   A    D    S (further than we may think.)</a:t>
            </a:r>
          </a:p>
          <a:p>
            <a:r>
              <a:rPr lang="en-US" dirty="0"/>
              <a:t>What I Say Leads (to further </a:t>
            </a:r>
            <a:r>
              <a:rPr lang="en-US" dirty="0" err="1"/>
              <a:t>rightouesness</a:t>
            </a:r>
            <a:r>
              <a:rPr lang="en-US" dirty="0"/>
              <a:t> or ungodliness)</a:t>
            </a:r>
          </a:p>
          <a:p>
            <a:r>
              <a:rPr lang="en-US" dirty="0"/>
              <a:t>What I Say Impacts The Faith of Others (Positively or Negatively)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Stop it!  Friends – We need to run from this as much as we run from the youthful lusts in vs. 22!</a:t>
            </a:r>
          </a:p>
          <a:p>
            <a:endParaRPr lang="en-US" dirty="0"/>
          </a:p>
          <a:p>
            <a:r>
              <a:rPr lang="en-US" dirty="0"/>
              <a:t>Cut it out!  Get away from it.</a:t>
            </a:r>
          </a:p>
          <a:p>
            <a:endParaRPr lang="en-US" dirty="0"/>
          </a:p>
          <a:p>
            <a:r>
              <a:rPr lang="en-US" dirty="0"/>
              <a:t>Don’t participate in this.</a:t>
            </a:r>
          </a:p>
          <a:p>
            <a:endParaRPr lang="en-US" dirty="0"/>
          </a:p>
          <a:p>
            <a:r>
              <a:rPr lang="en-US" dirty="0"/>
              <a:t>“It says what it means and it means what it says, and it’s time to move on.”  - Great example is 1 Cor 5 “do not even eat with such a one.”  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FOOLISH IGNORANT…</a:t>
            </a:r>
          </a:p>
          <a:p>
            <a:endParaRPr lang="en-US" dirty="0"/>
          </a:p>
          <a:p>
            <a:pPr lvl="1"/>
            <a:r>
              <a:rPr lang="en-US" dirty="0"/>
              <a:t>Conspiracy Theories (Flat Earth, </a:t>
            </a:r>
            <a:r>
              <a:rPr lang="en-US" dirty="0" err="1"/>
              <a:t>etc</a:t>
            </a:r>
            <a:r>
              <a:rPr lang="en-US" dirty="0"/>
              <a:t>….)</a:t>
            </a:r>
          </a:p>
          <a:p>
            <a:pPr lvl="1"/>
            <a:r>
              <a:rPr lang="en-US" dirty="0"/>
              <a:t>Click-Bait, Spam, Exaggerations, Sensationalism, 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3137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9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60438" y="230188"/>
            <a:ext cx="4937125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ECE295-408C-3F45-9A87-CD73C22947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802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410194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38272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377359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25745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26566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220987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180614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300077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78704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15589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7624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9B161-79A7-5844-9991-4A27AE04C86D}" type="datetimeFigureOut">
              <a:rPr lang="en-US" smtClean="0"/>
              <a:t>4/9/2023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D2647-BA21-AC45-8083-8D6986A7D3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72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718" y="1916797"/>
            <a:ext cx="7658823" cy="1158853"/>
          </a:xfrm>
        </p:spPr>
        <p:txBody>
          <a:bodyPr>
            <a:noAutofit/>
          </a:bodyPr>
          <a:lstStyle/>
          <a:p>
            <a:pPr algn="ctr"/>
            <a:r>
              <a:rPr lang="en-US" sz="48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do I need to cleanse from my heart?</a:t>
            </a:r>
            <a:endParaRPr lang="en-US" sz="48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7627"/>
      </p:ext>
    </p:extLst>
  </p:cSld>
  <p:clrMapOvr>
    <a:masterClrMapping/>
  </p:clrMapOvr>
  <p:transition spd="slow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027680"/>
          </a:xfrm>
        </p:spPr>
        <p:txBody>
          <a:bodyPr>
            <a:normAutofit fontScale="925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suffering as a good soldier of Christ Jesus.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soldier gets entangled in civilian pursuits, since his aim is to please the one who enlisted him.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athlete is not crowned unless he competes according to the rules.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 the </a:t>
            </a:r>
            <a:r>
              <a:rPr lang="en-US" sz="3200" i="1" dirty="0">
                <a:solidFill>
                  <a:srgbClr val="E8A95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hard-working farmer 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who ought to have the first share of the crops.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Three Examples 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3849284"/>
      </p:ext>
    </p:extLst>
  </p:cSld>
  <p:clrMapOvr>
    <a:masterClrMapping/>
  </p:clrMapOvr>
  <p:transition spd="slow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027680"/>
          </a:xfrm>
        </p:spPr>
        <p:txBody>
          <a:bodyPr>
            <a:normAutofit fontScale="925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suffering as a good soldier of Christ Jesus.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soldier gets entangled in civilian pursuits, since his aim is to please the one who enlisted him.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-US" sz="3200" i="1" dirty="0">
                <a:solidFill>
                  <a:srgbClr val="E8A95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athlete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is not crowned unless he competes according to the rules.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 the hard-working farmer who ought to have the first share of the crops.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Three Examples 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3335710"/>
      </p:ext>
    </p:extLst>
  </p:cSld>
  <p:clrMapOvr>
    <a:masterClrMapping/>
  </p:clrMapOvr>
  <p:transition spd="slow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027680"/>
          </a:xfrm>
        </p:spPr>
        <p:txBody>
          <a:bodyPr>
            <a:normAutofit fontScale="925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suffering as a </a:t>
            </a:r>
            <a:r>
              <a:rPr lang="en-US" sz="3200" i="1" dirty="0">
                <a:solidFill>
                  <a:srgbClr val="E8A95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good soldier 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of Christ Jesus.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soldier gets entangled in civilian pursuits, since his aim is to please the one who enlisted him.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athlete is not crowned unless he competes according to the rules.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 the hard-working farmer who ought to have the first share of the crops.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Three Examples 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85986503"/>
      </p:ext>
    </p:extLst>
  </p:cSld>
  <p:clrMapOvr>
    <a:masterClrMapping/>
  </p:clrMapOvr>
  <p:transition spd="slow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027680"/>
          </a:xfrm>
        </p:spPr>
        <p:txBody>
          <a:bodyPr>
            <a:normAutofit fontScale="925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suffering as a good soldier of Christ Jesus.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soldier gets entangled in civilian pursuits, since his aim is to please the one who enlisted him.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athlete is not crowned unless he competes according to the rules.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 the hard-working farmer who ought to have the first share of the crops.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Three Examples 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6058317"/>
      </p:ext>
    </p:extLst>
  </p:cSld>
  <p:clrMapOvr>
    <a:masterClrMapping/>
  </p:clrMapOvr>
  <p:transition spd="slow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596224"/>
      </p:ext>
    </p:extLst>
  </p:cSld>
  <p:clrMapOvr>
    <a:masterClrMapping/>
  </p:clrMapOvr>
  <p:transition spd="slow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086697"/>
      </p:ext>
    </p:extLst>
  </p:cSld>
  <p:clrMapOvr>
    <a:masterClrMapping/>
  </p:clrMapOvr>
  <p:transition spd="slow">
    <p:strips dir="r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670243"/>
              </p:ext>
            </p:extLst>
          </p:nvPr>
        </p:nvGraphicFramePr>
        <p:xfrm>
          <a:off x="583580" y="2550784"/>
          <a:ext cx="7976839" cy="1953500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3585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54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66092">
                  <a:extLst>
                    <a:ext uri="{9D8B030D-6E8A-4147-A177-3AD203B41FA5}">
                      <a16:colId xmlns:a16="http://schemas.microsoft.com/office/drawing/2014/main" val="3319839732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</a:rPr>
                        <a:t>Sermon Title</a:t>
                      </a:r>
                      <a:endParaRPr lang="en-US" sz="3200" dirty="0">
                        <a:solidFill>
                          <a:schemeClr val="accent2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accent2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Date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Refining My Speech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2:14-18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February (April 2 am)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Calling On The Lord From A Pure Heart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March (April 9 pm)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Enduring All Things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2:3-13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April (May 7 pm)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  Refreshing &amp; Encouraging One Another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2 Timothy 2:22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chemeClr val="accent4">
                              <a:lumMod val="60000"/>
                              <a:lumOff val="40000"/>
                            </a:schemeClr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May (May 21 pm)</a:t>
                      </a: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E215BA49-0A89-E5F2-6739-354B0F05FC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399" y="189599"/>
            <a:ext cx="2065128" cy="204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00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7886700" cy="3027680"/>
          </a:xfrm>
        </p:spPr>
        <p:txBody>
          <a:bodyPr>
            <a:normAutofit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 if anyone cleanses himself from what is dishonorable, he will be a vessel for honorable use, set apart as holy, useful to the master of the house, ready for every good work.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2:21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8774911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F162799-461A-D643-82D8-30F3D6038A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7972331"/>
              </p:ext>
            </p:extLst>
          </p:nvPr>
        </p:nvGraphicFramePr>
        <p:xfrm>
          <a:off x="391886" y="338101"/>
          <a:ext cx="8399417" cy="5077605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56774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219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058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Sermon Title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Sundays at</a:t>
                      </a:r>
                      <a:r>
                        <a:rPr lang="en-US" sz="1600" baseline="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6:00 P.M.</a:t>
                      </a:r>
                      <a:endParaRPr lang="en-US" sz="2000" dirty="0">
                        <a:solidFill>
                          <a:schemeClr val="bg1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Intro: Vessels for Honor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2:21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Be Strong In God’s Grace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2:1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  Treasuring Scripture</a:t>
                      </a:r>
                      <a:endParaRPr lang="en-US" sz="2400" b="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6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 Timothy 2:15</a:t>
                      </a:r>
                      <a:endParaRPr lang="en-US" sz="2400" dirty="0">
                        <a:solidFill>
                          <a:schemeClr val="accent6">
                            <a:lumMod val="40000"/>
                            <a:lumOff val="6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Escaping Entanglements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2:4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Avoiding Ungodly Influences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Refining My Speech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2:14-18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Calling On The Lord From A Pure Heart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2:22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Enduring All Things</a:t>
                      </a:r>
                      <a:endParaRPr lang="en-US" sz="2400" b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2:3-13</a:t>
                      </a:r>
                      <a:endParaRPr lang="en-US" sz="24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Refreshing &amp; Encouraging One Another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Passing The Faith To The Next Generation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Correcting With Gentleness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2:24-26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905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  Conclusion: Continuing In The Things We’ve Learned</a:t>
                      </a:r>
                      <a:endParaRPr lang="en-US" sz="2400" b="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  <a:effectLst/>
                        </a:rPr>
                        <a:t>2 Timothy 3:14</a:t>
                      </a:r>
                      <a:endParaRPr lang="en-US" sz="2400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12700" marR="12700" marT="12700" marB="1270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31F2829-FD51-062B-31E2-2BFDC7E4662E}"/>
              </a:ext>
            </a:extLst>
          </p:cNvPr>
          <p:cNvSpPr/>
          <p:nvPr/>
        </p:nvSpPr>
        <p:spPr>
          <a:xfrm>
            <a:off x="391886" y="3105869"/>
            <a:ext cx="8313202" cy="327878"/>
          </a:xfrm>
          <a:prstGeom prst="rect">
            <a:avLst/>
          </a:prstGeom>
          <a:noFill/>
          <a:ln w="317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6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926" y="1675835"/>
            <a:ext cx="8090998" cy="3637144"/>
          </a:xfrm>
        </p:spPr>
        <p:txBody>
          <a:bodyPr>
            <a:normAutofit lnSpcReduction="100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Therefore, if anyone cleanses himself from what is dishonorable, he will be a vessel for honorable use, set apart as holy, useful to the master of the house, ready for every good work.</a:t>
            </a:r>
          </a:p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22 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 flee youthful passions and pursue righteousness, faith, love, and peace, along with those who call on the Lord from a pure heart.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650331" y="475786"/>
            <a:ext cx="3843338" cy="701727"/>
            <a:chOff x="2690023" y="692827"/>
            <a:chExt cx="3843338" cy="528638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486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2:21-22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07939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1DF5239-B7D7-814F-98C6-52D04EB13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7128" y="1488028"/>
            <a:ext cx="7009743" cy="624813"/>
          </a:xfrm>
        </p:spPr>
        <p:txBody>
          <a:bodyPr>
            <a:normAutofit/>
          </a:bodyPr>
          <a:lstStyle/>
          <a:p>
            <a:pPr algn="ctr"/>
            <a:r>
              <a:rPr lang="en-US" sz="3600" i="1" dirty="0"/>
              <a:t>Two words translated pure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4957" y="2268345"/>
            <a:ext cx="4256691" cy="523220"/>
          </a:xfrm>
        </p:spPr>
        <p:txBody>
          <a:bodyPr wrap="none">
            <a:noAutofit/>
          </a:bodyPr>
          <a:lstStyle/>
          <a:p>
            <a:pPr marL="0" indent="0">
              <a:buNone/>
            </a:pPr>
            <a:r>
              <a:rPr lang="en-US" sz="2400" dirty="0"/>
              <a:t>I Tim. 5:22. Innocent, sexually pure, blameless</a:t>
            </a:r>
            <a:r>
              <a:rPr lang="en-US" sz="2800" dirty="0"/>
              <a:t> </a:t>
            </a:r>
            <a:br>
              <a:rPr lang="en-US" sz="1600" dirty="0"/>
            </a:br>
            <a:endParaRPr lang="en-US" sz="16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120462" y="355600"/>
            <a:ext cx="5005552" cy="1000233"/>
            <a:chOff x="2690023" y="692827"/>
            <a:chExt cx="3843338" cy="699457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90023" y="692827"/>
              <a:ext cx="3843338" cy="528638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699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i="1" dirty="0">
                  <a:solidFill>
                    <a:schemeClr val="bg1"/>
                  </a:solidFill>
                </a:rPr>
                <a:t>What is a pure heart?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30ACE2-719A-9B41-91FA-31BB84F4C76B}"/>
              </a:ext>
            </a:extLst>
          </p:cNvPr>
          <p:cNvGrpSpPr/>
          <p:nvPr/>
        </p:nvGrpSpPr>
        <p:grpSpPr>
          <a:xfrm>
            <a:off x="165422" y="2277561"/>
            <a:ext cx="2281006" cy="528638"/>
            <a:chOff x="825265" y="2731355"/>
            <a:chExt cx="2281006" cy="528638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153B9F29-3F45-4F42-9E2C-B7AEA0D4C74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11BD0C7-12FA-CF4B-BE00-57AB01D28B34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hagnon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7C88C67-4CED-3042-9B10-5B15920384E0}"/>
              </a:ext>
            </a:extLst>
          </p:cNvPr>
          <p:cNvGrpSpPr/>
          <p:nvPr/>
        </p:nvGrpSpPr>
        <p:grpSpPr>
          <a:xfrm>
            <a:off x="224117" y="3337841"/>
            <a:ext cx="2281006" cy="528638"/>
            <a:chOff x="825265" y="2731355"/>
            <a:chExt cx="2281006" cy="528638"/>
          </a:xfrm>
        </p:grpSpPr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AE624C30-FC05-F747-A7C2-DEF0427BC8AC}"/>
                </a:ext>
              </a:extLst>
            </p:cNvPr>
            <p:cNvSpPr/>
            <p:nvPr/>
          </p:nvSpPr>
          <p:spPr>
            <a:xfrm>
              <a:off x="825265" y="2731355"/>
              <a:ext cx="2281006" cy="528638"/>
            </a:xfrm>
            <a:prstGeom prst="roundRect">
              <a:avLst/>
            </a:prstGeom>
            <a:noFill/>
            <a:ln w="31750">
              <a:solidFill>
                <a:srgbClr val="FBB65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9D2D9C8-61F3-024C-9FFD-F77A71EEE9AC}"/>
                </a:ext>
              </a:extLst>
            </p:cNvPr>
            <p:cNvSpPr txBox="1"/>
            <p:nvPr/>
          </p:nvSpPr>
          <p:spPr>
            <a:xfrm>
              <a:off x="883960" y="2731355"/>
              <a:ext cx="21653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i="1" dirty="0" err="1">
                  <a:solidFill>
                    <a:schemeClr val="bg1"/>
                  </a:solidFill>
                </a:rPr>
                <a:t>katharas</a:t>
              </a:r>
              <a:endParaRPr lang="en-US" sz="28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Content Placeholder 8">
            <a:extLst>
              <a:ext uri="{FF2B5EF4-FFF2-40B4-BE49-F238E27FC236}">
                <a16:creationId xmlns:a16="http://schemas.microsoft.com/office/drawing/2014/main" id="{E6A472A2-495E-8C7E-9CC1-B2B186795656}"/>
              </a:ext>
            </a:extLst>
          </p:cNvPr>
          <p:cNvSpPr txBox="1">
            <a:spLocks/>
          </p:cNvSpPr>
          <p:nvPr/>
        </p:nvSpPr>
        <p:spPr>
          <a:xfrm>
            <a:off x="2624957" y="3343259"/>
            <a:ext cx="4256691" cy="523220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400" dirty="0"/>
              <a:t>II Tim. 2:22. Clean, unsoiled, clean from guilt</a:t>
            </a:r>
            <a:br>
              <a:rPr lang="en-US" sz="1600" dirty="0"/>
            </a:br>
            <a:endParaRPr lang="en-US" sz="1600" dirty="0"/>
          </a:p>
        </p:txBody>
      </p:sp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B2CD0617-9792-8DFB-5D2D-1EE563249520}"/>
              </a:ext>
            </a:extLst>
          </p:cNvPr>
          <p:cNvSpPr/>
          <p:nvPr/>
        </p:nvSpPr>
        <p:spPr>
          <a:xfrm>
            <a:off x="1484454" y="4122683"/>
            <a:ext cx="2281006" cy="624813"/>
          </a:xfrm>
          <a:prstGeom prst="wedgeRoundRectCallout">
            <a:avLst>
              <a:gd name="adj1" fmla="val -52109"/>
              <a:gd name="adj2" fmla="val -72510"/>
              <a:gd name="adj3" fmla="val 16667"/>
            </a:avLst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Catharsis</a:t>
            </a:r>
          </a:p>
        </p:txBody>
      </p:sp>
      <p:sp>
        <p:nvSpPr>
          <p:cNvPr id="5" name="Title 7">
            <a:extLst>
              <a:ext uri="{FF2B5EF4-FFF2-40B4-BE49-F238E27FC236}">
                <a16:creationId xmlns:a16="http://schemas.microsoft.com/office/drawing/2014/main" id="{8EFB11B9-8260-B5BE-7718-3A664787C83D}"/>
              </a:ext>
            </a:extLst>
          </p:cNvPr>
          <p:cNvSpPr txBox="1">
            <a:spLocks/>
          </p:cNvSpPr>
          <p:nvPr/>
        </p:nvSpPr>
        <p:spPr>
          <a:xfrm>
            <a:off x="4571999" y="4147618"/>
            <a:ext cx="4076782" cy="11588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i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What do I need to cleanse from my heart?</a:t>
            </a:r>
            <a:endParaRPr lang="en-US" sz="36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7788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build="p"/>
      <p:bldP spid="3" grpId="0" build="p"/>
      <p:bldP spid="4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47730-C347-1B47-84A0-05D8BA01909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2023 Theme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45974-F578-BD42-8AFC-24F2A8E62F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6C5DD8-6612-DB4A-8412-42E98B71B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89"/>
            <a:ext cx="9144000" cy="571362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9C5DB8-154E-F0AF-104C-7D6B9D12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3089"/>
            <a:ext cx="9144000" cy="571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30432"/>
      </p:ext>
    </p:extLst>
  </p:cSld>
  <p:clrMapOvr>
    <a:masterClrMapping/>
  </p:clrMapOvr>
  <p:transition spd="slow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0058097-046B-EF4B-B030-915E6F6319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6352" y="2046325"/>
            <a:ext cx="7886700" cy="3027680"/>
          </a:xfrm>
        </p:spPr>
        <p:txBody>
          <a:bodyPr>
            <a:normAutofit fontScale="92500"/>
          </a:bodyPr>
          <a:lstStyle/>
          <a:p>
            <a:pPr marL="28575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Share in suffering as a good soldier of Christ Jesus.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 soldier gets entangled in civilian pursuits, since his aim is to please the one who enlisted him.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athlete is not crowned unless he competes according to the rules. </a:t>
            </a:r>
            <a:r>
              <a:rPr lang="en-US" sz="3200" b="1" i="1" baseline="30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6 </a:t>
            </a:r>
            <a:r>
              <a:rPr lang="en-US" sz="3200" i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 is the hard-working farmer who ought to have the first share of the crops.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D583E50-B883-B045-A5F2-741F3CE7DCBE}"/>
              </a:ext>
            </a:extLst>
          </p:cNvPr>
          <p:cNvGrpSpPr/>
          <p:nvPr/>
        </p:nvGrpSpPr>
        <p:grpSpPr>
          <a:xfrm>
            <a:off x="2560413" y="370450"/>
            <a:ext cx="4398579" cy="1305664"/>
            <a:chOff x="2608045" y="618533"/>
            <a:chExt cx="4010205" cy="920896"/>
          </a:xfrm>
        </p:grpSpPr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DEF87031-690B-D745-9459-5BC887E09755}"/>
                </a:ext>
              </a:extLst>
            </p:cNvPr>
            <p:cNvSpPr/>
            <p:nvPr/>
          </p:nvSpPr>
          <p:spPr>
            <a:xfrm>
              <a:off x="2608045" y="618533"/>
              <a:ext cx="4010205" cy="904254"/>
            </a:xfrm>
            <a:prstGeom prst="roundRect">
              <a:avLst/>
            </a:prstGeom>
            <a:solidFill>
              <a:srgbClr val="BA754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E9A195-CB79-6243-A10C-7EA50D052DBA}"/>
                </a:ext>
              </a:extLst>
            </p:cNvPr>
            <p:cNvSpPr txBox="1"/>
            <p:nvPr/>
          </p:nvSpPr>
          <p:spPr>
            <a:xfrm>
              <a:off x="2788920" y="692827"/>
              <a:ext cx="3648456" cy="8466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Three Examples </a:t>
              </a:r>
            </a:p>
            <a:p>
              <a:pPr algn="ctr"/>
              <a:r>
                <a:rPr lang="en-US" sz="3600" dirty="0">
                  <a:solidFill>
                    <a:schemeClr val="bg1"/>
                  </a:solidFill>
                </a:rPr>
                <a:t>II Timothy 2:3-6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394660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4549</TotalTime>
  <Words>987</Words>
  <Application>Microsoft Office PowerPoint</Application>
  <PresentationFormat>On-screen Show (16:10)</PresentationFormat>
  <Paragraphs>122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What do I need to cleanse from my heart?</vt:lpstr>
      <vt:lpstr>2023 Theme</vt:lpstr>
      <vt:lpstr>PowerPoint Presentation</vt:lpstr>
      <vt:lpstr>PowerPoint Presentation</vt:lpstr>
      <vt:lpstr>PowerPoint Presentation</vt:lpstr>
      <vt:lpstr>PowerPoint Presentation</vt:lpstr>
      <vt:lpstr>Two words translated pure</vt:lpstr>
      <vt:lpstr>2023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2023 Theme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 Theme</dc:title>
  <dc:creator>Phillip Shumake</dc:creator>
  <cp:lastModifiedBy>Russ LaGrone</cp:lastModifiedBy>
  <cp:revision>429</cp:revision>
  <cp:lastPrinted>2022-11-19T23:16:39Z</cp:lastPrinted>
  <dcterms:created xsi:type="dcterms:W3CDTF">2022-08-19T18:53:01Z</dcterms:created>
  <dcterms:modified xsi:type="dcterms:W3CDTF">2023-04-09T20:45:45Z</dcterms:modified>
</cp:coreProperties>
</file>