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7" r:id="rId2"/>
    <p:sldId id="256" r:id="rId3"/>
    <p:sldId id="258" r:id="rId4"/>
    <p:sldId id="259" r:id="rId5"/>
    <p:sldId id="275" r:id="rId6"/>
    <p:sldId id="276" r:id="rId7"/>
    <p:sldId id="260" r:id="rId8"/>
    <p:sldId id="277" r:id="rId9"/>
    <p:sldId id="278" r:id="rId10"/>
    <p:sldId id="279" r:id="rId11"/>
    <p:sldId id="280" r:id="rId12"/>
    <p:sldId id="267" r:id="rId13"/>
    <p:sldId id="281" r:id="rId14"/>
    <p:sldId id="282" r:id="rId15"/>
    <p:sldId id="283" r:id="rId16"/>
    <p:sldId id="284" r:id="rId17"/>
    <p:sldId id="271" r:id="rId18"/>
    <p:sldId id="272" r:id="rId19"/>
    <p:sldId id="28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294"/>
    <p:restoredTop sz="96327"/>
  </p:normalViewPr>
  <p:slideViewPr>
    <p:cSldViewPr snapToGrid="0">
      <p:cViewPr varScale="1">
        <p:scale>
          <a:sx n="43" d="100"/>
          <a:sy n="43" d="100"/>
        </p:scale>
        <p:origin x="43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F0D6A5C-2B47-7141-BBAB-A318856CCAEC}" type="datetimeFigureOut">
              <a:rPr lang="en-US" smtClean="0"/>
              <a:t>4/15/2023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DE577-FADD-8F43-A67C-8F5850C6DEE7}" type="slidenum">
              <a:rPr lang="en-US" smtClean="0"/>
              <a:t>‹#›</a:t>
            </a:fld>
            <a:endParaRPr lang="en-US"/>
          </a:p>
        </p:txBody>
      </p:sp>
    </p:spTree>
    <p:extLst>
      <p:ext uri="{BB962C8B-B14F-4D97-AF65-F5344CB8AC3E}">
        <p14:creationId xmlns:p14="http://schemas.microsoft.com/office/powerpoint/2010/main" val="3865316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0D6A5C-2B47-7141-BBAB-A318856CCAEC}" type="datetimeFigureOut">
              <a:rPr lang="en-US" smtClean="0"/>
              <a:t>4/15/2023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DE577-FADD-8F43-A67C-8F5850C6DEE7}" type="slidenum">
              <a:rPr lang="en-US" smtClean="0"/>
              <a:t>‹#›</a:t>
            </a:fld>
            <a:endParaRPr lang="en-US"/>
          </a:p>
        </p:txBody>
      </p:sp>
    </p:spTree>
    <p:extLst>
      <p:ext uri="{BB962C8B-B14F-4D97-AF65-F5344CB8AC3E}">
        <p14:creationId xmlns:p14="http://schemas.microsoft.com/office/powerpoint/2010/main" val="3227275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0D6A5C-2B47-7141-BBAB-A318856CCAEC}" type="datetimeFigureOut">
              <a:rPr lang="en-US" smtClean="0"/>
              <a:t>4/15/2023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DE577-FADD-8F43-A67C-8F5850C6DEE7}" type="slidenum">
              <a:rPr lang="en-US" smtClean="0"/>
              <a:t>‹#›</a:t>
            </a:fld>
            <a:endParaRPr lang="en-US"/>
          </a:p>
        </p:txBody>
      </p:sp>
    </p:spTree>
    <p:extLst>
      <p:ext uri="{BB962C8B-B14F-4D97-AF65-F5344CB8AC3E}">
        <p14:creationId xmlns:p14="http://schemas.microsoft.com/office/powerpoint/2010/main" val="3504529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0D6A5C-2B47-7141-BBAB-A318856CCAEC}" type="datetimeFigureOut">
              <a:rPr lang="en-US" smtClean="0"/>
              <a:t>4/15/2023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DE577-FADD-8F43-A67C-8F5850C6DEE7}" type="slidenum">
              <a:rPr lang="en-US" smtClean="0"/>
              <a:t>‹#›</a:t>
            </a:fld>
            <a:endParaRPr lang="en-US"/>
          </a:p>
        </p:txBody>
      </p:sp>
    </p:spTree>
    <p:extLst>
      <p:ext uri="{BB962C8B-B14F-4D97-AF65-F5344CB8AC3E}">
        <p14:creationId xmlns:p14="http://schemas.microsoft.com/office/powerpoint/2010/main" val="3121258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0D6A5C-2B47-7141-BBAB-A318856CCAEC}" type="datetimeFigureOut">
              <a:rPr lang="en-US" smtClean="0"/>
              <a:t>4/15/2023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DE577-FADD-8F43-A67C-8F5850C6DEE7}" type="slidenum">
              <a:rPr lang="en-US" smtClean="0"/>
              <a:t>‹#›</a:t>
            </a:fld>
            <a:endParaRPr lang="en-US"/>
          </a:p>
        </p:txBody>
      </p:sp>
    </p:spTree>
    <p:extLst>
      <p:ext uri="{BB962C8B-B14F-4D97-AF65-F5344CB8AC3E}">
        <p14:creationId xmlns:p14="http://schemas.microsoft.com/office/powerpoint/2010/main" val="2340726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F0D6A5C-2B47-7141-BBAB-A318856CCAEC}" type="datetimeFigureOut">
              <a:rPr lang="en-US" smtClean="0"/>
              <a:t>4/15/2023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FDE577-FADD-8F43-A67C-8F5850C6DEE7}" type="slidenum">
              <a:rPr lang="en-US" smtClean="0"/>
              <a:t>‹#›</a:t>
            </a:fld>
            <a:endParaRPr lang="en-US"/>
          </a:p>
        </p:txBody>
      </p:sp>
    </p:spTree>
    <p:extLst>
      <p:ext uri="{BB962C8B-B14F-4D97-AF65-F5344CB8AC3E}">
        <p14:creationId xmlns:p14="http://schemas.microsoft.com/office/powerpoint/2010/main" val="2359382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F0D6A5C-2B47-7141-BBAB-A318856CCAEC}" type="datetimeFigureOut">
              <a:rPr lang="en-US" smtClean="0"/>
              <a:t>4/15/2023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FDE577-FADD-8F43-A67C-8F5850C6DEE7}" type="slidenum">
              <a:rPr lang="en-US" smtClean="0"/>
              <a:t>‹#›</a:t>
            </a:fld>
            <a:endParaRPr lang="en-US"/>
          </a:p>
        </p:txBody>
      </p:sp>
    </p:spTree>
    <p:extLst>
      <p:ext uri="{BB962C8B-B14F-4D97-AF65-F5344CB8AC3E}">
        <p14:creationId xmlns:p14="http://schemas.microsoft.com/office/powerpoint/2010/main" val="511657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F0D6A5C-2B47-7141-BBAB-A318856CCAEC}" type="datetimeFigureOut">
              <a:rPr lang="en-US" smtClean="0"/>
              <a:t>4/15/2023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FDE577-FADD-8F43-A67C-8F5850C6DEE7}" type="slidenum">
              <a:rPr lang="en-US" smtClean="0"/>
              <a:t>‹#›</a:t>
            </a:fld>
            <a:endParaRPr lang="en-US"/>
          </a:p>
        </p:txBody>
      </p:sp>
    </p:spTree>
    <p:extLst>
      <p:ext uri="{BB962C8B-B14F-4D97-AF65-F5344CB8AC3E}">
        <p14:creationId xmlns:p14="http://schemas.microsoft.com/office/powerpoint/2010/main" val="717424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0D6A5C-2B47-7141-BBAB-A318856CCAEC}" type="datetimeFigureOut">
              <a:rPr lang="en-US" smtClean="0"/>
              <a:t>4/15/2023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FDE577-FADD-8F43-A67C-8F5850C6DEE7}" type="slidenum">
              <a:rPr lang="en-US" smtClean="0"/>
              <a:t>‹#›</a:t>
            </a:fld>
            <a:endParaRPr lang="en-US"/>
          </a:p>
        </p:txBody>
      </p:sp>
    </p:spTree>
    <p:extLst>
      <p:ext uri="{BB962C8B-B14F-4D97-AF65-F5344CB8AC3E}">
        <p14:creationId xmlns:p14="http://schemas.microsoft.com/office/powerpoint/2010/main" val="1886951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0D6A5C-2B47-7141-BBAB-A318856CCAEC}" type="datetimeFigureOut">
              <a:rPr lang="en-US" smtClean="0"/>
              <a:t>4/15/2023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FDE577-FADD-8F43-A67C-8F5850C6DEE7}" type="slidenum">
              <a:rPr lang="en-US" smtClean="0"/>
              <a:t>‹#›</a:t>
            </a:fld>
            <a:endParaRPr lang="en-US"/>
          </a:p>
        </p:txBody>
      </p:sp>
    </p:spTree>
    <p:extLst>
      <p:ext uri="{BB962C8B-B14F-4D97-AF65-F5344CB8AC3E}">
        <p14:creationId xmlns:p14="http://schemas.microsoft.com/office/powerpoint/2010/main" val="1490022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0D6A5C-2B47-7141-BBAB-A318856CCAEC}" type="datetimeFigureOut">
              <a:rPr lang="en-US" smtClean="0"/>
              <a:t>4/15/2023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FDE577-FADD-8F43-A67C-8F5850C6DEE7}" type="slidenum">
              <a:rPr lang="en-US" smtClean="0"/>
              <a:t>‹#›</a:t>
            </a:fld>
            <a:endParaRPr lang="en-US"/>
          </a:p>
        </p:txBody>
      </p:sp>
    </p:spTree>
    <p:extLst>
      <p:ext uri="{BB962C8B-B14F-4D97-AF65-F5344CB8AC3E}">
        <p14:creationId xmlns:p14="http://schemas.microsoft.com/office/powerpoint/2010/main" val="3842174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0D6A5C-2B47-7141-BBAB-A318856CCAEC}" type="datetimeFigureOut">
              <a:rPr lang="en-US" smtClean="0"/>
              <a:t>4/15/2023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FDE577-FADD-8F43-A67C-8F5850C6DEE7}" type="slidenum">
              <a:rPr lang="en-US" smtClean="0"/>
              <a:t>‹#›</a:t>
            </a:fld>
            <a:endParaRPr lang="en-US"/>
          </a:p>
        </p:txBody>
      </p:sp>
    </p:spTree>
    <p:extLst>
      <p:ext uri="{BB962C8B-B14F-4D97-AF65-F5344CB8AC3E}">
        <p14:creationId xmlns:p14="http://schemas.microsoft.com/office/powerpoint/2010/main" val="410041843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BAC8C342-0BEB-BE8D-F01C-01C1D5A30C19}"/>
              </a:ext>
            </a:extLst>
          </p:cNvPr>
          <p:cNvSpPr>
            <a:spLocks noGrp="1"/>
          </p:cNvSpPr>
          <p:nvPr>
            <p:ph idx="1"/>
          </p:nvPr>
        </p:nvSpPr>
        <p:spPr>
          <a:xfrm>
            <a:off x="838200" y="218660"/>
            <a:ext cx="10515600" cy="6390861"/>
          </a:xfrm>
        </p:spPr>
        <p:txBody>
          <a:bodyPr anchor="ctr">
            <a:normAutofit fontScale="92500"/>
          </a:bodyPr>
          <a:lstStyle/>
          <a:p>
            <a:pPr marL="0" indent="0" algn="ctr">
              <a:buNone/>
            </a:pPr>
            <a:r>
              <a:rPr lang="es-ES" sz="3600" dirty="0" smtClean="0"/>
              <a:t>Hechos </a:t>
            </a:r>
            <a:r>
              <a:rPr lang="es-ES" sz="3600" dirty="0"/>
              <a:t>5:27-32  </a:t>
            </a:r>
            <a:r>
              <a:rPr lang="es-ES" sz="3600" dirty="0" smtClean="0"/>
              <a:t>27 Cuando </a:t>
            </a:r>
            <a:r>
              <a:rPr lang="es-ES" sz="3600" dirty="0"/>
              <a:t>los trajeron, los pusieron ante el Concilio, y el sumo sacerdote los interrogó:  28  «Les dimos órdenes estrictas de no continuar enseñando en este Nombre, y han llenado a Jerusalén con sus enseñanzas, y quieren traer sobre nosotros la sangre de este Hombre».  29  Pero Pedro y los apóstoles respondieron: «Debemos obedecer a Dios en vez de obedecer a los hombres.  30  El Dios de nuestros padres resucitó a Jesús, a quien ustedes mataron y colgaron en una cruz.  31  A Él Dios lo exaltó a Su diestra como Príncipe y Salvador, para dar arrepentimiento a Israel, y perdón de pecados.  32  Y nosotros somos testigos de estas cosas; y también el Espíritu Santo, el cual Dios ha dado a los que le obedecen».</a:t>
            </a:r>
          </a:p>
        </p:txBody>
      </p:sp>
    </p:spTree>
    <p:extLst>
      <p:ext uri="{BB962C8B-B14F-4D97-AF65-F5344CB8AC3E}">
        <p14:creationId xmlns:p14="http://schemas.microsoft.com/office/powerpoint/2010/main" val="1191107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9AA5BF6-519F-79F0-8DF9-640821C1A840}"/>
              </a:ext>
            </a:extLst>
          </p:cNvPr>
          <p:cNvSpPr>
            <a:spLocks noGrp="1"/>
          </p:cNvSpPr>
          <p:nvPr>
            <p:ph type="title"/>
          </p:nvPr>
        </p:nvSpPr>
        <p:spPr>
          <a:xfrm>
            <a:off x="838200" y="105633"/>
            <a:ext cx="10515600" cy="1325563"/>
          </a:xfrm>
          <a:ln w="25400">
            <a:solidFill>
              <a:schemeClr val="tx2">
                <a:lumMod val="90000"/>
              </a:schemeClr>
            </a:solidFill>
          </a:ln>
        </p:spPr>
        <p:txBody>
          <a:bodyPr/>
          <a:lstStyle/>
          <a:p>
            <a:pPr algn="ctr"/>
            <a:r>
              <a:rPr lang="en-US" dirty="0"/>
              <a:t>El </a:t>
            </a:r>
            <a:r>
              <a:rPr lang="en-US" dirty="0" err="1"/>
              <a:t>consejo</a:t>
            </a:r>
            <a:r>
              <a:rPr lang="en-US" dirty="0"/>
              <a:t> de Gamaliel para el </a:t>
            </a:r>
            <a:r>
              <a:rPr lang="en-US" dirty="0" err="1"/>
              <a:t>Concilio</a:t>
            </a:r>
            <a:endParaRPr lang="en-US" dirty="0"/>
          </a:p>
        </p:txBody>
      </p:sp>
      <p:sp>
        <p:nvSpPr>
          <p:cNvPr id="4" name="Content Placeholder 3">
            <a:extLst>
              <a:ext uri="{FF2B5EF4-FFF2-40B4-BE49-F238E27FC236}">
                <a16:creationId xmlns="" xmlns:a16="http://schemas.microsoft.com/office/drawing/2014/main" id="{6833C42B-EB17-8D8F-3011-4589F036FD7C}"/>
              </a:ext>
            </a:extLst>
          </p:cNvPr>
          <p:cNvSpPr>
            <a:spLocks noGrp="1"/>
          </p:cNvSpPr>
          <p:nvPr>
            <p:ph sz="half" idx="1"/>
          </p:nvPr>
        </p:nvSpPr>
        <p:spPr>
          <a:xfrm>
            <a:off x="306860" y="1603203"/>
            <a:ext cx="5181600" cy="1325563"/>
          </a:xfrm>
          <a:ln w="25400">
            <a:solidFill>
              <a:schemeClr val="tx2">
                <a:lumMod val="75000"/>
              </a:schemeClr>
            </a:solidFill>
          </a:ln>
        </p:spPr>
        <p:txBody>
          <a:bodyPr anchor="ctr">
            <a:noAutofit/>
          </a:bodyPr>
          <a:lstStyle/>
          <a:p>
            <a:pPr marL="0" indent="0" algn="ctr">
              <a:buNone/>
            </a:pPr>
            <a:r>
              <a:rPr lang="es-ES" sz="2600" dirty="0"/>
              <a:t>Los revolucionarios van y vienen. Una vez que se han ido, desaparecen sus seguidores también.</a:t>
            </a:r>
            <a:endParaRPr lang="en-US" sz="2600" dirty="0"/>
          </a:p>
        </p:txBody>
      </p:sp>
      <p:sp>
        <p:nvSpPr>
          <p:cNvPr id="6" name="Content Placeholder 3">
            <a:extLst>
              <a:ext uri="{FF2B5EF4-FFF2-40B4-BE49-F238E27FC236}">
                <a16:creationId xmlns="" xmlns:a16="http://schemas.microsoft.com/office/drawing/2014/main" id="{79BD6409-3429-6516-2706-48B10EA14E63}"/>
              </a:ext>
            </a:extLst>
          </p:cNvPr>
          <p:cNvSpPr txBox="1">
            <a:spLocks/>
          </p:cNvSpPr>
          <p:nvPr/>
        </p:nvSpPr>
        <p:spPr>
          <a:xfrm>
            <a:off x="306860" y="3266453"/>
            <a:ext cx="5181600" cy="1325563"/>
          </a:xfrm>
          <a:prstGeom prst="rect">
            <a:avLst/>
          </a:prstGeom>
          <a:ln w="25400">
            <a:solidFill>
              <a:schemeClr val="tx2">
                <a:lumMod val="50000"/>
              </a:schemeClr>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s-ES" dirty="0"/>
              <a:t>Si esta cosa, sea lo que sea, procede del hombre, acabará siendo superada por otra </a:t>
            </a:r>
            <a:r>
              <a:rPr lang="es-ES" dirty="0" smtClean="0"/>
              <a:t>cosa.</a:t>
            </a:r>
            <a:endParaRPr lang="en-US" dirty="0"/>
          </a:p>
        </p:txBody>
      </p:sp>
      <p:sp>
        <p:nvSpPr>
          <p:cNvPr id="9" name="Content Placeholder 4">
            <a:extLst>
              <a:ext uri="{FF2B5EF4-FFF2-40B4-BE49-F238E27FC236}">
                <a16:creationId xmlns="" xmlns:a16="http://schemas.microsoft.com/office/drawing/2014/main" id="{73FC8585-C5CC-66B1-4CF5-E37437CC4891}"/>
              </a:ext>
            </a:extLst>
          </p:cNvPr>
          <p:cNvSpPr>
            <a:spLocks noGrp="1"/>
          </p:cNvSpPr>
          <p:nvPr>
            <p:ph sz="half" idx="2"/>
          </p:nvPr>
        </p:nvSpPr>
        <p:spPr>
          <a:xfrm>
            <a:off x="5488460" y="1431196"/>
            <a:ext cx="6703540" cy="5426804"/>
          </a:xfrm>
        </p:spPr>
        <p:txBody>
          <a:bodyPr anchor="t">
            <a:noAutofit/>
          </a:bodyPr>
          <a:lstStyle/>
          <a:p>
            <a:pPr marL="0" indent="0" algn="ctr">
              <a:buNone/>
            </a:pPr>
            <a:r>
              <a:rPr lang="en-US" sz="3200" u="sng" dirty="0" smtClean="0">
                <a:solidFill>
                  <a:srgbClr val="FFFF00"/>
                </a:solidFill>
              </a:rPr>
              <a:t>“no </a:t>
            </a:r>
            <a:r>
              <a:rPr lang="en-US" sz="3200" u="sng" dirty="0" err="1" smtClean="0">
                <a:solidFill>
                  <a:srgbClr val="FFFF00"/>
                </a:solidFill>
              </a:rPr>
              <a:t>pereció</a:t>
            </a:r>
            <a:r>
              <a:rPr lang="en-US" sz="3200" u="sng" dirty="0" smtClean="0">
                <a:solidFill>
                  <a:srgbClr val="FFFF00"/>
                </a:solidFill>
              </a:rPr>
              <a:t>”</a:t>
            </a:r>
          </a:p>
          <a:p>
            <a:r>
              <a:rPr lang="en-US" sz="2400" dirty="0" err="1" smtClean="0"/>
              <a:t>Hechos</a:t>
            </a:r>
            <a:r>
              <a:rPr lang="en-US" sz="2400" dirty="0" smtClean="0"/>
              <a:t> 6:7 </a:t>
            </a:r>
            <a:r>
              <a:rPr lang="en-US" sz="2200" dirty="0" smtClean="0"/>
              <a:t>– “</a:t>
            </a:r>
            <a:r>
              <a:rPr lang="es-ES" sz="2200" dirty="0"/>
              <a:t>Y la palabra de Dios crecía, y el número de los discípulos se multiplicaba en gran </a:t>
            </a:r>
            <a:r>
              <a:rPr lang="es-ES" sz="2200" dirty="0" smtClean="0"/>
              <a:t>manera</a:t>
            </a:r>
            <a:r>
              <a:rPr lang="en-US" sz="2200" dirty="0" smtClean="0"/>
              <a:t>”. </a:t>
            </a:r>
          </a:p>
          <a:p>
            <a:r>
              <a:rPr lang="en-US" sz="2400" dirty="0" err="1" smtClean="0"/>
              <a:t>Hechos</a:t>
            </a:r>
            <a:r>
              <a:rPr lang="en-US" sz="2400" dirty="0" smtClean="0"/>
              <a:t> </a:t>
            </a:r>
            <a:r>
              <a:rPr lang="en-US" sz="2400" dirty="0"/>
              <a:t>7:60 </a:t>
            </a:r>
            <a:r>
              <a:rPr lang="en-US" sz="2200" dirty="0"/>
              <a:t>– </a:t>
            </a:r>
            <a:r>
              <a:rPr lang="en-US" sz="2200" dirty="0" smtClean="0"/>
              <a:t>“</a:t>
            </a:r>
            <a:r>
              <a:rPr lang="es-ES" sz="2200" dirty="0"/>
              <a:t>clamó en alta voz: «Señor, no les tomes en cuenta este pecado</a:t>
            </a:r>
            <a:r>
              <a:rPr lang="es-ES" sz="2200" dirty="0" smtClean="0"/>
              <a:t>»</a:t>
            </a:r>
            <a:r>
              <a:rPr lang="en-US" sz="2200" dirty="0" smtClean="0"/>
              <a:t>”.</a:t>
            </a:r>
            <a:endParaRPr lang="en-US" sz="2200" dirty="0"/>
          </a:p>
          <a:p>
            <a:r>
              <a:rPr lang="en-US" sz="2400" dirty="0" err="1" smtClean="0"/>
              <a:t>Hechos</a:t>
            </a:r>
            <a:r>
              <a:rPr lang="en-US" sz="2400" dirty="0" smtClean="0"/>
              <a:t> </a:t>
            </a:r>
            <a:r>
              <a:rPr lang="en-US" sz="2400" dirty="0"/>
              <a:t>8:4 </a:t>
            </a:r>
            <a:r>
              <a:rPr lang="en-US" sz="2200" dirty="0"/>
              <a:t>– </a:t>
            </a:r>
            <a:r>
              <a:rPr lang="en-US" sz="2200" dirty="0" smtClean="0"/>
              <a:t>“</a:t>
            </a:r>
            <a:r>
              <a:rPr lang="es-ES" sz="2200" dirty="0"/>
              <a:t>los que habían sido esparcidos iban predicando la </a:t>
            </a:r>
            <a:r>
              <a:rPr lang="es-ES" sz="2200" dirty="0" smtClean="0"/>
              <a:t>palabra”</a:t>
            </a:r>
            <a:endParaRPr lang="en-US" sz="2200" dirty="0"/>
          </a:p>
          <a:p>
            <a:r>
              <a:rPr lang="en-US" sz="2400" dirty="0" err="1" smtClean="0"/>
              <a:t>Hechos</a:t>
            </a:r>
            <a:r>
              <a:rPr lang="en-US" sz="2400" dirty="0" smtClean="0"/>
              <a:t> </a:t>
            </a:r>
            <a:r>
              <a:rPr lang="en-US" sz="2400" dirty="0"/>
              <a:t>9:31 </a:t>
            </a:r>
            <a:r>
              <a:rPr lang="en-US" sz="2200" dirty="0"/>
              <a:t>– </a:t>
            </a:r>
            <a:r>
              <a:rPr lang="en-US" sz="2200" dirty="0" smtClean="0"/>
              <a:t>“</a:t>
            </a:r>
            <a:r>
              <a:rPr lang="es-ES" sz="2200" dirty="0"/>
              <a:t>era </a:t>
            </a:r>
            <a:r>
              <a:rPr lang="es-ES" sz="2200" dirty="0" smtClean="0"/>
              <a:t>edificada … </a:t>
            </a:r>
            <a:r>
              <a:rPr lang="es-ES" sz="2200" dirty="0"/>
              <a:t>seguía </a:t>
            </a:r>
            <a:r>
              <a:rPr lang="es-ES" sz="2200" dirty="0" smtClean="0"/>
              <a:t>creciendo</a:t>
            </a:r>
            <a:r>
              <a:rPr lang="en-US" sz="2200" dirty="0" smtClean="0"/>
              <a:t>”</a:t>
            </a:r>
            <a:endParaRPr lang="en-US" sz="2200" dirty="0"/>
          </a:p>
          <a:p>
            <a:r>
              <a:rPr lang="en-US" sz="2400" dirty="0" err="1" smtClean="0"/>
              <a:t>Hechos</a:t>
            </a:r>
            <a:r>
              <a:rPr lang="en-US" sz="2400" dirty="0" smtClean="0"/>
              <a:t> </a:t>
            </a:r>
            <a:r>
              <a:rPr lang="en-US" sz="2400" dirty="0"/>
              <a:t>10:48 </a:t>
            </a:r>
            <a:r>
              <a:rPr lang="en-US" sz="2200" dirty="0"/>
              <a:t>– </a:t>
            </a:r>
            <a:r>
              <a:rPr lang="en-US" sz="2200" dirty="0" smtClean="0"/>
              <a:t>“</a:t>
            </a:r>
            <a:r>
              <a:rPr lang="es-ES" sz="2200" dirty="0" smtClean="0"/>
              <a:t>Y </a:t>
            </a:r>
            <a:r>
              <a:rPr lang="es-ES" sz="2200" dirty="0"/>
              <a:t>mandó que fueran bautizados en el nombre de </a:t>
            </a:r>
            <a:r>
              <a:rPr lang="es-ES" sz="2200" dirty="0" smtClean="0"/>
              <a:t>Jesucristo</a:t>
            </a:r>
            <a:r>
              <a:rPr lang="en-US" sz="2200" dirty="0" smtClean="0"/>
              <a:t>”.</a:t>
            </a:r>
            <a:endParaRPr lang="en-US" sz="2200" dirty="0"/>
          </a:p>
          <a:p>
            <a:r>
              <a:rPr lang="en-US" sz="2400" dirty="0" err="1" smtClean="0"/>
              <a:t>Hechos</a:t>
            </a:r>
            <a:r>
              <a:rPr lang="en-US" sz="2400" dirty="0" smtClean="0"/>
              <a:t> </a:t>
            </a:r>
            <a:r>
              <a:rPr lang="en-US" sz="2400" dirty="0"/>
              <a:t>11:18 </a:t>
            </a:r>
            <a:r>
              <a:rPr lang="en-US" sz="2200" dirty="0"/>
              <a:t>– </a:t>
            </a:r>
            <a:r>
              <a:rPr lang="en-US" sz="2200" dirty="0" smtClean="0"/>
              <a:t>“</a:t>
            </a:r>
            <a:r>
              <a:rPr lang="es-ES" sz="2200" dirty="0"/>
              <a:t>se calmaron, y glorificaron a </a:t>
            </a:r>
            <a:r>
              <a:rPr lang="es-ES" sz="2200" dirty="0" smtClean="0"/>
              <a:t>Dios</a:t>
            </a:r>
            <a:r>
              <a:rPr lang="en-US" sz="2200" dirty="0" smtClean="0"/>
              <a:t>”</a:t>
            </a:r>
            <a:endParaRPr lang="en-US" sz="2200" dirty="0"/>
          </a:p>
          <a:p>
            <a:r>
              <a:rPr lang="en-US" sz="2400" dirty="0" err="1" smtClean="0"/>
              <a:t>Hechos</a:t>
            </a:r>
            <a:r>
              <a:rPr lang="en-US" sz="2400" dirty="0" smtClean="0"/>
              <a:t> </a:t>
            </a:r>
            <a:r>
              <a:rPr lang="en-US" sz="2400" dirty="0"/>
              <a:t>12:24 </a:t>
            </a:r>
            <a:r>
              <a:rPr lang="en-US" sz="2200" dirty="0"/>
              <a:t>– </a:t>
            </a:r>
            <a:r>
              <a:rPr lang="es-ES" sz="2200" dirty="0"/>
              <a:t>Pero la palabra del Señor crecía y se multiplicaba. </a:t>
            </a:r>
            <a:endParaRPr lang="en-US" sz="2200" dirty="0"/>
          </a:p>
        </p:txBody>
      </p:sp>
    </p:spTree>
    <p:extLst>
      <p:ext uri="{BB962C8B-B14F-4D97-AF65-F5344CB8AC3E}">
        <p14:creationId xmlns:p14="http://schemas.microsoft.com/office/powerpoint/2010/main" val="2302548424"/>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9AA5BF6-519F-79F0-8DF9-640821C1A840}"/>
              </a:ext>
            </a:extLst>
          </p:cNvPr>
          <p:cNvSpPr>
            <a:spLocks noGrp="1"/>
          </p:cNvSpPr>
          <p:nvPr>
            <p:ph type="title"/>
          </p:nvPr>
        </p:nvSpPr>
        <p:spPr>
          <a:xfrm>
            <a:off x="838200" y="105633"/>
            <a:ext cx="10515600" cy="1325563"/>
          </a:xfrm>
          <a:ln w="25400">
            <a:solidFill>
              <a:schemeClr val="tx2">
                <a:lumMod val="90000"/>
              </a:schemeClr>
            </a:solidFill>
          </a:ln>
        </p:spPr>
        <p:txBody>
          <a:bodyPr/>
          <a:lstStyle/>
          <a:p>
            <a:pPr algn="ctr"/>
            <a:r>
              <a:rPr lang="en-US" dirty="0"/>
              <a:t>El </a:t>
            </a:r>
            <a:r>
              <a:rPr lang="en-US" dirty="0" err="1"/>
              <a:t>consejo</a:t>
            </a:r>
            <a:r>
              <a:rPr lang="en-US" dirty="0"/>
              <a:t> de Gamaliel para el </a:t>
            </a:r>
            <a:r>
              <a:rPr lang="en-US" dirty="0" err="1"/>
              <a:t>Concilio</a:t>
            </a:r>
            <a:endParaRPr lang="en-US" dirty="0"/>
          </a:p>
        </p:txBody>
      </p:sp>
      <p:sp>
        <p:nvSpPr>
          <p:cNvPr id="4" name="Content Placeholder 3">
            <a:extLst>
              <a:ext uri="{FF2B5EF4-FFF2-40B4-BE49-F238E27FC236}">
                <a16:creationId xmlns="" xmlns:a16="http://schemas.microsoft.com/office/drawing/2014/main" id="{6833C42B-EB17-8D8F-3011-4589F036FD7C}"/>
              </a:ext>
            </a:extLst>
          </p:cNvPr>
          <p:cNvSpPr>
            <a:spLocks noGrp="1"/>
          </p:cNvSpPr>
          <p:nvPr>
            <p:ph sz="half" idx="1"/>
          </p:nvPr>
        </p:nvSpPr>
        <p:spPr>
          <a:xfrm>
            <a:off x="306860" y="1603203"/>
            <a:ext cx="5181600" cy="1325563"/>
          </a:xfrm>
          <a:ln w="25400">
            <a:solidFill>
              <a:schemeClr val="tx2">
                <a:lumMod val="75000"/>
              </a:schemeClr>
            </a:solidFill>
          </a:ln>
        </p:spPr>
        <p:txBody>
          <a:bodyPr anchor="ctr">
            <a:normAutofit fontScale="92500"/>
          </a:bodyPr>
          <a:lstStyle/>
          <a:p>
            <a:pPr marL="0" indent="0" algn="ctr">
              <a:buNone/>
            </a:pPr>
            <a:r>
              <a:rPr lang="es-ES" dirty="0"/>
              <a:t>Los revolucionarios van y vienen. Una vez que se han ido, desaparecen sus seguidores también.</a:t>
            </a:r>
            <a:endParaRPr lang="en-US" dirty="0"/>
          </a:p>
        </p:txBody>
      </p:sp>
      <p:sp>
        <p:nvSpPr>
          <p:cNvPr id="10" name="Content Placeholder 4">
            <a:extLst>
              <a:ext uri="{FF2B5EF4-FFF2-40B4-BE49-F238E27FC236}">
                <a16:creationId xmlns="" xmlns:a16="http://schemas.microsoft.com/office/drawing/2014/main" id="{73FC8585-C5CC-66B1-4CF5-E37437CC4891}"/>
              </a:ext>
            </a:extLst>
          </p:cNvPr>
          <p:cNvSpPr>
            <a:spLocks noGrp="1"/>
          </p:cNvSpPr>
          <p:nvPr>
            <p:ph sz="half" idx="2"/>
          </p:nvPr>
        </p:nvSpPr>
        <p:spPr>
          <a:xfrm>
            <a:off x="5488460" y="1431196"/>
            <a:ext cx="6703540" cy="5426804"/>
          </a:xfrm>
        </p:spPr>
        <p:txBody>
          <a:bodyPr anchor="ctr">
            <a:normAutofit fontScale="92500"/>
          </a:bodyPr>
          <a:lstStyle/>
          <a:p>
            <a:pPr marL="0" indent="0" algn="ctr">
              <a:buNone/>
            </a:pPr>
            <a:r>
              <a:rPr lang="es-ES" sz="4000" dirty="0" smtClean="0"/>
              <a:t>39 pero </a:t>
            </a:r>
            <a:r>
              <a:rPr lang="es-ES" sz="4000" dirty="0"/>
              <a:t>si es de Dios, </a:t>
            </a:r>
            <a:r>
              <a:rPr lang="es-ES" sz="4000" b="1" i="1" dirty="0"/>
              <a:t>no podrán destruirlos</a:t>
            </a:r>
            <a:r>
              <a:rPr lang="es-ES" sz="4000" dirty="0"/>
              <a:t>; no sea que </a:t>
            </a:r>
            <a:r>
              <a:rPr lang="es-ES" sz="4000" b="1" i="1" dirty="0"/>
              <a:t>se hallen luchando contra Dios</a:t>
            </a:r>
            <a:r>
              <a:rPr lang="es-ES" sz="4000" dirty="0"/>
              <a:t>». </a:t>
            </a:r>
            <a:endParaRPr lang="en-US" sz="4000" dirty="0"/>
          </a:p>
        </p:txBody>
      </p:sp>
      <p:sp>
        <p:nvSpPr>
          <p:cNvPr id="6" name="Content Placeholder 3">
            <a:extLst>
              <a:ext uri="{FF2B5EF4-FFF2-40B4-BE49-F238E27FC236}">
                <a16:creationId xmlns="" xmlns:a16="http://schemas.microsoft.com/office/drawing/2014/main" id="{79BD6409-3429-6516-2706-48B10EA14E63}"/>
              </a:ext>
            </a:extLst>
          </p:cNvPr>
          <p:cNvSpPr txBox="1">
            <a:spLocks/>
          </p:cNvSpPr>
          <p:nvPr/>
        </p:nvSpPr>
        <p:spPr>
          <a:xfrm>
            <a:off x="306860" y="3266453"/>
            <a:ext cx="5181600" cy="1325563"/>
          </a:xfrm>
          <a:prstGeom prst="rect">
            <a:avLst/>
          </a:prstGeom>
          <a:ln w="25400">
            <a:solidFill>
              <a:schemeClr val="tx2">
                <a:lumMod val="50000"/>
              </a:schemeClr>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s-ES" dirty="0"/>
              <a:t>Si esta cosa, sea lo que sea, procede del hombre, acabará siendo superada por otra </a:t>
            </a:r>
            <a:r>
              <a:rPr lang="es-ES" dirty="0" smtClean="0"/>
              <a:t>cosa.</a:t>
            </a:r>
            <a:endParaRPr lang="en-US" dirty="0"/>
          </a:p>
        </p:txBody>
      </p:sp>
      <p:sp>
        <p:nvSpPr>
          <p:cNvPr id="8" name="Content Placeholder 3">
            <a:extLst>
              <a:ext uri="{FF2B5EF4-FFF2-40B4-BE49-F238E27FC236}">
                <a16:creationId xmlns="" xmlns:a16="http://schemas.microsoft.com/office/drawing/2014/main" id="{B41F966D-C76C-D033-137F-76FD0CCB35BA}"/>
              </a:ext>
            </a:extLst>
          </p:cNvPr>
          <p:cNvSpPr txBox="1">
            <a:spLocks/>
          </p:cNvSpPr>
          <p:nvPr/>
        </p:nvSpPr>
        <p:spPr>
          <a:xfrm>
            <a:off x="306860" y="4929703"/>
            <a:ext cx="5181600" cy="1325563"/>
          </a:xfrm>
          <a:prstGeom prst="rect">
            <a:avLst/>
          </a:prstGeom>
          <a:ln w="25400">
            <a:solidFill>
              <a:schemeClr val="tx2">
                <a:lumMod val="25000"/>
              </a:schemeClr>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smtClean="0"/>
              <a:t>Si </a:t>
            </a:r>
            <a:r>
              <a:rPr lang="en-US" dirty="0" err="1" smtClean="0"/>
              <a:t>esta</a:t>
            </a:r>
            <a:r>
              <a:rPr lang="en-US" dirty="0" smtClean="0"/>
              <a:t> </a:t>
            </a:r>
            <a:r>
              <a:rPr lang="en-US" dirty="0" err="1" smtClean="0"/>
              <a:t>es</a:t>
            </a:r>
            <a:r>
              <a:rPr lang="en-US" dirty="0" smtClean="0"/>
              <a:t> la </a:t>
            </a:r>
            <a:r>
              <a:rPr lang="en-US" dirty="0" err="1" smtClean="0"/>
              <a:t>voluntad</a:t>
            </a:r>
            <a:r>
              <a:rPr lang="en-US" dirty="0" smtClean="0"/>
              <a:t> de Dios, no </a:t>
            </a:r>
            <a:r>
              <a:rPr lang="en-US" dirty="0" err="1" smtClean="0"/>
              <a:t>podrás</a:t>
            </a:r>
            <a:r>
              <a:rPr lang="en-US" dirty="0" smtClean="0"/>
              <a:t> </a:t>
            </a:r>
            <a:r>
              <a:rPr lang="en-US" dirty="0" err="1" smtClean="0"/>
              <a:t>vencerla</a:t>
            </a:r>
            <a:r>
              <a:rPr lang="en-US" dirty="0" smtClean="0"/>
              <a:t>.  </a:t>
            </a:r>
            <a:r>
              <a:rPr lang="en-US" dirty="0" err="1" smtClean="0"/>
              <a:t>Te</a:t>
            </a:r>
            <a:r>
              <a:rPr lang="en-US" dirty="0" smtClean="0"/>
              <a:t> </a:t>
            </a:r>
            <a:r>
              <a:rPr lang="en-US" dirty="0" err="1" smtClean="0"/>
              <a:t>hallarás</a:t>
            </a:r>
            <a:r>
              <a:rPr lang="en-US" dirty="0" smtClean="0"/>
              <a:t> </a:t>
            </a:r>
            <a:r>
              <a:rPr lang="en-US" dirty="0" err="1" smtClean="0"/>
              <a:t>luchando</a:t>
            </a:r>
            <a:r>
              <a:rPr lang="en-US" dirty="0" smtClean="0"/>
              <a:t> contra Dios.</a:t>
            </a:r>
            <a:endParaRPr lang="en-US" dirty="0"/>
          </a:p>
        </p:txBody>
      </p:sp>
    </p:spTree>
    <p:extLst>
      <p:ext uri="{BB962C8B-B14F-4D97-AF65-F5344CB8AC3E}">
        <p14:creationId xmlns:p14="http://schemas.microsoft.com/office/powerpoint/2010/main" val="3477428608"/>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3">
            <a:extLst>
              <a:ext uri="{FF2B5EF4-FFF2-40B4-BE49-F238E27FC236}">
                <a16:creationId xmlns="" xmlns:a16="http://schemas.microsoft.com/office/drawing/2014/main" id="{B41F966D-C76C-D033-137F-76FD0CCB35BA}"/>
              </a:ext>
            </a:extLst>
          </p:cNvPr>
          <p:cNvSpPr txBox="1">
            <a:spLocks/>
          </p:cNvSpPr>
          <p:nvPr/>
        </p:nvSpPr>
        <p:spPr>
          <a:xfrm>
            <a:off x="1314450" y="0"/>
            <a:ext cx="9563100" cy="1613114"/>
          </a:xfrm>
          <a:prstGeom prst="rect">
            <a:avLst/>
          </a:prstGeom>
          <a:ln w="25400">
            <a:solidFill>
              <a:schemeClr val="tx2">
                <a:lumMod val="25000"/>
              </a:schemeClr>
            </a:solidFill>
          </a:ln>
        </p:spPr>
        <p:txBody>
          <a:bodyPr vert="horz" lIns="91440" tIns="45720" rIns="91440" bIns="45720" rtlCol="0" anchor="ct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s-ES" sz="4400" dirty="0"/>
              <a:t>Si esta es la voluntad de Dios, no podrás vencerla.  Te hallarás luchando contra Dios.</a:t>
            </a:r>
          </a:p>
        </p:txBody>
      </p:sp>
      <p:sp>
        <p:nvSpPr>
          <p:cNvPr id="3" name="Content Placeholder 4">
            <a:extLst>
              <a:ext uri="{FF2B5EF4-FFF2-40B4-BE49-F238E27FC236}">
                <a16:creationId xmlns="" xmlns:a16="http://schemas.microsoft.com/office/drawing/2014/main" id="{B9A6EDD5-1772-0AA3-0E2C-16B4BB043DE3}"/>
              </a:ext>
            </a:extLst>
          </p:cNvPr>
          <p:cNvSpPr txBox="1">
            <a:spLocks/>
          </p:cNvSpPr>
          <p:nvPr/>
        </p:nvSpPr>
        <p:spPr>
          <a:xfrm>
            <a:off x="0" y="1431196"/>
            <a:ext cx="12192000" cy="5426804"/>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en-US" sz="4000" dirty="0">
              <a:solidFill>
                <a:srgbClr val="FF0000"/>
              </a:solidFill>
            </a:endParaRPr>
          </a:p>
        </p:txBody>
      </p:sp>
      <p:sp>
        <p:nvSpPr>
          <p:cNvPr id="12" name="Content Placeholder 4">
            <a:extLst>
              <a:ext uri="{FF2B5EF4-FFF2-40B4-BE49-F238E27FC236}">
                <a16:creationId xmlns="" xmlns:a16="http://schemas.microsoft.com/office/drawing/2014/main" id="{62AD3888-77F9-D5D0-C894-2606B2514DDF}"/>
              </a:ext>
            </a:extLst>
          </p:cNvPr>
          <p:cNvSpPr txBox="1">
            <a:spLocks/>
          </p:cNvSpPr>
          <p:nvPr/>
        </p:nvSpPr>
        <p:spPr>
          <a:xfrm>
            <a:off x="0" y="1431196"/>
            <a:ext cx="12192000" cy="5426804"/>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s-ES" sz="4000" dirty="0"/>
              <a:t>Daniel 2:31-35  »Usted, oh rey, tuvo una visión en la que había una gran estatua. Esa estatua era enorme y su brillo extraordinario; estaba en pie delante de usted y su aspecto era terrible.  32  La cabeza de esta estatua era de oro puro, su pecho y sus brazos de plata, y su vientre y sus muslos de bronce,  33  sus piernas de hierro, sus pies en parte de hierro y en parte de </a:t>
            </a:r>
            <a:r>
              <a:rPr lang="es-ES" sz="4000" dirty="0" smtClean="0"/>
              <a:t>barro...</a:t>
            </a:r>
            <a:endParaRPr lang="es-ES" sz="4000" dirty="0"/>
          </a:p>
        </p:txBody>
      </p:sp>
    </p:spTree>
    <p:extLst>
      <p:ext uri="{BB962C8B-B14F-4D97-AF65-F5344CB8AC3E}">
        <p14:creationId xmlns:p14="http://schemas.microsoft.com/office/powerpoint/2010/main" val="3067463786"/>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3">
            <a:extLst>
              <a:ext uri="{FF2B5EF4-FFF2-40B4-BE49-F238E27FC236}">
                <a16:creationId xmlns="" xmlns:a16="http://schemas.microsoft.com/office/drawing/2014/main" id="{B41F966D-C76C-D033-137F-76FD0CCB35BA}"/>
              </a:ext>
            </a:extLst>
          </p:cNvPr>
          <p:cNvSpPr txBox="1">
            <a:spLocks/>
          </p:cNvSpPr>
          <p:nvPr/>
        </p:nvSpPr>
        <p:spPr>
          <a:xfrm>
            <a:off x="1314450" y="0"/>
            <a:ext cx="9563100" cy="1613114"/>
          </a:xfrm>
          <a:prstGeom prst="rect">
            <a:avLst/>
          </a:prstGeom>
          <a:ln w="25400">
            <a:solidFill>
              <a:schemeClr val="tx2">
                <a:lumMod val="25000"/>
              </a:schemeClr>
            </a:solidFill>
          </a:ln>
        </p:spPr>
        <p:txBody>
          <a:bodyPr vert="horz" lIns="91440" tIns="45720" rIns="91440" bIns="45720" rtlCol="0" anchor="ct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s-ES" sz="4400" dirty="0"/>
              <a:t>Si esta es la voluntad de Dios, no podrás vencerla.  Te hallarás luchando contra Dios.</a:t>
            </a:r>
          </a:p>
        </p:txBody>
      </p:sp>
      <p:sp>
        <p:nvSpPr>
          <p:cNvPr id="3" name="Content Placeholder 4">
            <a:extLst>
              <a:ext uri="{FF2B5EF4-FFF2-40B4-BE49-F238E27FC236}">
                <a16:creationId xmlns="" xmlns:a16="http://schemas.microsoft.com/office/drawing/2014/main" id="{B9A6EDD5-1772-0AA3-0E2C-16B4BB043DE3}"/>
              </a:ext>
            </a:extLst>
          </p:cNvPr>
          <p:cNvSpPr txBox="1">
            <a:spLocks/>
          </p:cNvSpPr>
          <p:nvPr/>
        </p:nvSpPr>
        <p:spPr>
          <a:xfrm>
            <a:off x="0" y="1431196"/>
            <a:ext cx="12192000" cy="5426804"/>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en-US" sz="4000" dirty="0">
              <a:solidFill>
                <a:srgbClr val="FF0000"/>
              </a:solidFill>
            </a:endParaRPr>
          </a:p>
        </p:txBody>
      </p:sp>
      <p:sp>
        <p:nvSpPr>
          <p:cNvPr id="12" name="Content Placeholder 4">
            <a:extLst>
              <a:ext uri="{FF2B5EF4-FFF2-40B4-BE49-F238E27FC236}">
                <a16:creationId xmlns="" xmlns:a16="http://schemas.microsoft.com/office/drawing/2014/main" id="{62AD3888-77F9-D5D0-C894-2606B2514DDF}"/>
              </a:ext>
            </a:extLst>
          </p:cNvPr>
          <p:cNvSpPr txBox="1">
            <a:spLocks/>
          </p:cNvSpPr>
          <p:nvPr/>
        </p:nvSpPr>
        <p:spPr>
          <a:xfrm>
            <a:off x="0" y="1431196"/>
            <a:ext cx="12192000" cy="5426804"/>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s-ES" sz="4000" dirty="0"/>
              <a:t>Daniel 2:31-35  </a:t>
            </a:r>
            <a:r>
              <a:rPr lang="es-ES" sz="4000" dirty="0" smtClean="0"/>
              <a:t>…34  La estuvo mirando hasta que una piedra fue cortada sin ayuda de manos, y golpeó la estatua en sus pies de hierro y de barro, y los desmenuzó.  35  Entonces fueron desmenuzados, todos a la vez, el hierro, el barro, el bronce, la plata y el oro. Quedaron como el tamo de las eras en verano, y el viento se los llevó sin que quedara rastro alguno de ellos. Y la piedra que había golpeado la estatua se convirtió en un gran monte que llenó toda la tierra.</a:t>
            </a:r>
            <a:endParaRPr lang="es-ES" sz="4000" dirty="0"/>
          </a:p>
        </p:txBody>
      </p:sp>
    </p:spTree>
    <p:extLst>
      <p:ext uri="{BB962C8B-B14F-4D97-AF65-F5344CB8AC3E}">
        <p14:creationId xmlns:p14="http://schemas.microsoft.com/office/powerpoint/2010/main" val="1116182316"/>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3">
            <a:extLst>
              <a:ext uri="{FF2B5EF4-FFF2-40B4-BE49-F238E27FC236}">
                <a16:creationId xmlns="" xmlns:a16="http://schemas.microsoft.com/office/drawing/2014/main" id="{B41F966D-C76C-D033-137F-76FD0CCB35BA}"/>
              </a:ext>
            </a:extLst>
          </p:cNvPr>
          <p:cNvSpPr txBox="1">
            <a:spLocks/>
          </p:cNvSpPr>
          <p:nvPr/>
        </p:nvSpPr>
        <p:spPr>
          <a:xfrm>
            <a:off x="1314450" y="0"/>
            <a:ext cx="9563100" cy="1613114"/>
          </a:xfrm>
          <a:prstGeom prst="rect">
            <a:avLst/>
          </a:prstGeom>
          <a:ln w="25400">
            <a:solidFill>
              <a:schemeClr val="tx2">
                <a:lumMod val="25000"/>
              </a:schemeClr>
            </a:solidFill>
          </a:ln>
        </p:spPr>
        <p:txBody>
          <a:bodyPr vert="horz" lIns="91440" tIns="45720" rIns="91440" bIns="45720" rtlCol="0" anchor="ct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s-ES" sz="4400" dirty="0"/>
              <a:t>Si esta es la voluntad de Dios, no podrás vencerla.  Te hallarás luchando contra Dios.</a:t>
            </a:r>
          </a:p>
        </p:txBody>
      </p:sp>
      <p:sp>
        <p:nvSpPr>
          <p:cNvPr id="3" name="Content Placeholder 4">
            <a:extLst>
              <a:ext uri="{FF2B5EF4-FFF2-40B4-BE49-F238E27FC236}">
                <a16:creationId xmlns="" xmlns:a16="http://schemas.microsoft.com/office/drawing/2014/main" id="{B9A6EDD5-1772-0AA3-0E2C-16B4BB043DE3}"/>
              </a:ext>
            </a:extLst>
          </p:cNvPr>
          <p:cNvSpPr txBox="1">
            <a:spLocks/>
          </p:cNvSpPr>
          <p:nvPr/>
        </p:nvSpPr>
        <p:spPr>
          <a:xfrm>
            <a:off x="0" y="1431196"/>
            <a:ext cx="12192000" cy="5426804"/>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en-US" sz="4000" dirty="0">
              <a:solidFill>
                <a:srgbClr val="FF0000"/>
              </a:solidFill>
            </a:endParaRPr>
          </a:p>
        </p:txBody>
      </p:sp>
      <p:sp>
        <p:nvSpPr>
          <p:cNvPr id="12" name="Content Placeholder 4">
            <a:extLst>
              <a:ext uri="{FF2B5EF4-FFF2-40B4-BE49-F238E27FC236}">
                <a16:creationId xmlns="" xmlns:a16="http://schemas.microsoft.com/office/drawing/2014/main" id="{62AD3888-77F9-D5D0-C894-2606B2514DDF}"/>
              </a:ext>
            </a:extLst>
          </p:cNvPr>
          <p:cNvSpPr txBox="1">
            <a:spLocks/>
          </p:cNvSpPr>
          <p:nvPr/>
        </p:nvSpPr>
        <p:spPr>
          <a:xfrm>
            <a:off x="0" y="1431196"/>
            <a:ext cx="12192000" cy="5426804"/>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s-ES" sz="4000" dirty="0"/>
              <a:t>Daniel 2:31-35  </a:t>
            </a:r>
            <a:r>
              <a:rPr lang="es-ES" sz="4000" dirty="0" smtClean="0"/>
              <a:t>…34  La estuvo mirando hasta que </a:t>
            </a:r>
            <a:r>
              <a:rPr lang="es-ES" sz="4000" b="1" u="sng" dirty="0" smtClean="0"/>
              <a:t>una piedra</a:t>
            </a:r>
            <a:r>
              <a:rPr lang="es-ES" sz="4000" b="1" dirty="0" smtClean="0"/>
              <a:t> </a:t>
            </a:r>
            <a:r>
              <a:rPr lang="es-ES" sz="4000" dirty="0" smtClean="0"/>
              <a:t>fue </a:t>
            </a:r>
            <a:r>
              <a:rPr lang="es-ES" sz="4000" b="1" i="1" dirty="0" smtClean="0"/>
              <a:t>cortada sin ayuda de manos</a:t>
            </a:r>
            <a:r>
              <a:rPr lang="es-ES" sz="4000" dirty="0" smtClean="0"/>
              <a:t>, y </a:t>
            </a:r>
            <a:r>
              <a:rPr lang="es-ES" sz="4000" b="1" i="1" dirty="0" smtClean="0"/>
              <a:t>golpeó la estatua</a:t>
            </a:r>
            <a:r>
              <a:rPr lang="es-ES" sz="4000" dirty="0" smtClean="0"/>
              <a:t> en sus pies de hierro y de barro, y los desmenuzó.  35  Entonces fueron desmenuzados, todos a la vez, el hierro, el barro, el bronce, la plata y el oro. Quedaron como el tamo de las eras en verano, y el viento se los llevó sin que quedara rastro alguno de ellos. Y </a:t>
            </a:r>
            <a:r>
              <a:rPr lang="es-ES" sz="4000" b="1" i="1" u="sng" dirty="0" smtClean="0"/>
              <a:t>la piedra que había golpeado la estatua se convirtió en un gran monte que llenó toda la tierra</a:t>
            </a:r>
            <a:r>
              <a:rPr lang="es-ES" sz="4000" dirty="0" smtClean="0"/>
              <a:t>.</a:t>
            </a:r>
            <a:endParaRPr lang="es-ES" sz="4000" dirty="0"/>
          </a:p>
        </p:txBody>
      </p:sp>
    </p:spTree>
    <p:extLst>
      <p:ext uri="{BB962C8B-B14F-4D97-AF65-F5344CB8AC3E}">
        <p14:creationId xmlns:p14="http://schemas.microsoft.com/office/powerpoint/2010/main" val="2741742234"/>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3">
            <a:extLst>
              <a:ext uri="{FF2B5EF4-FFF2-40B4-BE49-F238E27FC236}">
                <a16:creationId xmlns="" xmlns:a16="http://schemas.microsoft.com/office/drawing/2014/main" id="{B41F966D-C76C-D033-137F-76FD0CCB35BA}"/>
              </a:ext>
            </a:extLst>
          </p:cNvPr>
          <p:cNvSpPr txBox="1">
            <a:spLocks/>
          </p:cNvSpPr>
          <p:nvPr/>
        </p:nvSpPr>
        <p:spPr>
          <a:xfrm>
            <a:off x="1314450" y="0"/>
            <a:ext cx="9563100" cy="1613114"/>
          </a:xfrm>
          <a:prstGeom prst="rect">
            <a:avLst/>
          </a:prstGeom>
          <a:ln w="25400">
            <a:solidFill>
              <a:schemeClr val="tx2">
                <a:lumMod val="25000"/>
              </a:schemeClr>
            </a:solidFill>
          </a:ln>
        </p:spPr>
        <p:txBody>
          <a:bodyPr vert="horz" lIns="91440" tIns="45720" rIns="91440" bIns="45720" rtlCol="0" anchor="ct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s-ES" sz="4400" dirty="0"/>
              <a:t>Si esta es la voluntad de Dios, no podrás vencerla.  Te hallarás luchando contra Dios.</a:t>
            </a:r>
          </a:p>
        </p:txBody>
      </p:sp>
      <p:sp>
        <p:nvSpPr>
          <p:cNvPr id="3" name="Content Placeholder 4">
            <a:extLst>
              <a:ext uri="{FF2B5EF4-FFF2-40B4-BE49-F238E27FC236}">
                <a16:creationId xmlns="" xmlns:a16="http://schemas.microsoft.com/office/drawing/2014/main" id="{B9A6EDD5-1772-0AA3-0E2C-16B4BB043DE3}"/>
              </a:ext>
            </a:extLst>
          </p:cNvPr>
          <p:cNvSpPr txBox="1">
            <a:spLocks/>
          </p:cNvSpPr>
          <p:nvPr/>
        </p:nvSpPr>
        <p:spPr>
          <a:xfrm>
            <a:off x="0" y="1431196"/>
            <a:ext cx="12192000" cy="5426804"/>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en-US" sz="4000" dirty="0">
              <a:solidFill>
                <a:srgbClr val="FF0000"/>
              </a:solidFill>
            </a:endParaRPr>
          </a:p>
        </p:txBody>
      </p:sp>
      <p:sp>
        <p:nvSpPr>
          <p:cNvPr id="12" name="Content Placeholder 4">
            <a:extLst>
              <a:ext uri="{FF2B5EF4-FFF2-40B4-BE49-F238E27FC236}">
                <a16:creationId xmlns="" xmlns:a16="http://schemas.microsoft.com/office/drawing/2014/main" id="{62AD3888-77F9-D5D0-C894-2606B2514DDF}"/>
              </a:ext>
            </a:extLst>
          </p:cNvPr>
          <p:cNvSpPr txBox="1">
            <a:spLocks/>
          </p:cNvSpPr>
          <p:nvPr/>
        </p:nvSpPr>
        <p:spPr>
          <a:xfrm>
            <a:off x="0" y="1431196"/>
            <a:ext cx="12192000" cy="5426804"/>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s-ES" sz="4000" dirty="0"/>
              <a:t>Daniel 2:44-45  »En los días de estos reyes, el Dios del cielo levantará un reino que jamás será destruido, y este reino no será entregado a otro pueblo. Desmenuzará y pondrá fin a todos aquellos reinos, y él permanecerá para siempre,  45  tal como usted vio que una piedra fue cortada del monte sin ayuda de manos y que desmenuzó el hierro, el bronce, el barro, la plata y el oro. El gran Dios ha hecho saber al rey lo que sucederá en el futuro. Así, pues, el sueño es verdadero y la interpretación fiel».</a:t>
            </a:r>
          </a:p>
        </p:txBody>
      </p:sp>
    </p:spTree>
    <p:extLst>
      <p:ext uri="{BB962C8B-B14F-4D97-AF65-F5344CB8AC3E}">
        <p14:creationId xmlns:p14="http://schemas.microsoft.com/office/powerpoint/2010/main" val="1761198547"/>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3">
            <a:extLst>
              <a:ext uri="{FF2B5EF4-FFF2-40B4-BE49-F238E27FC236}">
                <a16:creationId xmlns="" xmlns:a16="http://schemas.microsoft.com/office/drawing/2014/main" id="{B41F966D-C76C-D033-137F-76FD0CCB35BA}"/>
              </a:ext>
            </a:extLst>
          </p:cNvPr>
          <p:cNvSpPr txBox="1">
            <a:spLocks/>
          </p:cNvSpPr>
          <p:nvPr/>
        </p:nvSpPr>
        <p:spPr>
          <a:xfrm>
            <a:off x="1314450" y="0"/>
            <a:ext cx="9563100" cy="1613114"/>
          </a:xfrm>
          <a:prstGeom prst="rect">
            <a:avLst/>
          </a:prstGeom>
          <a:ln w="25400">
            <a:solidFill>
              <a:schemeClr val="tx2">
                <a:lumMod val="25000"/>
              </a:schemeClr>
            </a:solidFill>
          </a:ln>
        </p:spPr>
        <p:txBody>
          <a:bodyPr vert="horz" lIns="91440" tIns="45720" rIns="91440" bIns="45720" rtlCol="0" anchor="ct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s-ES" sz="4400" dirty="0"/>
              <a:t>Si esta es la voluntad de Dios, no podrás vencerla.  Te hallarás luchando contra Dios.</a:t>
            </a:r>
          </a:p>
        </p:txBody>
      </p:sp>
      <p:sp>
        <p:nvSpPr>
          <p:cNvPr id="3" name="Content Placeholder 4">
            <a:extLst>
              <a:ext uri="{FF2B5EF4-FFF2-40B4-BE49-F238E27FC236}">
                <a16:creationId xmlns="" xmlns:a16="http://schemas.microsoft.com/office/drawing/2014/main" id="{B9A6EDD5-1772-0AA3-0E2C-16B4BB043DE3}"/>
              </a:ext>
            </a:extLst>
          </p:cNvPr>
          <p:cNvSpPr txBox="1">
            <a:spLocks/>
          </p:cNvSpPr>
          <p:nvPr/>
        </p:nvSpPr>
        <p:spPr>
          <a:xfrm>
            <a:off x="0" y="1431196"/>
            <a:ext cx="12192000" cy="5426804"/>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en-US" sz="4000" dirty="0">
              <a:solidFill>
                <a:srgbClr val="FF0000"/>
              </a:solidFill>
            </a:endParaRPr>
          </a:p>
        </p:txBody>
      </p:sp>
      <p:sp>
        <p:nvSpPr>
          <p:cNvPr id="12" name="Content Placeholder 4">
            <a:extLst>
              <a:ext uri="{FF2B5EF4-FFF2-40B4-BE49-F238E27FC236}">
                <a16:creationId xmlns="" xmlns:a16="http://schemas.microsoft.com/office/drawing/2014/main" id="{62AD3888-77F9-D5D0-C894-2606B2514DDF}"/>
              </a:ext>
            </a:extLst>
          </p:cNvPr>
          <p:cNvSpPr txBox="1">
            <a:spLocks/>
          </p:cNvSpPr>
          <p:nvPr/>
        </p:nvSpPr>
        <p:spPr>
          <a:xfrm>
            <a:off x="0" y="1431196"/>
            <a:ext cx="12192000" cy="5426804"/>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s-ES" sz="4000" dirty="0"/>
              <a:t>Daniel 2:44-45  »En los días de estos reyes, </a:t>
            </a:r>
            <a:r>
              <a:rPr lang="es-ES" sz="4000" b="1" i="1" dirty="0" smtClean="0"/>
              <a:t>el Dios del cielo levantará un reino </a:t>
            </a:r>
            <a:r>
              <a:rPr lang="es-ES" sz="4000" u="sng" dirty="0" smtClean="0"/>
              <a:t>que </a:t>
            </a:r>
            <a:r>
              <a:rPr lang="es-ES" sz="4000" u="sng" dirty="0"/>
              <a:t>jamás será destruido</a:t>
            </a:r>
            <a:r>
              <a:rPr lang="es-ES" sz="4000" dirty="0"/>
              <a:t>, y </a:t>
            </a:r>
            <a:r>
              <a:rPr lang="es-ES" sz="4000" b="1" i="1" dirty="0"/>
              <a:t>este reino</a:t>
            </a:r>
            <a:r>
              <a:rPr lang="es-ES" sz="4000" dirty="0"/>
              <a:t> </a:t>
            </a:r>
            <a:r>
              <a:rPr lang="es-ES" sz="4000" u="sng" dirty="0"/>
              <a:t>no será entregado a otro pueblo. Desmenuzará y pondrá fin a todos aquellos reinos</a:t>
            </a:r>
            <a:r>
              <a:rPr lang="es-ES" sz="4000" dirty="0"/>
              <a:t>, y él permanecerá para siempre,  45  tal como usted vio que una </a:t>
            </a:r>
            <a:r>
              <a:rPr lang="es-ES" sz="4000" b="1" u="sng" dirty="0" smtClean="0"/>
              <a:t>piedra fue cortada del monte</a:t>
            </a:r>
            <a:r>
              <a:rPr lang="es-ES" sz="4000" dirty="0" smtClean="0"/>
              <a:t> </a:t>
            </a:r>
            <a:r>
              <a:rPr lang="es-ES" sz="4000" dirty="0"/>
              <a:t>sin ayuda de manos y que desmenuzó el hierro, el bronce, el barro, la plata y el oro. El gran Dios ha hecho saber al rey lo que sucederá en el futuro. Así, pues, el sueño es verdadero y la interpretación fiel».</a:t>
            </a:r>
          </a:p>
        </p:txBody>
      </p:sp>
    </p:spTree>
    <p:extLst>
      <p:ext uri="{BB962C8B-B14F-4D97-AF65-F5344CB8AC3E}">
        <p14:creationId xmlns:p14="http://schemas.microsoft.com/office/powerpoint/2010/main" val="4214692415"/>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CA5E37B-9404-DEE8-C4DB-D6CAA21647CD}"/>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C3B0C43E-20A6-FE35-8174-D71E952A9413}"/>
              </a:ext>
            </a:extLst>
          </p:cNvPr>
          <p:cNvSpPr>
            <a:spLocks noGrp="1"/>
          </p:cNvSpPr>
          <p:nvPr>
            <p:ph sz="half" idx="1"/>
          </p:nvPr>
        </p:nvSpPr>
        <p:spPr/>
        <p:txBody>
          <a:bodyPr/>
          <a:lstStyle/>
          <a:p>
            <a:endParaRPr lang="en-US"/>
          </a:p>
        </p:txBody>
      </p:sp>
      <p:sp>
        <p:nvSpPr>
          <p:cNvPr id="4" name="Content Placeholder 3">
            <a:extLst>
              <a:ext uri="{FF2B5EF4-FFF2-40B4-BE49-F238E27FC236}">
                <a16:creationId xmlns="" xmlns:a16="http://schemas.microsoft.com/office/drawing/2014/main" id="{BA0C5EBB-6D6C-8F85-769E-2174CF73D4D6}"/>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1872220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 xmlns:a16="http://schemas.microsoft.com/office/drawing/2014/main" id="{AF4C7A7A-16E9-41F3-B677-0D8FD21656D5}"/>
              </a:ext>
            </a:extLst>
          </p:cNvPr>
          <p:cNvSpPr>
            <a:spLocks noGrp="1"/>
          </p:cNvSpPr>
          <p:nvPr>
            <p:ph idx="1"/>
          </p:nvPr>
        </p:nvSpPr>
        <p:spPr>
          <a:xfrm>
            <a:off x="0" y="400050"/>
            <a:ext cx="12192000" cy="6172199"/>
          </a:xfrm>
        </p:spPr>
        <p:txBody>
          <a:bodyPr>
            <a:normAutofit fontScale="92500"/>
          </a:bodyPr>
          <a:lstStyle/>
          <a:p>
            <a:pPr marL="0" indent="0" algn="ctr">
              <a:buNone/>
            </a:pPr>
            <a:r>
              <a:rPr lang="es-ES" sz="3600" dirty="0" smtClean="0"/>
              <a:t>Hebreos </a:t>
            </a:r>
            <a:r>
              <a:rPr lang="es-ES" sz="3600" dirty="0"/>
              <a:t>12:25-29  Tengan cuidado de no rechazar a Aquel que habla. Porque si aquellos no escaparon cuando rechazaron al que les amonestó sobre la tierra, mucho menos escaparemos nosotros si nos apartamos de Aquel que nos amonesta desde el cielo.  26  Su voz hizo temblar entonces la tierra, pero ahora Él ha prometido, diciendo: «AÚN UNA VEZ MÁS, YO HARÉ TEMBLAR NO SOLO LA TIERRA, SINO TAMBIÉN EL CIELO».  27  Y esta expresión: Aún, una vez más, indica la remoción de las cosas movibles, como las cosas creadas, a fin de que permanezcan las cosas que son inconmovibles.  28  Por lo cual, puesto que recibimos un reino que es inconmovible, demostremos gratitud, mediante la cual ofrezcamos a Dios un servicio aceptable con temor y reverencia;  29  porque nuestro Dios es fuego consumidor.</a:t>
            </a:r>
            <a:endParaRPr lang="en-US" sz="3600" dirty="0"/>
          </a:p>
        </p:txBody>
      </p:sp>
    </p:spTree>
    <p:extLst>
      <p:ext uri="{BB962C8B-B14F-4D97-AF65-F5344CB8AC3E}">
        <p14:creationId xmlns:p14="http://schemas.microsoft.com/office/powerpoint/2010/main" val="3581560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 xmlns:a16="http://schemas.microsoft.com/office/drawing/2014/main" id="{AF4C7A7A-16E9-41F3-B677-0D8FD21656D5}"/>
              </a:ext>
            </a:extLst>
          </p:cNvPr>
          <p:cNvSpPr>
            <a:spLocks noGrp="1"/>
          </p:cNvSpPr>
          <p:nvPr>
            <p:ph idx="1"/>
          </p:nvPr>
        </p:nvSpPr>
        <p:spPr>
          <a:xfrm>
            <a:off x="0" y="400050"/>
            <a:ext cx="12192000" cy="6172199"/>
          </a:xfrm>
        </p:spPr>
        <p:txBody>
          <a:bodyPr>
            <a:normAutofit fontScale="92500"/>
          </a:bodyPr>
          <a:lstStyle/>
          <a:p>
            <a:pPr marL="0" indent="0" algn="ctr">
              <a:buNone/>
            </a:pPr>
            <a:r>
              <a:rPr lang="es-ES" sz="3600" dirty="0" smtClean="0"/>
              <a:t>Hebreos </a:t>
            </a:r>
            <a:r>
              <a:rPr lang="es-ES" sz="3600" dirty="0"/>
              <a:t>12:25-29  Tengan cuidado de </a:t>
            </a:r>
            <a:r>
              <a:rPr lang="es-ES" sz="3600" b="1" i="1" dirty="0"/>
              <a:t>no rechazar a Aquel </a:t>
            </a:r>
            <a:r>
              <a:rPr lang="es-ES" sz="3600" dirty="0"/>
              <a:t>que habla. Porque si aquellos no escaparon cuando rechazaron al que les amonestó sobre la tierra, mucho menos escaparemos nosotros si nos apartamos de Aquel que nos amonesta desde el cielo.  26  Su voz hizo temblar entonces la tierra, pero ahora Él ha prometido, diciendo: «AÚN UNA VEZ MÁS, YO HARÉ TEMBLAR NO SOLO LA TIERRA, SINO TAMBIÉN EL CIELO».  27  Y esta expresión: Aún, una vez más, indica la remoción de las cosas movibles, como las cosas creadas, a fin de que permanezcan las cosas que son inconmovibles.  28  Por lo cual, </a:t>
            </a:r>
            <a:r>
              <a:rPr lang="es-ES" sz="3600" u="sng" dirty="0"/>
              <a:t>puesto que recibimos un reino que es inconmovible</a:t>
            </a:r>
            <a:r>
              <a:rPr lang="es-ES" sz="3600" dirty="0"/>
              <a:t>, </a:t>
            </a:r>
            <a:r>
              <a:rPr lang="es-ES" sz="3600" b="1" i="1" dirty="0"/>
              <a:t>demostremos gratitud</a:t>
            </a:r>
            <a:r>
              <a:rPr lang="es-ES" sz="3600" dirty="0"/>
              <a:t>, mediante la cual </a:t>
            </a:r>
            <a:r>
              <a:rPr lang="es-ES" sz="3600" b="1" i="1" dirty="0"/>
              <a:t>ofrezcamos a Dios un servicio aceptable con temor y reverencia</a:t>
            </a:r>
            <a:r>
              <a:rPr lang="es-ES" sz="3600" dirty="0"/>
              <a:t>;  29  porque nuestro Dios es fuego consumidor.</a:t>
            </a:r>
            <a:endParaRPr lang="en-US" sz="3600" dirty="0"/>
          </a:p>
        </p:txBody>
      </p:sp>
    </p:spTree>
    <p:extLst>
      <p:ext uri="{BB962C8B-B14F-4D97-AF65-F5344CB8AC3E}">
        <p14:creationId xmlns:p14="http://schemas.microsoft.com/office/powerpoint/2010/main" val="208101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551E17C-F4AF-697D-BFB6-33F99613D29E}"/>
              </a:ext>
            </a:extLst>
          </p:cNvPr>
          <p:cNvSpPr>
            <a:spLocks noGrp="1"/>
          </p:cNvSpPr>
          <p:nvPr>
            <p:ph type="ctrTitle"/>
          </p:nvPr>
        </p:nvSpPr>
        <p:spPr/>
        <p:txBody>
          <a:bodyPr>
            <a:normAutofit/>
          </a:bodyPr>
          <a:lstStyle/>
          <a:p>
            <a:r>
              <a:rPr lang="en-US" sz="6600" dirty="0" smtClean="0"/>
              <a:t>El </a:t>
            </a:r>
            <a:r>
              <a:rPr lang="en-US" sz="6600" dirty="0" err="1" smtClean="0"/>
              <a:t>consejo</a:t>
            </a:r>
            <a:r>
              <a:rPr lang="en-US" sz="6600" dirty="0" smtClean="0"/>
              <a:t> de Gamaliel</a:t>
            </a:r>
            <a:endParaRPr lang="en-US" sz="6600" dirty="0"/>
          </a:p>
        </p:txBody>
      </p:sp>
      <p:sp>
        <p:nvSpPr>
          <p:cNvPr id="3" name="Subtitle 2">
            <a:extLst>
              <a:ext uri="{FF2B5EF4-FFF2-40B4-BE49-F238E27FC236}">
                <a16:creationId xmlns="" xmlns:a16="http://schemas.microsoft.com/office/drawing/2014/main" id="{7646230C-74D1-CC7F-4789-9269B57F21DB}"/>
              </a:ext>
            </a:extLst>
          </p:cNvPr>
          <p:cNvSpPr>
            <a:spLocks noGrp="1"/>
          </p:cNvSpPr>
          <p:nvPr>
            <p:ph type="subTitle" idx="1"/>
          </p:nvPr>
        </p:nvSpPr>
        <p:spPr/>
        <p:txBody>
          <a:bodyPr>
            <a:normAutofit/>
          </a:bodyPr>
          <a:lstStyle/>
          <a:p>
            <a:r>
              <a:rPr lang="es-ES" sz="3600" dirty="0"/>
              <a:t>Lecciones para reforzar que el reino de Jesús es, de hecho, el reino de </a:t>
            </a:r>
            <a:r>
              <a:rPr lang="es-ES" sz="3600" dirty="0" smtClean="0"/>
              <a:t>Dios</a:t>
            </a:r>
            <a:r>
              <a:rPr lang="es-ES" sz="3600" dirty="0"/>
              <a:t>.</a:t>
            </a:r>
            <a:endParaRPr lang="en-US" sz="3600" dirty="0"/>
          </a:p>
        </p:txBody>
      </p:sp>
    </p:spTree>
    <p:extLst>
      <p:ext uri="{BB962C8B-B14F-4D97-AF65-F5344CB8AC3E}">
        <p14:creationId xmlns:p14="http://schemas.microsoft.com/office/powerpoint/2010/main" val="514100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BAC8C342-0BEB-BE8D-F01C-01C1D5A30C19}"/>
              </a:ext>
            </a:extLst>
          </p:cNvPr>
          <p:cNvSpPr>
            <a:spLocks noGrp="1"/>
          </p:cNvSpPr>
          <p:nvPr>
            <p:ph idx="1"/>
          </p:nvPr>
        </p:nvSpPr>
        <p:spPr>
          <a:xfrm>
            <a:off x="407773" y="218660"/>
            <a:ext cx="11380573" cy="6530010"/>
          </a:xfrm>
        </p:spPr>
        <p:txBody>
          <a:bodyPr anchor="ctr">
            <a:normAutofit fontScale="92500" lnSpcReduction="10000"/>
          </a:bodyPr>
          <a:lstStyle/>
          <a:p>
            <a:pPr marL="0" indent="0" algn="ctr">
              <a:buNone/>
            </a:pPr>
            <a:r>
              <a:rPr lang="es-ES" sz="3600" dirty="0" smtClean="0"/>
              <a:t>Hechos </a:t>
            </a:r>
            <a:r>
              <a:rPr lang="es-ES" sz="3600" dirty="0"/>
              <a:t>5:34-39  Pero cierto fariseo llamado Gamaliel, maestro de la ley, respetado por todo el pueblo, se levantó en el Concilio y ordenó que sacaran fuera a los apóstoles por un momento.  35  Entonces les dijo: «Hombres de Israel, tengan cuidado de lo que van a hacer con estos hombres.  36  Porque hace algún tiempo </a:t>
            </a:r>
            <a:r>
              <a:rPr lang="es-ES" sz="3600" dirty="0" err="1"/>
              <a:t>Teudas</a:t>
            </a:r>
            <a:r>
              <a:rPr lang="es-ES" sz="3600" dirty="0"/>
              <a:t> se levantó pretendiendo ser alguien; y un grupo como de 400 hombres se unió a él. Y fue muerto, y todos los que lo seguían fueron dispersos y reducidos a nada.  37  Después de él, se levantó Judas de Galilea en los días del censo, y llevó mucha gente tras sí; él también pereció, y todos los que lo seguían se dispersaron.  38  »Por tanto, en este caso les digo que no tengan nada que ver con estos hombres y déjenlos en paz, porque si este plan o acción es de los hombres, perecerá;  39  pero si es de Dios, no podrán destruirlos; no sea que se hallen luchando contra Dios».</a:t>
            </a:r>
            <a:endParaRPr lang="en-US" dirty="0"/>
          </a:p>
        </p:txBody>
      </p:sp>
    </p:spTree>
    <p:extLst>
      <p:ext uri="{BB962C8B-B14F-4D97-AF65-F5344CB8AC3E}">
        <p14:creationId xmlns:p14="http://schemas.microsoft.com/office/powerpoint/2010/main" val="1617600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9AA5BF6-519F-79F0-8DF9-640821C1A840}"/>
              </a:ext>
            </a:extLst>
          </p:cNvPr>
          <p:cNvSpPr>
            <a:spLocks noGrp="1"/>
          </p:cNvSpPr>
          <p:nvPr>
            <p:ph type="title"/>
          </p:nvPr>
        </p:nvSpPr>
        <p:spPr>
          <a:xfrm>
            <a:off x="838200" y="105633"/>
            <a:ext cx="10515600" cy="1325563"/>
          </a:xfrm>
          <a:ln w="25400">
            <a:solidFill>
              <a:schemeClr val="tx2">
                <a:lumMod val="90000"/>
              </a:schemeClr>
            </a:solidFill>
          </a:ln>
        </p:spPr>
        <p:txBody>
          <a:bodyPr/>
          <a:lstStyle/>
          <a:p>
            <a:pPr algn="ctr"/>
            <a:r>
              <a:rPr lang="en-US" dirty="0" smtClean="0"/>
              <a:t>El </a:t>
            </a:r>
            <a:r>
              <a:rPr lang="en-US" dirty="0" err="1" smtClean="0"/>
              <a:t>consejo</a:t>
            </a:r>
            <a:r>
              <a:rPr lang="en-US" dirty="0" smtClean="0"/>
              <a:t> de Gamaliel para el </a:t>
            </a:r>
            <a:r>
              <a:rPr lang="en-US" dirty="0" err="1" smtClean="0"/>
              <a:t>Concilio</a:t>
            </a:r>
            <a:endParaRPr lang="en-US" dirty="0"/>
          </a:p>
        </p:txBody>
      </p:sp>
      <p:sp>
        <p:nvSpPr>
          <p:cNvPr id="5" name="Content Placeholder 4">
            <a:extLst>
              <a:ext uri="{FF2B5EF4-FFF2-40B4-BE49-F238E27FC236}">
                <a16:creationId xmlns="" xmlns:a16="http://schemas.microsoft.com/office/drawing/2014/main" id="{48E5190B-D0F7-842F-01D2-DD6B1C114955}"/>
              </a:ext>
            </a:extLst>
          </p:cNvPr>
          <p:cNvSpPr>
            <a:spLocks noGrp="1"/>
          </p:cNvSpPr>
          <p:nvPr>
            <p:ph sz="half" idx="2"/>
          </p:nvPr>
        </p:nvSpPr>
        <p:spPr>
          <a:xfrm>
            <a:off x="5488460" y="1431196"/>
            <a:ext cx="6703540" cy="5426804"/>
          </a:xfrm>
        </p:spPr>
        <p:txBody>
          <a:bodyPr anchor="ctr">
            <a:normAutofit/>
          </a:bodyPr>
          <a:lstStyle/>
          <a:p>
            <a:pPr marL="0" indent="0" algn="ctr">
              <a:buNone/>
            </a:pPr>
            <a:r>
              <a:rPr lang="es-ES" sz="3200" dirty="0"/>
              <a:t>36  Porque hace algún tiempo </a:t>
            </a:r>
            <a:r>
              <a:rPr lang="es-ES" sz="3200" b="1" i="1" dirty="0" err="1"/>
              <a:t>Teudas</a:t>
            </a:r>
            <a:r>
              <a:rPr lang="es-ES" sz="3200" b="1" i="1" dirty="0"/>
              <a:t> se levantó pretendiendo ser alguien</a:t>
            </a:r>
            <a:r>
              <a:rPr lang="es-ES" sz="3200" dirty="0"/>
              <a:t>; y un grupo como de 400 hombres se unió a él. Y fue muerto, y todos los que lo seguían fueron dispersos y reducidos a nada.  37  Después de él, </a:t>
            </a:r>
            <a:r>
              <a:rPr lang="es-ES" sz="3200" b="1" i="1" dirty="0"/>
              <a:t>se levantó Judas de Galilea</a:t>
            </a:r>
            <a:r>
              <a:rPr lang="es-ES" sz="3200" dirty="0"/>
              <a:t> en los días del censo, y llevó mucha gente tras sí; él también pereció, y todos los que lo seguían se dispersaron.</a:t>
            </a:r>
            <a:endParaRPr lang="en-US" sz="3200" dirty="0"/>
          </a:p>
        </p:txBody>
      </p:sp>
      <p:sp>
        <p:nvSpPr>
          <p:cNvPr id="10" name="Content Placeholder 9">
            <a:extLst>
              <a:ext uri="{FF2B5EF4-FFF2-40B4-BE49-F238E27FC236}">
                <a16:creationId xmlns="" xmlns:a16="http://schemas.microsoft.com/office/drawing/2014/main" id="{0A83ED22-C30E-50E1-602E-B238429BE857}"/>
              </a:ext>
            </a:extLst>
          </p:cNvPr>
          <p:cNvSpPr>
            <a:spLocks noGrp="1"/>
          </p:cNvSpPr>
          <p:nvPr>
            <p:ph sz="half" idx="1"/>
          </p:nvPr>
        </p:nvSpPr>
        <p:spPr/>
        <p:txBody>
          <a:bodyPr/>
          <a:lstStyle/>
          <a:p>
            <a:endParaRPr lang="en-US" dirty="0"/>
          </a:p>
        </p:txBody>
      </p:sp>
    </p:spTree>
    <p:extLst>
      <p:ext uri="{BB962C8B-B14F-4D97-AF65-F5344CB8AC3E}">
        <p14:creationId xmlns:p14="http://schemas.microsoft.com/office/powerpoint/2010/main" val="1687161168"/>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9AA5BF6-519F-79F0-8DF9-640821C1A840}"/>
              </a:ext>
            </a:extLst>
          </p:cNvPr>
          <p:cNvSpPr>
            <a:spLocks noGrp="1"/>
          </p:cNvSpPr>
          <p:nvPr>
            <p:ph type="title"/>
          </p:nvPr>
        </p:nvSpPr>
        <p:spPr>
          <a:xfrm>
            <a:off x="838200" y="105633"/>
            <a:ext cx="10515600" cy="1325563"/>
          </a:xfrm>
          <a:ln w="25400">
            <a:solidFill>
              <a:schemeClr val="tx2">
                <a:lumMod val="90000"/>
              </a:schemeClr>
            </a:solidFill>
          </a:ln>
        </p:spPr>
        <p:txBody>
          <a:bodyPr/>
          <a:lstStyle/>
          <a:p>
            <a:pPr algn="ctr"/>
            <a:r>
              <a:rPr lang="en-US" dirty="0" smtClean="0"/>
              <a:t>El </a:t>
            </a:r>
            <a:r>
              <a:rPr lang="en-US" dirty="0" err="1" smtClean="0"/>
              <a:t>consejo</a:t>
            </a:r>
            <a:r>
              <a:rPr lang="en-US" dirty="0" smtClean="0"/>
              <a:t> de Gamaliel para el </a:t>
            </a:r>
            <a:r>
              <a:rPr lang="en-US" dirty="0" err="1" smtClean="0"/>
              <a:t>Concilio</a:t>
            </a:r>
            <a:endParaRPr lang="en-US" dirty="0"/>
          </a:p>
        </p:txBody>
      </p:sp>
      <p:sp>
        <p:nvSpPr>
          <p:cNvPr id="5" name="Content Placeholder 4">
            <a:extLst>
              <a:ext uri="{FF2B5EF4-FFF2-40B4-BE49-F238E27FC236}">
                <a16:creationId xmlns="" xmlns:a16="http://schemas.microsoft.com/office/drawing/2014/main" id="{48E5190B-D0F7-842F-01D2-DD6B1C114955}"/>
              </a:ext>
            </a:extLst>
          </p:cNvPr>
          <p:cNvSpPr>
            <a:spLocks noGrp="1"/>
          </p:cNvSpPr>
          <p:nvPr>
            <p:ph sz="half" idx="2"/>
          </p:nvPr>
        </p:nvSpPr>
        <p:spPr>
          <a:xfrm>
            <a:off x="5488460" y="1431196"/>
            <a:ext cx="6703540" cy="5426804"/>
          </a:xfrm>
        </p:spPr>
        <p:txBody>
          <a:bodyPr anchor="ctr">
            <a:normAutofit/>
          </a:bodyPr>
          <a:lstStyle/>
          <a:p>
            <a:pPr marL="0" indent="0" algn="ctr">
              <a:buNone/>
            </a:pPr>
            <a:r>
              <a:rPr lang="es-ES" sz="3200" dirty="0"/>
              <a:t>36  Porque hace algún tiempo </a:t>
            </a:r>
            <a:r>
              <a:rPr lang="es-ES" sz="3200" dirty="0" err="1"/>
              <a:t>Teudas</a:t>
            </a:r>
            <a:r>
              <a:rPr lang="es-ES" sz="3200" dirty="0"/>
              <a:t> se levantó pretendiendo ser alguien; </a:t>
            </a:r>
            <a:r>
              <a:rPr lang="es-ES" sz="3200" b="1" i="1" dirty="0"/>
              <a:t>y un grupo como de 400 hombres se unió a él</a:t>
            </a:r>
            <a:r>
              <a:rPr lang="es-ES" sz="3200" dirty="0"/>
              <a:t>. Y fue muerto, y todos los que lo seguían fueron dispersos y reducidos a nada.  37  Después de él, se levantó Judas de Galilea en los días del censo, y </a:t>
            </a:r>
            <a:r>
              <a:rPr lang="es-ES" sz="3200" b="1" i="1" dirty="0"/>
              <a:t>llevó mucha gente tras sí</a:t>
            </a:r>
            <a:r>
              <a:rPr lang="es-ES" sz="3200" dirty="0"/>
              <a:t>; él también pereció, y todos los que lo seguían se dispersaron.</a:t>
            </a:r>
            <a:endParaRPr lang="en-US" sz="3200" dirty="0"/>
          </a:p>
        </p:txBody>
      </p:sp>
      <p:sp>
        <p:nvSpPr>
          <p:cNvPr id="10" name="Content Placeholder 9">
            <a:extLst>
              <a:ext uri="{FF2B5EF4-FFF2-40B4-BE49-F238E27FC236}">
                <a16:creationId xmlns="" xmlns:a16="http://schemas.microsoft.com/office/drawing/2014/main" id="{0A83ED22-C30E-50E1-602E-B238429BE857}"/>
              </a:ext>
            </a:extLst>
          </p:cNvPr>
          <p:cNvSpPr>
            <a:spLocks noGrp="1"/>
          </p:cNvSpPr>
          <p:nvPr>
            <p:ph sz="half" idx="1"/>
          </p:nvPr>
        </p:nvSpPr>
        <p:spPr/>
        <p:txBody>
          <a:bodyPr/>
          <a:lstStyle/>
          <a:p>
            <a:endParaRPr lang="en-US" dirty="0"/>
          </a:p>
        </p:txBody>
      </p:sp>
    </p:spTree>
    <p:extLst>
      <p:ext uri="{BB962C8B-B14F-4D97-AF65-F5344CB8AC3E}">
        <p14:creationId xmlns:p14="http://schemas.microsoft.com/office/powerpoint/2010/main" val="1979047472"/>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9AA5BF6-519F-79F0-8DF9-640821C1A840}"/>
              </a:ext>
            </a:extLst>
          </p:cNvPr>
          <p:cNvSpPr>
            <a:spLocks noGrp="1"/>
          </p:cNvSpPr>
          <p:nvPr>
            <p:ph type="title"/>
          </p:nvPr>
        </p:nvSpPr>
        <p:spPr>
          <a:xfrm>
            <a:off x="838200" y="105633"/>
            <a:ext cx="10515600" cy="1325563"/>
          </a:xfrm>
          <a:ln w="25400">
            <a:solidFill>
              <a:schemeClr val="tx2">
                <a:lumMod val="90000"/>
              </a:schemeClr>
            </a:solidFill>
          </a:ln>
        </p:spPr>
        <p:txBody>
          <a:bodyPr/>
          <a:lstStyle/>
          <a:p>
            <a:pPr algn="ctr"/>
            <a:r>
              <a:rPr lang="en-US" dirty="0" smtClean="0"/>
              <a:t>El </a:t>
            </a:r>
            <a:r>
              <a:rPr lang="en-US" dirty="0" err="1" smtClean="0"/>
              <a:t>consejo</a:t>
            </a:r>
            <a:r>
              <a:rPr lang="en-US" dirty="0" smtClean="0"/>
              <a:t> de Gamaliel para el </a:t>
            </a:r>
            <a:r>
              <a:rPr lang="en-US" dirty="0" err="1" smtClean="0"/>
              <a:t>Concilio</a:t>
            </a:r>
            <a:endParaRPr lang="en-US" dirty="0"/>
          </a:p>
        </p:txBody>
      </p:sp>
      <p:sp>
        <p:nvSpPr>
          <p:cNvPr id="5" name="Content Placeholder 4">
            <a:extLst>
              <a:ext uri="{FF2B5EF4-FFF2-40B4-BE49-F238E27FC236}">
                <a16:creationId xmlns="" xmlns:a16="http://schemas.microsoft.com/office/drawing/2014/main" id="{48E5190B-D0F7-842F-01D2-DD6B1C114955}"/>
              </a:ext>
            </a:extLst>
          </p:cNvPr>
          <p:cNvSpPr>
            <a:spLocks noGrp="1"/>
          </p:cNvSpPr>
          <p:nvPr>
            <p:ph sz="half" idx="2"/>
          </p:nvPr>
        </p:nvSpPr>
        <p:spPr>
          <a:xfrm>
            <a:off x="5488460" y="1431196"/>
            <a:ext cx="6703540" cy="5426804"/>
          </a:xfrm>
        </p:spPr>
        <p:txBody>
          <a:bodyPr anchor="ctr">
            <a:normAutofit/>
          </a:bodyPr>
          <a:lstStyle/>
          <a:p>
            <a:pPr marL="0" indent="0" algn="ctr">
              <a:buNone/>
            </a:pPr>
            <a:r>
              <a:rPr lang="es-ES" sz="3200" dirty="0"/>
              <a:t>36  Porque hace algún tiempo </a:t>
            </a:r>
            <a:r>
              <a:rPr lang="es-ES" sz="3200" dirty="0" err="1"/>
              <a:t>Teudas</a:t>
            </a:r>
            <a:r>
              <a:rPr lang="es-ES" sz="3200" dirty="0"/>
              <a:t> se levantó pretendiendo ser alguien; y un grupo como de 400 hombres se unió a él. Y </a:t>
            </a:r>
            <a:r>
              <a:rPr lang="es-ES" sz="3200" b="1" i="1" dirty="0"/>
              <a:t>fue muerto, y todos los que lo seguían fueron dispersos y reducidos a nada. </a:t>
            </a:r>
            <a:r>
              <a:rPr lang="es-ES" sz="3200" dirty="0"/>
              <a:t> 37  Después de él, se levantó Judas de Galilea en los días del censo, y llevó mucha gente tras sí; </a:t>
            </a:r>
            <a:r>
              <a:rPr lang="es-ES" sz="3200" b="1" i="1" dirty="0"/>
              <a:t>él también pereció, y todos los que lo seguían se dispersaron</a:t>
            </a:r>
            <a:r>
              <a:rPr lang="es-ES" sz="3200" dirty="0"/>
              <a:t>.</a:t>
            </a:r>
            <a:endParaRPr lang="en-US" sz="3200" dirty="0"/>
          </a:p>
        </p:txBody>
      </p:sp>
      <p:sp>
        <p:nvSpPr>
          <p:cNvPr id="6" name="Content Placeholder 3">
            <a:extLst>
              <a:ext uri="{FF2B5EF4-FFF2-40B4-BE49-F238E27FC236}">
                <a16:creationId xmlns="" xmlns:a16="http://schemas.microsoft.com/office/drawing/2014/main" id="{6833C42B-EB17-8D8F-3011-4589F036FD7C}"/>
              </a:ext>
            </a:extLst>
          </p:cNvPr>
          <p:cNvSpPr txBox="1">
            <a:spLocks/>
          </p:cNvSpPr>
          <p:nvPr/>
        </p:nvSpPr>
        <p:spPr>
          <a:xfrm>
            <a:off x="306860" y="1603203"/>
            <a:ext cx="5181600" cy="1325563"/>
          </a:xfrm>
          <a:prstGeom prst="rect">
            <a:avLst/>
          </a:prstGeom>
          <a:ln w="25400">
            <a:solidFill>
              <a:schemeClr val="tx2">
                <a:lumMod val="75000"/>
              </a:schemeClr>
            </a:solidFill>
          </a:ln>
        </p:spPr>
        <p:txBody>
          <a:bodyPr vert="horz" lIns="91440" tIns="45720" rIns="91440" bIns="45720" rtlCol="0" anchor="ct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s-ES" dirty="0"/>
              <a:t>Los revolucionarios van y vienen. Una vez que se han ido, </a:t>
            </a:r>
            <a:r>
              <a:rPr lang="es-ES" dirty="0" smtClean="0"/>
              <a:t>desaparecen sus </a:t>
            </a:r>
            <a:r>
              <a:rPr lang="es-ES" dirty="0"/>
              <a:t>seguidores también.</a:t>
            </a:r>
            <a:endParaRPr lang="en-US" dirty="0"/>
          </a:p>
        </p:txBody>
      </p:sp>
    </p:spTree>
    <p:extLst>
      <p:ext uri="{BB962C8B-B14F-4D97-AF65-F5344CB8AC3E}">
        <p14:creationId xmlns:p14="http://schemas.microsoft.com/office/powerpoint/2010/main" val="3465332238"/>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fade">
                                      <p:cBhvr>
                                        <p:cTn id="7" dur="500"/>
                                        <p:tgtEl>
                                          <p:spTgt spid="6">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9AA5BF6-519F-79F0-8DF9-640821C1A840}"/>
              </a:ext>
            </a:extLst>
          </p:cNvPr>
          <p:cNvSpPr>
            <a:spLocks noGrp="1"/>
          </p:cNvSpPr>
          <p:nvPr>
            <p:ph type="title"/>
          </p:nvPr>
        </p:nvSpPr>
        <p:spPr>
          <a:xfrm>
            <a:off x="838200" y="105633"/>
            <a:ext cx="10515600" cy="1325563"/>
          </a:xfrm>
          <a:ln w="25400">
            <a:solidFill>
              <a:schemeClr val="tx2">
                <a:lumMod val="90000"/>
              </a:schemeClr>
            </a:solidFill>
          </a:ln>
        </p:spPr>
        <p:txBody>
          <a:bodyPr/>
          <a:lstStyle/>
          <a:p>
            <a:pPr algn="ctr"/>
            <a:r>
              <a:rPr lang="en-US" dirty="0"/>
              <a:t>El </a:t>
            </a:r>
            <a:r>
              <a:rPr lang="en-US" dirty="0" err="1"/>
              <a:t>consejo</a:t>
            </a:r>
            <a:r>
              <a:rPr lang="en-US" dirty="0"/>
              <a:t> de Gamaliel para el </a:t>
            </a:r>
            <a:r>
              <a:rPr lang="en-US" dirty="0" err="1"/>
              <a:t>Concilio</a:t>
            </a:r>
            <a:endParaRPr lang="en-US" dirty="0"/>
          </a:p>
        </p:txBody>
      </p:sp>
      <p:sp>
        <p:nvSpPr>
          <p:cNvPr id="4" name="Content Placeholder 3">
            <a:extLst>
              <a:ext uri="{FF2B5EF4-FFF2-40B4-BE49-F238E27FC236}">
                <a16:creationId xmlns="" xmlns:a16="http://schemas.microsoft.com/office/drawing/2014/main" id="{6833C42B-EB17-8D8F-3011-4589F036FD7C}"/>
              </a:ext>
            </a:extLst>
          </p:cNvPr>
          <p:cNvSpPr>
            <a:spLocks noGrp="1"/>
          </p:cNvSpPr>
          <p:nvPr>
            <p:ph sz="half" idx="1"/>
          </p:nvPr>
        </p:nvSpPr>
        <p:spPr>
          <a:xfrm>
            <a:off x="306860" y="1603203"/>
            <a:ext cx="5181600" cy="1325563"/>
          </a:xfrm>
          <a:ln w="25400">
            <a:solidFill>
              <a:schemeClr val="tx2">
                <a:lumMod val="75000"/>
              </a:schemeClr>
            </a:solidFill>
          </a:ln>
        </p:spPr>
        <p:txBody>
          <a:bodyPr anchor="ctr">
            <a:normAutofit fontScale="92500"/>
          </a:bodyPr>
          <a:lstStyle/>
          <a:p>
            <a:pPr marL="0" indent="0" algn="ctr">
              <a:buNone/>
            </a:pPr>
            <a:r>
              <a:rPr lang="es-ES" dirty="0"/>
              <a:t>Los revolucionarios van y vienen. Una vez que se han ido, desaparecen sus seguidores también.</a:t>
            </a:r>
            <a:endParaRPr lang="en-US" dirty="0"/>
          </a:p>
        </p:txBody>
      </p:sp>
      <p:sp>
        <p:nvSpPr>
          <p:cNvPr id="10" name="Content Placeholder 4">
            <a:extLst>
              <a:ext uri="{FF2B5EF4-FFF2-40B4-BE49-F238E27FC236}">
                <a16:creationId xmlns="" xmlns:a16="http://schemas.microsoft.com/office/drawing/2014/main" id="{73FC8585-C5CC-66B1-4CF5-E37437CC4891}"/>
              </a:ext>
            </a:extLst>
          </p:cNvPr>
          <p:cNvSpPr>
            <a:spLocks noGrp="1"/>
          </p:cNvSpPr>
          <p:nvPr>
            <p:ph sz="half" idx="2"/>
          </p:nvPr>
        </p:nvSpPr>
        <p:spPr>
          <a:xfrm>
            <a:off x="5488460" y="1431196"/>
            <a:ext cx="6703540" cy="5426804"/>
          </a:xfrm>
        </p:spPr>
        <p:txBody>
          <a:bodyPr anchor="ctr">
            <a:normAutofit fontScale="92500"/>
          </a:bodyPr>
          <a:lstStyle/>
          <a:p>
            <a:pPr marL="0" indent="0" algn="ctr">
              <a:buNone/>
            </a:pPr>
            <a:r>
              <a:rPr lang="es-ES" sz="4000" dirty="0"/>
              <a:t>38  </a:t>
            </a:r>
            <a:r>
              <a:rPr lang="es-ES" sz="4000" dirty="0" smtClean="0"/>
              <a:t>Por </a:t>
            </a:r>
            <a:r>
              <a:rPr lang="es-ES" sz="4000" dirty="0"/>
              <a:t>tanto, en este caso les digo que no tengan nada que ver con estos hombres y déjenlos en paz, porque si este plan o acción es de los hombres, </a:t>
            </a:r>
            <a:r>
              <a:rPr lang="es-ES" sz="4000" dirty="0" smtClean="0"/>
              <a:t>perecerá.</a:t>
            </a:r>
            <a:endParaRPr lang="en-US" sz="4000" dirty="0"/>
          </a:p>
        </p:txBody>
      </p:sp>
    </p:spTree>
    <p:extLst>
      <p:ext uri="{BB962C8B-B14F-4D97-AF65-F5344CB8AC3E}">
        <p14:creationId xmlns:p14="http://schemas.microsoft.com/office/powerpoint/2010/main" val="579836569"/>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9AA5BF6-519F-79F0-8DF9-640821C1A840}"/>
              </a:ext>
            </a:extLst>
          </p:cNvPr>
          <p:cNvSpPr>
            <a:spLocks noGrp="1"/>
          </p:cNvSpPr>
          <p:nvPr>
            <p:ph type="title"/>
          </p:nvPr>
        </p:nvSpPr>
        <p:spPr>
          <a:xfrm>
            <a:off x="838200" y="105633"/>
            <a:ext cx="10515600" cy="1325563"/>
          </a:xfrm>
          <a:ln w="25400">
            <a:solidFill>
              <a:schemeClr val="tx2">
                <a:lumMod val="90000"/>
              </a:schemeClr>
            </a:solidFill>
          </a:ln>
        </p:spPr>
        <p:txBody>
          <a:bodyPr/>
          <a:lstStyle/>
          <a:p>
            <a:pPr algn="ctr"/>
            <a:r>
              <a:rPr lang="en-US" dirty="0"/>
              <a:t>El </a:t>
            </a:r>
            <a:r>
              <a:rPr lang="en-US" dirty="0" err="1"/>
              <a:t>consejo</a:t>
            </a:r>
            <a:r>
              <a:rPr lang="en-US" dirty="0"/>
              <a:t> de Gamaliel para el </a:t>
            </a:r>
            <a:r>
              <a:rPr lang="en-US" dirty="0" err="1"/>
              <a:t>Concilio</a:t>
            </a:r>
            <a:endParaRPr lang="en-US" dirty="0"/>
          </a:p>
        </p:txBody>
      </p:sp>
      <p:sp>
        <p:nvSpPr>
          <p:cNvPr id="4" name="Content Placeholder 3">
            <a:extLst>
              <a:ext uri="{FF2B5EF4-FFF2-40B4-BE49-F238E27FC236}">
                <a16:creationId xmlns="" xmlns:a16="http://schemas.microsoft.com/office/drawing/2014/main" id="{6833C42B-EB17-8D8F-3011-4589F036FD7C}"/>
              </a:ext>
            </a:extLst>
          </p:cNvPr>
          <p:cNvSpPr>
            <a:spLocks noGrp="1"/>
          </p:cNvSpPr>
          <p:nvPr>
            <p:ph sz="half" idx="1"/>
          </p:nvPr>
        </p:nvSpPr>
        <p:spPr>
          <a:xfrm>
            <a:off x="306860" y="1603203"/>
            <a:ext cx="5181600" cy="1325563"/>
          </a:xfrm>
          <a:ln w="25400">
            <a:solidFill>
              <a:schemeClr val="tx2">
                <a:lumMod val="75000"/>
              </a:schemeClr>
            </a:solidFill>
          </a:ln>
        </p:spPr>
        <p:txBody>
          <a:bodyPr anchor="ctr">
            <a:normAutofit fontScale="92500"/>
          </a:bodyPr>
          <a:lstStyle/>
          <a:p>
            <a:pPr marL="0" indent="0" algn="ctr">
              <a:buNone/>
            </a:pPr>
            <a:r>
              <a:rPr lang="es-ES" dirty="0"/>
              <a:t>Los revolucionarios van y vienen. Una vez que se han ido, desaparecen sus seguidores también.</a:t>
            </a:r>
            <a:endParaRPr lang="en-US" dirty="0"/>
          </a:p>
        </p:txBody>
      </p:sp>
      <p:sp>
        <p:nvSpPr>
          <p:cNvPr id="10" name="Content Placeholder 4">
            <a:extLst>
              <a:ext uri="{FF2B5EF4-FFF2-40B4-BE49-F238E27FC236}">
                <a16:creationId xmlns="" xmlns:a16="http://schemas.microsoft.com/office/drawing/2014/main" id="{73FC8585-C5CC-66B1-4CF5-E37437CC4891}"/>
              </a:ext>
            </a:extLst>
          </p:cNvPr>
          <p:cNvSpPr>
            <a:spLocks noGrp="1"/>
          </p:cNvSpPr>
          <p:nvPr>
            <p:ph sz="half" idx="2"/>
          </p:nvPr>
        </p:nvSpPr>
        <p:spPr>
          <a:xfrm>
            <a:off x="5488460" y="1431196"/>
            <a:ext cx="6703540" cy="5426804"/>
          </a:xfrm>
        </p:spPr>
        <p:txBody>
          <a:bodyPr anchor="ctr">
            <a:normAutofit fontScale="92500"/>
          </a:bodyPr>
          <a:lstStyle/>
          <a:p>
            <a:pPr marL="0" indent="0" algn="ctr">
              <a:buNone/>
            </a:pPr>
            <a:r>
              <a:rPr lang="es-ES" sz="4000" dirty="0"/>
              <a:t>38  </a:t>
            </a:r>
            <a:r>
              <a:rPr lang="es-ES" sz="4000" dirty="0" smtClean="0"/>
              <a:t>Por </a:t>
            </a:r>
            <a:r>
              <a:rPr lang="es-ES" sz="4000" dirty="0"/>
              <a:t>tanto, en este caso les digo que no tengan nada que ver con estos hombres y déjenlos en paz, porque </a:t>
            </a:r>
            <a:r>
              <a:rPr lang="es-ES" sz="4000" b="1" i="1" dirty="0"/>
              <a:t>si este plan </a:t>
            </a:r>
            <a:r>
              <a:rPr lang="es-ES" sz="4000" dirty="0"/>
              <a:t>o acción </a:t>
            </a:r>
            <a:r>
              <a:rPr lang="es-ES" sz="4000" b="1" i="1" dirty="0"/>
              <a:t>es de los hombres, </a:t>
            </a:r>
            <a:r>
              <a:rPr lang="es-ES" sz="4000" b="1" i="1" dirty="0" smtClean="0"/>
              <a:t>perecerá</a:t>
            </a:r>
            <a:r>
              <a:rPr lang="es-ES" sz="4000" dirty="0" smtClean="0"/>
              <a:t>.</a:t>
            </a:r>
            <a:endParaRPr lang="en-US" sz="4000" dirty="0"/>
          </a:p>
        </p:txBody>
      </p:sp>
      <p:sp>
        <p:nvSpPr>
          <p:cNvPr id="6" name="Content Placeholder 3">
            <a:extLst>
              <a:ext uri="{FF2B5EF4-FFF2-40B4-BE49-F238E27FC236}">
                <a16:creationId xmlns="" xmlns:a16="http://schemas.microsoft.com/office/drawing/2014/main" id="{79BD6409-3429-6516-2706-48B10EA14E63}"/>
              </a:ext>
            </a:extLst>
          </p:cNvPr>
          <p:cNvSpPr txBox="1">
            <a:spLocks/>
          </p:cNvSpPr>
          <p:nvPr/>
        </p:nvSpPr>
        <p:spPr>
          <a:xfrm>
            <a:off x="306860" y="3266453"/>
            <a:ext cx="5181600" cy="1325563"/>
          </a:xfrm>
          <a:prstGeom prst="rect">
            <a:avLst/>
          </a:prstGeom>
          <a:ln w="25400">
            <a:solidFill>
              <a:schemeClr val="tx2">
                <a:lumMod val="50000"/>
              </a:schemeClr>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s-ES" dirty="0"/>
              <a:t>Si esta cosa, sea lo que sea, procede del hombre, acabará siendo superada por otra </a:t>
            </a:r>
            <a:r>
              <a:rPr lang="es-ES" dirty="0" smtClean="0"/>
              <a:t>cosa.</a:t>
            </a:r>
            <a:endParaRPr lang="en-US" dirty="0"/>
          </a:p>
        </p:txBody>
      </p:sp>
    </p:spTree>
    <p:extLst>
      <p:ext uri="{BB962C8B-B14F-4D97-AF65-F5344CB8AC3E}">
        <p14:creationId xmlns:p14="http://schemas.microsoft.com/office/powerpoint/2010/main" val="3931472003"/>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9AA5BF6-519F-79F0-8DF9-640821C1A840}"/>
              </a:ext>
            </a:extLst>
          </p:cNvPr>
          <p:cNvSpPr>
            <a:spLocks noGrp="1"/>
          </p:cNvSpPr>
          <p:nvPr>
            <p:ph type="title"/>
          </p:nvPr>
        </p:nvSpPr>
        <p:spPr>
          <a:xfrm>
            <a:off x="838200" y="105633"/>
            <a:ext cx="10515600" cy="1325563"/>
          </a:xfrm>
          <a:ln w="25400">
            <a:solidFill>
              <a:schemeClr val="tx2">
                <a:lumMod val="90000"/>
              </a:schemeClr>
            </a:solidFill>
          </a:ln>
        </p:spPr>
        <p:txBody>
          <a:bodyPr/>
          <a:lstStyle/>
          <a:p>
            <a:pPr algn="ctr"/>
            <a:r>
              <a:rPr lang="en-US" dirty="0"/>
              <a:t>El </a:t>
            </a:r>
            <a:r>
              <a:rPr lang="en-US" dirty="0" err="1"/>
              <a:t>consejo</a:t>
            </a:r>
            <a:r>
              <a:rPr lang="en-US" dirty="0"/>
              <a:t> de Gamaliel para el </a:t>
            </a:r>
            <a:r>
              <a:rPr lang="en-US" dirty="0" err="1"/>
              <a:t>Concilio</a:t>
            </a:r>
            <a:endParaRPr lang="en-US" dirty="0"/>
          </a:p>
        </p:txBody>
      </p:sp>
      <p:sp>
        <p:nvSpPr>
          <p:cNvPr id="4" name="Content Placeholder 3">
            <a:extLst>
              <a:ext uri="{FF2B5EF4-FFF2-40B4-BE49-F238E27FC236}">
                <a16:creationId xmlns="" xmlns:a16="http://schemas.microsoft.com/office/drawing/2014/main" id="{6833C42B-EB17-8D8F-3011-4589F036FD7C}"/>
              </a:ext>
            </a:extLst>
          </p:cNvPr>
          <p:cNvSpPr>
            <a:spLocks noGrp="1"/>
          </p:cNvSpPr>
          <p:nvPr>
            <p:ph sz="half" idx="1"/>
          </p:nvPr>
        </p:nvSpPr>
        <p:spPr>
          <a:xfrm>
            <a:off x="306860" y="1603203"/>
            <a:ext cx="5181600" cy="1325563"/>
          </a:xfrm>
          <a:ln w="25400">
            <a:solidFill>
              <a:schemeClr val="tx2">
                <a:lumMod val="75000"/>
              </a:schemeClr>
            </a:solidFill>
          </a:ln>
        </p:spPr>
        <p:txBody>
          <a:bodyPr anchor="ctr">
            <a:noAutofit/>
          </a:bodyPr>
          <a:lstStyle/>
          <a:p>
            <a:pPr marL="0" indent="0" algn="ctr">
              <a:buNone/>
            </a:pPr>
            <a:r>
              <a:rPr lang="es-ES" sz="2600" dirty="0"/>
              <a:t>Los revolucionarios van y vienen. Una vez que se han ido, desaparecen sus seguidores también.</a:t>
            </a:r>
            <a:endParaRPr lang="en-US" sz="2600" dirty="0"/>
          </a:p>
        </p:txBody>
      </p:sp>
      <p:sp>
        <p:nvSpPr>
          <p:cNvPr id="6" name="Content Placeholder 3">
            <a:extLst>
              <a:ext uri="{FF2B5EF4-FFF2-40B4-BE49-F238E27FC236}">
                <a16:creationId xmlns="" xmlns:a16="http://schemas.microsoft.com/office/drawing/2014/main" id="{79BD6409-3429-6516-2706-48B10EA14E63}"/>
              </a:ext>
            </a:extLst>
          </p:cNvPr>
          <p:cNvSpPr txBox="1">
            <a:spLocks/>
          </p:cNvSpPr>
          <p:nvPr/>
        </p:nvSpPr>
        <p:spPr>
          <a:xfrm>
            <a:off x="306860" y="3266453"/>
            <a:ext cx="5181600" cy="1325563"/>
          </a:xfrm>
          <a:prstGeom prst="rect">
            <a:avLst/>
          </a:prstGeom>
          <a:ln w="25400">
            <a:solidFill>
              <a:schemeClr val="tx2">
                <a:lumMod val="50000"/>
              </a:schemeClr>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s-ES" dirty="0"/>
              <a:t>Si esta cosa, sea lo que sea, procede del hombre, acabará siendo superada por otra </a:t>
            </a:r>
            <a:r>
              <a:rPr lang="es-ES" dirty="0" smtClean="0"/>
              <a:t>cosa.</a:t>
            </a:r>
            <a:endParaRPr lang="en-US" dirty="0"/>
          </a:p>
        </p:txBody>
      </p:sp>
      <p:sp>
        <p:nvSpPr>
          <p:cNvPr id="8" name="Content Placeholder 4">
            <a:extLst>
              <a:ext uri="{FF2B5EF4-FFF2-40B4-BE49-F238E27FC236}">
                <a16:creationId xmlns="" xmlns:a16="http://schemas.microsoft.com/office/drawing/2014/main" id="{73FC8585-C5CC-66B1-4CF5-E37437CC4891}"/>
              </a:ext>
            </a:extLst>
          </p:cNvPr>
          <p:cNvSpPr>
            <a:spLocks noGrp="1"/>
          </p:cNvSpPr>
          <p:nvPr>
            <p:ph sz="half" idx="2"/>
          </p:nvPr>
        </p:nvSpPr>
        <p:spPr>
          <a:xfrm>
            <a:off x="5597612" y="1431196"/>
            <a:ext cx="6594388" cy="5426804"/>
          </a:xfrm>
        </p:spPr>
        <p:txBody>
          <a:bodyPr anchor="t">
            <a:normAutofit fontScale="77500" lnSpcReduction="20000"/>
          </a:bodyPr>
          <a:lstStyle/>
          <a:p>
            <a:pPr marL="0" indent="0" algn="ctr">
              <a:buNone/>
            </a:pPr>
            <a:r>
              <a:rPr lang="en-US" sz="4100" u="sng" dirty="0" smtClean="0">
                <a:solidFill>
                  <a:srgbClr val="FF0000"/>
                </a:solidFill>
              </a:rPr>
              <a:t>“</a:t>
            </a:r>
            <a:r>
              <a:rPr lang="en-US" sz="4100" u="sng" dirty="0" err="1" smtClean="0">
                <a:solidFill>
                  <a:srgbClr val="FF0000"/>
                </a:solidFill>
              </a:rPr>
              <a:t>perecer</a:t>
            </a:r>
            <a:r>
              <a:rPr lang="es-ES" sz="4100" u="sng" dirty="0" smtClean="0">
                <a:solidFill>
                  <a:srgbClr val="FF0000"/>
                </a:solidFill>
              </a:rPr>
              <a:t>á</a:t>
            </a:r>
            <a:r>
              <a:rPr lang="en-US" sz="4100" u="sng" dirty="0" smtClean="0">
                <a:solidFill>
                  <a:srgbClr val="FF0000"/>
                </a:solidFill>
              </a:rPr>
              <a:t>”</a:t>
            </a:r>
            <a:endParaRPr lang="en-US" sz="4100" u="sng" dirty="0">
              <a:solidFill>
                <a:srgbClr val="FF0000"/>
              </a:solidFill>
            </a:endParaRPr>
          </a:p>
          <a:p>
            <a:r>
              <a:rPr lang="en-US" sz="3700" dirty="0" err="1" smtClean="0"/>
              <a:t>Hechos</a:t>
            </a:r>
            <a:r>
              <a:rPr lang="en-US" sz="3700" dirty="0" smtClean="0"/>
              <a:t> </a:t>
            </a:r>
            <a:r>
              <a:rPr lang="en-US" sz="3700" dirty="0"/>
              <a:t>6 – </a:t>
            </a:r>
            <a:r>
              <a:rPr lang="en-US" sz="3700" dirty="0" err="1" smtClean="0"/>
              <a:t>problema</a:t>
            </a:r>
            <a:r>
              <a:rPr lang="en-US" sz="3700" dirty="0" smtClean="0"/>
              <a:t> que </a:t>
            </a:r>
            <a:r>
              <a:rPr lang="en-US" sz="3700" dirty="0" err="1" smtClean="0"/>
              <a:t>podría</a:t>
            </a:r>
            <a:r>
              <a:rPr lang="en-US" sz="3700" dirty="0" smtClean="0"/>
              <a:t> </a:t>
            </a:r>
            <a:r>
              <a:rPr lang="en-US" sz="3700" dirty="0" err="1" smtClean="0"/>
              <a:t>haber</a:t>
            </a:r>
            <a:r>
              <a:rPr lang="en-US" sz="3700" dirty="0" smtClean="0"/>
              <a:t> </a:t>
            </a:r>
            <a:r>
              <a:rPr lang="en-US" sz="3700" dirty="0" err="1" smtClean="0"/>
              <a:t>causado</a:t>
            </a:r>
            <a:r>
              <a:rPr lang="en-US" sz="3700" dirty="0" smtClean="0"/>
              <a:t> </a:t>
            </a:r>
            <a:r>
              <a:rPr lang="en-US" sz="3700" dirty="0" err="1" smtClean="0"/>
              <a:t>división</a:t>
            </a:r>
            <a:r>
              <a:rPr lang="en-US" sz="3700" dirty="0" smtClean="0"/>
              <a:t>. </a:t>
            </a:r>
            <a:endParaRPr lang="en-US" sz="3700" dirty="0"/>
          </a:p>
          <a:p>
            <a:r>
              <a:rPr lang="en-US" sz="3700" dirty="0" err="1" smtClean="0"/>
              <a:t>Hechos</a:t>
            </a:r>
            <a:r>
              <a:rPr lang="en-US" sz="3700" dirty="0" smtClean="0"/>
              <a:t> </a:t>
            </a:r>
            <a:r>
              <a:rPr lang="en-US" sz="3700" dirty="0"/>
              <a:t>7 – </a:t>
            </a:r>
            <a:r>
              <a:rPr lang="en-US" sz="3700" dirty="0" err="1" smtClean="0"/>
              <a:t>lidiando</a:t>
            </a:r>
            <a:r>
              <a:rPr lang="en-US" sz="3700" dirty="0" smtClean="0"/>
              <a:t> con el </a:t>
            </a:r>
            <a:r>
              <a:rPr lang="en-US" sz="3700" dirty="0" err="1" smtClean="0"/>
              <a:t>martirio</a:t>
            </a:r>
            <a:r>
              <a:rPr lang="en-US" sz="3700" dirty="0" smtClean="0"/>
              <a:t> de un </a:t>
            </a:r>
            <a:r>
              <a:rPr lang="en-US" sz="3700" dirty="0" err="1" smtClean="0"/>
              <a:t>miembro</a:t>
            </a:r>
            <a:r>
              <a:rPr lang="en-US" sz="3700" dirty="0" smtClean="0"/>
              <a:t> </a:t>
            </a:r>
            <a:r>
              <a:rPr lang="en-US" sz="3700" dirty="0" err="1" smtClean="0"/>
              <a:t>importante</a:t>
            </a:r>
            <a:endParaRPr lang="en-US" sz="3700" dirty="0"/>
          </a:p>
          <a:p>
            <a:r>
              <a:rPr lang="en-US" sz="3700" dirty="0" err="1" smtClean="0"/>
              <a:t>Hechos</a:t>
            </a:r>
            <a:r>
              <a:rPr lang="en-US" sz="3700" dirty="0" smtClean="0"/>
              <a:t> </a:t>
            </a:r>
            <a:r>
              <a:rPr lang="en-US" sz="3700" dirty="0"/>
              <a:t>8 – </a:t>
            </a:r>
            <a:r>
              <a:rPr lang="en-US" sz="3700" dirty="0" err="1" smtClean="0"/>
              <a:t>persecución</a:t>
            </a:r>
            <a:r>
              <a:rPr lang="en-US" sz="3700" dirty="0" smtClean="0"/>
              <a:t> </a:t>
            </a:r>
            <a:r>
              <a:rPr lang="en-US" sz="3700" dirty="0" err="1" smtClean="0"/>
              <a:t>abierta</a:t>
            </a:r>
            <a:r>
              <a:rPr lang="en-US" sz="3700" dirty="0" smtClean="0"/>
              <a:t> del </a:t>
            </a:r>
            <a:r>
              <a:rPr lang="en-US" sz="3700" dirty="0" err="1" smtClean="0"/>
              <a:t>grupo</a:t>
            </a:r>
            <a:endParaRPr lang="en-US" sz="3700" dirty="0"/>
          </a:p>
          <a:p>
            <a:r>
              <a:rPr lang="en-US" sz="3700" dirty="0" err="1" smtClean="0"/>
              <a:t>Hechos</a:t>
            </a:r>
            <a:r>
              <a:rPr lang="en-US" sz="3700" dirty="0" smtClean="0"/>
              <a:t> </a:t>
            </a:r>
            <a:r>
              <a:rPr lang="en-US" sz="3700" dirty="0"/>
              <a:t>9 – </a:t>
            </a:r>
            <a:r>
              <a:rPr lang="en-US" sz="3700" dirty="0" err="1" smtClean="0"/>
              <a:t>dudando</a:t>
            </a:r>
            <a:r>
              <a:rPr lang="en-US" sz="3700" dirty="0" smtClean="0"/>
              <a:t> la </a:t>
            </a:r>
            <a:r>
              <a:rPr lang="en-US" sz="3700" dirty="0" err="1" smtClean="0"/>
              <a:t>sinceridad</a:t>
            </a:r>
            <a:r>
              <a:rPr lang="en-US" sz="3700" dirty="0" smtClean="0"/>
              <a:t> de un </a:t>
            </a:r>
            <a:r>
              <a:rPr lang="en-US" sz="3700" dirty="0" err="1" smtClean="0"/>
              <a:t>miembro</a:t>
            </a:r>
            <a:endParaRPr lang="en-US" sz="3700" dirty="0"/>
          </a:p>
          <a:p>
            <a:r>
              <a:rPr lang="en-US" sz="3700" dirty="0" err="1" smtClean="0"/>
              <a:t>Hechos</a:t>
            </a:r>
            <a:r>
              <a:rPr lang="en-US" sz="3700" dirty="0" smtClean="0"/>
              <a:t> </a:t>
            </a:r>
            <a:r>
              <a:rPr lang="en-US" sz="3700" dirty="0"/>
              <a:t>10 – </a:t>
            </a:r>
            <a:r>
              <a:rPr lang="en-US" sz="3700" dirty="0" err="1" smtClean="0"/>
              <a:t>inclusión</a:t>
            </a:r>
            <a:r>
              <a:rPr lang="en-US" sz="3700" dirty="0" smtClean="0"/>
              <a:t> de un </a:t>
            </a:r>
            <a:r>
              <a:rPr lang="en-US" sz="3700" dirty="0" err="1" smtClean="0"/>
              <a:t>grupo</a:t>
            </a:r>
            <a:r>
              <a:rPr lang="en-US" sz="3700" dirty="0" smtClean="0"/>
              <a:t> de personas no </a:t>
            </a:r>
            <a:r>
              <a:rPr lang="en-US" sz="3700" dirty="0" err="1" smtClean="0"/>
              <a:t>deseadas</a:t>
            </a:r>
            <a:endParaRPr lang="en-US" sz="3700" dirty="0"/>
          </a:p>
          <a:p>
            <a:r>
              <a:rPr lang="en-US" sz="3700" dirty="0" err="1" smtClean="0"/>
              <a:t>Hechos</a:t>
            </a:r>
            <a:r>
              <a:rPr lang="en-US" sz="3700" dirty="0" smtClean="0"/>
              <a:t> </a:t>
            </a:r>
            <a:r>
              <a:rPr lang="en-US" sz="3700" dirty="0"/>
              <a:t>11 – </a:t>
            </a:r>
            <a:r>
              <a:rPr lang="en-US" sz="3700" dirty="0" err="1" smtClean="0"/>
              <a:t>problemas</a:t>
            </a:r>
            <a:r>
              <a:rPr lang="en-US" sz="3700" dirty="0" smtClean="0"/>
              <a:t> con la </a:t>
            </a:r>
            <a:r>
              <a:rPr lang="en-US" sz="3700" dirty="0" err="1" smtClean="0"/>
              <a:t>decisión</a:t>
            </a:r>
            <a:r>
              <a:rPr lang="en-US" sz="3700" dirty="0" smtClean="0"/>
              <a:t> de </a:t>
            </a:r>
            <a:r>
              <a:rPr lang="en-US" sz="3700" dirty="0" err="1" smtClean="0"/>
              <a:t>los</a:t>
            </a:r>
            <a:r>
              <a:rPr lang="en-US" sz="3700" dirty="0" smtClean="0"/>
              <a:t> </a:t>
            </a:r>
            <a:r>
              <a:rPr lang="en-US" sz="3700" dirty="0" err="1" smtClean="0"/>
              <a:t>líderes</a:t>
            </a:r>
            <a:endParaRPr lang="en-US" sz="3700" dirty="0"/>
          </a:p>
          <a:p>
            <a:r>
              <a:rPr lang="en-US" sz="3700" dirty="0" err="1" smtClean="0"/>
              <a:t>Hechos</a:t>
            </a:r>
            <a:r>
              <a:rPr lang="en-US" sz="3700" dirty="0" smtClean="0"/>
              <a:t> </a:t>
            </a:r>
            <a:r>
              <a:rPr lang="en-US" sz="3700" dirty="0"/>
              <a:t>12 – </a:t>
            </a:r>
            <a:r>
              <a:rPr lang="en-US" sz="3700" dirty="0" err="1" smtClean="0"/>
              <a:t>muerte</a:t>
            </a:r>
            <a:r>
              <a:rPr lang="en-US" sz="3700" dirty="0" smtClean="0"/>
              <a:t> de </a:t>
            </a:r>
            <a:r>
              <a:rPr lang="en-US" sz="3700" dirty="0" err="1" smtClean="0"/>
              <a:t>uno</a:t>
            </a:r>
            <a:r>
              <a:rPr lang="en-US" sz="3700" dirty="0" smtClean="0"/>
              <a:t> de </a:t>
            </a:r>
            <a:r>
              <a:rPr lang="en-US" sz="3700" dirty="0" err="1" smtClean="0"/>
              <a:t>los</a:t>
            </a:r>
            <a:r>
              <a:rPr lang="en-US" sz="3700" dirty="0" smtClean="0"/>
              <a:t> </a:t>
            </a:r>
            <a:r>
              <a:rPr lang="en-US" sz="3700" dirty="0" err="1" smtClean="0"/>
              <a:t>líderes</a:t>
            </a:r>
            <a:r>
              <a:rPr lang="en-US" sz="3700" dirty="0" smtClean="0"/>
              <a:t> del </a:t>
            </a:r>
            <a:r>
              <a:rPr lang="en-US" sz="3700" dirty="0" err="1" smtClean="0"/>
              <a:t>grupo</a:t>
            </a:r>
            <a:endParaRPr lang="en-US" sz="3700" dirty="0"/>
          </a:p>
        </p:txBody>
      </p:sp>
    </p:spTree>
    <p:extLst>
      <p:ext uri="{BB962C8B-B14F-4D97-AF65-F5344CB8AC3E}">
        <p14:creationId xmlns:p14="http://schemas.microsoft.com/office/powerpoint/2010/main" val="1444139764"/>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theme/theme1.xml><?xml version="1.0" encoding="utf-8"?>
<a:theme xmlns:a="http://schemas.openxmlformats.org/drawingml/2006/main" name="Office Them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 2013 - 2022</Template>
  <TotalTime>93</TotalTime>
  <Words>1968</Words>
  <Application>Microsoft Office PowerPoint</Application>
  <PresentationFormat>Widescreen</PresentationFormat>
  <Paragraphs>57</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PowerPoint Presentation</vt:lpstr>
      <vt:lpstr>El consejo de Gamaliel</vt:lpstr>
      <vt:lpstr>PowerPoint Presentation</vt:lpstr>
      <vt:lpstr>El consejo de Gamaliel para el Concilio</vt:lpstr>
      <vt:lpstr>El consejo de Gamaliel para el Concilio</vt:lpstr>
      <vt:lpstr>El consejo de Gamaliel para el Concilio</vt:lpstr>
      <vt:lpstr>El consejo de Gamaliel para el Concilio</vt:lpstr>
      <vt:lpstr>El consejo de Gamaliel para el Concilio</vt:lpstr>
      <vt:lpstr>El consejo de Gamaliel para el Concilio</vt:lpstr>
      <vt:lpstr>El consejo de Gamaliel para el Concilio</vt:lpstr>
      <vt:lpstr>El consejo de Gamaliel para el Concilio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 Sanchez</dc:creator>
  <cp:lastModifiedBy>Esther Eubanks</cp:lastModifiedBy>
  <cp:revision>7</cp:revision>
  <dcterms:created xsi:type="dcterms:W3CDTF">2023-04-15T17:24:08Z</dcterms:created>
  <dcterms:modified xsi:type="dcterms:W3CDTF">2023-04-16T00:18:01Z</dcterms:modified>
</cp:coreProperties>
</file>