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3" r:id="rId1"/>
  </p:sldMasterIdLst>
  <p:notesMasterIdLst>
    <p:notesMasterId r:id="rId20"/>
  </p:notesMasterIdLst>
  <p:sldIdLst>
    <p:sldId id="280" r:id="rId2"/>
    <p:sldId id="269" r:id="rId3"/>
    <p:sldId id="295" r:id="rId4"/>
    <p:sldId id="266" r:id="rId5"/>
    <p:sldId id="287" r:id="rId6"/>
    <p:sldId id="289" r:id="rId7"/>
    <p:sldId id="288" r:id="rId8"/>
    <p:sldId id="294" r:id="rId9"/>
    <p:sldId id="271" r:id="rId10"/>
    <p:sldId id="297" r:id="rId11"/>
    <p:sldId id="298" r:id="rId12"/>
    <p:sldId id="299" r:id="rId13"/>
    <p:sldId id="300" r:id="rId14"/>
    <p:sldId id="292" r:id="rId15"/>
    <p:sldId id="277" r:id="rId16"/>
    <p:sldId id="293" r:id="rId17"/>
    <p:sldId id="296" r:id="rId18"/>
    <p:sldId id="286" r:id="rId19"/>
  </p:sldIdLst>
  <p:sldSz cx="12192000" cy="6858000"/>
  <p:notesSz cx="6858000" cy="9144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0" autoAdjust="0"/>
    <p:restoredTop sz="94616" autoAdjust="0"/>
  </p:normalViewPr>
  <p:slideViewPr>
    <p:cSldViewPr snapToGrid="0">
      <p:cViewPr>
        <p:scale>
          <a:sx n="100" d="100"/>
          <a:sy n="100" d="100"/>
        </p:scale>
        <p:origin x="1028" y="4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6C2E7044-5B15-FA4C-9782-C6B151F1EB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AA53036-4AE1-7E49-97D2-94AA00F6E75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51AFBC-6736-F84E-B01E-5F0EB7AD03D0}" type="datetimeFigureOut">
              <a:rPr lang="en-US"/>
              <a:pPr>
                <a:defRPr/>
              </a:pPr>
              <a:t>4/22/2023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55C5920D-E95B-1B46-A8F5-40BB123892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011DE339-DD0D-2F48-A65E-308B602EA9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D9DED5C-BFE0-1546-AA70-83FF5B6852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B0BEBCA-E264-5B4B-A376-4233BDA63C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C06776-B046-B547-9777-FBDFF889A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84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="" xmlns:a16="http://schemas.microsoft.com/office/drawing/2014/main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="" xmlns:a16="http://schemas.microsoft.com/office/drawing/2014/main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="" xmlns:a16="http://schemas.microsoft.com/office/drawing/2014/main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393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="" xmlns:a16="http://schemas.microsoft.com/office/drawing/2014/main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="" xmlns:a16="http://schemas.microsoft.com/office/drawing/2014/main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="" xmlns:a16="http://schemas.microsoft.com/office/drawing/2014/main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69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="" xmlns:a16="http://schemas.microsoft.com/office/drawing/2014/main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="" xmlns:a16="http://schemas.microsoft.com/office/drawing/2014/main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="" xmlns:a16="http://schemas.microsoft.com/office/drawing/2014/main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102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="" xmlns:a16="http://schemas.microsoft.com/office/drawing/2014/main" id="{5EB2BDD0-298C-524D-BD6A-B0F14C7C85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="" xmlns:a16="http://schemas.microsoft.com/office/drawing/2014/main" id="{0EAFD3ED-7525-8D47-9F3F-E029467633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699" name="Slide Number Placeholder 3">
            <a:extLst>
              <a:ext uri="{FF2B5EF4-FFF2-40B4-BE49-F238E27FC236}">
                <a16:creationId xmlns="" xmlns:a16="http://schemas.microsoft.com/office/drawing/2014/main" id="{0336D17D-058E-6C40-84BE-A2F4A78966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303196-5C5A-034D-9764-0B38F38D2FD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470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="" xmlns:a16="http://schemas.microsoft.com/office/drawing/2014/main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="" xmlns:a16="http://schemas.microsoft.com/office/drawing/2014/main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="" xmlns:a16="http://schemas.microsoft.com/office/drawing/2014/main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929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="" xmlns:a16="http://schemas.microsoft.com/office/drawing/2014/main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="" xmlns:a16="http://schemas.microsoft.com/office/drawing/2014/main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="" xmlns:a16="http://schemas.microsoft.com/office/drawing/2014/main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829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="" xmlns:a16="http://schemas.microsoft.com/office/drawing/2014/main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="" xmlns:a16="http://schemas.microsoft.com/office/drawing/2014/main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="" xmlns:a16="http://schemas.microsoft.com/office/drawing/2014/main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873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="" xmlns:a16="http://schemas.microsoft.com/office/drawing/2014/main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="" xmlns:a16="http://schemas.microsoft.com/office/drawing/2014/main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="" xmlns:a16="http://schemas.microsoft.com/office/drawing/2014/main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477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="" xmlns:a16="http://schemas.microsoft.com/office/drawing/2014/main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="" xmlns:a16="http://schemas.microsoft.com/office/drawing/2014/main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="" xmlns:a16="http://schemas.microsoft.com/office/drawing/2014/main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611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="" xmlns:a16="http://schemas.microsoft.com/office/drawing/2014/main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="" xmlns:a16="http://schemas.microsoft.com/office/drawing/2014/main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="" xmlns:a16="http://schemas.microsoft.com/office/drawing/2014/main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134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="" xmlns:a16="http://schemas.microsoft.com/office/drawing/2014/main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="" xmlns:a16="http://schemas.microsoft.com/office/drawing/2014/main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="" xmlns:a16="http://schemas.microsoft.com/office/drawing/2014/main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50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Option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5E6520E-2CCF-A84A-B040-7E32639469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5EC5C60C-DA96-9941-8768-7A13FD301352}"/>
              </a:ext>
            </a:extLst>
          </p:cNvPr>
          <p:cNvSpPr/>
          <p:nvPr userDrawn="1"/>
        </p:nvSpPr>
        <p:spPr>
          <a:xfrm>
            <a:off x="3351213" y="700088"/>
            <a:ext cx="5489575" cy="5457825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48EF677-8D00-E24F-94C5-F01E3BF9186F}"/>
              </a:ext>
            </a:extLst>
          </p:cNvPr>
          <p:cNvGrpSpPr/>
          <p:nvPr userDrawn="1"/>
        </p:nvGrpSpPr>
        <p:grpSpPr>
          <a:xfrm>
            <a:off x="5703147" y="3346450"/>
            <a:ext cx="785707" cy="192088"/>
            <a:chOff x="5696373" y="3346450"/>
            <a:chExt cx="785707" cy="192088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87D127DC-5439-7542-9F22-AB75514DF8A2}"/>
                </a:ext>
              </a:extLst>
            </p:cNvPr>
            <p:cNvSpPr/>
            <p:nvPr userDrawn="1"/>
          </p:nvSpPr>
          <p:spPr>
            <a:xfrm>
              <a:off x="5994135" y="3346450"/>
              <a:ext cx="191030" cy="1920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255F9312-4008-4345-B887-EE3FEA6CFEAE}"/>
                </a:ext>
              </a:extLst>
            </p:cNvPr>
            <p:cNvSpPr/>
            <p:nvPr userDrawn="1"/>
          </p:nvSpPr>
          <p:spPr>
            <a:xfrm>
              <a:off x="6288088" y="3346450"/>
              <a:ext cx="193992" cy="1920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9CB9E724-D0EE-C746-8056-C90723D0ECBA}"/>
                </a:ext>
              </a:extLst>
            </p:cNvPr>
            <p:cNvSpPr/>
            <p:nvPr userDrawn="1"/>
          </p:nvSpPr>
          <p:spPr>
            <a:xfrm>
              <a:off x="5696373" y="3346450"/>
              <a:ext cx="194840" cy="1920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5806" y="1675328"/>
            <a:ext cx="4000388" cy="1332242"/>
          </a:xfrm>
        </p:spPr>
        <p:txBody>
          <a:bodyPr>
            <a:noAutofit/>
          </a:bodyPr>
          <a:lstStyle>
            <a:lvl1pPr algn="ctr">
              <a:defRPr sz="4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6473" y="3862276"/>
            <a:ext cx="4763716" cy="709724"/>
          </a:xfrm>
        </p:spPr>
        <p:txBody>
          <a:bodyPr anchor="ctr">
            <a:noAutofit/>
          </a:bodyPr>
          <a:lstStyle>
            <a:lvl1pPr marL="0" indent="0" algn="ctr">
              <a:buNone/>
              <a:defRPr sz="2200" i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98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3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F370304-2217-994C-AAB1-D32CE625EDA7}"/>
              </a:ext>
            </a:extLst>
          </p:cNvPr>
          <p:cNvSpPr/>
          <p:nvPr userDrawn="1"/>
        </p:nvSpPr>
        <p:spPr>
          <a:xfrm>
            <a:off x="542925" y="366523"/>
            <a:ext cx="11125200" cy="6096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E9BDE16-B340-7542-9280-7D4837E5A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625" y="461317"/>
            <a:ext cx="10008359" cy="1211047"/>
          </a:xfrm>
        </p:spPr>
        <p:txBody>
          <a:bodyPr>
            <a:noAutofit/>
          </a:bodyPr>
          <a:lstStyle>
            <a:lvl1pPr marL="0" algn="l">
              <a:defRPr sz="57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="" xmlns:a16="http://schemas.microsoft.com/office/drawing/2014/main" id="{F3504CB2-C36C-4847-80A6-049FBE75C5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3623" y="1874520"/>
            <a:ext cx="4855845" cy="4360024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="" xmlns:a16="http://schemas.microsoft.com/office/drawing/2014/main" id="{4765BE69-5D34-4B4C-B9F0-4645314AC8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6139" y="1874520"/>
            <a:ext cx="4855845" cy="4360024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50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4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A356540-5534-654B-8100-E89AC29DF686}"/>
              </a:ext>
            </a:extLst>
          </p:cNvPr>
          <p:cNvSpPr/>
          <p:nvPr userDrawn="1"/>
        </p:nvSpPr>
        <p:spPr>
          <a:xfrm>
            <a:off x="0" y="0"/>
            <a:ext cx="1217295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0507" y="490967"/>
            <a:ext cx="10540101" cy="1211047"/>
          </a:xfrm>
        </p:spPr>
        <p:txBody>
          <a:bodyPr>
            <a:noAutofit/>
          </a:bodyPr>
          <a:lstStyle>
            <a:lvl1pPr marL="0" algn="ctr">
              <a:defRPr sz="57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896643" y="2160676"/>
            <a:ext cx="9433965" cy="1042416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1896643" y="3557015"/>
            <a:ext cx="9433965" cy="1042416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1896643" y="4953354"/>
            <a:ext cx="9433965" cy="1042416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Freeform 7">
            <a:extLst>
              <a:ext uri="{FF2B5EF4-FFF2-40B4-BE49-F238E27FC236}">
                <a16:creationId xmlns="" xmlns:a16="http://schemas.microsoft.com/office/drawing/2014/main" id="{A1AD5348-F4C4-F94E-ABD5-6F64F7656FB3}"/>
              </a:ext>
            </a:extLst>
          </p:cNvPr>
          <p:cNvSpPr>
            <a:spLocks/>
          </p:cNvSpPr>
          <p:nvPr userDrawn="1"/>
        </p:nvSpPr>
        <p:spPr bwMode="auto">
          <a:xfrm>
            <a:off x="790507" y="2246965"/>
            <a:ext cx="813006" cy="777100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="" xmlns:a16="http://schemas.microsoft.com/office/drawing/2014/main" id="{E0905B88-AC32-004B-897C-CF7D836D9CCF}"/>
              </a:ext>
            </a:extLst>
          </p:cNvPr>
          <p:cNvSpPr>
            <a:spLocks/>
          </p:cNvSpPr>
          <p:nvPr userDrawn="1"/>
        </p:nvSpPr>
        <p:spPr bwMode="auto">
          <a:xfrm>
            <a:off x="797132" y="5116062"/>
            <a:ext cx="813006" cy="777100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7">
            <a:extLst>
              <a:ext uri="{FF2B5EF4-FFF2-40B4-BE49-F238E27FC236}">
                <a16:creationId xmlns="" xmlns:a16="http://schemas.microsoft.com/office/drawing/2014/main" id="{CFB5491F-FDF0-8A4C-802D-FADA00F43A22}"/>
              </a:ext>
            </a:extLst>
          </p:cNvPr>
          <p:cNvSpPr>
            <a:spLocks/>
          </p:cNvSpPr>
          <p:nvPr userDrawn="1"/>
        </p:nvSpPr>
        <p:spPr bwMode="auto">
          <a:xfrm>
            <a:off x="790508" y="3744465"/>
            <a:ext cx="813006" cy="777100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79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5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C69D417-F18D-6C49-B969-D6C8144C4C1B}"/>
              </a:ext>
            </a:extLst>
          </p:cNvPr>
          <p:cNvSpPr/>
          <p:nvPr userDrawn="1"/>
        </p:nvSpPr>
        <p:spPr>
          <a:xfrm>
            <a:off x="-1588" y="13252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02019" y="713340"/>
            <a:ext cx="5485464" cy="1105077"/>
          </a:xfrm>
        </p:spPr>
        <p:txBody>
          <a:bodyPr>
            <a:noAutofit/>
          </a:bodyPr>
          <a:lstStyle>
            <a:lvl1pPr marL="0" algn="l">
              <a:defRPr sz="33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202019" y="1818417"/>
            <a:ext cx="5485464" cy="4413325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6C16F715-A360-0847-860D-808D2F0BB9C8}"/>
              </a:ext>
            </a:extLst>
          </p:cNvPr>
          <p:cNvSpPr/>
          <p:nvPr userDrawn="1"/>
        </p:nvSpPr>
        <p:spPr>
          <a:xfrm>
            <a:off x="326679" y="713340"/>
            <a:ext cx="5489575" cy="5457825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07878E07-08CD-9647-8B49-DC09266F23A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35507" y="2465508"/>
            <a:ext cx="5084618" cy="192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>
                <a:latin typeface="+mj-lt"/>
              </a:rPr>
              <a:t>Click to edit Master title style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629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6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0571ED9-AE3B-4846-93C5-82E9047AAD9C}"/>
              </a:ext>
            </a:extLst>
          </p:cNvPr>
          <p:cNvSpPr/>
          <p:nvPr userDrawn="1"/>
        </p:nvSpPr>
        <p:spPr>
          <a:xfrm>
            <a:off x="-1588" y="1815548"/>
            <a:ext cx="12193588" cy="5042452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713291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8001" y="2199504"/>
            <a:ext cx="5282441" cy="4378718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98444" y="2199504"/>
            <a:ext cx="5282441" cy="4378718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163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7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D31E013-B41B-984B-AD43-2B7B2B37EFA3}"/>
              </a:ext>
            </a:extLst>
          </p:cNvPr>
          <p:cNvSpPr/>
          <p:nvPr userDrawn="1"/>
        </p:nvSpPr>
        <p:spPr>
          <a:xfrm>
            <a:off x="-1588" y="4744278"/>
            <a:ext cx="12193588" cy="18288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049" y="4839032"/>
            <a:ext cx="10463284" cy="639934"/>
          </a:xfrm>
        </p:spPr>
        <p:txBody>
          <a:bodyPr>
            <a:noAutofit/>
          </a:bodyPr>
          <a:lstStyle>
            <a:lvl1pPr marL="0"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928049" y="5478966"/>
            <a:ext cx="10463284" cy="994992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5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5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5527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8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1DF5F82-5C78-6D40-AB3C-3D65963A3043}"/>
              </a:ext>
            </a:extLst>
          </p:cNvPr>
          <p:cNvSpPr/>
          <p:nvPr userDrawn="1"/>
        </p:nvSpPr>
        <p:spPr>
          <a:xfrm>
            <a:off x="-1588" y="0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B951C82-72DF-2A49-B5A3-EC29A7C9E0CD}"/>
              </a:ext>
            </a:extLst>
          </p:cNvPr>
          <p:cNvSpPr/>
          <p:nvPr userDrawn="1"/>
        </p:nvSpPr>
        <p:spPr>
          <a:xfrm>
            <a:off x="508000" y="395288"/>
            <a:ext cx="11125200" cy="1490662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838958" y="498158"/>
            <a:ext cx="10463284" cy="639934"/>
          </a:xfrm>
        </p:spPr>
        <p:txBody>
          <a:bodyPr>
            <a:noAutofit/>
          </a:bodyPr>
          <a:lstStyle>
            <a:lvl1pPr marL="0" algn="l">
              <a:defRPr sz="36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38958" y="1325880"/>
            <a:ext cx="10463284" cy="560070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3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3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="" xmlns:a16="http://schemas.microsoft.com/office/drawing/2014/main" id="{09FB5047-670B-204B-9026-3840CD2AE3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8000" y="2281238"/>
            <a:ext cx="11125200" cy="4344849"/>
          </a:xfrm>
        </p:spPr>
        <p:txBody>
          <a:bodyPr numCol="3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2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9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BB01454-0EF0-ED43-8FC4-DDF0AE387F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383385"/>
            <a:ext cx="11190288" cy="1244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29EE19E-03B3-3244-A564-A13444E9B068}"/>
              </a:ext>
            </a:extLst>
          </p:cNvPr>
          <p:cNvSpPr/>
          <p:nvPr userDrawn="1"/>
        </p:nvSpPr>
        <p:spPr>
          <a:xfrm>
            <a:off x="508000" y="383385"/>
            <a:ext cx="11190288" cy="12446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84D7908-4F41-DB49-A512-6EC3A76D51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1828422"/>
            <a:ext cx="11190288" cy="4749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7F8FC67-3458-454E-BB5F-7817F383506A}"/>
              </a:ext>
            </a:extLst>
          </p:cNvPr>
          <p:cNvSpPr/>
          <p:nvPr userDrawn="1"/>
        </p:nvSpPr>
        <p:spPr>
          <a:xfrm>
            <a:off x="508000" y="1828422"/>
            <a:ext cx="11190288" cy="47498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508000" y="713291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073625" y="2014249"/>
            <a:ext cx="4716817" cy="4563973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98443" y="2014249"/>
            <a:ext cx="4874524" cy="4563973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4047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10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8F3F5FF-ADC8-E741-9DB1-F1231DA3E319}"/>
              </a:ext>
            </a:extLst>
          </p:cNvPr>
          <p:cNvSpPr/>
          <p:nvPr userDrawn="1"/>
        </p:nvSpPr>
        <p:spPr>
          <a:xfrm>
            <a:off x="1" y="377209"/>
            <a:ext cx="12192000" cy="1389279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3BACA43-6442-844D-A783-F674F6A846F3}"/>
              </a:ext>
            </a:extLst>
          </p:cNvPr>
          <p:cNvSpPr/>
          <p:nvPr userDrawn="1"/>
        </p:nvSpPr>
        <p:spPr>
          <a:xfrm>
            <a:off x="508000" y="2162175"/>
            <a:ext cx="11125200" cy="430688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508000" y="786013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073625" y="2415654"/>
            <a:ext cx="4716817" cy="4053625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98443" y="2415654"/>
            <a:ext cx="4874524" cy="4053625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7753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ycle / Proces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D5A83B2-B368-0B40-A418-5F9BD277AA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46"/>
          <a:stretch/>
        </p:blipFill>
        <p:spPr>
          <a:xfrm>
            <a:off x="0" y="1105397"/>
            <a:ext cx="12892558" cy="575260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3F211676-FA4B-9041-A1CD-960DCA3377DC}"/>
              </a:ext>
            </a:extLst>
          </p:cNvPr>
          <p:cNvSpPr/>
          <p:nvPr userDrawn="1"/>
        </p:nvSpPr>
        <p:spPr>
          <a:xfrm>
            <a:off x="4683989" y="1341347"/>
            <a:ext cx="2813970" cy="27382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7294"/>
            <a:ext cx="11125200" cy="899190"/>
          </a:xfrm>
        </p:spPr>
        <p:txBody>
          <a:bodyPr>
            <a:noAutofit/>
          </a:bodyPr>
          <a:lstStyle>
            <a:lvl1pPr marL="0" algn="ctr">
              <a:defRPr sz="52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865148" y="2058296"/>
            <a:ext cx="2451652" cy="1280214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178544B6-2101-744E-835F-174F541F2D2B}"/>
              </a:ext>
            </a:extLst>
          </p:cNvPr>
          <p:cNvSpPr/>
          <p:nvPr userDrawn="1"/>
        </p:nvSpPr>
        <p:spPr>
          <a:xfrm>
            <a:off x="6797522" y="3848963"/>
            <a:ext cx="2813970" cy="27382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Placeholder 4">
            <a:extLst>
              <a:ext uri="{FF2B5EF4-FFF2-40B4-BE49-F238E27FC236}">
                <a16:creationId xmlns="" xmlns:a16="http://schemas.microsoft.com/office/drawing/2014/main" id="{97005381-244B-DC45-9BF9-126B17A958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79118" y="4530989"/>
            <a:ext cx="2451652" cy="1280214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6357D1C3-09E4-A844-8278-E6598936708A}"/>
              </a:ext>
            </a:extLst>
          </p:cNvPr>
          <p:cNvSpPr/>
          <p:nvPr userDrawn="1"/>
        </p:nvSpPr>
        <p:spPr>
          <a:xfrm>
            <a:off x="2695658" y="3848963"/>
            <a:ext cx="2813970" cy="27382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Placeholder 4">
            <a:extLst>
              <a:ext uri="{FF2B5EF4-FFF2-40B4-BE49-F238E27FC236}">
                <a16:creationId xmlns="" xmlns:a16="http://schemas.microsoft.com/office/drawing/2014/main" id="{C09C843D-49F7-0840-8A34-82843E1E67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77254" y="4530989"/>
            <a:ext cx="2451652" cy="1280214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Bent-Up Arrow 4">
            <a:extLst>
              <a:ext uri="{FF2B5EF4-FFF2-40B4-BE49-F238E27FC236}">
                <a16:creationId xmlns="" xmlns:a16="http://schemas.microsoft.com/office/drawing/2014/main" id="{7C42AE4F-27C7-CB45-8089-3333B75812F1}"/>
              </a:ext>
            </a:extLst>
          </p:cNvPr>
          <p:cNvSpPr/>
          <p:nvPr userDrawn="1"/>
        </p:nvSpPr>
        <p:spPr>
          <a:xfrm rot="5400000" flipH="1">
            <a:off x="3543096" y="2552325"/>
            <a:ext cx="603539" cy="895696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Bent-Up Arrow 40">
            <a:extLst>
              <a:ext uri="{FF2B5EF4-FFF2-40B4-BE49-F238E27FC236}">
                <a16:creationId xmlns="" xmlns:a16="http://schemas.microsoft.com/office/drawing/2014/main" id="{65F4C381-0E10-AB4F-AF60-5163B074CD4D}"/>
              </a:ext>
            </a:extLst>
          </p:cNvPr>
          <p:cNvSpPr/>
          <p:nvPr userDrawn="1"/>
        </p:nvSpPr>
        <p:spPr>
          <a:xfrm rot="16200000" flipH="1">
            <a:off x="5886995" y="5785776"/>
            <a:ext cx="603539" cy="895696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Bent-Up Arrow 41">
            <a:extLst>
              <a:ext uri="{FF2B5EF4-FFF2-40B4-BE49-F238E27FC236}">
                <a16:creationId xmlns="" xmlns:a16="http://schemas.microsoft.com/office/drawing/2014/main" id="{5C84F4BD-51E1-8246-8852-8BA7E226732A}"/>
              </a:ext>
            </a:extLst>
          </p:cNvPr>
          <p:cNvSpPr/>
          <p:nvPr userDrawn="1"/>
        </p:nvSpPr>
        <p:spPr>
          <a:xfrm rot="10800000" flipH="1">
            <a:off x="8122182" y="2698404"/>
            <a:ext cx="603539" cy="895696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313D01B5-0B7D-8E46-8321-BD7B64948062}"/>
              </a:ext>
            </a:extLst>
          </p:cNvPr>
          <p:cNvGrpSpPr/>
          <p:nvPr userDrawn="1"/>
        </p:nvGrpSpPr>
        <p:grpSpPr>
          <a:xfrm>
            <a:off x="5850778" y="3507604"/>
            <a:ext cx="480391" cy="134938"/>
            <a:chOff x="5888659" y="3441700"/>
            <a:chExt cx="480391" cy="134938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1BB957DD-57EF-3645-AC81-D688F5E9A952}"/>
                </a:ext>
              </a:extLst>
            </p:cNvPr>
            <p:cNvSpPr/>
            <p:nvPr userDrawn="1"/>
          </p:nvSpPr>
          <p:spPr>
            <a:xfrm>
              <a:off x="6060109" y="3441700"/>
              <a:ext cx="137492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A8CBBAEA-8418-EC4D-8B49-B19FEE94429E}"/>
                </a:ext>
              </a:extLst>
            </p:cNvPr>
            <p:cNvSpPr/>
            <p:nvPr userDrawn="1"/>
          </p:nvSpPr>
          <p:spPr>
            <a:xfrm>
              <a:off x="6234734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3DAC8E92-114B-A74E-AF32-B30E816D7201}"/>
                </a:ext>
              </a:extLst>
            </p:cNvPr>
            <p:cNvSpPr/>
            <p:nvPr userDrawn="1"/>
          </p:nvSpPr>
          <p:spPr>
            <a:xfrm>
              <a:off x="5888659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1EFA2363-C6CD-C948-B67D-C716CB9BC11B}"/>
              </a:ext>
            </a:extLst>
          </p:cNvPr>
          <p:cNvGrpSpPr/>
          <p:nvPr userDrawn="1"/>
        </p:nvGrpSpPr>
        <p:grpSpPr>
          <a:xfrm>
            <a:off x="3862447" y="5986132"/>
            <a:ext cx="480391" cy="134938"/>
            <a:chOff x="5888659" y="3441700"/>
            <a:chExt cx="480391" cy="134938"/>
          </a:xfrm>
        </p:grpSpPr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D6A33278-33DB-294A-9D29-8CA55703E413}"/>
                </a:ext>
              </a:extLst>
            </p:cNvPr>
            <p:cNvSpPr/>
            <p:nvPr userDrawn="1"/>
          </p:nvSpPr>
          <p:spPr>
            <a:xfrm>
              <a:off x="6060109" y="3441700"/>
              <a:ext cx="137492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96CCED25-4B9C-A846-88FF-A3DAD428E54D}"/>
                </a:ext>
              </a:extLst>
            </p:cNvPr>
            <p:cNvSpPr/>
            <p:nvPr userDrawn="1"/>
          </p:nvSpPr>
          <p:spPr>
            <a:xfrm>
              <a:off x="6234734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50C21DF1-10B1-CF49-81EA-733CF27F45C2}"/>
                </a:ext>
              </a:extLst>
            </p:cNvPr>
            <p:cNvSpPr/>
            <p:nvPr userDrawn="1"/>
          </p:nvSpPr>
          <p:spPr>
            <a:xfrm>
              <a:off x="5888659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F3B40EC5-5E19-B34C-B4CF-C42A1AC1186A}"/>
              </a:ext>
            </a:extLst>
          </p:cNvPr>
          <p:cNvGrpSpPr/>
          <p:nvPr userDrawn="1"/>
        </p:nvGrpSpPr>
        <p:grpSpPr>
          <a:xfrm>
            <a:off x="7964311" y="5986132"/>
            <a:ext cx="480391" cy="134938"/>
            <a:chOff x="5888659" y="3441700"/>
            <a:chExt cx="480391" cy="134938"/>
          </a:xfrm>
        </p:grpSpPr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001502CE-1988-8047-9CD1-BFBC4457C00B}"/>
                </a:ext>
              </a:extLst>
            </p:cNvPr>
            <p:cNvSpPr/>
            <p:nvPr userDrawn="1"/>
          </p:nvSpPr>
          <p:spPr>
            <a:xfrm>
              <a:off x="6060109" y="3441700"/>
              <a:ext cx="137492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9D35D92F-6265-F746-B463-BA32A94307BB}"/>
                </a:ext>
              </a:extLst>
            </p:cNvPr>
            <p:cNvSpPr/>
            <p:nvPr userDrawn="1"/>
          </p:nvSpPr>
          <p:spPr>
            <a:xfrm>
              <a:off x="6234734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EF6CC73E-2080-3F4C-9152-0411336792C5}"/>
                </a:ext>
              </a:extLst>
            </p:cNvPr>
            <p:cNvSpPr/>
            <p:nvPr userDrawn="1"/>
          </p:nvSpPr>
          <p:spPr>
            <a:xfrm>
              <a:off x="5888659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400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1" grpId="0" animBg="1"/>
      <p:bldP spid="36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3D856B2B-578E-5744-BC86-72C6E0CDE008}"/>
              </a:ext>
            </a:extLst>
          </p:cNvPr>
          <p:cNvSpPr/>
          <p:nvPr userDrawn="1"/>
        </p:nvSpPr>
        <p:spPr>
          <a:xfrm>
            <a:off x="-1588" y="13252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D8B24191-1F6B-E34A-BF32-8BDC797C5DCF}"/>
              </a:ext>
            </a:extLst>
          </p:cNvPr>
          <p:cNvSpPr/>
          <p:nvPr userDrawn="1"/>
        </p:nvSpPr>
        <p:spPr>
          <a:xfrm>
            <a:off x="508000" y="4440437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2AF578D-49C5-6541-BFD4-97DE1E3F01F6}"/>
              </a:ext>
            </a:extLst>
          </p:cNvPr>
          <p:cNvSpPr/>
          <p:nvPr userDrawn="1"/>
        </p:nvSpPr>
        <p:spPr>
          <a:xfrm>
            <a:off x="4389886" y="4440437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F82F957-D9E9-B74C-A1D2-5E8B04D09658}"/>
              </a:ext>
            </a:extLst>
          </p:cNvPr>
          <p:cNvSpPr/>
          <p:nvPr userDrawn="1"/>
        </p:nvSpPr>
        <p:spPr>
          <a:xfrm>
            <a:off x="507999" y="2070195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A5DE6B86-7B9E-1049-9DC7-40F2A18FEBE1}"/>
              </a:ext>
            </a:extLst>
          </p:cNvPr>
          <p:cNvSpPr/>
          <p:nvPr userDrawn="1"/>
        </p:nvSpPr>
        <p:spPr>
          <a:xfrm>
            <a:off x="4366266" y="2090043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38284D0E-9C8D-014C-BAB0-E537B337F35B}"/>
              </a:ext>
            </a:extLst>
          </p:cNvPr>
          <p:cNvSpPr/>
          <p:nvPr userDrawn="1"/>
        </p:nvSpPr>
        <p:spPr>
          <a:xfrm>
            <a:off x="8195056" y="2090043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A533F0CE-36C5-FA4B-9BED-B9B707F8BFFD}"/>
              </a:ext>
            </a:extLst>
          </p:cNvPr>
          <p:cNvSpPr/>
          <p:nvPr userDrawn="1"/>
        </p:nvSpPr>
        <p:spPr>
          <a:xfrm>
            <a:off x="8180199" y="4411552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856701"/>
            <a:ext cx="11125200" cy="584789"/>
          </a:xfrm>
        </p:spPr>
        <p:txBody>
          <a:bodyPr>
            <a:noAutofit/>
          </a:bodyPr>
          <a:lstStyle>
            <a:lvl1pPr marL="0" algn="ctr">
              <a:defRPr sz="5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39576" y="2072789"/>
            <a:ext cx="3253153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428245" y="2092637"/>
            <a:ext cx="3208011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256915" y="2105319"/>
            <a:ext cx="3208011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539576" y="4420589"/>
            <a:ext cx="3253153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466594" y="4443031"/>
            <a:ext cx="3208011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256915" y="4398870"/>
            <a:ext cx="3208011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06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5" grpId="0" animBg="1"/>
      <p:bldP spid="27" grpId="0" animBg="1"/>
      <p:bldP spid="28" grpId="0" animBg="1"/>
      <p:bldP spid="2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Option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13AC31F-52A9-C448-A1DF-63E7D0E17D56}"/>
              </a:ext>
            </a:extLst>
          </p:cNvPr>
          <p:cNvSpPr/>
          <p:nvPr userDrawn="1"/>
        </p:nvSpPr>
        <p:spPr>
          <a:xfrm>
            <a:off x="398463" y="381000"/>
            <a:ext cx="11430000" cy="6096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715633"/>
            <a:ext cx="11125200" cy="584789"/>
          </a:xfrm>
        </p:spPr>
        <p:txBody>
          <a:bodyPr>
            <a:noAutofit/>
          </a:bodyPr>
          <a:lstStyle>
            <a:lvl1pPr marL="228600" algn="l">
              <a:defRPr sz="4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1635053"/>
            <a:ext cx="9547725" cy="841248"/>
          </a:xfr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640080" indent="0" algn="l">
              <a:buNone/>
              <a:defRPr sz="280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4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2ADF475-C159-FF41-9E59-BB977A7DA82C}"/>
              </a:ext>
            </a:extLst>
          </p:cNvPr>
          <p:cNvSpPr/>
          <p:nvPr userDrawn="1"/>
        </p:nvSpPr>
        <p:spPr>
          <a:xfrm>
            <a:off x="263456" y="251791"/>
            <a:ext cx="11663501" cy="6347792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625" y="358446"/>
            <a:ext cx="10008359" cy="1164472"/>
          </a:xfrm>
        </p:spPr>
        <p:txBody>
          <a:bodyPr anchor="b">
            <a:noAutofit/>
          </a:bodyPr>
          <a:lstStyle>
            <a:lvl1pPr marL="0" algn="l">
              <a:defRPr sz="4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073625" y="1665028"/>
            <a:ext cx="10008359" cy="4811973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9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E829C82-6520-C047-AE04-0A13168D6BD7}"/>
              </a:ext>
            </a:extLst>
          </p:cNvPr>
          <p:cNvSpPr/>
          <p:nvPr userDrawn="1"/>
        </p:nvSpPr>
        <p:spPr>
          <a:xfrm>
            <a:off x="6010275" y="0"/>
            <a:ext cx="6181725" cy="6884988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303854"/>
            <a:ext cx="5537200" cy="760670"/>
          </a:xfrm>
        </p:spPr>
        <p:txBody>
          <a:bodyPr anchor="t">
            <a:noAutofit/>
          </a:bodyPr>
          <a:lstStyle>
            <a:lvl1pPr marL="0" algn="ctr"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096000" y="1269241"/>
            <a:ext cx="5537200" cy="5098576"/>
          </a:xfrm>
        </p:spPr>
        <p:txBody>
          <a:bodyPr spcCol="182880">
            <a:normAutofit/>
          </a:bodyPr>
          <a:lstStyle>
            <a:lvl1pPr marL="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2pPr>
            <a:lvl3pPr marL="9144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3pPr>
            <a:lvl4pPr marL="13716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4pPr>
            <a:lvl5pPr marL="18288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65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D0538F4-3F8A-5743-84C7-D216AB93D9A9}"/>
              </a:ext>
            </a:extLst>
          </p:cNvPr>
          <p:cNvSpPr/>
          <p:nvPr userDrawn="1"/>
        </p:nvSpPr>
        <p:spPr>
          <a:xfrm>
            <a:off x="-1" y="0"/>
            <a:ext cx="12192001" cy="6868319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417539"/>
            <a:ext cx="11125200" cy="1017225"/>
          </a:xfrm>
          <a:solidFill>
            <a:srgbClr val="FFFFFF"/>
          </a:solidFill>
        </p:spPr>
        <p:txBody>
          <a:bodyPr>
            <a:noAutofit/>
          </a:bodyPr>
          <a:lstStyle>
            <a:lvl1pPr marL="0" algn="ctr">
              <a:defRPr sz="33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364974" y="2904209"/>
            <a:ext cx="10268225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1364974" y="3827739"/>
            <a:ext cx="10268225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1364974" y="5674800"/>
            <a:ext cx="10268225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364974" y="1980679"/>
            <a:ext cx="10268226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1364974" y="4751269"/>
            <a:ext cx="10268225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Freeform 7">
            <a:extLst>
              <a:ext uri="{FF2B5EF4-FFF2-40B4-BE49-F238E27FC236}">
                <a16:creationId xmlns="" xmlns:a16="http://schemas.microsoft.com/office/drawing/2014/main" id="{CDEACDAE-C3F8-1048-A7CC-793954924CB3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1994268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Freeform 8">
            <a:extLst>
              <a:ext uri="{FF2B5EF4-FFF2-40B4-BE49-F238E27FC236}">
                <a16:creationId xmlns="" xmlns:a16="http://schemas.microsoft.com/office/drawing/2014/main" id="{17E29689-BB0B-8B4A-BAF0-A6D7F50E216E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5693561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9">
            <a:extLst>
              <a:ext uri="{FF2B5EF4-FFF2-40B4-BE49-F238E27FC236}">
                <a16:creationId xmlns="" xmlns:a16="http://schemas.microsoft.com/office/drawing/2014/main" id="{8BB91098-2754-E349-A793-9D15048F8530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2922970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 11">
            <a:extLst>
              <a:ext uri="{FF2B5EF4-FFF2-40B4-BE49-F238E27FC236}">
                <a16:creationId xmlns="" xmlns:a16="http://schemas.microsoft.com/office/drawing/2014/main" id="{AC4503A5-AD67-CF47-B3A5-E56FCC7E8D29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4788791"/>
            <a:ext cx="627476" cy="599765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Freeform 9">
            <a:extLst>
              <a:ext uri="{FF2B5EF4-FFF2-40B4-BE49-F238E27FC236}">
                <a16:creationId xmlns="" xmlns:a16="http://schemas.microsoft.com/office/drawing/2014/main" id="{CBB3E28C-8603-1D41-B293-9DF5BFDFBCF5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3846500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9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7440CF9C-9865-C14F-8547-FDEBF02D4683}"/>
              </a:ext>
            </a:extLst>
          </p:cNvPr>
          <p:cNvSpPr/>
          <p:nvPr userDrawn="1"/>
        </p:nvSpPr>
        <p:spPr>
          <a:xfrm>
            <a:off x="-1" y="0"/>
            <a:ext cx="12192001" cy="6868319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A94B338F-AE2E-9142-8F9E-6626076CFC4A}"/>
              </a:ext>
            </a:extLst>
          </p:cNvPr>
          <p:cNvSpPr/>
          <p:nvPr userDrawn="1"/>
        </p:nvSpPr>
        <p:spPr>
          <a:xfrm>
            <a:off x="625922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358446"/>
            <a:ext cx="11125200" cy="787966"/>
          </a:xfrm>
        </p:spPr>
        <p:txBody>
          <a:bodyPr anchor="b">
            <a:noAutofit/>
          </a:bodyPr>
          <a:lstStyle>
            <a:lvl1pPr marL="0" algn="ctr">
              <a:defRPr sz="33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768626" y="4638260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Glegoo" pitchFamily="2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C96F7DA9-1422-B349-80C8-F6098E551491}"/>
              </a:ext>
            </a:extLst>
          </p:cNvPr>
          <p:cNvSpPr/>
          <p:nvPr userDrawn="1"/>
        </p:nvSpPr>
        <p:spPr>
          <a:xfrm>
            <a:off x="3383980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Text Placeholder 4">
            <a:extLst>
              <a:ext uri="{FF2B5EF4-FFF2-40B4-BE49-F238E27FC236}">
                <a16:creationId xmlns="" xmlns:a16="http://schemas.microsoft.com/office/drawing/2014/main" id="{29E66F15-EB17-AD4A-9BEF-22D7AE04827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26684" y="4638260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64FFDAC1-065C-3646-A1C6-0E78782241E2}"/>
              </a:ext>
            </a:extLst>
          </p:cNvPr>
          <p:cNvSpPr/>
          <p:nvPr userDrawn="1"/>
        </p:nvSpPr>
        <p:spPr>
          <a:xfrm>
            <a:off x="6142038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Text Placeholder 4">
            <a:extLst>
              <a:ext uri="{FF2B5EF4-FFF2-40B4-BE49-F238E27FC236}">
                <a16:creationId xmlns="" xmlns:a16="http://schemas.microsoft.com/office/drawing/2014/main" id="{26BA6EB9-9A1E-0E4F-B17C-1039D0C8AE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84742" y="4638260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08EFBF7C-6968-4148-B375-E409AE0A88DC}"/>
              </a:ext>
            </a:extLst>
          </p:cNvPr>
          <p:cNvSpPr/>
          <p:nvPr userDrawn="1"/>
        </p:nvSpPr>
        <p:spPr>
          <a:xfrm>
            <a:off x="8900096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Text Placeholder 4">
            <a:extLst>
              <a:ext uri="{FF2B5EF4-FFF2-40B4-BE49-F238E27FC236}">
                <a16:creationId xmlns="" xmlns:a16="http://schemas.microsoft.com/office/drawing/2014/main" id="{738E026D-A054-7147-91B8-23B56B53467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42800" y="4638260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736A21DA-E9DA-8C45-801A-A9A90826C338}"/>
              </a:ext>
            </a:extLst>
          </p:cNvPr>
          <p:cNvSpPr/>
          <p:nvPr userDrawn="1"/>
        </p:nvSpPr>
        <p:spPr>
          <a:xfrm>
            <a:off x="508000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Text Placeholder 4">
            <a:extLst>
              <a:ext uri="{FF2B5EF4-FFF2-40B4-BE49-F238E27FC236}">
                <a16:creationId xmlns="" xmlns:a16="http://schemas.microsoft.com/office/drawing/2014/main" id="{B7455404-DA79-C54C-8A77-FBCAC682E79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0704" y="1996848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Glegoo" pitchFamily="2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63068BB9-E420-D745-8DC9-69A11E13608E}"/>
              </a:ext>
            </a:extLst>
          </p:cNvPr>
          <p:cNvSpPr/>
          <p:nvPr userDrawn="1"/>
        </p:nvSpPr>
        <p:spPr>
          <a:xfrm>
            <a:off x="3266058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Text Placeholder 4">
            <a:extLst>
              <a:ext uri="{FF2B5EF4-FFF2-40B4-BE49-F238E27FC236}">
                <a16:creationId xmlns="" xmlns:a16="http://schemas.microsoft.com/office/drawing/2014/main" id="{8875DCA5-9C96-ED49-B522-6FF06A33A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408762" y="1996848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BB2DD266-D8D8-4141-8755-CE9D044B5253}"/>
              </a:ext>
            </a:extLst>
          </p:cNvPr>
          <p:cNvSpPr/>
          <p:nvPr userDrawn="1"/>
        </p:nvSpPr>
        <p:spPr>
          <a:xfrm>
            <a:off x="6024116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Text Placeholder 4">
            <a:extLst>
              <a:ext uri="{FF2B5EF4-FFF2-40B4-BE49-F238E27FC236}">
                <a16:creationId xmlns="" xmlns:a16="http://schemas.microsoft.com/office/drawing/2014/main" id="{FD698468-EBF3-1C44-B0D1-3C24AE49087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166820" y="1996848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4DCEE813-0741-CC41-958D-6ADED6ED43E4}"/>
              </a:ext>
            </a:extLst>
          </p:cNvPr>
          <p:cNvSpPr/>
          <p:nvPr userDrawn="1"/>
        </p:nvSpPr>
        <p:spPr>
          <a:xfrm>
            <a:off x="8782174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Text Placeholder 4">
            <a:extLst>
              <a:ext uri="{FF2B5EF4-FFF2-40B4-BE49-F238E27FC236}">
                <a16:creationId xmlns="" xmlns:a16="http://schemas.microsoft.com/office/drawing/2014/main" id="{04E1351F-777F-3E48-809F-22D7CF35997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924878" y="1996848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6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7" grpId="0" animBg="1"/>
      <p:bldP spid="29" grpId="0" animBg="1"/>
      <p:bldP spid="32" grpId="0" animBg="1"/>
      <p:bldP spid="34" grpId="0" animBg="1"/>
      <p:bldP spid="36" grpId="0" animBg="1"/>
      <p:bldP spid="38" grpId="0" animBg="1"/>
      <p:bldP spid="40" grpId="0" animBg="1"/>
      <p:bldP spid="42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BB187E1-9D4E-3847-8318-1DF406E4E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363" y="351693"/>
            <a:ext cx="11471275" cy="615461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95AD243-15AB-0A40-A83C-ACFE191B75C2}"/>
              </a:ext>
            </a:extLst>
          </p:cNvPr>
          <p:cNvSpPr/>
          <p:nvPr userDrawn="1"/>
        </p:nvSpPr>
        <p:spPr>
          <a:xfrm>
            <a:off x="360363" y="351692"/>
            <a:ext cx="11471275" cy="6154616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60363" y="2476559"/>
            <a:ext cx="11471275" cy="1767882"/>
          </a:xfrm>
        </p:spPr>
        <p:txBody>
          <a:bodyPr>
            <a:noAutofit/>
          </a:bodyPr>
          <a:lstStyle>
            <a:lvl1pPr marL="0" algn="ctr"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60363" y="816939"/>
            <a:ext cx="11471275" cy="637287"/>
          </a:xfrm>
        </p:spPr>
        <p:txBody>
          <a:bodyPr anchor="ctr">
            <a:noAutofit/>
          </a:bodyPr>
          <a:lstStyle>
            <a:lvl1pPr marL="182880" indent="0" algn="ctr">
              <a:spcBef>
                <a:spcPts val="0"/>
              </a:spcBef>
              <a:buFontTx/>
              <a:buNone/>
              <a:defRPr sz="3200" b="1" baseline="0">
                <a:solidFill>
                  <a:schemeClr val="bg1"/>
                </a:solidFill>
                <a:latin typeface="+mn-lt"/>
                <a:cs typeface="Glegoo" pitchFamily="2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reeform 9">
            <a:extLst>
              <a:ext uri="{FF2B5EF4-FFF2-40B4-BE49-F238E27FC236}">
                <a16:creationId xmlns="" xmlns:a16="http://schemas.microsoft.com/office/drawing/2014/main" id="{C1ED0E79-26C1-B248-89EC-66F36D8A0D3C}"/>
              </a:ext>
            </a:extLst>
          </p:cNvPr>
          <p:cNvSpPr>
            <a:spLocks/>
          </p:cNvSpPr>
          <p:nvPr userDrawn="1"/>
        </p:nvSpPr>
        <p:spPr bwMode="auto">
          <a:xfrm>
            <a:off x="5501395" y="4831309"/>
            <a:ext cx="1138410" cy="108813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Freeform 9">
            <a:extLst>
              <a:ext uri="{FF2B5EF4-FFF2-40B4-BE49-F238E27FC236}">
                <a16:creationId xmlns="" xmlns:a16="http://schemas.microsoft.com/office/drawing/2014/main" id="{0D1DB5DC-3ECA-FA44-905E-15ACAF4B8ECF}"/>
              </a:ext>
            </a:extLst>
          </p:cNvPr>
          <p:cNvSpPr>
            <a:spLocks/>
          </p:cNvSpPr>
          <p:nvPr userDrawn="1"/>
        </p:nvSpPr>
        <p:spPr bwMode="auto">
          <a:xfrm>
            <a:off x="6912751" y="4831309"/>
            <a:ext cx="1138410" cy="108813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Freeform 9">
            <a:extLst>
              <a:ext uri="{FF2B5EF4-FFF2-40B4-BE49-F238E27FC236}">
                <a16:creationId xmlns="" xmlns:a16="http://schemas.microsoft.com/office/drawing/2014/main" id="{CD1D295F-F7ED-D447-BC31-6D586338FD4C}"/>
              </a:ext>
            </a:extLst>
          </p:cNvPr>
          <p:cNvSpPr>
            <a:spLocks/>
          </p:cNvSpPr>
          <p:nvPr userDrawn="1"/>
        </p:nvSpPr>
        <p:spPr bwMode="auto">
          <a:xfrm>
            <a:off x="4090039" y="4831308"/>
            <a:ext cx="1138410" cy="108813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0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A3E9-CA6F-4BF2-9D7B-B5BDC140AB28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EAE6-899D-493A-9F3C-E719FF9E6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70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8FEB73F-1A3E-394A-AA59-620BB482D3AD}"/>
              </a:ext>
            </a:extLst>
          </p:cNvPr>
          <p:cNvSpPr/>
          <p:nvPr userDrawn="1"/>
        </p:nvSpPr>
        <p:spPr>
          <a:xfrm>
            <a:off x="398463" y="1692275"/>
            <a:ext cx="11430000" cy="478472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14A5D69-7F02-4A46-B9BB-35EF24D95F74}"/>
              </a:ext>
            </a:extLst>
          </p:cNvPr>
          <p:cNvSpPr/>
          <p:nvPr userDrawn="1"/>
        </p:nvSpPr>
        <p:spPr>
          <a:xfrm>
            <a:off x="398463" y="393700"/>
            <a:ext cx="11430000" cy="1298575"/>
          </a:xfrm>
          <a:prstGeom prst="rect">
            <a:avLst/>
          </a:prstGeom>
          <a:solidFill>
            <a:schemeClr val="tx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="" xmlns:a16="http://schemas.microsoft.com/office/drawing/2014/main" id="{96D10121-2170-DB42-A21F-4C57A7B80790}"/>
              </a:ext>
            </a:extLst>
          </p:cNvPr>
          <p:cNvSpPr>
            <a:spLocks/>
          </p:cNvSpPr>
          <p:nvPr userDrawn="1"/>
        </p:nvSpPr>
        <p:spPr bwMode="auto">
          <a:xfrm>
            <a:off x="1211263" y="242252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="" xmlns:a16="http://schemas.microsoft.com/office/drawing/2014/main" id="{E68D13C5-9DF3-0242-973D-78A6E9E7A421}"/>
              </a:ext>
            </a:extLst>
          </p:cNvPr>
          <p:cNvSpPr>
            <a:spLocks/>
          </p:cNvSpPr>
          <p:nvPr userDrawn="1"/>
        </p:nvSpPr>
        <p:spPr bwMode="auto">
          <a:xfrm>
            <a:off x="1211263" y="3838575"/>
            <a:ext cx="503237" cy="479425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10">
            <a:extLst>
              <a:ext uri="{FF2B5EF4-FFF2-40B4-BE49-F238E27FC236}">
                <a16:creationId xmlns="" xmlns:a16="http://schemas.microsoft.com/office/drawing/2014/main" id="{528EB13B-D870-8D4E-BCC8-469F47FBD02A}"/>
              </a:ext>
            </a:extLst>
          </p:cNvPr>
          <p:cNvSpPr>
            <a:spLocks/>
          </p:cNvSpPr>
          <p:nvPr userDrawn="1"/>
        </p:nvSpPr>
        <p:spPr bwMode="auto">
          <a:xfrm>
            <a:off x="1211263" y="5295900"/>
            <a:ext cx="503237" cy="479425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 11">
            <a:extLst>
              <a:ext uri="{FF2B5EF4-FFF2-40B4-BE49-F238E27FC236}">
                <a16:creationId xmlns="" xmlns:a16="http://schemas.microsoft.com/office/drawing/2014/main" id="{113ABE86-2528-5C4D-95C0-8EDFB1DFCD7B}"/>
              </a:ext>
            </a:extLst>
          </p:cNvPr>
          <p:cNvSpPr>
            <a:spLocks/>
          </p:cNvSpPr>
          <p:nvPr userDrawn="1"/>
        </p:nvSpPr>
        <p:spPr bwMode="auto">
          <a:xfrm>
            <a:off x="6370641" y="2444750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Freeform 12">
            <a:extLst>
              <a:ext uri="{FF2B5EF4-FFF2-40B4-BE49-F238E27FC236}">
                <a16:creationId xmlns="" xmlns:a16="http://schemas.microsoft.com/office/drawing/2014/main" id="{DAAB2BAB-3473-3441-964A-9419A3797339}"/>
              </a:ext>
            </a:extLst>
          </p:cNvPr>
          <p:cNvSpPr>
            <a:spLocks/>
          </p:cNvSpPr>
          <p:nvPr userDrawn="1"/>
        </p:nvSpPr>
        <p:spPr bwMode="auto">
          <a:xfrm>
            <a:off x="6370641" y="3860800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13">
            <a:extLst>
              <a:ext uri="{FF2B5EF4-FFF2-40B4-BE49-F238E27FC236}">
                <a16:creationId xmlns="" xmlns:a16="http://schemas.microsoft.com/office/drawing/2014/main" id="{1B5AA16D-9E77-8A4D-B8F6-F4BB571D9169}"/>
              </a:ext>
            </a:extLst>
          </p:cNvPr>
          <p:cNvSpPr>
            <a:spLocks/>
          </p:cNvSpPr>
          <p:nvPr userDrawn="1"/>
        </p:nvSpPr>
        <p:spPr bwMode="auto">
          <a:xfrm>
            <a:off x="6370641" y="531812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88938BB2-A07B-5445-BD83-273EC0D45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728" y="753589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="" xmlns:a16="http://schemas.microsoft.com/office/drawing/2014/main" id="{5F794336-3DC0-D649-8BEF-CADEEBEECD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9492" y="2348431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="" xmlns:a16="http://schemas.microsoft.com/office/drawing/2014/main" id="{8A8BE200-0CAE-1A48-BBFB-8AB094DBBD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29492" y="3759581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="" xmlns:a16="http://schemas.microsoft.com/office/drawing/2014/main" id="{51F7BEA8-2B68-A94D-84BF-46B8DC081B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29492" y="5216909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="" xmlns:a16="http://schemas.microsoft.com/office/drawing/2014/main" id="{FF78FDE7-159F-5C4F-94E0-AC1225D5EA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87536" y="2348431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="" xmlns:a16="http://schemas.microsoft.com/office/drawing/2014/main" id="{9DAFA1B1-FE49-2445-92A8-ECFF9714023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087536" y="3759581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="" xmlns:a16="http://schemas.microsoft.com/office/drawing/2014/main" id="{9C9039BA-C8BD-6A46-A9D0-BD29E1F0EA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87536" y="5230764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830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ives Option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2F497B6-986D-804C-81F3-B7BE26DCF083}"/>
              </a:ext>
            </a:extLst>
          </p:cNvPr>
          <p:cNvSpPr/>
          <p:nvPr userDrawn="1"/>
        </p:nvSpPr>
        <p:spPr>
          <a:xfrm>
            <a:off x="-1588" y="0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="" xmlns:a16="http://schemas.microsoft.com/office/drawing/2014/main" id="{CD9FD14F-866B-CE48-9941-4F2304B4C46E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201136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reeform 8">
            <a:extLst>
              <a:ext uri="{FF2B5EF4-FFF2-40B4-BE49-F238E27FC236}">
                <a16:creationId xmlns="" xmlns:a16="http://schemas.microsoft.com/office/drawing/2014/main" id="{70717FAF-6EEA-0D4B-9F85-3DB240679A7A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476091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Freeform 9">
            <a:extLst>
              <a:ext uri="{FF2B5EF4-FFF2-40B4-BE49-F238E27FC236}">
                <a16:creationId xmlns="" xmlns:a16="http://schemas.microsoft.com/office/drawing/2014/main" id="{9A5DF538-8BAA-4546-8249-1124F5FCC2EA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289401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="" xmlns:a16="http://schemas.microsoft.com/office/drawing/2014/main" id="{3D993824-973D-7C4F-9EBA-880A7D66BFFE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5684838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="" xmlns:a16="http://schemas.microsoft.com/office/drawing/2014/main" id="{3EC16C0A-A32A-C44A-9BE1-D13D0DD8E7BB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383857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713291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638301" y="2835866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1638301" y="3759396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1638301" y="5606457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638301" y="1912336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1638301" y="4682926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82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ives Option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8BB21E7-06DA-EB48-ABBE-2AE4753EB39F}"/>
              </a:ext>
            </a:extLst>
          </p:cNvPr>
          <p:cNvSpPr/>
          <p:nvPr userDrawn="1"/>
        </p:nvSpPr>
        <p:spPr>
          <a:xfrm>
            <a:off x="508000" y="390525"/>
            <a:ext cx="11125200" cy="152717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1A45808E-35EF-5542-BDDD-D8F68893B782}"/>
              </a:ext>
            </a:extLst>
          </p:cNvPr>
          <p:cNvSpPr/>
          <p:nvPr userDrawn="1"/>
        </p:nvSpPr>
        <p:spPr>
          <a:xfrm>
            <a:off x="508000" y="2552700"/>
            <a:ext cx="3322638" cy="33035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795F482-83D3-9242-A0BD-90FA8A982523}"/>
              </a:ext>
            </a:extLst>
          </p:cNvPr>
          <p:cNvSpPr/>
          <p:nvPr userDrawn="1"/>
        </p:nvSpPr>
        <p:spPr>
          <a:xfrm>
            <a:off x="8267700" y="2552700"/>
            <a:ext cx="3322638" cy="33035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0331901F-74D3-5B40-960F-970A3C8B14B9}"/>
              </a:ext>
            </a:extLst>
          </p:cNvPr>
          <p:cNvSpPr/>
          <p:nvPr userDrawn="1"/>
        </p:nvSpPr>
        <p:spPr>
          <a:xfrm>
            <a:off x="4387850" y="2552700"/>
            <a:ext cx="3322638" cy="33035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856701"/>
            <a:ext cx="11125200" cy="584789"/>
          </a:xfrm>
        </p:spPr>
        <p:txBody>
          <a:bodyPr>
            <a:noAutofit/>
          </a:bodyPr>
          <a:lstStyle>
            <a:lvl1pPr marL="0" algn="ctr">
              <a:defRPr sz="5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49357" y="3564835"/>
            <a:ext cx="3021496" cy="119766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="" xmlns:a16="http://schemas.microsoft.com/office/drawing/2014/main" id="{4A9ECE79-3623-1742-B02D-0EF962C692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15131" y="3564835"/>
            <a:ext cx="3034748" cy="119766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="" xmlns:a16="http://schemas.microsoft.com/office/drawing/2014/main" id="{F5159A3A-4068-1E45-96E8-79A4A1FDA7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05739" y="3564835"/>
            <a:ext cx="3048000" cy="119766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968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ule Title Option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CD73E3C-5E60-2441-9C1C-2FD2C9604D75}"/>
              </a:ext>
            </a:extLst>
          </p:cNvPr>
          <p:cNvSpPr/>
          <p:nvPr userDrawn="1"/>
        </p:nvSpPr>
        <p:spPr>
          <a:xfrm>
            <a:off x="508000" y="390525"/>
            <a:ext cx="11125200" cy="152717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893277"/>
            <a:ext cx="11125200" cy="584789"/>
          </a:xfrm>
        </p:spPr>
        <p:txBody>
          <a:bodyPr>
            <a:noAutofit/>
          </a:bodyPr>
          <a:lstStyle>
            <a:lvl1pPr marL="0" algn="ctr">
              <a:defRPr sz="5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16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ule Title Option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5F7F835-DAC2-214C-A864-CEAE615374F0}"/>
              </a:ext>
            </a:extLst>
          </p:cNvPr>
          <p:cNvSpPr/>
          <p:nvPr userDrawn="1"/>
        </p:nvSpPr>
        <p:spPr>
          <a:xfrm>
            <a:off x="0" y="0"/>
            <a:ext cx="1217295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8B3D2A36-C834-944C-B484-0557693020A6}"/>
              </a:ext>
            </a:extLst>
          </p:cNvPr>
          <p:cNvSpPr/>
          <p:nvPr userDrawn="1"/>
        </p:nvSpPr>
        <p:spPr>
          <a:xfrm>
            <a:off x="220663" y="700088"/>
            <a:ext cx="5489575" cy="5457825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 8">
            <a:extLst>
              <a:ext uri="{FF2B5EF4-FFF2-40B4-BE49-F238E27FC236}">
                <a16:creationId xmlns="" xmlns:a16="http://schemas.microsoft.com/office/drawing/2014/main" id="{04E32299-C0AC-0E46-9874-4681EE319FE5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178752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9">
            <a:extLst>
              <a:ext uri="{FF2B5EF4-FFF2-40B4-BE49-F238E27FC236}">
                <a16:creationId xmlns="" xmlns:a16="http://schemas.microsoft.com/office/drawing/2014/main" id="{CB86CF74-4F4C-F64E-936A-F3F3252F74D1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271621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10">
            <a:extLst>
              <a:ext uri="{FF2B5EF4-FFF2-40B4-BE49-F238E27FC236}">
                <a16:creationId xmlns="" xmlns:a16="http://schemas.microsoft.com/office/drawing/2014/main" id="{B875EAA0-4721-CB4D-A35B-37CDBFED00D4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3644900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="" xmlns:a16="http://schemas.microsoft.com/office/drawing/2014/main" id="{82864287-1380-A64F-A391-FF65C7D04F93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4573588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491" y="2452256"/>
            <a:ext cx="5084618" cy="1925780"/>
          </a:xfrm>
        </p:spPr>
        <p:txBody>
          <a:bodyPr>
            <a:noAutofit/>
          </a:bodyPr>
          <a:lstStyle>
            <a:lvl1pPr marL="0" algn="ctr">
              <a:defRPr sz="3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969458" y="2636890"/>
            <a:ext cx="4663741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969458" y="3564425"/>
            <a:ext cx="4663741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969458" y="1709355"/>
            <a:ext cx="4663741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969458" y="4491960"/>
            <a:ext cx="4663741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062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1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C5EC5E4-83ED-514F-853E-AB724778CD15}"/>
              </a:ext>
            </a:extLst>
          </p:cNvPr>
          <p:cNvSpPr/>
          <p:nvPr userDrawn="1"/>
        </p:nvSpPr>
        <p:spPr>
          <a:xfrm>
            <a:off x="515938" y="358775"/>
            <a:ext cx="11125200" cy="611822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C0FD9902-EDC6-AD4E-A5CD-9FBCAF7DE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625" y="461317"/>
            <a:ext cx="10008359" cy="1211047"/>
          </a:xfrm>
        </p:spPr>
        <p:txBody>
          <a:bodyPr>
            <a:noAutofit/>
          </a:bodyPr>
          <a:lstStyle>
            <a:lvl1pPr marL="0" algn="l">
              <a:defRPr sz="57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="" xmlns:a16="http://schemas.microsoft.com/office/drawing/2014/main" id="{67DDD03F-8E78-EA4B-A5F1-C9F6D3307B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3623" y="1874520"/>
            <a:ext cx="10008361" cy="4360024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137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2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B11CB33-1443-DA46-9095-750894B820AA}"/>
              </a:ext>
            </a:extLst>
          </p:cNvPr>
          <p:cNvSpPr/>
          <p:nvPr userDrawn="1"/>
        </p:nvSpPr>
        <p:spPr>
          <a:xfrm>
            <a:off x="515938" y="358775"/>
            <a:ext cx="11125200" cy="611822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EBFA4A0F-E771-C44B-8EF4-6CEFA69A8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625" y="461317"/>
            <a:ext cx="10008359" cy="1211047"/>
          </a:xfrm>
        </p:spPr>
        <p:txBody>
          <a:bodyPr>
            <a:noAutofit/>
          </a:bodyPr>
          <a:lstStyle>
            <a:lvl1pPr marL="0" algn="l">
              <a:defRPr sz="57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="" xmlns:a16="http://schemas.microsoft.com/office/drawing/2014/main" id="{6DBDA52E-DB09-F640-94B1-63297BC08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3623" y="1874520"/>
            <a:ext cx="10008361" cy="1988820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="" xmlns:a16="http://schemas.microsoft.com/office/drawing/2014/main" id="{EA88D9A0-D97F-B34B-A821-D51EEB1F01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3623" y="4057650"/>
            <a:ext cx="10008361" cy="1988820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237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D1C1A299-D8D3-684F-907C-2CDEC1AD5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FA0D0651-86F5-D44D-B5E6-CBD1D6869B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47D4A8-B509-9F41-95E2-FA9222474A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3458A7-00DB-2F4D-A10D-863E6495F149}" type="datetimeFigureOut">
              <a:rPr lang="en-US"/>
              <a:pPr>
                <a:defRPr/>
              </a:pPr>
              <a:t>4/22/2023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9BBAED-22F8-C546-AC32-8B7E19298D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C0B6A8-315C-1D47-8330-9680D2C2B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4B6B05-D73D-1A49-8C93-5682AA188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  <p:sldLayoutId id="2147483938" r:id="rId18"/>
    <p:sldLayoutId id="2147483939" r:id="rId19"/>
    <p:sldLayoutId id="2147483940" r:id="rId20"/>
    <p:sldLayoutId id="2147483941" r:id="rId21"/>
    <p:sldLayoutId id="2147483942" r:id="rId22"/>
    <p:sldLayoutId id="2147483943" r:id="rId23"/>
    <p:sldLayoutId id="2147483944" r:id="rId24"/>
    <p:sldLayoutId id="2147483945" r:id="rId2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 </a:t>
            </a:r>
            <a:r>
              <a:rPr lang="en-US" dirty="0" err="1" smtClean="0"/>
              <a:t>calentarnos</a:t>
            </a:r>
            <a:r>
              <a:rPr lang="en-US" dirty="0" smtClean="0"/>
              <a:t>…</a:t>
            </a:r>
            <a:r>
              <a:rPr lang="en-US" dirty="0" err="1" smtClean="0"/>
              <a:t>Identifique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siguientes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s-ES" dirty="0"/>
              <a:t>Escritor</a:t>
            </a:r>
          </a:p>
          <a:p>
            <a:pPr marL="342900" indent="-342900"/>
            <a:r>
              <a:rPr lang="es-ES" dirty="0"/>
              <a:t>Destinatarios</a:t>
            </a:r>
          </a:p>
          <a:p>
            <a:pPr marL="342900" indent="-342900"/>
            <a:r>
              <a:rPr lang="es-ES" dirty="0"/>
              <a:t>Situación de los destinatarios</a:t>
            </a:r>
          </a:p>
          <a:p>
            <a:pPr marL="342900" indent="-342900"/>
            <a:r>
              <a:rPr lang="es-ES" dirty="0"/>
              <a:t>Tres “s” del contenido del libro</a:t>
            </a:r>
          </a:p>
          <a:p>
            <a:pPr marL="342900" indent="-342900"/>
            <a:r>
              <a:rPr lang="es-ES" dirty="0"/>
              <a:t>Metáfora principal del libro</a:t>
            </a:r>
          </a:p>
        </p:txBody>
      </p:sp>
    </p:spTree>
    <p:extLst>
      <p:ext uri="{BB962C8B-B14F-4D97-AF65-F5344CB8AC3E}">
        <p14:creationId xmlns:p14="http://schemas.microsoft.com/office/powerpoint/2010/main" val="98697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="" xmlns:a16="http://schemas.microsoft.com/office/drawing/2014/main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Las </a:t>
            </a:r>
            <a:r>
              <a:rPr lang="en-US" altLang="en-US" dirty="0" err="1" smtClean="0"/>
              <a:t>pruebas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="" xmlns:a16="http://schemas.microsoft.com/office/drawing/2014/main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422692"/>
            <a:ext cx="9011478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n-US" altLang="en-US" dirty="0" smtClean="0">
                <a:ea typeface="Glegoo" pitchFamily="2" charset="0"/>
                <a:cs typeface="Glegoo" pitchFamily="2" charset="0"/>
              </a:rPr>
              <a:t>“…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afligidos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con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diversas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pruebas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…”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654" y="2386596"/>
            <a:ext cx="108654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“Un poco de tiempo”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“Si es necesario”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“Afligidos”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“Diversas pruebas” (2:12; 2:15; 2:19-20; 3:9; 3:15-16; 4:4)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“Para que” (7)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“alabanza, gloria y honor”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“revelación”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La fe resulta en… (8,9)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 smtClean="0"/>
          </a:p>
        </p:txBody>
      </p:sp>
    </p:spTree>
    <p:extLst>
      <p:ext uri="{BB962C8B-B14F-4D97-AF65-F5344CB8AC3E}">
        <p14:creationId xmlns:p14="http://schemas.microsoft.com/office/powerpoint/2010/main" val="21792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="" xmlns:a16="http://schemas.microsoft.com/office/drawing/2014/main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La </a:t>
            </a:r>
            <a:r>
              <a:rPr lang="en-US" altLang="en-US" dirty="0" err="1" smtClean="0"/>
              <a:t>grandeza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nuestra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salvación</a:t>
            </a:r>
            <a:r>
              <a:rPr lang="en-US" altLang="en-US" dirty="0" smtClean="0"/>
              <a:t> (10-12)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="" xmlns:a16="http://schemas.microsoft.com/office/drawing/2014/main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422692"/>
            <a:ext cx="9011478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n-US" altLang="en-US" dirty="0" smtClean="0">
                <a:ea typeface="Glegoo" pitchFamily="2" charset="0"/>
                <a:cs typeface="Glegoo" pitchFamily="2" charset="0"/>
              </a:rPr>
              <a:t>“…la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salvación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de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sus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almas…”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654" y="2386596"/>
            <a:ext cx="108654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Los profetas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Los apóstoles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El Espíritu Santo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Los ángeles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 smtClean="0"/>
          </a:p>
        </p:txBody>
      </p:sp>
    </p:spTree>
    <p:extLst>
      <p:ext uri="{BB962C8B-B14F-4D97-AF65-F5344CB8AC3E}">
        <p14:creationId xmlns:p14="http://schemas.microsoft.com/office/powerpoint/2010/main" val="393726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="" xmlns:a16="http://schemas.microsoft.com/office/drawing/2014/main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Productos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salvación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="" xmlns:a16="http://schemas.microsoft.com/office/drawing/2014/main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422692"/>
            <a:ext cx="9011478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n-US" altLang="en-US" dirty="0" smtClean="0">
                <a:ea typeface="Glegoo" pitchFamily="2" charset="0"/>
                <a:cs typeface="Glegoo" pitchFamily="2" charset="0"/>
              </a:rPr>
              <a:t>“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Por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tanto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…”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654" y="2386596"/>
            <a:ext cx="55868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Nuestro</a:t>
            </a:r>
            <a:r>
              <a:rPr lang="en-US" sz="2400" b="1" dirty="0"/>
              <a:t> Salvador</a:t>
            </a:r>
          </a:p>
          <a:p>
            <a:pPr lvl="1"/>
            <a:r>
              <a:rPr lang="es-ES" sz="2400" dirty="0"/>
              <a:t>“como Aquel que los llamó” (15)</a:t>
            </a:r>
            <a:endParaRPr lang="en-US" sz="2400" dirty="0"/>
          </a:p>
          <a:p>
            <a:pPr lvl="1"/>
            <a:r>
              <a:rPr lang="es-ES" sz="2400" dirty="0"/>
              <a:t>“Si invocan como Padre” (17)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Nuestra</a:t>
            </a:r>
            <a:r>
              <a:rPr lang="en-US" sz="2400" b="1" dirty="0"/>
              <a:t> </a:t>
            </a:r>
            <a:r>
              <a:rPr lang="en-US" sz="2400" b="1" dirty="0" err="1"/>
              <a:t>salvación</a:t>
            </a:r>
            <a:endParaRPr lang="en-US" sz="2400" b="1" dirty="0"/>
          </a:p>
          <a:p>
            <a:pPr lvl="1"/>
            <a:r>
              <a:rPr lang="es-ES" sz="2400" dirty="0"/>
              <a:t>“saben que…fueron redimidos…” (18)</a:t>
            </a:r>
            <a:endParaRPr lang="en-US" sz="2400" dirty="0"/>
          </a:p>
          <a:p>
            <a:pPr lvl="1"/>
            <a:r>
              <a:rPr lang="es-ES" sz="2400" dirty="0"/>
              <a:t>“puesto que…ustedes han purificado sus almas”</a:t>
            </a:r>
            <a:endParaRPr lang="en-US" sz="2400" dirty="0"/>
          </a:p>
          <a:p>
            <a:pPr lvl="1"/>
            <a:r>
              <a:rPr lang="es-ES" sz="2400" dirty="0"/>
              <a:t>“pues han nacido de nuevo” (23)</a:t>
            </a:r>
            <a:endParaRPr lang="en-US" sz="2400" dirty="0"/>
          </a:p>
          <a:p>
            <a:pPr lvl="1"/>
            <a:r>
              <a:rPr lang="es-ES" sz="2400" dirty="0"/>
              <a:t>“si es que han probado la bondad del Señor” (2:3)</a:t>
            </a:r>
            <a:endParaRPr lang="en-US" sz="2400" dirty="0"/>
          </a:p>
          <a:p>
            <a:pPr lvl="1"/>
            <a:r>
              <a:rPr lang="es-ES" sz="2400" dirty="0"/>
              <a:t>“han recibido misericordia</a:t>
            </a:r>
            <a:r>
              <a:rPr lang="es-ES" sz="2400" dirty="0" smtClean="0"/>
              <a:t>”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5905500" y="2386596"/>
            <a:ext cx="58737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b="1" dirty="0"/>
              <a:t>Nuestra nueva identidad</a:t>
            </a:r>
            <a:endParaRPr lang="en-US" sz="2400" b="1" dirty="0"/>
          </a:p>
          <a:p>
            <a:pPr lvl="2"/>
            <a:r>
              <a:rPr lang="es-ES" sz="2400" dirty="0"/>
              <a:t>“</a:t>
            </a:r>
            <a:r>
              <a:rPr lang="es-ES" sz="2400" dirty="0" err="1"/>
              <a:t>co</a:t>
            </a:r>
            <a:r>
              <a:rPr lang="en-US" sz="2400" dirty="0" err="1"/>
              <a:t>mo</a:t>
            </a:r>
            <a:r>
              <a:rPr lang="en-US" sz="2400" dirty="0"/>
              <a:t> </a:t>
            </a:r>
            <a:r>
              <a:rPr lang="en-US" sz="2400" dirty="0" err="1"/>
              <a:t>hijos</a:t>
            </a:r>
            <a:r>
              <a:rPr lang="en-US" sz="2400" dirty="0"/>
              <a:t> </a:t>
            </a:r>
            <a:r>
              <a:rPr lang="en-US" sz="2400" dirty="0" err="1"/>
              <a:t>obedientes</a:t>
            </a:r>
            <a:r>
              <a:rPr lang="en-US" sz="2400" dirty="0"/>
              <a:t>” (14)</a:t>
            </a:r>
          </a:p>
          <a:p>
            <a:pPr lvl="2"/>
            <a:r>
              <a:rPr lang="es-ES" sz="2400" dirty="0"/>
              <a:t>“son creyentes en Dios” (21)</a:t>
            </a:r>
            <a:endParaRPr lang="en-US" sz="2400" dirty="0"/>
          </a:p>
          <a:p>
            <a:pPr lvl="2"/>
            <a:r>
              <a:rPr lang="en-US" sz="2400" dirty="0"/>
              <a:t>“</a:t>
            </a:r>
            <a:r>
              <a:rPr lang="en-US" sz="2400" dirty="0" err="1"/>
              <a:t>escogida</a:t>
            </a:r>
            <a:r>
              <a:rPr lang="en-US" sz="2400" dirty="0"/>
              <a:t>” (2:4)</a:t>
            </a:r>
          </a:p>
          <a:p>
            <a:pPr lvl="2"/>
            <a:r>
              <a:rPr lang="es-ES" sz="2400" dirty="0"/>
              <a:t>“ustedes </a:t>
            </a:r>
            <a:r>
              <a:rPr lang="es-ES" sz="2400" dirty="0" smtClean="0"/>
              <a:t>son </a:t>
            </a:r>
            <a:r>
              <a:rPr lang="es-ES" sz="2400" dirty="0"/>
              <a:t>linaje escogido”, etc. (2:9)</a:t>
            </a:r>
            <a:endParaRPr lang="en-US" sz="2400" dirty="0"/>
          </a:p>
          <a:p>
            <a:pPr lvl="2"/>
            <a:r>
              <a:rPr lang="es-ES" sz="2400" dirty="0"/>
              <a:t>“ustedes…ahora son el pueblo de Dios” (2:10)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51365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="" xmlns:a16="http://schemas.microsoft.com/office/drawing/2014/main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Productos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salvación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="" xmlns:a16="http://schemas.microsoft.com/office/drawing/2014/main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422692"/>
            <a:ext cx="9011478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n-US" altLang="en-US" dirty="0" smtClean="0">
                <a:ea typeface="Glegoo" pitchFamily="2" charset="0"/>
                <a:cs typeface="Glegoo" pitchFamily="2" charset="0"/>
              </a:rPr>
              <a:t>“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Por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tanto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…”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654" y="2386596"/>
            <a:ext cx="55868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 smtClean="0"/>
              <a:t>Santidad (13-16)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 smtClean="0"/>
              <a:t>Temor (17-21)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 smtClean="0"/>
              <a:t>Amor (1:22 – 2:1)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70721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Sanación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mi </a:t>
            </a:r>
            <a:r>
              <a:rPr lang="en-US" dirty="0" err="1" smtClean="0"/>
              <a:t>ser</a:t>
            </a:r>
            <a:r>
              <a:rPr lang="en-US" dirty="0" smtClean="0"/>
              <a:t>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ES" dirty="0" smtClean="0"/>
              <a:t>¡</a:t>
            </a:r>
            <a:r>
              <a:rPr lang="es-ES" dirty="0"/>
              <a:t>O qué gran salvación hay en Cristo! </a:t>
            </a:r>
          </a:p>
          <a:p>
            <a:pPr marL="0" indent="0" algn="ctr">
              <a:buNone/>
            </a:pPr>
            <a:r>
              <a:rPr lang="es-ES" dirty="0"/>
              <a:t>Desde </a:t>
            </a:r>
            <a:r>
              <a:rPr lang="es-ES" dirty="0" err="1"/>
              <a:t>la_antigüedad</a:t>
            </a:r>
            <a:r>
              <a:rPr lang="es-ES" dirty="0"/>
              <a:t> </a:t>
            </a:r>
            <a:r>
              <a:rPr lang="es-ES" dirty="0" err="1"/>
              <a:t>se_anunció</a:t>
            </a:r>
            <a:r>
              <a:rPr lang="es-ES" dirty="0"/>
              <a:t>;</a:t>
            </a:r>
          </a:p>
          <a:p>
            <a:pPr marL="0" indent="0" algn="ctr">
              <a:buNone/>
            </a:pPr>
            <a:r>
              <a:rPr lang="es-ES" dirty="0"/>
              <a:t>Aun los ángeles quieren mirarla.</a:t>
            </a:r>
          </a:p>
          <a:p>
            <a:pPr marL="0" indent="0" algn="ctr">
              <a:buNone/>
            </a:pPr>
            <a:r>
              <a:rPr lang="es-ES" dirty="0"/>
              <a:t>¡</a:t>
            </a:r>
            <a:r>
              <a:rPr lang="es-ES" dirty="0" err="1"/>
              <a:t>Gloria_al</a:t>
            </a:r>
            <a:r>
              <a:rPr lang="es-ES" dirty="0"/>
              <a:t> crucificado Señor!</a:t>
            </a:r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/>
              <a:t>CORO</a:t>
            </a:r>
          </a:p>
          <a:p>
            <a:pPr marL="0" indent="0" algn="ctr">
              <a:buNone/>
            </a:pPr>
            <a:r>
              <a:rPr lang="es-ES" dirty="0"/>
              <a:t>Fue juzgado por mí, </a:t>
            </a:r>
          </a:p>
          <a:p>
            <a:pPr marL="0" indent="0" algn="ctr">
              <a:buNone/>
            </a:pPr>
            <a:r>
              <a:rPr lang="es-ES" dirty="0"/>
              <a:t>calumniado por mí,</a:t>
            </a:r>
          </a:p>
          <a:p>
            <a:pPr marL="0" indent="0" algn="ctr">
              <a:buNone/>
            </a:pPr>
            <a:r>
              <a:rPr lang="es-ES" dirty="0"/>
              <a:t>Sufrió lágrimas, clavos, </a:t>
            </a:r>
            <a:r>
              <a:rPr lang="es-ES" dirty="0" err="1"/>
              <a:t>y_espinas</a:t>
            </a:r>
            <a:r>
              <a:rPr lang="es-ES" dirty="0"/>
              <a:t> por </a:t>
            </a:r>
            <a:r>
              <a:rPr lang="es-ES" dirty="0" smtClean="0"/>
              <a:t>mí.</a:t>
            </a:r>
            <a:endParaRPr lang="es-ES" dirty="0"/>
          </a:p>
          <a:p>
            <a:pPr marL="0" indent="0" algn="ctr">
              <a:buNone/>
            </a:pPr>
            <a:r>
              <a:rPr lang="es-ES" dirty="0"/>
              <a:t>Dulce es </a:t>
            </a:r>
            <a:r>
              <a:rPr lang="es-ES" dirty="0" err="1"/>
              <a:t>que_en</a:t>
            </a:r>
            <a:r>
              <a:rPr lang="es-ES" dirty="0"/>
              <a:t> mi ser </a:t>
            </a:r>
          </a:p>
          <a:p>
            <a:pPr marL="0" indent="0" algn="ctr">
              <a:buNone/>
            </a:pPr>
            <a:r>
              <a:rPr lang="es-ES" dirty="0"/>
              <a:t>sanación </a:t>
            </a:r>
            <a:r>
              <a:rPr lang="es-ES" dirty="0" err="1"/>
              <a:t>puede_haber</a:t>
            </a:r>
            <a:endParaRPr lang="es-ES" dirty="0"/>
          </a:p>
          <a:p>
            <a:pPr marL="0" indent="0" algn="ctr">
              <a:buNone/>
            </a:pPr>
            <a:r>
              <a:rPr lang="es-ES" dirty="0"/>
              <a:t>Por Jesús, que </a:t>
            </a:r>
            <a:r>
              <a:rPr lang="es-ES" dirty="0" err="1"/>
              <a:t>fue_herido</a:t>
            </a:r>
            <a:r>
              <a:rPr lang="es-ES" dirty="0"/>
              <a:t> por mí.</a:t>
            </a:r>
          </a:p>
          <a:p>
            <a:pPr marL="0" indent="0" algn="ctr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91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Sanación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mi </a:t>
            </a:r>
            <a:r>
              <a:rPr lang="en-US" dirty="0" err="1" smtClean="0"/>
              <a:t>ser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ES" dirty="0" smtClean="0"/>
              <a:t>Cual </a:t>
            </a:r>
            <a:r>
              <a:rPr lang="es-ES" dirty="0"/>
              <a:t>cordero que </a:t>
            </a:r>
            <a:r>
              <a:rPr lang="es-ES" dirty="0" err="1"/>
              <a:t>va_al</a:t>
            </a:r>
            <a:r>
              <a:rPr lang="es-ES" dirty="0"/>
              <a:t> matadero,</a:t>
            </a:r>
          </a:p>
          <a:p>
            <a:pPr marL="0" indent="0" algn="ctr">
              <a:buNone/>
            </a:pPr>
            <a:r>
              <a:rPr lang="es-ES" dirty="0"/>
              <a:t>No maldijo </a:t>
            </a:r>
            <a:r>
              <a:rPr lang="es-ES" dirty="0" err="1"/>
              <a:t>ni_amenazó</a:t>
            </a:r>
            <a:r>
              <a:rPr lang="es-ES" dirty="0"/>
              <a:t> Él.</a:t>
            </a:r>
          </a:p>
          <a:p>
            <a:pPr marL="0" indent="0" algn="ctr">
              <a:buNone/>
            </a:pPr>
            <a:r>
              <a:rPr lang="es-ES" dirty="0" err="1"/>
              <a:t>Cristo,_ayúdame</a:t>
            </a:r>
            <a:r>
              <a:rPr lang="es-ES" dirty="0"/>
              <a:t> cuando </a:t>
            </a:r>
            <a:r>
              <a:rPr lang="es-ES" dirty="0" err="1"/>
              <a:t>me_enojo</a:t>
            </a:r>
            <a:r>
              <a:rPr lang="es-ES" dirty="0"/>
              <a:t>,</a:t>
            </a:r>
          </a:p>
          <a:p>
            <a:pPr marL="0" indent="0" algn="ctr">
              <a:buNone/>
            </a:pPr>
            <a:r>
              <a:rPr lang="es-ES" dirty="0"/>
              <a:t>Tus pisadas yo seguiré, fiel.</a:t>
            </a:r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dirty="0" smtClean="0"/>
              <a:t>CORO</a:t>
            </a:r>
            <a:endParaRPr lang="es-ES" dirty="0"/>
          </a:p>
          <a:p>
            <a:pPr marL="0" indent="0" algn="ctr">
              <a:buNone/>
            </a:pPr>
            <a:r>
              <a:rPr lang="es-ES" dirty="0"/>
              <a:t>Fue juzgado por mí, </a:t>
            </a:r>
          </a:p>
          <a:p>
            <a:pPr marL="0" indent="0" algn="ctr">
              <a:buNone/>
            </a:pPr>
            <a:r>
              <a:rPr lang="es-ES" dirty="0"/>
              <a:t>calumniado por mí,</a:t>
            </a:r>
          </a:p>
          <a:p>
            <a:pPr marL="0" indent="0" algn="ctr">
              <a:buNone/>
            </a:pPr>
            <a:r>
              <a:rPr lang="es-ES" dirty="0"/>
              <a:t>Sufrió lágrimas, clavos, </a:t>
            </a:r>
            <a:r>
              <a:rPr lang="es-ES" dirty="0" err="1"/>
              <a:t>y_espinas</a:t>
            </a:r>
            <a:r>
              <a:rPr lang="es-ES" dirty="0"/>
              <a:t> por </a:t>
            </a:r>
            <a:r>
              <a:rPr lang="es-ES" dirty="0" smtClean="0"/>
              <a:t>mí.</a:t>
            </a:r>
            <a:endParaRPr lang="es-ES" dirty="0"/>
          </a:p>
          <a:p>
            <a:pPr marL="0" indent="0" algn="ctr">
              <a:buNone/>
            </a:pPr>
            <a:r>
              <a:rPr lang="es-ES" dirty="0"/>
              <a:t>Dulce es </a:t>
            </a:r>
            <a:r>
              <a:rPr lang="es-ES" dirty="0" err="1"/>
              <a:t>que_en</a:t>
            </a:r>
            <a:r>
              <a:rPr lang="es-ES" dirty="0"/>
              <a:t> mi ser </a:t>
            </a:r>
          </a:p>
          <a:p>
            <a:pPr marL="0" indent="0" algn="ctr">
              <a:buNone/>
            </a:pPr>
            <a:r>
              <a:rPr lang="es-ES" dirty="0"/>
              <a:t>sanación </a:t>
            </a:r>
            <a:r>
              <a:rPr lang="es-ES" dirty="0" err="1"/>
              <a:t>puede_haber</a:t>
            </a:r>
            <a:endParaRPr lang="es-ES" dirty="0"/>
          </a:p>
          <a:p>
            <a:pPr marL="0" indent="0" algn="ctr">
              <a:buNone/>
            </a:pPr>
            <a:r>
              <a:rPr lang="es-ES" dirty="0"/>
              <a:t>Por Jesús, que </a:t>
            </a:r>
            <a:r>
              <a:rPr lang="es-ES" dirty="0" err="1"/>
              <a:t>fue_herido</a:t>
            </a:r>
            <a:r>
              <a:rPr lang="es-ES" dirty="0"/>
              <a:t> por mí.</a:t>
            </a:r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634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Sanación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mi </a:t>
            </a:r>
            <a:r>
              <a:rPr lang="en-US" dirty="0" err="1" smtClean="0"/>
              <a:t>ser</a:t>
            </a:r>
            <a:r>
              <a:rPr lang="en-US" dirty="0" smtClean="0"/>
              <a:t>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ES" dirty="0"/>
              <a:t>Tu palabra que vive me salva</a:t>
            </a:r>
          </a:p>
          <a:p>
            <a:pPr marL="0" indent="0" algn="ctr">
              <a:buNone/>
            </a:pPr>
            <a:r>
              <a:rPr lang="es-ES" dirty="0" err="1"/>
              <a:t>Para_un</a:t>
            </a:r>
            <a:r>
              <a:rPr lang="es-ES" dirty="0"/>
              <a:t> puro amor fraternal;</a:t>
            </a:r>
          </a:p>
          <a:p>
            <a:pPr marL="0" indent="0" algn="ctr">
              <a:buNone/>
            </a:pPr>
            <a:r>
              <a:rPr lang="es-ES" dirty="0"/>
              <a:t>Redención trae la sangre de Cristo</a:t>
            </a:r>
          </a:p>
          <a:p>
            <a:pPr marL="0" indent="0" algn="ctr">
              <a:buNone/>
            </a:pPr>
            <a:r>
              <a:rPr lang="es-ES" dirty="0" err="1"/>
              <a:t>Y_esperanza</a:t>
            </a:r>
            <a:r>
              <a:rPr lang="es-ES" dirty="0"/>
              <a:t> que viva está.</a:t>
            </a:r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dirty="0" smtClean="0"/>
              <a:t>CORO</a:t>
            </a:r>
            <a:endParaRPr lang="es-ES" dirty="0"/>
          </a:p>
          <a:p>
            <a:pPr marL="0" indent="0" algn="ctr">
              <a:buNone/>
            </a:pPr>
            <a:r>
              <a:rPr lang="es-ES" dirty="0"/>
              <a:t>Fue juzgado por mí, </a:t>
            </a:r>
          </a:p>
          <a:p>
            <a:pPr marL="0" indent="0" algn="ctr">
              <a:buNone/>
            </a:pPr>
            <a:r>
              <a:rPr lang="es-ES" dirty="0"/>
              <a:t>calumniado por mí,</a:t>
            </a:r>
          </a:p>
          <a:p>
            <a:pPr marL="0" indent="0" algn="ctr">
              <a:buNone/>
            </a:pPr>
            <a:r>
              <a:rPr lang="es-ES" dirty="0"/>
              <a:t>Sufrió lágrimas, clavos, </a:t>
            </a:r>
            <a:r>
              <a:rPr lang="es-ES" dirty="0" err="1"/>
              <a:t>y_espinas</a:t>
            </a:r>
            <a:r>
              <a:rPr lang="es-ES" dirty="0"/>
              <a:t> por </a:t>
            </a:r>
            <a:r>
              <a:rPr lang="es-ES" dirty="0" smtClean="0"/>
              <a:t>mí.</a:t>
            </a:r>
            <a:endParaRPr lang="es-ES" dirty="0"/>
          </a:p>
          <a:p>
            <a:pPr marL="0" indent="0" algn="ctr">
              <a:buNone/>
            </a:pPr>
            <a:r>
              <a:rPr lang="es-ES" dirty="0"/>
              <a:t>Dulce es </a:t>
            </a:r>
            <a:r>
              <a:rPr lang="es-ES" dirty="0" err="1"/>
              <a:t>que_en</a:t>
            </a:r>
            <a:r>
              <a:rPr lang="es-ES" dirty="0"/>
              <a:t> mi ser </a:t>
            </a:r>
          </a:p>
          <a:p>
            <a:pPr marL="0" indent="0" algn="ctr">
              <a:buNone/>
            </a:pPr>
            <a:r>
              <a:rPr lang="es-ES" dirty="0"/>
              <a:t>sanación </a:t>
            </a:r>
            <a:r>
              <a:rPr lang="es-ES" dirty="0" err="1"/>
              <a:t>puede_haber</a:t>
            </a:r>
            <a:endParaRPr lang="es-ES" dirty="0"/>
          </a:p>
          <a:p>
            <a:pPr marL="0" indent="0" algn="ctr">
              <a:buNone/>
            </a:pPr>
            <a:r>
              <a:rPr lang="es-ES" dirty="0"/>
              <a:t>Por Jesús, que </a:t>
            </a:r>
            <a:r>
              <a:rPr lang="es-ES" dirty="0" err="1"/>
              <a:t>fue_herido</a:t>
            </a:r>
            <a:r>
              <a:rPr lang="es-ES" dirty="0"/>
              <a:t> por mí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124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="" xmlns:a16="http://schemas.microsoft.com/office/drawing/2014/main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8" y="715963"/>
            <a:ext cx="9713912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Objetivos</a:t>
            </a:r>
            <a:r>
              <a:rPr lang="en-US" altLang="en-US" dirty="0" smtClean="0"/>
              <a:t> – </a:t>
            </a:r>
            <a:r>
              <a:rPr lang="en-US" altLang="en-US" dirty="0" err="1" smtClean="0"/>
              <a:t>Lección</a:t>
            </a:r>
            <a:r>
              <a:rPr lang="en-US" altLang="en-US" dirty="0" smtClean="0"/>
              <a:t> </a:t>
            </a:r>
            <a:r>
              <a:rPr lang="en-US" altLang="en-US" dirty="0" smtClean="0"/>
              <a:t>2 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="" xmlns:a16="http://schemas.microsoft.com/office/drawing/2014/main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05799" y="1635125"/>
            <a:ext cx="5205046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s-ES" altLang="en-US" dirty="0" smtClean="0">
                <a:ea typeface="Glegoo" pitchFamily="2" charset="0"/>
                <a:cs typeface="Glegoo" pitchFamily="2" charset="0"/>
              </a:rPr>
              <a:t>Metas - información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418" y="2652865"/>
            <a:ext cx="49217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Elementos que hacen nuestra salvación tan maravillosa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Conductas específicas que son el producto natural de nuestra salvación</a:t>
            </a: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C25DC482-24F8-1548-A70F-D20252521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8950" y="1635125"/>
            <a:ext cx="5205046" cy="8413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64008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9763"/>
            <a:r>
              <a:rPr lang="es-ES" altLang="en-US" dirty="0" smtClean="0">
                <a:ea typeface="Glegoo" pitchFamily="2" charset="0"/>
                <a:cs typeface="Glegoo" pitchFamily="2" charset="0"/>
              </a:rPr>
              <a:t>Metas espirituales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8950" y="2652864"/>
            <a:ext cx="49217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Estar más agradecido por mi salvación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Identificar en qué no armoniza mi conducta con mi nueva identidad </a:t>
            </a: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553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 animBg="1"/>
      <p:bldP spid="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Conclusión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Orar</a:t>
            </a:r>
            <a:r>
              <a:rPr lang="en-US" dirty="0" smtClean="0"/>
              <a:t> a </a:t>
            </a:r>
            <a:r>
              <a:rPr lang="en-US" dirty="0" err="1" smtClean="0"/>
              <a:t>través</a:t>
            </a:r>
            <a:r>
              <a:rPr lang="en-US" dirty="0" smtClean="0"/>
              <a:t> el </a:t>
            </a:r>
            <a:r>
              <a:rPr lang="en-US" dirty="0" err="1" smtClean="0"/>
              <a:t>texto</a:t>
            </a:r>
            <a:endParaRPr lang="en-US" dirty="0" smtClean="0"/>
          </a:p>
          <a:p>
            <a:r>
              <a:rPr lang="en-US" dirty="0" err="1" smtClean="0"/>
              <a:t>Recordatorio</a:t>
            </a:r>
            <a:r>
              <a:rPr lang="en-US" dirty="0" smtClean="0"/>
              <a:t>: </a:t>
            </a:r>
            <a:r>
              <a:rPr lang="en-US" dirty="0" err="1" smtClean="0"/>
              <a:t>preparación</a:t>
            </a:r>
            <a:r>
              <a:rPr lang="en-US" dirty="0" smtClean="0"/>
              <a:t> y </a:t>
            </a:r>
            <a:r>
              <a:rPr lang="en-US" dirty="0" err="1" smtClean="0"/>
              <a:t>materiales</a:t>
            </a:r>
            <a:endParaRPr lang="en-US" dirty="0" smtClean="0"/>
          </a:p>
          <a:p>
            <a:r>
              <a:rPr lang="en-US" dirty="0" err="1" smtClean="0"/>
              <a:t>Memorizar</a:t>
            </a:r>
            <a:r>
              <a:rPr lang="en-US" dirty="0" smtClean="0"/>
              <a:t> 2:9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s-ES" i="1" dirty="0"/>
              <a:t>Pero ustedes son linaje escogido, real sacerdocio, nación santa, pueblo adquirido para posesión de Dios, a fin de que anuncien las virtudes de Aquel que los llamó de las tinieblas a Su luz admirable. 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579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="" xmlns:a16="http://schemas.microsoft.com/office/drawing/2014/main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Destinatarios</a:t>
            </a:r>
            <a:r>
              <a:rPr lang="en-US" altLang="en-US" dirty="0" smtClean="0"/>
              <a:t>: </a:t>
            </a:r>
            <a:r>
              <a:rPr lang="en-US" altLang="en-US" dirty="0" err="1" smtClean="0"/>
              <a:t>Cristianos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en</a:t>
            </a:r>
            <a:r>
              <a:rPr lang="en-US" altLang="en-US" dirty="0" smtClean="0"/>
              <a:t> Asia </a:t>
            </a:r>
            <a:r>
              <a:rPr lang="en-US" altLang="en-US" dirty="0" err="1" smtClean="0"/>
              <a:t>Menor</a:t>
            </a:r>
            <a:r>
              <a:rPr lang="en-US" altLang="en-US" dirty="0" smtClean="0"/>
              <a:t> (1:1)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9113" y="2663687"/>
            <a:ext cx="10747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4" name="Picture 3" descr="https://graciayvida.com/wp-content/uploads/2018/02/Map_Anatolia_ancient_regions-es.svg_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936" y="1576034"/>
            <a:ext cx="7537037" cy="48734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496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" y="3"/>
          <a:ext cx="12191995" cy="70192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655655"/>
                <a:gridCol w="1725998"/>
                <a:gridCol w="3213926"/>
                <a:gridCol w="2889288"/>
                <a:gridCol w="2707128"/>
              </a:tblGrid>
              <a:tr h="2936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 smtClean="0">
                          <a:effectLst/>
                        </a:rPr>
                        <a:t>Contexto</a:t>
                      </a:r>
                      <a:r>
                        <a:rPr lang="en-US" sz="1500" baseline="0" dirty="0" smtClean="0">
                          <a:effectLst/>
                        </a:rPr>
                        <a:t> del A.T.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Abraham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Éxodo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La huida de David de Saúl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Cautiverio en Babilonia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</a:tr>
              <a:tr h="146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Persona principal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Abraham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Moisés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David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Daniel, otros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</a:tr>
              <a:tr h="5935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Grupo de personas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Abraham y </a:t>
                      </a:r>
                      <a:r>
                        <a:rPr lang="en-US" sz="1500" dirty="0" err="1">
                          <a:effectLst/>
                        </a:rPr>
                        <a:t>familia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Israelitas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Inocente, perseguido (extensión al grupo en 1 Sam. 22:2)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“Desterrados” judíos (Esdras 9:4; 10:6)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</a:tr>
              <a:tr h="146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Patria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Ur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Canaán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La nación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Judá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</a:tr>
              <a:tr h="146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Ubicación</a:t>
                      </a:r>
                      <a:r>
                        <a:rPr lang="en-US" sz="1500" dirty="0">
                          <a:effectLst/>
                        </a:rPr>
                        <a:t> actual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Canaán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Desierto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Desierto, cuevas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Babilonia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</a:tr>
              <a:tr h="20147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Idea general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Llamados del hogar/ forma de vida, se sale por fe, viviendo como extranjeros y peregrinos, esperando heredar las promesas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Rescatados de la esclavitud, hecho pueblo, se les da una nueva ley/forma de vida, en camino a la herencia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Se sufre a manos de perseguidores irrazonables a pesar de la inocencia y, de hecho, el servicio leal; la futura realeza espera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Actualmente favorecidos a pesar de las circunstancias aparentes (</a:t>
                      </a:r>
                      <a:r>
                        <a:rPr lang="es-ES" sz="1500" dirty="0" err="1">
                          <a:effectLst/>
                        </a:rPr>
                        <a:t>Jer</a:t>
                      </a:r>
                      <a:r>
                        <a:rPr lang="es-ES" sz="1500" dirty="0">
                          <a:effectLst/>
                        </a:rPr>
                        <a:t>. 24); se tiene que </a:t>
                      </a:r>
                      <a:r>
                        <a:rPr lang="es-ES" sz="1500" dirty="0" smtClean="0">
                          <a:effectLst/>
                        </a:rPr>
                        <a:t>ganar la vida en </a:t>
                      </a:r>
                      <a:r>
                        <a:rPr lang="es-ES" sz="1500" dirty="0">
                          <a:effectLst/>
                        </a:rPr>
                        <a:t>una nación gentil; oprimidos por la gran potencia mundial; siempre </a:t>
                      </a:r>
                      <a:r>
                        <a:rPr lang="es-ES" sz="1500" dirty="0" smtClean="0">
                          <a:effectLst/>
                        </a:rPr>
                        <a:t>listos para </a:t>
                      </a:r>
                      <a:r>
                        <a:rPr lang="es-ES" sz="1500" dirty="0">
                          <a:effectLst/>
                        </a:rPr>
                        <a:t>volver en el momento que se haga el llamado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</a:tr>
              <a:tr h="2936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Pastor (2:25; 5:4)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Abraham (Gén. 47:3), Dios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Moisés (Núm. 27:17); Dios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David (Sal. 78:70-72); Dios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Ciro (Isa. 44:28); Dios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</a:tr>
              <a:tr h="17192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Referencias en 1 Pedro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Génesis 23:4 (Septuaginta: “paroikous kai parepidēmous”)</a:t>
                      </a:r>
                      <a:endParaRPr lang="en-US" sz="15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con 2:11;</a:t>
                      </a:r>
                      <a:endParaRPr lang="en-US" sz="15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3:1-7; énfasis en la fe (1:5,8,21, etc.)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Herencia 1:4; rociados 1:2 con </a:t>
                      </a:r>
                      <a:r>
                        <a:rPr lang="es-ES" sz="1500" dirty="0" err="1">
                          <a:effectLst/>
                        </a:rPr>
                        <a:t>Éx</a:t>
                      </a:r>
                      <a:r>
                        <a:rPr lang="es-ES" sz="1500" dirty="0">
                          <a:effectLst/>
                        </a:rPr>
                        <a:t>. 24:8; lomos ceñidos 1:13 con </a:t>
                      </a:r>
                      <a:r>
                        <a:rPr lang="es-ES" sz="1500" dirty="0" err="1">
                          <a:effectLst/>
                        </a:rPr>
                        <a:t>Éx</a:t>
                      </a:r>
                      <a:r>
                        <a:rPr lang="es-ES" sz="1500" dirty="0">
                          <a:effectLst/>
                        </a:rPr>
                        <a:t>. 12:11; sed santos 1:16 con Lev. 11:44; oro 1:18 con </a:t>
                      </a:r>
                      <a:r>
                        <a:rPr lang="es-ES" sz="1500" dirty="0" err="1">
                          <a:effectLst/>
                        </a:rPr>
                        <a:t>Éx</a:t>
                      </a:r>
                      <a:r>
                        <a:rPr lang="es-ES" sz="1500" dirty="0">
                          <a:effectLst/>
                        </a:rPr>
                        <a:t>. 32?; cordero sin mancha 1:19 con </a:t>
                      </a:r>
                      <a:r>
                        <a:rPr lang="es-ES" sz="1500" dirty="0" err="1">
                          <a:effectLst/>
                        </a:rPr>
                        <a:t>Éx</a:t>
                      </a:r>
                      <a:r>
                        <a:rPr lang="es-ES" sz="1500" dirty="0">
                          <a:effectLst/>
                        </a:rPr>
                        <a:t>. 12:5; 2:9 de </a:t>
                      </a:r>
                      <a:r>
                        <a:rPr lang="es-ES" sz="1500" dirty="0" err="1">
                          <a:effectLst/>
                        </a:rPr>
                        <a:t>Éx</a:t>
                      </a:r>
                      <a:r>
                        <a:rPr lang="es-ES" sz="1500" dirty="0">
                          <a:effectLst/>
                        </a:rPr>
                        <a:t>. 19:6; 2:10 con Oseas 1-2, que hace referencia al Éxodo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Citas de Sal. 34: 2:3 con Sal. 34:8; 3:10-12 con Sal. 34:12-14; lecciones de Sal. 34:</a:t>
                      </a:r>
                      <a:endParaRPr lang="en-US" sz="15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500" dirty="0">
                          <a:effectLst/>
                        </a:rPr>
                        <a:t>V. 1 con 1 Pedro 1:3ss;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500" dirty="0">
                          <a:effectLst/>
                        </a:rPr>
                        <a:t>V. 19 con 1 Pedro 4:12;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500" dirty="0">
                          <a:effectLst/>
                        </a:rPr>
                        <a:t>V. 21 con 1 Pedro 4:16;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500" dirty="0">
                          <a:effectLst/>
                        </a:rPr>
                        <a:t>Etc.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1:24 de Isa. 40:6-8 (comienzo de la sección que profetiza el regreso); 5:13 – Babilonia; 2:12 con pasajes como Dan. 2:47; 3:28ss; 4:34ss; 6:25ss; tal vez 4:12 con Dan 3?; tal vez 5:8 con Dan 6?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</a:tr>
              <a:tr h="7437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Lección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Vivir por fe, 1:3-7 (cf. Hebreos 11:13-16)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Nueva identidad y misi</a:t>
                      </a:r>
                      <a:r>
                        <a:rPr lang="es-ES" sz="1500">
                          <a:effectLst/>
                        </a:rPr>
                        <a:t>ón</a:t>
                      </a:r>
                      <a:r>
                        <a:rPr lang="en-US" sz="1500">
                          <a:effectLst/>
                        </a:rPr>
                        <a:t>, 2:9-10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En la persecución, nunca apartarse del camino de mansedumbre y justicia, 3:10-12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Santidad</a:t>
                      </a:r>
                      <a:r>
                        <a:rPr lang="en-US" sz="1500" dirty="0">
                          <a:effectLst/>
                        </a:rPr>
                        <a:t>, 2:11-12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92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2">
            <a:extLst>
              <a:ext uri="{FF2B5EF4-FFF2-40B4-BE49-F238E27FC236}">
                <a16:creationId xmlns="" xmlns:a16="http://schemas.microsoft.com/office/drawing/2014/main" id="{26569B9A-5FC2-8040-BF84-F3F35E2950E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590925" y="2346325"/>
            <a:ext cx="4983163" cy="584200"/>
          </a:xfrm>
        </p:spPr>
        <p:txBody>
          <a:bodyPr/>
          <a:lstStyle/>
          <a:p>
            <a:pPr eaLnBrk="1" hangingPunct="1"/>
            <a:r>
              <a:rPr lang="en-US" altLang="en-US" sz="6000" dirty="0" smtClean="0"/>
              <a:t>1 Pedro</a:t>
            </a:r>
            <a:endParaRPr lang="en-US" altLang="en-US" sz="6000" dirty="0"/>
          </a:p>
        </p:txBody>
      </p:sp>
      <p:sp>
        <p:nvSpPr>
          <p:cNvPr id="28674" name="Subtitle 3">
            <a:extLst>
              <a:ext uri="{FF2B5EF4-FFF2-40B4-BE49-F238E27FC236}">
                <a16:creationId xmlns="" xmlns:a16="http://schemas.microsoft.com/office/drawing/2014/main" id="{53C3E4A7-412A-9C43-80F1-77487C4A756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590925" y="4212063"/>
            <a:ext cx="4983163" cy="538162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ea typeface="Glegoo" pitchFamily="2" charset="0"/>
                <a:cs typeface="Glegoo" pitchFamily="2" charset="0"/>
              </a:rPr>
              <a:t>Lesson </a:t>
            </a:r>
            <a:r>
              <a:rPr lang="en-US" altLang="en-US" sz="2800" dirty="0" smtClean="0">
                <a:ea typeface="Glegoo" pitchFamily="2" charset="0"/>
                <a:cs typeface="Glegoo" pitchFamily="2" charset="0"/>
              </a:rPr>
              <a:t>2: </a:t>
            </a:r>
            <a:endParaRPr lang="en-US" altLang="en-US" sz="2800" dirty="0" smtClean="0">
              <a:ea typeface="Glegoo" pitchFamily="2" charset="0"/>
              <a:cs typeface="Glegoo" pitchFamily="2" charset="0"/>
            </a:endParaRPr>
          </a:p>
          <a:p>
            <a:pPr eaLnBrk="1" hangingPunct="1"/>
            <a:r>
              <a:rPr lang="en-US" altLang="en-US" sz="2800" dirty="0" smtClean="0">
                <a:ea typeface="Glegoo" pitchFamily="2" charset="0"/>
                <a:cs typeface="Glegoo" pitchFamily="2" charset="0"/>
              </a:rPr>
              <a:t>1:3 – 2:1</a:t>
            </a:r>
            <a:endParaRPr lang="en-US" altLang="en-US" sz="2800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="" xmlns:a16="http://schemas.microsoft.com/office/drawing/2014/main" id="{53C3E4A7-412A-9C43-80F1-77487C4A7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1878" y="5973811"/>
            <a:ext cx="49831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200" i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en-US" sz="1400" dirty="0" smtClean="0">
                <a:ea typeface="Glegoo" pitchFamily="2" charset="0"/>
                <a:cs typeface="Glegoo" pitchFamily="2" charset="0"/>
              </a:rPr>
              <a:t>Embry Hills, GA</a:t>
            </a:r>
          </a:p>
          <a:p>
            <a:pPr algn="r"/>
            <a:r>
              <a:rPr lang="en-US" altLang="en-US" sz="1400" dirty="0" err="1" smtClean="0">
                <a:ea typeface="Glegoo" pitchFamily="2" charset="0"/>
                <a:cs typeface="Glegoo" pitchFamily="2" charset="0"/>
              </a:rPr>
              <a:t>Segmento</a:t>
            </a:r>
            <a:r>
              <a:rPr lang="en-US" altLang="en-US" sz="1400" dirty="0" smtClean="0">
                <a:ea typeface="Glegoo" pitchFamily="2" charset="0"/>
                <a:cs typeface="Glegoo" pitchFamily="2" charset="0"/>
              </a:rPr>
              <a:t> </a:t>
            </a:r>
            <a:r>
              <a:rPr lang="en-US" altLang="en-US" sz="1400" dirty="0">
                <a:ea typeface="Glegoo" pitchFamily="2" charset="0"/>
                <a:cs typeface="Glegoo" pitchFamily="2" charset="0"/>
              </a:rPr>
              <a:t>5</a:t>
            </a:r>
            <a:r>
              <a:rPr lang="en-US" altLang="en-US" sz="1400" dirty="0" smtClean="0">
                <a:ea typeface="Glegoo" pitchFamily="2" charset="0"/>
                <a:cs typeface="Glegoo" pitchFamily="2" charset="0"/>
              </a:rPr>
              <a:t>, </a:t>
            </a:r>
            <a:r>
              <a:rPr lang="en-US" altLang="en-US" sz="1400" dirty="0" err="1" smtClean="0">
                <a:ea typeface="Glegoo" pitchFamily="2" charset="0"/>
                <a:cs typeface="Glegoo" pitchFamily="2" charset="0"/>
              </a:rPr>
              <a:t>abril</a:t>
            </a:r>
            <a:r>
              <a:rPr lang="en-US" altLang="en-US" sz="1400" dirty="0" smtClean="0">
                <a:ea typeface="Glegoo" pitchFamily="2" charset="0"/>
                <a:cs typeface="Glegoo" pitchFamily="2" charset="0"/>
              </a:rPr>
              <a:t> 2023</a:t>
            </a:r>
            <a:endParaRPr lang="en-US" altLang="en-US" sz="1400" dirty="0">
              <a:ea typeface="Glegoo" pitchFamily="2" charset="0"/>
              <a:cs typeface="Glegoo" pitchFamily="2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2754" y="2668862"/>
            <a:ext cx="10008359" cy="1211047"/>
          </a:xfrm>
        </p:spPr>
        <p:txBody>
          <a:bodyPr/>
          <a:lstStyle/>
          <a:p>
            <a:r>
              <a:rPr lang="es-ES" dirty="0" smtClean="0"/>
              <a:t>Sílabo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057427"/>
              </p:ext>
            </p:extLst>
          </p:nvPr>
        </p:nvGraphicFramePr>
        <p:xfrm>
          <a:off x="3300496" y="43285"/>
          <a:ext cx="8842809" cy="673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1467"/>
                <a:gridCol w="1458143"/>
                <a:gridCol w="3401150"/>
                <a:gridCol w="2392049"/>
              </a:tblGrid>
              <a:tr h="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Fecha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Clase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Texto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Maestro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19-4 –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 1:1-5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err="1" smtClean="0"/>
                        <a:t>Brigham</a:t>
                      </a: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23-4 – d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 1:6 -</a:t>
                      </a:r>
                      <a:r>
                        <a:rPr lang="es-ES" sz="2800" baseline="0" dirty="0" smtClean="0"/>
                        <a:t> 2:1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err="1" smtClean="0"/>
                        <a:t>Brigham</a:t>
                      </a: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26-4 –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</a:t>
                      </a:r>
                      <a:r>
                        <a:rPr lang="es-ES" sz="2800" baseline="0" dirty="0" smtClean="0"/>
                        <a:t> 2:2-17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err="1" smtClean="0"/>
                        <a:t>Brigham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30-4</a:t>
                      </a:r>
                      <a:r>
                        <a:rPr lang="es-ES" sz="2800" baseline="0" dirty="0" smtClean="0"/>
                        <a:t> – d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 2:18</a:t>
                      </a:r>
                      <a:r>
                        <a:rPr lang="es-ES" sz="2800" baseline="0" dirty="0" smtClean="0"/>
                        <a:t> - 3:6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err="1" smtClean="0"/>
                        <a:t>Brigham</a:t>
                      </a: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3-5 –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 3:7-22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err="1" smtClean="0"/>
                        <a:t>Brigham</a:t>
                      </a: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7-5 – 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 4:1 - 5:4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err="1" smtClean="0"/>
                        <a:t>Brigham</a:t>
                      </a:r>
                      <a:endParaRPr lang="en-US" sz="28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10-5 –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</a:t>
                      </a:r>
                      <a:r>
                        <a:rPr lang="es-ES" sz="2800" baseline="0" dirty="0" smtClean="0"/>
                        <a:t> 5:5-14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err="1" smtClean="0"/>
                        <a:t>Brigham</a:t>
                      </a:r>
                      <a:endParaRPr lang="en-US" sz="2800" dirty="0" smtClean="0"/>
                    </a:p>
                  </a:txBody>
                  <a:tcPr/>
                </a:tc>
              </a:tr>
              <a:tr h="303953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14-5 – 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</a:t>
                      </a:r>
                      <a:r>
                        <a:rPr lang="es-ES" sz="2800" baseline="0" dirty="0" smtClean="0"/>
                        <a:t> Pedro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David</a:t>
                      </a:r>
                      <a:endParaRPr lang="en-US" sz="2800" dirty="0"/>
                    </a:p>
                  </a:txBody>
                  <a:tcPr/>
                </a:tc>
              </a:tr>
              <a:tr h="242147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17-5</a:t>
                      </a:r>
                      <a:r>
                        <a:rPr lang="es-ES" sz="2800" baseline="0" dirty="0" smtClean="0"/>
                        <a:t> –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smtClean="0"/>
                        <a:t>2</a:t>
                      </a:r>
                      <a:r>
                        <a:rPr lang="es-ES" sz="2800" baseline="0" dirty="0" smtClean="0"/>
                        <a:t> Pedro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David</a:t>
                      </a:r>
                      <a:endParaRPr lang="en-US" sz="2800" dirty="0"/>
                    </a:p>
                  </a:txBody>
                  <a:tcPr/>
                </a:tc>
              </a:tr>
              <a:tr h="1803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21-5 – 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smtClean="0"/>
                        <a:t>2</a:t>
                      </a:r>
                      <a:r>
                        <a:rPr lang="es-ES" sz="2800" baseline="0" dirty="0" smtClean="0"/>
                        <a:t> Pedro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David</a:t>
                      </a:r>
                      <a:endParaRPr lang="en-US" sz="2800" dirty="0"/>
                    </a:p>
                  </a:txBody>
                  <a:tcPr/>
                </a:tc>
              </a:tr>
              <a:tr h="118533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24-5 –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smtClean="0"/>
                        <a:t>2</a:t>
                      </a:r>
                      <a:r>
                        <a:rPr lang="es-ES" sz="2800" baseline="0" dirty="0" smtClean="0"/>
                        <a:t> Pedro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David</a:t>
                      </a:r>
                      <a:endParaRPr lang="en-US" sz="2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28</a:t>
                      </a:r>
                      <a:r>
                        <a:rPr lang="es-ES" sz="2800" baseline="0" dirty="0" smtClean="0"/>
                        <a:t>-5 – 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Judas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err="1" smtClean="0"/>
                        <a:t>Brigham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253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="" xmlns:a16="http://schemas.microsoft.com/office/drawing/2014/main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8" y="715963"/>
            <a:ext cx="9713912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Objetivos</a:t>
            </a:r>
            <a:r>
              <a:rPr lang="en-US" altLang="en-US" dirty="0" smtClean="0"/>
              <a:t> – </a:t>
            </a:r>
            <a:r>
              <a:rPr lang="en-US" altLang="en-US" dirty="0" err="1" smtClean="0"/>
              <a:t>Lección</a:t>
            </a:r>
            <a:r>
              <a:rPr lang="en-US" altLang="en-US" dirty="0" smtClean="0"/>
              <a:t> </a:t>
            </a:r>
            <a:r>
              <a:rPr lang="en-US" altLang="en-US" dirty="0" smtClean="0"/>
              <a:t>2 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="" xmlns:a16="http://schemas.microsoft.com/office/drawing/2014/main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05799" y="1635125"/>
            <a:ext cx="5205046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s-ES" altLang="en-US" dirty="0" smtClean="0">
                <a:ea typeface="Glegoo" pitchFamily="2" charset="0"/>
                <a:cs typeface="Glegoo" pitchFamily="2" charset="0"/>
              </a:rPr>
              <a:t>Metas - información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418" y="2652865"/>
            <a:ext cx="49217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Elementos que hacen nuestra salvación tan maravillosa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Conductas específicas que son el producto natural de nuestra salvación</a:t>
            </a: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C25DC482-24F8-1548-A70F-D20252521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8950" y="1635125"/>
            <a:ext cx="5205046" cy="8413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64008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9763"/>
            <a:r>
              <a:rPr lang="es-ES" altLang="en-US" dirty="0" smtClean="0">
                <a:ea typeface="Glegoo" pitchFamily="2" charset="0"/>
                <a:cs typeface="Glegoo" pitchFamily="2" charset="0"/>
              </a:rPr>
              <a:t>Metas espirituales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8950" y="2652864"/>
            <a:ext cx="49217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Estar más agradecido por mi salvación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Identificar en qué no armoniza mi conducta con mi nueva identidad </a:t>
            </a: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370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 animBg="1"/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="" xmlns:a16="http://schemas.microsoft.com/office/drawing/2014/main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Esquema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9113" y="2663687"/>
            <a:ext cx="10747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06382" y="1872086"/>
            <a:ext cx="1068603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/>
              <a:t>1:1-2	</a:t>
            </a:r>
            <a:r>
              <a:rPr lang="en-US" sz="2800" dirty="0" smtClean="0"/>
              <a:t>	</a:t>
            </a:r>
            <a:r>
              <a:rPr lang="en-US" sz="2800" dirty="0" err="1" smtClean="0"/>
              <a:t>Introducción</a:t>
            </a:r>
            <a:endParaRPr lang="en-US" sz="2800" dirty="0"/>
          </a:p>
          <a:p>
            <a:pPr lvl="0"/>
            <a:r>
              <a:rPr lang="es-ES" sz="2800" dirty="0" smtClean="0"/>
              <a:t>1:3-12</a:t>
            </a:r>
            <a:r>
              <a:rPr lang="es-ES" sz="2800" dirty="0"/>
              <a:t>	Nuestra salvación</a:t>
            </a:r>
            <a:endParaRPr lang="en-US" sz="2800" dirty="0"/>
          </a:p>
          <a:p>
            <a:pPr lvl="0"/>
            <a:r>
              <a:rPr lang="es-ES" sz="2800" dirty="0" smtClean="0"/>
              <a:t>1:13 - 2:10</a:t>
            </a:r>
            <a:r>
              <a:rPr lang="es-ES" sz="2800" dirty="0"/>
              <a:t>	Nuestra identidad y </a:t>
            </a:r>
            <a:r>
              <a:rPr lang="es-ES" sz="2800" dirty="0" err="1"/>
              <a:t>conduc</a:t>
            </a:r>
            <a:r>
              <a:rPr lang="en-US" sz="2800" dirty="0"/>
              <a:t>ta </a:t>
            </a:r>
            <a:r>
              <a:rPr lang="en-US" sz="2800" dirty="0" err="1"/>
              <a:t>nuevas</a:t>
            </a:r>
            <a:endParaRPr lang="en-US" sz="2800" dirty="0"/>
          </a:p>
          <a:p>
            <a:pPr lvl="0"/>
            <a:r>
              <a:rPr lang="en-US" sz="2800" dirty="0" smtClean="0"/>
              <a:t>2:11 - 3:7</a:t>
            </a:r>
            <a:r>
              <a:rPr lang="en-US" sz="2800" dirty="0"/>
              <a:t>	La </a:t>
            </a:r>
            <a:r>
              <a:rPr lang="en-US" sz="2800" dirty="0" err="1"/>
              <a:t>sumisión</a:t>
            </a:r>
            <a:endParaRPr lang="en-US" sz="2800" dirty="0"/>
          </a:p>
          <a:p>
            <a:pPr lvl="0"/>
            <a:r>
              <a:rPr lang="es-ES" sz="2800" dirty="0" smtClean="0"/>
              <a:t>3:8-12</a:t>
            </a:r>
            <a:r>
              <a:rPr lang="es-ES" sz="2800" dirty="0"/>
              <a:t>	Transición de la sumisión al sufrimiento</a:t>
            </a:r>
            <a:endParaRPr lang="en-US" sz="2800" dirty="0"/>
          </a:p>
          <a:p>
            <a:pPr lvl="0"/>
            <a:r>
              <a:rPr lang="en-US" sz="2800" dirty="0" smtClean="0"/>
              <a:t>3:13 - 4:19</a:t>
            </a:r>
            <a:r>
              <a:rPr lang="en-US" sz="2800" dirty="0"/>
              <a:t>	</a:t>
            </a:r>
            <a:r>
              <a:rPr lang="en-US" sz="2800" dirty="0" err="1"/>
              <a:t>Sufrimiento</a:t>
            </a:r>
            <a:endParaRPr lang="en-US" sz="2800" dirty="0"/>
          </a:p>
          <a:p>
            <a:pPr lvl="0"/>
            <a:r>
              <a:rPr lang="es-ES" sz="2800" dirty="0" smtClean="0"/>
              <a:t>5:1-11</a:t>
            </a:r>
            <a:r>
              <a:rPr lang="es-ES" sz="2800" dirty="0"/>
              <a:t>	Exhortaciones a los pastores y ovejas</a:t>
            </a:r>
            <a:endParaRPr lang="en-US" sz="2800" dirty="0"/>
          </a:p>
          <a:p>
            <a:pPr lvl="0"/>
            <a:r>
              <a:rPr lang="en-US" sz="2800" dirty="0" smtClean="0"/>
              <a:t>5:12-14</a:t>
            </a:r>
            <a:r>
              <a:rPr lang="en-US" sz="2800" dirty="0"/>
              <a:t>	</a:t>
            </a:r>
            <a:r>
              <a:rPr lang="en-US" sz="2800" dirty="0" err="1"/>
              <a:t>Conclusión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6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="" xmlns:a16="http://schemas.microsoft.com/office/drawing/2014/main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Esquema</a:t>
            </a:r>
            <a:r>
              <a:rPr lang="en-US" altLang="en-US" dirty="0" smtClean="0"/>
              <a:t> (con </a:t>
            </a:r>
            <a:r>
              <a:rPr lang="en-US" altLang="en-US" dirty="0" err="1" smtClean="0"/>
              <a:t>más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detalle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9113" y="2663687"/>
            <a:ext cx="10747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06382" y="1872086"/>
            <a:ext cx="106860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/>
              <a:t>1:1-2	</a:t>
            </a:r>
            <a:r>
              <a:rPr lang="en-US" sz="2800" dirty="0" smtClean="0"/>
              <a:t>	</a:t>
            </a:r>
            <a:r>
              <a:rPr lang="en-US" sz="2800" dirty="0" err="1" smtClean="0"/>
              <a:t>Introducción</a:t>
            </a:r>
            <a:endParaRPr lang="en-US" sz="2800" dirty="0"/>
          </a:p>
          <a:p>
            <a:pPr lvl="0"/>
            <a:r>
              <a:rPr lang="es-ES" sz="2800" dirty="0" smtClean="0"/>
              <a:t>1:3-12</a:t>
            </a:r>
            <a:r>
              <a:rPr lang="es-ES" sz="2800" dirty="0"/>
              <a:t>	Nuestra </a:t>
            </a:r>
            <a:r>
              <a:rPr lang="es-ES" sz="2800" dirty="0" smtClean="0"/>
              <a:t>salvación</a:t>
            </a:r>
          </a:p>
          <a:p>
            <a:pPr lvl="0"/>
            <a:r>
              <a:rPr lang="es-ES" sz="2800" dirty="0"/>
              <a:t>	</a:t>
            </a:r>
            <a:r>
              <a:rPr lang="es-ES" sz="2800" dirty="0" smtClean="0"/>
              <a:t>a. 	Bendición de Dios Padre (3-4)</a:t>
            </a:r>
          </a:p>
          <a:p>
            <a:pPr lvl="0"/>
            <a:r>
              <a:rPr lang="es-ES" sz="2800" dirty="0"/>
              <a:t>	</a:t>
            </a:r>
            <a:r>
              <a:rPr lang="es-ES" sz="2800" dirty="0" smtClean="0"/>
              <a:t>b. 	La fe durante el “poco de tiempo” (5-9)</a:t>
            </a:r>
          </a:p>
          <a:p>
            <a:pPr lvl="0"/>
            <a:r>
              <a:rPr lang="es-ES" sz="2800" dirty="0"/>
              <a:t>	</a:t>
            </a:r>
            <a:r>
              <a:rPr lang="es-ES" sz="2800" dirty="0" smtClean="0"/>
              <a:t>c.	Valor del evangelio (10-12)</a:t>
            </a:r>
            <a:endParaRPr lang="en-US" sz="2800" dirty="0"/>
          </a:p>
          <a:p>
            <a:pPr lvl="0"/>
            <a:r>
              <a:rPr lang="es-ES" sz="2800" dirty="0" smtClean="0"/>
              <a:t>1:13 - 2:10</a:t>
            </a:r>
            <a:r>
              <a:rPr lang="es-ES" sz="2800" dirty="0"/>
              <a:t>	</a:t>
            </a:r>
            <a:r>
              <a:rPr lang="es-ES" sz="2800" dirty="0" smtClean="0"/>
              <a:t>Nuestra </a:t>
            </a:r>
            <a:r>
              <a:rPr lang="es-ES" sz="2800" dirty="0"/>
              <a:t>identidad y </a:t>
            </a:r>
            <a:r>
              <a:rPr lang="es-ES" sz="2800" dirty="0" err="1"/>
              <a:t>conduc</a:t>
            </a:r>
            <a:r>
              <a:rPr lang="en-US" sz="2800" dirty="0"/>
              <a:t>ta </a:t>
            </a:r>
            <a:r>
              <a:rPr lang="en-US" sz="2800" dirty="0" err="1" smtClean="0"/>
              <a:t>nuevas</a:t>
            </a:r>
            <a:endParaRPr lang="en-US" sz="2800" dirty="0" smtClean="0"/>
          </a:p>
          <a:p>
            <a:pPr lvl="0"/>
            <a:r>
              <a:rPr lang="es-ES" sz="2800" dirty="0"/>
              <a:t>	</a:t>
            </a:r>
            <a:r>
              <a:rPr lang="es-ES" sz="2800" dirty="0" smtClean="0"/>
              <a:t>a. </a:t>
            </a:r>
            <a:r>
              <a:rPr lang="es-ES" sz="2800" dirty="0"/>
              <a:t>	</a:t>
            </a:r>
            <a:r>
              <a:rPr lang="es-ES" sz="2800" dirty="0" smtClean="0"/>
              <a:t>Santidad (13-16)</a:t>
            </a:r>
          </a:p>
          <a:p>
            <a:pPr lvl="0"/>
            <a:r>
              <a:rPr lang="es-ES" sz="2800" dirty="0"/>
              <a:t>	</a:t>
            </a:r>
            <a:r>
              <a:rPr lang="es-ES" sz="2800" dirty="0" smtClean="0"/>
              <a:t>b. 	Temor (17-21)</a:t>
            </a:r>
          </a:p>
          <a:p>
            <a:pPr lvl="0"/>
            <a:r>
              <a:rPr lang="es-ES" sz="2800" dirty="0"/>
              <a:t>	</a:t>
            </a:r>
            <a:r>
              <a:rPr lang="es-ES" sz="2800" dirty="0" smtClean="0"/>
              <a:t>c.	Amor (1:22 – 2:1)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89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="" xmlns:a16="http://schemas.microsoft.com/office/drawing/2014/main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Dios el Padre (1:3-9)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="" xmlns:a16="http://schemas.microsoft.com/office/drawing/2014/main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422692"/>
            <a:ext cx="9011478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n-US" altLang="en-US" dirty="0" smtClean="0">
                <a:ea typeface="Glegoo" pitchFamily="2" charset="0"/>
                <a:cs typeface="Glegoo" pitchFamily="2" charset="0"/>
              </a:rPr>
              <a:t>“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Bendito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sea…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nos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ha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hecho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nacer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de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nuevo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…”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654" y="2386596"/>
            <a:ext cx="108654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¿Qué significa y cómo lo efectuó?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¿Qué lo motivó? (3a)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¿Cuál es la herencia de hijos? (3b-4)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Siendo padre, ¿qué otro beneficio da a Sus hijos? (5)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¿Cómo nos ayuda esto con la idea de las pruebas? (6)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 smtClean="0"/>
          </a:p>
        </p:txBody>
      </p:sp>
    </p:spTree>
    <p:extLst>
      <p:ext uri="{BB962C8B-B14F-4D97-AF65-F5344CB8AC3E}">
        <p14:creationId xmlns:p14="http://schemas.microsoft.com/office/powerpoint/2010/main" val="290804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LAYERS_CUSTOMIZATION" val="UEsDBBQAAgAIAM1m2EZ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DNZthGmd7J2s4DAAAxDwAAJwAAAHVuaXZlcnNhbC9mbGFzaF9wdWJsaXNoaW5nX3NldHRpbmdzLnhtbNVXX3PaRhB/51PcqJPHIDu1a4cReDy2GDPBQJDcJtPpeA7dgq4+3am6E4Q89dPkg/WTdE9nYwg4Fc244w4PoNXub//9do8Lzj5lgsyh0FzJtnfYPPAIyEQxLmdt7ybuvj71iDZUMiqUhLYnlUfOOo0gLyeC6zQCY1BVE4SRupWbtpcak7d8f7FYNLnOC/tWidIgvm4mKvPzAjRIA4WfC7rEL7PMQXudRoOQwImuFSsFEM4wBMltdFR0BdWp5zu1CU3uZoUqJbtQQhWkmE3a3g+n5/bzoOOgLnkG0ianOyi0YtOijHEbDxUR/wwkBT5LMfCTI48sODNp23tzZFFQ299GqbBdDtSiXChMRpp7+AwMZdRQ9+j8Gfhk9IPAidhS0ownMb4hNv+2dxnfRv3eZXg7GMZhdHsVX/ddDHsYxeGHeA+juBf3w33068JffRyF435v8O42Hg77cW/0aIUV3ShI4G9WLMDKqrJIYFWwwKRlNpGUCyTbV2XUYJCughYziFWXYxOnVGjwyO85zN6XVHCzRFYfIKvvAPJznUNixrZtbc8UJXiPcA4QA8Nerihx/HZFiZPTjdR95/0xrZ1RBtQYmqRIHpRVoQX+uuhBbarkRmr2mUyUYKuEIJsAG9AM1kYiuuOyi5qHHpliEwSmel5wKjzCDaaerIx1OdGGm2oIu+uaBLFw2IFcR1ulSFJa6I2Kr6puiZ90fh0oA/o3Vwonekr1F1UKRpaqJILfATGKYJvLDH+lQNaHiUwLlVVSHHdDtOAY3JzDAthZHUcf0UVWoiVumlyAcR7+KPlnMoGpKhAX6Bx3Esq5dvjNvYBzqvUjKH2I8ZUbkd7gMvzwyiZI2ZzKZE9w5AZkuXkOfIq5S4UuhFBYzTUIrExCSw1VfxhnlVqdNGv7Tum8arptZAWK7eYYj8PEFwmymMsS6gImVBIlxZLQBDeFthSac1VqlDiyOGj9rwJ0poTLKtQZDhs6KxgUddAODt/8eHT808np21bT/+vPL6+/aXS/PUeCWm9ufV48uZ7rWX21pP/B6Buresu2q4rMMpRtOd19/Nyvye1FEvh2we3ed9VafonrLgrPxxdXZBxGN/04atUhw0ARLFiSIpum9s9KHZvhTYztCOuojsbhz7XCwL7UmoQwqgU3rJXHuzpaY3cMjNaOgFoh4A6fuQMDt7jgGUdW/i/G86lJ+f7J/k+m87v+jbjRfqbpBFokKXb02Vjw4rffc5b3JVXMPa3uDxsXhsDfeTWzbzIueYZ1tKf76j7XOT46wCvIzleNBqJtXnM7jb8BUEsDBBQAAgAIAM1m2EY6Kj9OugIAAFgKAAAhAAAAdW5pdmVyc2FsL2ZsYXNoX3NraW5fc2V0dGluZ3MueG1slVbbTuMwEH3nK6rue8Ney0qmEpSuhNRdECDenWSaWHXsyJ6U7d+v7TjEbhua7QipnjnHc/UUordMLC4mE5JJLtUzIDJRaKvpdBOWX0/TBlGKWSYFgsCZkKqifLr49Mt9SOKQ51hyB2osZ0Mz6N3M3WcMxfv4PrcyRMhkVVOxX8tCzlKabQslG5GfDa3c16A4E1uDvPw5X64GHXCm8R6himJaXVkZR6kVaA02pB8rK2dZnKbAO0+X7jOS07v6OPsD2o5pho5289nKEK2mBcRFvrqxMowX5va4K3MrHxMQ/qKBfv1iZRDK6R5UfPndNyuDDFk39f/MSK1kYQsacz5u4juHS5qb52ejurRylmATso7OdsGXx+V6F4D81/DdE/tcleSPtq4HC8E2PeWwQNUASbpTa9OlfHto0LyPzh5qesyjifmRNhoWG8q1h/XKHvgEb0zkIcpresir5E0FyzbgEBkbesJyeeuWRYh91wUxKth5ZZ9KoOyRf0xhj5CBskc+c5bDg+D74wgOTS2p6/It9f0MGuDJUQeMGQQ1x9yH0p06q3W1to9XB7F6RYepZA4LbeN5YRXY1pHE6dqYkqOgiKA7VlBkUvy2uHTvstEkOTD4aTs9WwQZcjg1ci5Gs6jDernzxdmCkPaHoU+uPU/Q7PHrKUWkWVmZHyY9nXieeSimMNPkNMNuSgMHdS82MuA430OkiqotqBcp+Vg3QiLosdfL9n0NwUkS1IAkp6tM/CWnyi+aKgW1Ml1joLsqx8oWWLKi5OYPXxm8QX7AGLC2VCzNfYKy97kMFH4IgKqs7Ka2PbSWquHIOOyAe2ugcCkP5Ua0mdKhgbvBNWwwHDmvGTWTfln0sxIvkUB/Av9qwoouPrCMGHukqXaZRS+/28TB1dFy7haanb5wl7mzH6boZmM/LqFR2v8o/wFQSwMEFAACAAgAzWbYRrJ85P+jAwAAQg4AACYAAAB1bml2ZXJzYWwvaHRtbF9wdWJsaXNoaW5nX3NldHRpbmdzLnhtbNVXUXPaOBB+51do3OljcdJLLyljyGQSZ8KUAAWn187NTUZYC9ZFllxJhtKn/pr+sP6SrqyEhJLkzF3buxsewOvdb3e/XX020eGHXJA5aMOVbAe7zZ2AgEwV43LWDi6S02cHATGWSkaFktAOpArIYacRFeVEcJONwVp0NQRhpGkVth1k1hatMFwsFk1uCu3uKlFaxDfNVOVhocGAtKDDQtAlftllASboNBqERN50rlgpgHCGJUjuqqPizOYiCL3XhKZXM61KyY6VUJro2aQdPDk4cp8bH490wnOQrjfTQaMz2xZljLtyqBjzj0Ay4LMM697fC8iCM5u1g+d7DgW9w02UCtu3QB3KscJepL2Gz8FSRi31lz6fhQ/W3Bi8iS0lzXma4B3i2m8HJ8nluNc9iS/7gyQeX54l5z1fwxZBSfw22SIo6Sa9eBv/uvBn74bxqNftv7pMBoNe0h3eRiGja4RE4TpjETKrSp3CirDIZmU+kZQL3LVvaDRgcVsF1TNI1CnHIU6pMBCQPwuYvS6p4HaJS72DS30FUByZAlI7cmNrB1aXENzCeUAsDGe5WokXL1crsX+w1nros9+2dW+VEbWWphkuD9qq0qLwrunGbarkWmvumkyUYKuGpsiywF6ONKciINxib+nqrnUM2FMukH8Xu9ucSrvRXJpRbdY4XPHoVjnt/N5XFswfvjlvesj1N1UKRpaqJIJfAbGK4ODKHH9lQO4eDzLVKq+sghpLjOAMyJzDAthhnUTvMEVeYiRKRyHA+gzvS/6RTGCqNOICnaPIoJ0bj9/cCrigxtyC0psan/ql7/ZP4rdPXYOUzalMtwTHaUNe2B+BT7F3qTCFEArZvAOBzKS0NFDNh3FWudVps3bujM6robtBVqA4bo71eEy8keIWcllCXcCUSqKkWBKa4tk3boXmXJUGLX5ZPLT5WwX6UMJlVeoMHyiYTDPQddB2dp//svfi1/2Dl61m+OXT52ePBl3r4VBQl80L4vGDglsv6hvZ/YugR8R3I/ZU6dxtKNtIev8D5Vr4NoUkCp3s3K9gldD+HAEbx0ej4zMyiscXvWTcqjPeviJIQZrhfkzdC0WdmMFFggTHdVyHo/hNrTKQ6Vq7HY9rwQ1q9fGqjtfIC/vwjqjXKgFVeeYfAajLgucc9+x/ceAe2v1/flZ/ynl7/I3Bn8bvdd6A6jTDGf2wuf77CvVdCfsvceCvVu/hay/eUXjvX5wG2tf/93UaXwFQSwMEFAACAAgAzWbYRoITx3SWAQAAIgYAAB8AAAB1bml2ZXJzYWwvaHRtbF9za2luX3NldHRpbmdzLmpzjZTLbsIwEEX3fAVytxWiT2h3qFCpEotKZVd1YcIQIhzbsk0KRfx7M+YVO5NSzya+OrrziDzbVrs8LGHt5/bWf/v7e3j3GqDmzAquQ1006DnqzIpsBpMsB5FJYBFSIDLnwsJJ350RyplJ7zrdfKCvrRgyRdD6lKAiGgK0FFgQ4DcFrinxJ2zu0Ni+qcqopyvnlOwkSjqQriOVybln2NWrP9UeI1gVYC6gc55AYNrzp4k8Oz70MKpconLN5WasUtWZ8mSZGrWSs6b8i40GU/705R7oPvVeRoGdyKx7c5DHiUd9jGZSG7AWDnkfRxgkLPgURMW3688faGBcbyiii8xm7kgPbjCqtOYp1KbUH2CEmCy9atPsYdQ5B2u3J+5uMQJC8A2YmtXwHiMAlV7pf/xAbVSKE6mh9ZmfUKH4LJPpIXUXg+SwWLRtmt65UV/+kAVPSEVPaEE9v7xpecSgJUB31IK8Nso7puwEJUoih6JATYAFvUhcvEjw/tlm3DmeLPJyP5TrsZwDN0swE6VEWf7XpULjXK3dL1BLAwQUAAIACADNZthG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zWbYRj+zTKhuAAAAcwAAABwAAAB1bml2ZXJzYWwvbG9jYWxfc2V0dGluZ3MueG1sDco9DoMwDEDhnVNYnsrQHzYGAgNSxy7QA1jBQpEcGyVpVW7fbO9J3zD9osCXUw6mDrvbA4HV2xZ0d/hen9ceIRfSjcSUHaohTGMziHmShUupMMMhdHJaOdYo/KJY5RLqMcz2SZnh4u04W7yPzR9QSwMEFAACAAgAg4CPRc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zWbYRtOZkxsdCAAAYx4AACkAAAB1bml2ZXJzYWwvc2tpbl9jdXN0b21pemF0aW9uX3NldHRpbmdzLnhtbK1ZbW/bOBL+3l9B+LDALnCIX+S3LFwf9EInQh3ZaylJe4eFQUtMLEQSfRLtNgt/uF+zP2x/yQ4pKZYcx5Hai5qiGs48MxzOPCTVUfLkR/o24Sz0/yDcZ5FNOfejx2T8AaGRywIWz2OaUJ40D5J7P/LYVzN6YEIG0oSTyCOxp4vRZNxCE/mDhgN1aAzhrat1O2jQxR08RAbu6TB2qRiXig5jRqetj5pHECluTF0a8dOoo2Zp9LWBGSU05mbk0W9jpaxdHCrP4Comng96ybjfFc8+97o3uuJB3XZv0MP7jqooSh/pPaNttPaDweVAbSPc6vZayl4bdpSOgtq9Xvuyv28POj0F3iaXfUDp4ss+6g663Y6x7+AOWCNV1YyOvh8ol+22Ct7w8FLfTybaoNVC7XZb6Rr7Xl+ZaC0E2gpgqMpQJFAxFE3p71VNbQ8VNNEn2qS7xwbu6z007OB+q7XvaprSah2Se5hdMV0HaeXp5Ol8B/DkEpwcFbXVPFFcI3cbx6Ds0HATEE5RREL6sWH78EqRzrZxQtHPLts8/9LIKlRWc66fB1aWpkIQC7TxKbBRUw7lejKyYmsU5cj3PjZWW85ZdOGyiEO4FxGLQxI0xv9IqyebWxVLtqNxHbsH4tKDu4H8qWqW+YKKhueckcvCDYmep+yRXayI+/QYs23kVQpz/byhceBHT6Dduhzo+KyjwE+4yWlYig8PxVPdbAOMlVARXh+Lp5JlQFY0yD225E8Nu4PL9zNyZLrzE59LU7UtnnOmG/JIywswVMVz3iYCL+VVG4jnfSNOv3FQVwQBdM6qB+SZxmUnKWGetWKb7aZuPW1i9iiSXbZ7f6Ff7AIG/BM9ighb4qlkJCYoHFZapSxtcv7GkWL2eswloxC8wOIWySUTSci5ttRnN3PV+rKczq5mS828aoz1tCuRaMsPP3f6w2/tXh+oKzOsCGXfqNNpGQxJsF6rGpblLGbTJQDi6dLCn53GWPxd23R260xNCzfG2T9qA8wX+K4xFn9XMb1dLLDlLO2paeClaS+tmSPzMsUONhrjL2yL1mRHEWdo59OviK8pAn72Y4qSwPfkgOBsP9rSCv6M2Y1qWssFtp2FqTvmzGqMbRbHz/+UyGTL11A9a5Igz0/IKqCedAs1IscFv4B3eURD8IevfdBkIfGjiyreF+q9aV0tndlsai+xZeSSxhhHHjJiIjzVB1qoNl4ARkxgK/8+86WsPomA1CCoDXJtXl1P4dcRgVz7j+sAfvl3RDPHsCRzGlUwhMLBC6g6276fLQyRQ3CICNqQJPnKYq9UNMWlq4BtWvoMSlN3CviOgMmxYeH9yIXSoS6vgHeDbVu9wktt9hlqHHpzVtNo9gla8lNNoy/Yhh7CdgUzS70zr1TREaIN8wbJe9Alot6DZ0RcF+xENnc+2yYgERmGNpHdmNR2ZOPfbmEdTXV6otlTTMizXMFHf0chitirVFVAQDo2RF39dmv+ezlRzSk2llBoxux+6Uh+FP4IEEnEOCJBwMQ0wDXxdiRyKVpRl2yhHZ5BzfM9qSaWXwbz363/ByI8I6GfMv6yDPz5p4v60ZVY73WQIRybwRkcVjb8Pe+FGXxnIKLg34yiSgLqh2CnrayZ0Bmaz2oZYWB0QV1AwkEtQ9OagLt5ygtAHOKyUwvAmmUYFkM/AHMHmSsFcgcZrQdxjzXbdGDTvqcrcYytYCyXO1210ystLhsBhbvey2qv6AODdgko2aUbInCgXP4qq1zYcksU5ZjOFAK3APMx3VcBNfBDcRivBnt7g/NUpLRSms892wae7OHAf5LUAnnehvT1fv4Qs1BKA5LkdZ2S279+MJB0iovU77zeRmRjdaFfL3XV0rE4H4quCqrbQY2KyKaOvZyqmkCAYg0Jd9dArA/i2F4dKz3fGXiiAl6WXpuS2F3/9b8/q8McxZNKUSb9tS4OtKBgLfyC9x+LcZr8XgHHUbWyqXypaJgdj3PT6qdlx4Qy+b8cQEm6GYQsFF8sKrmGQsyWUXUcVb++gVq1ZWmybexW2r+LIDfq4hPQjzy5NcY3JH4C+nIYC+oCycyL2uS1YzhcWLY88CNa0/yH9wMxececL1XDkDc56NHAd5/STdCD42j21QYFcKWrgadfqxZw5BEk9XxeH1NuMTkdASWk7wdC2J3ccV4Eh/sx3L/Zlpeu2xGPWTAXHypef5kDBfFdBcp4zGNxQcvfihrJmn3N1i7TKkqONecQwlycy8YPJEgy5YPwWH0hescr6maSY8U7FgA76+l0ivrlgWMzXdfkl7yixYvsVexwas6GDhMtCI/1LfqNv9IvCI/1bbFnzeCY/jqm46Giaf55RSNxUV5YvAzoxOqBEo0kT2Uh5m9lHRHCVHxnSwozyQRlzZB5dCw3X8cPadbQQlaMuPlGyKPo5RhxI2xWz3Z2LTkaOBRw83wFj7jPA/p2ect5QBMWcy3fP9RK4yj9HnycjFSK+POGfmzABYC4a8H1SQNlGB8bIp3pN/e37DY5owlCK1jKaM6bhpLRJaHXchkJHq/niqX9ft5o1HyVp1Hz3AqNMti3FzDahisaY6gBH3guW6GysKi+zj9t3MmT4ZHdG6NFAL4G7AjuKnknFASlwpIHq7xb0pfieLgNuB/QHQ0ynYKgkJzz8x8l0B3ni1vlU/rAi+WdSWp3QUZ2h1osk2BB/qaVvBmViL88UrPpOFklcvYn2CrffwrOTmxJOVGLei9yNONHy9484Qt030r/qFncaYGkXv3H2bEMTAHvzf9H/htQSwMEFAACAAgAzWbYRlVrhjhHCQAAJBYAABcAAAB1bml2ZXJzYWwvdW5pdmVyc2FsLnBuZ+2Yf1RSaRrHb1Mz1rRWM+5sO2Y5zW51miY9TYMalU5mlk2KmqYRSEkzBkpYDGkY2I6T/ZKYyWYt1NiyMEVhGfwFBNZmchxHyfhxUUIsGn+AyJhcUFDYi3Paztn/9uy//nHPPc99Pu/zvPd53/f73HMvJibs9n838F0AAPzj9sQkA8D8FQDwVsnCd+AnRT/fLYZv8yjJu6MBfnfQCGwsyNoRvwMAhKzF00fehu1FuXsOUgBgySPfNU9BvncUAD4Qx8XsSMnPsBpkrEOp4Pnn0+C1a0/OhdyOTvnh2PfHkhMTE+/s2BuwKOmLwI+wT9/+1/lB+oE7j6Vb0Js916dOl1BII8lB7iBFlv4HBylYua0F3V4eTuYzPFNDPA7DNVI5pOTMBwAMT38LeZuWudLb1i5o9SDH/gAA/xSYL62yZZo0vDSTb+rna+X5y1eQjfKV4bAVcYDaXoRsJkreA4CBdM2HSxmTz8+PxwLAWXxq1rbrx2GkZaNwHgDEXPAHgI+ic+AH72XCqS4sg4vyxXc62P64Da7MstVh8KCFc+gcOofOoXPoHDqHzqFz6Bw6h86h/we6lOG2Nm+APdK1/2OoC1WZJsgCpqFubhPT7MM9mt3B9G+gh37BuWfZIraU/YjdSbgyD+jWSP5UoUV6P4AmO8twjNNP2HVN9XSad0Tu3WAeXwfe8VO0d5aFCiKnf3s0/vBkC7uTrSLw4XFdl5eHhrzqGkSXaoTxivu1pJATGzHKkUhF4b0ivGncpDDNf5mPqFZh5gMVpbQi+1UlcWpUpGw3ZWjCVPKyf9zUSxkB0wO632raDbwtlYOBwABGTQhbGhwZBH5WdhTp0DQo19QMTYagapARYVy/x9Z4ij+QG2K+7yH4UwhcPC7ejWHT+NX4qGJdRMBsniJkWSG6FXN7ZDJNFVn2tdEmGN2ZU3HRN9+xQ5XJlA6jSscePIywUi6av6kdmVy6Jqy77XMQAJzWq63Ltt+YddWYFe4ESu5C4Ym1XPE7QAsKxYlcCW4sy2Gf902pwDHaG7HULSnTTdpVKIHc47LkyV1mHo8V5ZnENYMQ7sz441a+hU7UP3WjzI6+1lCBU+VySJ45nVNDHJy0y+XskBg3zcYOtVlsB8oHM+G0HWZEbnnw+YKnusmXpSg+Y+rXMh4hZZ/9FIIxPa4otB5a7ApsxIoJamtjIS7DVg1ZqWKbras83OtCNR4XeeiBsi7h70GbpzY168O/6nRxxxxME21CrMU3HnhGjbrbD4y573VaIu+O8Y5Lj6/MLyWEHFBFStX4GjxGYFHoyCU22n7poCCEbAwSuOst2f7SMRH1F0yD/kyh6Y6w5zLkEq1tWCLx1AlD7NnqMIscEYdoCtCAIMcCzZCx4UJ6AZZPop1xGvJMYSqj7elscW91azjaDW7Jcfu3BdgCkmJiSJnXjxIEZM+k492L9rWK6YYPQ8JvDOIRVtGXLCpWgtU7kJRAasG5dCa1C/M8qWrIxBViNwSbdTZyxadhTaVCl0NPNhq0X6HxUkNNZlW7I47jEGfPboI+p7Ewip+6JAmP7Uw9WgdCfdnY1tQ/36dBZgO0chFC6+6tDb+YXccJVMsRn0RoSU5EVwexL6tsFfUM3XCKJFUiRc4aE39gWNcXm6q0xVPySmikfZSTpaWP26lJiU2hLYH6jt7I1XpLs1OP0p1yW+Gl8M4wHjouU9x3nMZmvDudtakLATyoMTxGcdja3TOEndh+/gy6dZ7B0hwYXi9yGTyIT5E5XBXPsen35FT7JjLYpKcOUWmrCtzWoL/fNErTq/jmRtgf39buDRF4GUacLBEkaelmZeqMYph0BTGbI95ybafm3q4T9cK9u2NkAbhmZx9PmyTz9B1XOTczqQaQU2x3bqdtkm9vJOJUFXVc+qmaJAWaVX9FEHlxGJElSLU4CGrIQqce1qRHrT9YP7HVwFihqnj28qiw50cxY91tyBk25v68Vs5irLZfpvYN8WdPIlGF/DURZHpOUgQy5B+J6j6eXCC8+b4aBANzGhnEnh+SCx3rU1Q0yn+SsqQs6ZUJiS6dJcoxqjNQnFo9qEd7t4Jv8qEYTGidv/o7aHH94gaFBMt5oUbt+bIt1itTNCix5T6VUI+9aD4Hpkf16viKpmxBhpK0XIs4tfG6u9KDPuss1+s5um8uEBJmN/awaRhhPVUvsSFF0XdjBRzQxmu4acRS8u69XtHYkVd1SX44yS/a5WmtA8T3C6SBjVZaoaVpJpMkQ8meuCP3erfCu7pfPvBl6zKinSpT0gpJ/lX4fbM1MJ6Z6Go5sCVGUMbV/9zgMG/e2xTFNHPdBMu6v1JP9339+t17FELGZ0mm73XDor/RrAerxrKlS+Ifx8rCuFvEHXH4qhR6fQAG/8lPVy6sgt56xlDJ1XfAGH5w9Y+XLkkYPHwVWdAJLdD8CkWazz1x26mgIeu9FcCDu/mwsLdk9KYx0cHxzT+uD9OKDtPmZVRpmXoq6JC7A5iBMu1W7efBPAIHS6xjiQv3ZjNJOXUKHbHy4MR+ShIt/pkCa3kpt129wKTF75sQdnbgi3pnD+1zuHl4K/oZJeiX/Q3DnP7hjY35fMvWaPMrqnaGOG4AUeSE4Ew2C9bEEKilaSIpq0cNzRRD/PDG7ATzK0e8S86B1MKbRn1xGg+Mlq3lTul2vRbjTuy0nOm9PSs/ZWO9oiwT5o1Sq0rXodqpnWvKB4/4dHFVFGNb9yN5W/uN677ll28/M5mLkWJqCUt8g2sZLrWwGoV4rdbkUJz8vsYZ7snmbkmHO0Tt8tCMkjdqHuFH7fY0MMQxqnEBlx7So6pGKUxR1143kMvIvEL0Iwx7ROdrIINNRlX6yqAVNpXiWHUyBek7blvEVpsxIs89XTwqnfS3DI3qjNUnKuGOR6/p2y/ppC0A9ojtNvKoaK30ZWPu9mYoCKWg1/n87quJ6BdxbwN7akL9cS/QuUZE713+Ocv1sReLnx/yU8TW+J0cCa6qjO46MktJGhoHbmX/5JyZXHoixdfrRz/+ry+AFw9trd7IftiVW2cu8SuE20T+XwDggbB286rpGafRxIRditru/Fyo9bkKHjHAT8Gp85evQHimJ5QndsLR6Klp9sl1YcRpCMSl+X6L5r0FAC0J1Biozcvi8bzzZ/TWiKKJXffgSEDcroQYfvThb/8NUEsDBBQAAgAIAM1m2EZqfcGNSwAAAGoAAAAbAAAAdW5pdmVyc2FsL3VuaXZlcnNhbC5wbmcueG1ss7GvyM1RKEstKs7Mz7NVMtQzULK34+WyKShKLctMLVeoAIoBBSFASaESyDVCcMszU0oybJXMzZGUZKRmpmeU2CqZmlvABfWBRgIAUEsBAgAAFAACAAgAzWbYRlp/uZk6BAAA4Q4AAB0AAAAAAAAAAQAAAAAAAAAAAHVuaXZlcnNhbC9jb21tb25fbWVzc2FnZXMubG5nUEsBAgAAFAACAAgAzWbYRpneydrOAwAAMQ8AACcAAAAAAAAAAQAAAAAAdQQAAHVuaXZlcnNhbC9mbGFzaF9wdWJsaXNoaW5nX3NldHRpbmdzLnhtbFBLAQIAABQAAgAIAM1m2EY6Kj9OugIAAFgKAAAhAAAAAAAAAAEAAAAAAIgIAAB1bml2ZXJzYWwvZmxhc2hfc2tpbl9zZXR0aW5ncy54bWxQSwECAAAUAAIACADNZthGsnzk/6MDAABCDgAAJgAAAAAAAAABAAAAAACBCwAAdW5pdmVyc2FsL2h0bWxfcHVibGlzaGluZ19zZXR0aW5ncy54bWxQSwECAAAUAAIACADNZthGghPHdJYBAAAiBgAAHwAAAAAAAAABAAAAAABoDwAAdW5pdmVyc2FsL2h0bWxfc2tpbl9zZXR0aW5ncy5qc1BLAQIAABQAAgAIAM1m2EYa2uo7qgAAAB8BAAAaAAAAAAAAAAEAAAAAADsRAAB1bml2ZXJzYWwvaTE4bl9wcmVzZXRzLnhtbFBLAQIAABQAAgAIAM1m2EY/s0yobgAAAHMAAAAcAAAAAAAAAAEAAAAAAB0SAAB1bml2ZXJzYWwvbG9jYWxfc2V0dGluZ3MueG1sUEsBAgAAFAACAAgAg4CPRc6CCTfsAgAAiAgAABQAAAAAAAAAAQAAAAAAxRIAAHVuaXZlcnNhbC9wbGF5ZXIueG1sUEsBAgAAFAACAAgAzWbYRtOZkxsdCAAAYx4AACkAAAAAAAAAAQAAAAAA4xUAAHVuaXZlcnNhbC9za2luX2N1c3RvbWl6YXRpb25fc2V0dGluZ3MueG1sUEsBAgAAFAACAAgAzWbYRlVrhjhHCQAAJBYAABcAAAAAAAAAAAAAAAAARx4AAHVuaXZlcnNhbC91bml2ZXJzYWwucG5nUEsBAgAAFAACAAgAzWbYRmp9wY1LAAAAagAAABsAAAAAAAAAAQAAAAAAwycAAHVuaXZlcnNhbC91bml2ZXJzYWwucG5nLnhtbFBLBQYAAAAACwALAEkDAABHKAAAAAA="/>
  <p:tag name="ISPRING_ULTRA_SCORM_COURSE_ID" val="FFB65A0F-99F2-4AB4-B984-25A3494E0190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CLOUDFOLDERPATH" val="Content List"/>
  <p:tag name="ISPRING_PRESENTATION_TITLE" val="Business 05"/>
  <p:tag name="ARTICULATE_SLIDE_COUNT" val="2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ARTICULATE_PROJECT_OPEN" val="0"/>
  <p:tag name="ISPRING_RESOURCE_PATHS_HASH_PRESENTER" val="cb70f085bf509c4f9262f4c046274447532afc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7">
      <a:dk1>
        <a:srgbClr val="19232F"/>
      </a:dk1>
      <a:lt1>
        <a:srgbClr val="FFFFFF"/>
      </a:lt1>
      <a:dk2>
        <a:srgbClr val="FF733B"/>
      </a:dk2>
      <a:lt2>
        <a:srgbClr val="E7E6E6"/>
      </a:lt2>
      <a:accent1>
        <a:srgbClr val="FF733B"/>
      </a:accent1>
      <a:accent2>
        <a:srgbClr val="FEB048"/>
      </a:accent2>
      <a:accent3>
        <a:srgbClr val="19232F"/>
      </a:accent3>
      <a:accent4>
        <a:srgbClr val="36A7F7"/>
      </a:accent4>
      <a:accent5>
        <a:srgbClr val="2CCB70"/>
      </a:accent5>
      <a:accent6>
        <a:srgbClr val="FF2F5F"/>
      </a:accent6>
      <a:hlink>
        <a:srgbClr val="36A7F7"/>
      </a:hlink>
      <a:folHlink>
        <a:srgbClr val="36A7F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imated light slidesTF00654311.potx" id="{29CB8A8A-1EB5-4B9A-8C02-52918C52E4D6}" vid="{742FD3A2-1E2A-4F32-AD9C-3A49E5E68C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Animated light slides</Template>
  <TotalTime>0</TotalTime>
  <Words>1241</Words>
  <Application>Microsoft Office PowerPoint</Application>
  <PresentationFormat>Widescreen</PresentationFormat>
  <Paragraphs>250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Cantarell</vt:lpstr>
      <vt:lpstr>Glegoo</vt:lpstr>
      <vt:lpstr>Times New Roman</vt:lpstr>
      <vt:lpstr>Office Theme</vt:lpstr>
      <vt:lpstr>Para calentarnos…Identifique los siguientes:</vt:lpstr>
      <vt:lpstr>Destinatarios: Cristianos en Asia Menor (1:1)</vt:lpstr>
      <vt:lpstr>PowerPoint Presentation</vt:lpstr>
      <vt:lpstr>1 Pedro</vt:lpstr>
      <vt:lpstr>Sílabo</vt:lpstr>
      <vt:lpstr>Objetivos – Lección 2 </vt:lpstr>
      <vt:lpstr>Esquema</vt:lpstr>
      <vt:lpstr>Esquema (con más detalle)</vt:lpstr>
      <vt:lpstr>Dios el Padre (1:3-9)</vt:lpstr>
      <vt:lpstr>Las pruebas</vt:lpstr>
      <vt:lpstr>La grandeza de nuestra salvación (10-12)</vt:lpstr>
      <vt:lpstr>Productos de salvación</vt:lpstr>
      <vt:lpstr>Productos de salvación</vt:lpstr>
      <vt:lpstr>Sanación en mi ser (1)</vt:lpstr>
      <vt:lpstr>Sanación en mi ser (2)</vt:lpstr>
      <vt:lpstr>Sanación en mi ser (3)</vt:lpstr>
      <vt:lpstr>Objetivos – Lección 2 </vt:lpstr>
      <vt:lpstr>Conclusión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2023-02-24T00:52:11Z</dcterms:created>
  <dcterms:modified xsi:type="dcterms:W3CDTF">2023-04-23T01:07:11Z</dcterms:modified>
</cp:coreProperties>
</file>