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58" r:id="rId4"/>
    <p:sldId id="263" r:id="rId5"/>
    <p:sldId id="262" r:id="rId6"/>
    <p:sldId id="261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D353E-3CD4-413F-9634-36B3E8F75A5B}" v="141" dt="2023-05-06T14:54:35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A89D353E-3CD4-413F-9634-36B3E8F75A5B}"/>
    <pc:docChg chg="undo redo custSel addSld delSld modSld sldOrd">
      <pc:chgData name="Dustin Merkle" userId="2e42eb49e6de39f7" providerId="LiveId" clId="{A89D353E-3CD4-413F-9634-36B3E8F75A5B}" dt="2023-05-06T14:54:35.326" v="1056"/>
      <pc:docMkLst>
        <pc:docMk/>
      </pc:docMkLst>
      <pc:sldChg chg="modSp mod">
        <pc:chgData name="Dustin Merkle" userId="2e42eb49e6de39f7" providerId="LiveId" clId="{A89D353E-3CD4-413F-9634-36B3E8F75A5B}" dt="2023-05-05T23:21:04.047" v="202" actId="20577"/>
        <pc:sldMkLst>
          <pc:docMk/>
          <pc:sldMk cId="3065041405" sldId="256"/>
        </pc:sldMkLst>
        <pc:spChg chg="mod">
          <ac:chgData name="Dustin Merkle" userId="2e42eb49e6de39f7" providerId="LiveId" clId="{A89D353E-3CD4-413F-9634-36B3E8F75A5B}" dt="2023-05-05T23:21:04.047" v="202" actId="20577"/>
          <ac:spMkLst>
            <pc:docMk/>
            <pc:sldMk cId="3065041405" sldId="256"/>
            <ac:spMk id="2" creationId="{78156D71-DE7E-F8E6-A538-04053B8539A7}"/>
          </ac:spMkLst>
        </pc:spChg>
      </pc:sldChg>
      <pc:sldChg chg="addSp delSp modSp new del mod modClrScheme modAnim chgLayout">
        <pc:chgData name="Dustin Merkle" userId="2e42eb49e6de39f7" providerId="LiveId" clId="{A89D353E-3CD4-413F-9634-36B3E8F75A5B}" dt="2023-05-06T12:18:15.243" v="670" actId="47"/>
        <pc:sldMkLst>
          <pc:docMk/>
          <pc:sldMk cId="2627901959" sldId="257"/>
        </pc:sldMkLst>
        <pc:spChg chg="del mod">
          <ac:chgData name="Dustin Merkle" userId="2e42eb49e6de39f7" providerId="LiveId" clId="{A89D353E-3CD4-413F-9634-36B3E8F75A5B}" dt="2023-05-05T23:47:55.030" v="363" actId="478"/>
          <ac:spMkLst>
            <pc:docMk/>
            <pc:sldMk cId="2627901959" sldId="257"/>
            <ac:spMk id="2" creationId="{AD8AEAF8-1558-A355-AD8E-1C8F12A89E3E}"/>
          </ac:spMkLst>
        </pc:spChg>
        <pc:spChg chg="del mod ord">
          <ac:chgData name="Dustin Merkle" userId="2e42eb49e6de39f7" providerId="LiveId" clId="{A89D353E-3CD4-413F-9634-36B3E8F75A5B}" dt="2023-05-06T12:17:57.324" v="668" actId="478"/>
          <ac:spMkLst>
            <pc:docMk/>
            <pc:sldMk cId="2627901959" sldId="257"/>
            <ac:spMk id="3" creationId="{E87FF2AB-20DF-8DE7-1463-DDEA9D2C7558}"/>
          </ac:spMkLst>
        </pc:spChg>
        <pc:spChg chg="add del mod">
          <ac:chgData name="Dustin Merkle" userId="2e42eb49e6de39f7" providerId="LiveId" clId="{A89D353E-3CD4-413F-9634-36B3E8F75A5B}" dt="2023-05-05T23:11:31.086" v="101" actId="478"/>
          <ac:spMkLst>
            <pc:docMk/>
            <pc:sldMk cId="2627901959" sldId="257"/>
            <ac:spMk id="4" creationId="{DD5FBB69-EA50-1D80-8F6F-18E113C81681}"/>
          </ac:spMkLst>
        </pc:spChg>
        <pc:spChg chg="add del mod">
          <ac:chgData name="Dustin Merkle" userId="2e42eb49e6de39f7" providerId="LiveId" clId="{A89D353E-3CD4-413F-9634-36B3E8F75A5B}" dt="2023-05-05T23:49:59.328" v="385" actId="478"/>
          <ac:spMkLst>
            <pc:docMk/>
            <pc:sldMk cId="2627901959" sldId="257"/>
            <ac:spMk id="5" creationId="{FFEA2446-814B-E115-ED6D-177EB0555BA6}"/>
          </ac:spMkLst>
        </pc:spChg>
        <pc:spChg chg="add del mod">
          <ac:chgData name="Dustin Merkle" userId="2e42eb49e6de39f7" providerId="LiveId" clId="{A89D353E-3CD4-413F-9634-36B3E8F75A5B}" dt="2023-05-05T23:49:17.047" v="378" actId="478"/>
          <ac:spMkLst>
            <pc:docMk/>
            <pc:sldMk cId="2627901959" sldId="257"/>
            <ac:spMk id="6" creationId="{8E948399-ED48-B1E0-7F6A-27AD8B16F6E1}"/>
          </ac:spMkLst>
        </pc:spChg>
        <pc:spChg chg="add del mod">
          <ac:chgData name="Dustin Merkle" userId="2e42eb49e6de39f7" providerId="LiveId" clId="{A89D353E-3CD4-413F-9634-36B3E8F75A5B}" dt="2023-05-05T23:49:13.249" v="377" actId="478"/>
          <ac:spMkLst>
            <pc:docMk/>
            <pc:sldMk cId="2627901959" sldId="257"/>
            <ac:spMk id="7" creationId="{02A29527-E806-98B8-30EA-68DF457157D9}"/>
          </ac:spMkLst>
        </pc:spChg>
        <pc:spChg chg="add del mod">
          <ac:chgData name="Dustin Merkle" userId="2e42eb49e6de39f7" providerId="LiveId" clId="{A89D353E-3CD4-413F-9634-36B3E8F75A5B}" dt="2023-05-05T23:47:58.565" v="364" actId="478"/>
          <ac:spMkLst>
            <pc:docMk/>
            <pc:sldMk cId="2627901959" sldId="257"/>
            <ac:spMk id="9" creationId="{B470D64D-E58B-65A2-D99E-E83B118164A8}"/>
          </ac:spMkLst>
        </pc:spChg>
        <pc:spChg chg="add del mod">
          <ac:chgData name="Dustin Merkle" userId="2e42eb49e6de39f7" providerId="LiveId" clId="{A89D353E-3CD4-413F-9634-36B3E8F75A5B}" dt="2023-05-05T23:53:35.053" v="395" actId="478"/>
          <ac:spMkLst>
            <pc:docMk/>
            <pc:sldMk cId="2627901959" sldId="257"/>
            <ac:spMk id="10" creationId="{8D5F2AA1-DC58-AF98-CB70-869E6ADA7273}"/>
          </ac:spMkLst>
        </pc:spChg>
        <pc:spChg chg="add mod">
          <ac:chgData name="Dustin Merkle" userId="2e42eb49e6de39f7" providerId="LiveId" clId="{A89D353E-3CD4-413F-9634-36B3E8F75A5B}" dt="2023-05-06T00:00:51.898" v="523" actId="20577"/>
          <ac:spMkLst>
            <pc:docMk/>
            <pc:sldMk cId="2627901959" sldId="257"/>
            <ac:spMk id="11" creationId="{E25DC0EE-B418-1436-6BC0-299EF2995EF3}"/>
          </ac:spMkLst>
        </pc:spChg>
        <pc:spChg chg="add mod">
          <ac:chgData name="Dustin Merkle" userId="2e42eb49e6de39f7" providerId="LiveId" clId="{A89D353E-3CD4-413F-9634-36B3E8F75A5B}" dt="2023-05-06T00:00:27.597" v="487" actId="20577"/>
          <ac:spMkLst>
            <pc:docMk/>
            <pc:sldMk cId="2627901959" sldId="257"/>
            <ac:spMk id="12" creationId="{51286ED2-EF70-3AF6-1664-EFDABFFCF56E}"/>
          </ac:spMkLst>
        </pc:spChg>
        <pc:spChg chg="add del mod">
          <ac:chgData name="Dustin Merkle" userId="2e42eb49e6de39f7" providerId="LiveId" clId="{A89D353E-3CD4-413F-9634-36B3E8F75A5B}" dt="2023-05-06T00:03:55.531" v="571" actId="478"/>
          <ac:spMkLst>
            <pc:docMk/>
            <pc:sldMk cId="2627901959" sldId="257"/>
            <ac:spMk id="13" creationId="{EF5CEF80-53F3-CC59-C744-C854BCBF50FF}"/>
          </ac:spMkLst>
        </pc:spChg>
        <pc:spChg chg="add del mod">
          <ac:chgData name="Dustin Merkle" userId="2e42eb49e6de39f7" providerId="LiveId" clId="{A89D353E-3CD4-413F-9634-36B3E8F75A5B}" dt="2023-05-06T00:03:14.521" v="569" actId="478"/>
          <ac:spMkLst>
            <pc:docMk/>
            <pc:sldMk cId="2627901959" sldId="257"/>
            <ac:spMk id="14" creationId="{F89DBDAB-9E55-22C6-02C7-5BF9CC9C1433}"/>
          </ac:spMkLst>
        </pc:spChg>
        <pc:spChg chg="add del mod ord">
          <ac:chgData name="Dustin Merkle" userId="2e42eb49e6de39f7" providerId="LiveId" clId="{A89D353E-3CD4-413F-9634-36B3E8F75A5B}" dt="2023-05-06T12:17:55.221" v="667" actId="478"/>
          <ac:spMkLst>
            <pc:docMk/>
            <pc:sldMk cId="2627901959" sldId="257"/>
            <ac:spMk id="15" creationId="{1CCADA77-3E80-F868-B5BD-E330F8EB10A0}"/>
          </ac:spMkLst>
        </pc:spChg>
        <pc:spChg chg="add del mod">
          <ac:chgData name="Dustin Merkle" userId="2e42eb49e6de39f7" providerId="LiveId" clId="{A89D353E-3CD4-413F-9634-36B3E8F75A5B}" dt="2023-05-06T12:16:52.662" v="658" actId="478"/>
          <ac:spMkLst>
            <pc:docMk/>
            <pc:sldMk cId="2627901959" sldId="257"/>
            <ac:spMk id="16" creationId="{896AAC9E-81F9-3FB3-CC4E-D37F79FFC991}"/>
          </ac:spMkLst>
        </pc:spChg>
        <pc:spChg chg="add mod">
          <ac:chgData name="Dustin Merkle" userId="2e42eb49e6de39f7" providerId="LiveId" clId="{A89D353E-3CD4-413F-9634-36B3E8F75A5B}" dt="2023-05-06T12:16:53.212" v="659"/>
          <ac:spMkLst>
            <pc:docMk/>
            <pc:sldMk cId="2627901959" sldId="257"/>
            <ac:spMk id="17" creationId="{300B8122-A057-C22D-881C-1E2D6048C89B}"/>
          </ac:spMkLst>
        </pc:spChg>
        <pc:spChg chg="add del mod">
          <ac:chgData name="Dustin Merkle" userId="2e42eb49e6de39f7" providerId="LiveId" clId="{A89D353E-3CD4-413F-9634-36B3E8F75A5B}" dt="2023-05-06T12:18:02.770" v="669" actId="478"/>
          <ac:spMkLst>
            <pc:docMk/>
            <pc:sldMk cId="2627901959" sldId="257"/>
            <ac:spMk id="19" creationId="{CF3CC074-8587-8E1E-FCA8-B360EF408AA5}"/>
          </ac:spMkLst>
        </pc:spChg>
      </pc:sldChg>
      <pc:sldChg chg="addSp delSp modSp add mod modClrScheme delAnim modAnim chgLayout">
        <pc:chgData name="Dustin Merkle" userId="2e42eb49e6de39f7" providerId="LiveId" clId="{A89D353E-3CD4-413F-9634-36B3E8F75A5B}" dt="2023-05-06T14:54:35.326" v="1056"/>
        <pc:sldMkLst>
          <pc:docMk/>
          <pc:sldMk cId="2051332513" sldId="258"/>
        </pc:sldMkLst>
        <pc:spChg chg="add del mod ord">
          <ac:chgData name="Dustin Merkle" userId="2e42eb49e6de39f7" providerId="LiveId" clId="{A89D353E-3CD4-413F-9634-36B3E8F75A5B}" dt="2023-05-06T12:17:19.696" v="665" actId="478"/>
          <ac:spMkLst>
            <pc:docMk/>
            <pc:sldMk cId="2051332513" sldId="258"/>
            <ac:spMk id="2" creationId="{5BAF6FC0-7608-DCDE-718E-922DB81A6D5B}"/>
          </ac:spMkLst>
        </pc:spChg>
        <pc:spChg chg="del mod ord">
          <ac:chgData name="Dustin Merkle" userId="2e42eb49e6de39f7" providerId="LiveId" clId="{A89D353E-3CD4-413F-9634-36B3E8F75A5B}" dt="2023-05-06T12:17:12.581" v="663" actId="478"/>
          <ac:spMkLst>
            <pc:docMk/>
            <pc:sldMk cId="2051332513" sldId="258"/>
            <ac:spMk id="3" creationId="{E87FF2AB-20DF-8DE7-1463-DDEA9D2C7558}"/>
          </ac:spMkLst>
        </pc:spChg>
        <pc:spChg chg="add del mod">
          <ac:chgData name="Dustin Merkle" userId="2e42eb49e6de39f7" providerId="LiveId" clId="{A89D353E-3CD4-413F-9634-36B3E8F75A5B}" dt="2023-05-06T12:17:03.573" v="661" actId="478"/>
          <ac:spMkLst>
            <pc:docMk/>
            <pc:sldMk cId="2051332513" sldId="258"/>
            <ac:spMk id="4" creationId="{B49B9123-2DEF-0388-F6FE-60FF74B43274}"/>
          </ac:spMkLst>
        </pc:spChg>
        <pc:spChg chg="add mod">
          <ac:chgData name="Dustin Merkle" userId="2e42eb49e6de39f7" providerId="LiveId" clId="{A89D353E-3CD4-413F-9634-36B3E8F75A5B}" dt="2023-05-06T13:52:26.186" v="1039" actId="207"/>
          <ac:spMkLst>
            <pc:docMk/>
            <pc:sldMk cId="2051332513" sldId="258"/>
            <ac:spMk id="5" creationId="{1A90898F-B8CD-71C5-6471-69D7723092B5}"/>
          </ac:spMkLst>
        </pc:spChg>
        <pc:spChg chg="add del mod">
          <ac:chgData name="Dustin Merkle" userId="2e42eb49e6de39f7" providerId="LiveId" clId="{A89D353E-3CD4-413F-9634-36B3E8F75A5B}" dt="2023-05-06T12:17:15.529" v="664" actId="478"/>
          <ac:spMkLst>
            <pc:docMk/>
            <pc:sldMk cId="2051332513" sldId="258"/>
            <ac:spMk id="7" creationId="{62B929DF-F1AF-BBB8-F2D4-2A30209CB38C}"/>
          </ac:spMkLst>
        </pc:spChg>
        <pc:spChg chg="add del mod">
          <ac:chgData name="Dustin Merkle" userId="2e42eb49e6de39f7" providerId="LiveId" clId="{A89D353E-3CD4-413F-9634-36B3E8F75A5B}" dt="2023-05-06T12:55:30.532" v="699" actId="478"/>
          <ac:spMkLst>
            <pc:docMk/>
            <pc:sldMk cId="2051332513" sldId="258"/>
            <ac:spMk id="8" creationId="{2D1DC2BC-DC92-111F-8F15-31C6835C4E4C}"/>
          </ac:spMkLst>
        </pc:spChg>
        <pc:spChg chg="del mod">
          <ac:chgData name="Dustin Merkle" userId="2e42eb49e6de39f7" providerId="LiveId" clId="{A89D353E-3CD4-413F-9634-36B3E8F75A5B}" dt="2023-05-06T12:54:00.147" v="683" actId="21"/>
          <ac:spMkLst>
            <pc:docMk/>
            <pc:sldMk cId="2051332513" sldId="258"/>
            <ac:spMk id="11" creationId="{E25DC0EE-B418-1436-6BC0-299EF2995EF3}"/>
          </ac:spMkLst>
        </pc:spChg>
        <pc:spChg chg="mod">
          <ac:chgData name="Dustin Merkle" userId="2e42eb49e6de39f7" providerId="LiveId" clId="{A89D353E-3CD4-413F-9634-36B3E8F75A5B}" dt="2023-05-06T13:52:31.223" v="1040" actId="207"/>
          <ac:spMkLst>
            <pc:docMk/>
            <pc:sldMk cId="2051332513" sldId="258"/>
            <ac:spMk id="12" creationId="{51286ED2-EF70-3AF6-1664-EFDABFFCF56E}"/>
          </ac:spMkLst>
        </pc:spChg>
        <pc:spChg chg="del mod">
          <ac:chgData name="Dustin Merkle" userId="2e42eb49e6de39f7" providerId="LiveId" clId="{A89D353E-3CD4-413F-9634-36B3E8F75A5B}" dt="2023-05-06T12:18:29.241" v="674" actId="478"/>
          <ac:spMkLst>
            <pc:docMk/>
            <pc:sldMk cId="2051332513" sldId="258"/>
            <ac:spMk id="13" creationId="{EF5CEF80-53F3-CC59-C744-C854BCBF50FF}"/>
          </ac:spMkLst>
        </pc:spChg>
      </pc:sldChg>
      <pc:sldChg chg="addSp delSp modSp add del mod ord modClrScheme modAnim chgLayout">
        <pc:chgData name="Dustin Merkle" userId="2e42eb49e6de39f7" providerId="LiveId" clId="{A89D353E-3CD4-413F-9634-36B3E8F75A5B}" dt="2023-05-06T12:18:19.586" v="672" actId="47"/>
        <pc:sldMkLst>
          <pc:docMk/>
          <pc:sldMk cId="3696870168" sldId="259"/>
        </pc:sldMkLst>
        <pc:spChg chg="add del mod ord">
          <ac:chgData name="Dustin Merkle" userId="2e42eb49e6de39f7" providerId="LiveId" clId="{A89D353E-3CD4-413F-9634-36B3E8F75A5B}" dt="2023-05-06T12:14:11.360" v="624" actId="478"/>
          <ac:spMkLst>
            <pc:docMk/>
            <pc:sldMk cId="3696870168" sldId="259"/>
            <ac:spMk id="2" creationId="{709244BE-531A-8A27-CE46-88D7BBF76DC2}"/>
          </ac:spMkLst>
        </pc:spChg>
        <pc:spChg chg="del mod ord">
          <ac:chgData name="Dustin Merkle" userId="2e42eb49e6de39f7" providerId="LiveId" clId="{A89D353E-3CD4-413F-9634-36B3E8F75A5B}" dt="2023-05-06T12:15:54.883" v="644" actId="478"/>
          <ac:spMkLst>
            <pc:docMk/>
            <pc:sldMk cId="3696870168" sldId="259"/>
            <ac:spMk id="3" creationId="{E87FF2AB-20DF-8DE7-1463-DDEA9D2C7558}"/>
          </ac:spMkLst>
        </pc:spChg>
        <pc:spChg chg="add del mod">
          <ac:chgData name="Dustin Merkle" userId="2e42eb49e6de39f7" providerId="LiveId" clId="{A89D353E-3CD4-413F-9634-36B3E8F75A5B}" dt="2023-05-06T12:14:40.574" v="629"/>
          <ac:spMkLst>
            <pc:docMk/>
            <pc:sldMk cId="3696870168" sldId="259"/>
            <ac:spMk id="4" creationId="{B325FABA-5FFC-9600-D2B3-F67D08FCB89B}"/>
          </ac:spMkLst>
        </pc:spChg>
        <pc:spChg chg="add del mod">
          <ac:chgData name="Dustin Merkle" userId="2e42eb49e6de39f7" providerId="LiveId" clId="{A89D353E-3CD4-413F-9634-36B3E8F75A5B}" dt="2023-05-06T12:16:48.142" v="655" actId="478"/>
          <ac:spMkLst>
            <pc:docMk/>
            <pc:sldMk cId="3696870168" sldId="259"/>
            <ac:spMk id="5" creationId="{66E469CD-9531-0A65-78D1-23A316580083}"/>
          </ac:spMkLst>
        </pc:spChg>
        <pc:spChg chg="add mod">
          <ac:chgData name="Dustin Merkle" userId="2e42eb49e6de39f7" providerId="LiveId" clId="{A89D353E-3CD4-413F-9634-36B3E8F75A5B}" dt="2023-05-06T12:16:48.520" v="656"/>
          <ac:spMkLst>
            <pc:docMk/>
            <pc:sldMk cId="3696870168" sldId="259"/>
            <ac:spMk id="6" creationId="{CE66EF47-69F7-6C82-A09A-EE497F0898D0}"/>
          </ac:spMkLst>
        </pc:spChg>
        <pc:spChg chg="del">
          <ac:chgData name="Dustin Merkle" userId="2e42eb49e6de39f7" providerId="LiveId" clId="{A89D353E-3CD4-413F-9634-36B3E8F75A5B}" dt="2023-05-06T00:04:04.733" v="573" actId="478"/>
          <ac:spMkLst>
            <pc:docMk/>
            <pc:sldMk cId="3696870168" sldId="259"/>
            <ac:spMk id="11" creationId="{E25DC0EE-B418-1436-6BC0-299EF2995EF3}"/>
          </ac:spMkLst>
        </pc:spChg>
        <pc:spChg chg="del mod">
          <ac:chgData name="Dustin Merkle" userId="2e42eb49e6de39f7" providerId="LiveId" clId="{A89D353E-3CD4-413F-9634-36B3E8F75A5B}" dt="2023-05-06T00:04:20.691" v="579" actId="478"/>
          <ac:spMkLst>
            <pc:docMk/>
            <pc:sldMk cId="3696870168" sldId="259"/>
            <ac:spMk id="12" creationId="{51286ED2-EF70-3AF6-1664-EFDABFFCF56E}"/>
          </ac:spMkLst>
        </pc:spChg>
      </pc:sldChg>
      <pc:sldChg chg="addSp delSp modSp add del mod modClrScheme modAnim chgLayout">
        <pc:chgData name="Dustin Merkle" userId="2e42eb49e6de39f7" providerId="LiveId" clId="{A89D353E-3CD4-413F-9634-36B3E8F75A5B}" dt="2023-05-06T12:18:17.340" v="671" actId="47"/>
        <pc:sldMkLst>
          <pc:docMk/>
          <pc:sldMk cId="761419623" sldId="260"/>
        </pc:sldMkLst>
        <pc:spChg chg="add mod ord">
          <ac:chgData name="Dustin Merkle" userId="2e42eb49e6de39f7" providerId="LiveId" clId="{A89D353E-3CD4-413F-9634-36B3E8F75A5B}" dt="2023-05-06T12:13:54.979" v="619" actId="700"/>
          <ac:spMkLst>
            <pc:docMk/>
            <pc:sldMk cId="761419623" sldId="260"/>
            <ac:spMk id="2" creationId="{BB527728-A722-9D59-EA7D-0EB0DF7D830D}"/>
          </ac:spMkLst>
        </pc:spChg>
        <pc:spChg chg="mod ord">
          <ac:chgData name="Dustin Merkle" userId="2e42eb49e6de39f7" providerId="LiveId" clId="{A89D353E-3CD4-413F-9634-36B3E8F75A5B}" dt="2023-05-06T12:13:55.089" v="621" actId="27636"/>
          <ac:spMkLst>
            <pc:docMk/>
            <pc:sldMk cId="761419623" sldId="260"/>
            <ac:spMk id="3" creationId="{E87FF2AB-20DF-8DE7-1463-DDEA9D2C7558}"/>
          </ac:spMkLst>
        </pc:spChg>
        <pc:spChg chg="add del mod">
          <ac:chgData name="Dustin Merkle" userId="2e42eb49e6de39f7" providerId="LiveId" clId="{A89D353E-3CD4-413F-9634-36B3E8F75A5B}" dt="2023-05-06T12:14:49.487" v="631"/>
          <ac:spMkLst>
            <pc:docMk/>
            <pc:sldMk cId="761419623" sldId="260"/>
            <ac:spMk id="4" creationId="{25B18CF4-BC48-15DB-C016-D8D3B93AF90F}"/>
          </ac:spMkLst>
        </pc:spChg>
        <pc:spChg chg="add mod">
          <ac:chgData name="Dustin Merkle" userId="2e42eb49e6de39f7" providerId="LiveId" clId="{A89D353E-3CD4-413F-9634-36B3E8F75A5B}" dt="2023-05-06T12:16:40.074" v="653" actId="1076"/>
          <ac:spMkLst>
            <pc:docMk/>
            <pc:sldMk cId="761419623" sldId="260"/>
            <ac:spMk id="5" creationId="{6B7B2F1B-5D70-E1DA-EAB8-85CDEB854A59}"/>
          </ac:spMkLst>
        </pc:spChg>
        <pc:spChg chg="mod">
          <ac:chgData name="Dustin Merkle" userId="2e42eb49e6de39f7" providerId="LiveId" clId="{A89D353E-3CD4-413F-9634-36B3E8F75A5B}" dt="2023-05-06T12:15:41.902" v="642" actId="1076"/>
          <ac:spMkLst>
            <pc:docMk/>
            <pc:sldMk cId="761419623" sldId="260"/>
            <ac:spMk id="12" creationId="{51286ED2-EF70-3AF6-1664-EFDABFFCF56E}"/>
          </ac:spMkLst>
        </pc:spChg>
      </pc:sldChg>
      <pc:sldChg chg="addSp delSp modSp new mod">
        <pc:chgData name="Dustin Merkle" userId="2e42eb49e6de39f7" providerId="LiveId" clId="{A89D353E-3CD4-413F-9634-36B3E8F75A5B}" dt="2023-05-06T13:04:01.121" v="838" actId="113"/>
        <pc:sldMkLst>
          <pc:docMk/>
          <pc:sldMk cId="608270932" sldId="261"/>
        </pc:sldMkLst>
        <pc:spChg chg="add del mod">
          <ac:chgData name="Dustin Merkle" userId="2e42eb49e6de39f7" providerId="LiveId" clId="{A89D353E-3CD4-413F-9634-36B3E8F75A5B}" dt="2023-05-06T13:04:01.121" v="838" actId="113"/>
          <ac:spMkLst>
            <pc:docMk/>
            <pc:sldMk cId="608270932" sldId="261"/>
            <ac:spMk id="2" creationId="{79A3A1C1-9AED-2E04-D517-89CF21361FCD}"/>
          </ac:spMkLst>
        </pc:spChg>
        <pc:spChg chg="del">
          <ac:chgData name="Dustin Merkle" userId="2e42eb49e6de39f7" providerId="LiveId" clId="{A89D353E-3CD4-413F-9634-36B3E8F75A5B}" dt="2023-05-06T12:13:44.477" v="618" actId="478"/>
          <ac:spMkLst>
            <pc:docMk/>
            <pc:sldMk cId="608270932" sldId="261"/>
            <ac:spMk id="3" creationId="{105EBB39-2536-616B-BA84-FEA27291392C}"/>
          </ac:spMkLst>
        </pc:spChg>
        <pc:spChg chg="add del mod">
          <ac:chgData name="Dustin Merkle" userId="2e42eb49e6de39f7" providerId="LiveId" clId="{A89D353E-3CD4-413F-9634-36B3E8F75A5B}" dt="2023-05-06T13:02:58.522" v="817" actId="767"/>
          <ac:spMkLst>
            <pc:docMk/>
            <pc:sldMk cId="608270932" sldId="261"/>
            <ac:spMk id="4" creationId="{E839064C-FD6C-D830-B9A0-D2D48C0C98BD}"/>
          </ac:spMkLst>
        </pc:spChg>
      </pc:sldChg>
      <pc:sldChg chg="addSp delSp modSp add mod delAnim modAnim">
        <pc:chgData name="Dustin Merkle" userId="2e42eb49e6de39f7" providerId="LiveId" clId="{A89D353E-3CD4-413F-9634-36B3E8F75A5B}" dt="2023-05-06T14:15:00.111" v="1055"/>
        <pc:sldMkLst>
          <pc:docMk/>
          <pc:sldMk cId="2189138905" sldId="262"/>
        </pc:sldMkLst>
        <pc:spChg chg="add mod">
          <ac:chgData name="Dustin Merkle" userId="2e42eb49e6de39f7" providerId="LiveId" clId="{A89D353E-3CD4-413F-9634-36B3E8F75A5B}" dt="2023-05-06T13:53:17.773" v="1046" actId="207"/>
          <ac:spMkLst>
            <pc:docMk/>
            <pc:sldMk cId="2189138905" sldId="262"/>
            <ac:spMk id="2" creationId="{A58D3F3A-1D08-495A-B15D-E78AF073DD2E}"/>
          </ac:spMkLst>
        </pc:spChg>
        <pc:spChg chg="add del mod">
          <ac:chgData name="Dustin Merkle" userId="2e42eb49e6de39f7" providerId="LiveId" clId="{A89D353E-3CD4-413F-9634-36B3E8F75A5B}" dt="2023-05-06T12:55:10.886" v="691"/>
          <ac:spMkLst>
            <pc:docMk/>
            <pc:sldMk cId="2189138905" sldId="262"/>
            <ac:spMk id="3" creationId="{51C9219B-C1F4-5BBD-A67C-1D8C620890DA}"/>
          </ac:spMkLst>
        </pc:spChg>
        <pc:spChg chg="add mod">
          <ac:chgData name="Dustin Merkle" userId="2e42eb49e6de39f7" providerId="LiveId" clId="{A89D353E-3CD4-413F-9634-36B3E8F75A5B}" dt="2023-05-06T13:53:11.349" v="1045" actId="207"/>
          <ac:spMkLst>
            <pc:docMk/>
            <pc:sldMk cId="2189138905" sldId="262"/>
            <ac:spMk id="4" creationId="{C9E047CC-1D61-90BA-0A7F-CEA8DD041F8E}"/>
          </ac:spMkLst>
        </pc:spChg>
        <pc:spChg chg="mod">
          <ac:chgData name="Dustin Merkle" userId="2e42eb49e6de39f7" providerId="LiveId" clId="{A89D353E-3CD4-413F-9634-36B3E8F75A5B}" dt="2023-05-06T13:52:48.087" v="1043" actId="207"/>
          <ac:spMkLst>
            <pc:docMk/>
            <pc:sldMk cId="2189138905" sldId="262"/>
            <ac:spMk id="5" creationId="{1A90898F-B8CD-71C5-6471-69D7723092B5}"/>
          </ac:spMkLst>
        </pc:spChg>
        <pc:spChg chg="del mod">
          <ac:chgData name="Dustin Merkle" userId="2e42eb49e6de39f7" providerId="LiveId" clId="{A89D353E-3CD4-413F-9634-36B3E8F75A5B}" dt="2023-05-06T12:55:13.276" v="692" actId="478"/>
          <ac:spMkLst>
            <pc:docMk/>
            <pc:sldMk cId="2189138905" sldId="262"/>
            <ac:spMk id="11" creationId="{E25DC0EE-B418-1436-6BC0-299EF2995EF3}"/>
          </ac:spMkLst>
        </pc:spChg>
        <pc:spChg chg="mod">
          <ac:chgData name="Dustin Merkle" userId="2e42eb49e6de39f7" providerId="LiveId" clId="{A89D353E-3CD4-413F-9634-36B3E8F75A5B}" dt="2023-05-06T13:52:52.927" v="1044" actId="207"/>
          <ac:spMkLst>
            <pc:docMk/>
            <pc:sldMk cId="2189138905" sldId="262"/>
            <ac:spMk id="12" creationId="{51286ED2-EF70-3AF6-1664-EFDABFFCF56E}"/>
          </ac:spMkLst>
        </pc:spChg>
        <pc:spChg chg="del">
          <ac:chgData name="Dustin Merkle" userId="2e42eb49e6de39f7" providerId="LiveId" clId="{A89D353E-3CD4-413F-9634-36B3E8F75A5B}" dt="2023-05-06T12:53:50.430" v="681" actId="21"/>
          <ac:spMkLst>
            <pc:docMk/>
            <pc:sldMk cId="2189138905" sldId="262"/>
            <ac:spMk id="13" creationId="{EF5CEF80-53F3-CC59-C744-C854BCBF50FF}"/>
          </ac:spMkLst>
        </pc:spChg>
      </pc:sldChg>
      <pc:sldChg chg="modSp add mod modAnim">
        <pc:chgData name="Dustin Merkle" userId="2e42eb49e6de39f7" providerId="LiveId" clId="{A89D353E-3CD4-413F-9634-36B3E8F75A5B}" dt="2023-05-06T14:14:49.271" v="1053"/>
        <pc:sldMkLst>
          <pc:docMk/>
          <pc:sldMk cId="4291961612" sldId="263"/>
        </pc:sldMkLst>
        <pc:spChg chg="mod">
          <ac:chgData name="Dustin Merkle" userId="2e42eb49e6de39f7" providerId="LiveId" clId="{A89D353E-3CD4-413F-9634-36B3E8F75A5B}" dt="2023-05-06T13:52:36.534" v="1041" actId="207"/>
          <ac:spMkLst>
            <pc:docMk/>
            <pc:sldMk cId="4291961612" sldId="263"/>
            <ac:spMk id="5" creationId="{1A90898F-B8CD-71C5-6471-69D7723092B5}"/>
          </ac:spMkLst>
        </pc:spChg>
        <pc:spChg chg="mod">
          <ac:chgData name="Dustin Merkle" userId="2e42eb49e6de39f7" providerId="LiveId" clId="{A89D353E-3CD4-413F-9634-36B3E8F75A5B}" dt="2023-05-06T13:53:24.252" v="1047" actId="207"/>
          <ac:spMkLst>
            <pc:docMk/>
            <pc:sldMk cId="4291961612" sldId="263"/>
            <ac:spMk id="8" creationId="{2D1DC2BC-DC92-111F-8F15-31C6835C4E4C}"/>
          </ac:spMkLst>
        </pc:spChg>
        <pc:spChg chg="mod">
          <ac:chgData name="Dustin Merkle" userId="2e42eb49e6de39f7" providerId="LiveId" clId="{A89D353E-3CD4-413F-9634-36B3E8F75A5B}" dt="2023-05-06T13:52:41.095" v="1042" actId="207"/>
          <ac:spMkLst>
            <pc:docMk/>
            <pc:sldMk cId="4291961612" sldId="263"/>
            <ac:spMk id="12" creationId="{51286ED2-EF70-3AF6-1664-EFDABFFCF56E}"/>
          </ac:spMkLst>
        </pc:spChg>
      </pc:sldChg>
      <pc:sldChg chg="delSp modSp add mod ord delAnim modAnim">
        <pc:chgData name="Dustin Merkle" userId="2e42eb49e6de39f7" providerId="LiveId" clId="{A89D353E-3CD4-413F-9634-36B3E8F75A5B}" dt="2023-05-06T14:14:23.199" v="1049"/>
        <pc:sldMkLst>
          <pc:docMk/>
          <pc:sldMk cId="254113172" sldId="264"/>
        </pc:sldMkLst>
        <pc:spChg chg="mod">
          <ac:chgData name="Dustin Merkle" userId="2e42eb49e6de39f7" providerId="LiveId" clId="{A89D353E-3CD4-413F-9634-36B3E8F75A5B}" dt="2023-05-06T13:52:20.055" v="1038" actId="207"/>
          <ac:spMkLst>
            <pc:docMk/>
            <pc:sldMk cId="254113172" sldId="264"/>
            <ac:spMk id="5" creationId="{1A90898F-B8CD-71C5-6471-69D7723092B5}"/>
          </ac:spMkLst>
        </pc:spChg>
        <pc:spChg chg="del mod">
          <ac:chgData name="Dustin Merkle" userId="2e42eb49e6de39f7" providerId="LiveId" clId="{A89D353E-3CD4-413F-9634-36B3E8F75A5B}" dt="2023-05-06T12:56:25.255" v="706" actId="478"/>
          <ac:spMkLst>
            <pc:docMk/>
            <pc:sldMk cId="254113172" sldId="264"/>
            <ac:spMk id="12" creationId="{51286ED2-EF70-3AF6-1664-EFDABFFCF56E}"/>
          </ac:spMkLst>
        </pc:spChg>
      </pc:sldChg>
      <pc:sldChg chg="addSp modSp new mod">
        <pc:chgData name="Dustin Merkle" userId="2e42eb49e6de39f7" providerId="LiveId" clId="{A89D353E-3CD4-413F-9634-36B3E8F75A5B}" dt="2023-05-06T13:30:32.880" v="873" actId="208"/>
        <pc:sldMkLst>
          <pc:docMk/>
          <pc:sldMk cId="1364959660" sldId="265"/>
        </pc:sldMkLst>
        <pc:spChg chg="add mod">
          <ac:chgData name="Dustin Merkle" userId="2e42eb49e6de39f7" providerId="LiveId" clId="{A89D353E-3CD4-413F-9634-36B3E8F75A5B}" dt="2023-05-06T13:30:32.880" v="873" actId="208"/>
          <ac:spMkLst>
            <pc:docMk/>
            <pc:sldMk cId="1364959660" sldId="265"/>
            <ac:spMk id="2" creationId="{D08FA3DB-6A48-915B-B6FE-30C58F74FEA9}"/>
          </ac:spMkLst>
        </pc:spChg>
      </pc:sldChg>
      <pc:sldChg chg="modSp add mod">
        <pc:chgData name="Dustin Merkle" userId="2e42eb49e6de39f7" providerId="LiveId" clId="{A89D353E-3CD4-413F-9634-36B3E8F75A5B}" dt="2023-05-06T13:33:48.980" v="932" actId="207"/>
        <pc:sldMkLst>
          <pc:docMk/>
          <pc:sldMk cId="3439200372" sldId="266"/>
        </pc:sldMkLst>
        <pc:spChg chg="mod">
          <ac:chgData name="Dustin Merkle" userId="2e42eb49e6de39f7" providerId="LiveId" clId="{A89D353E-3CD4-413F-9634-36B3E8F75A5B}" dt="2023-05-06T13:33:48.980" v="932" actId="207"/>
          <ac:spMkLst>
            <pc:docMk/>
            <pc:sldMk cId="3439200372" sldId="266"/>
            <ac:spMk id="2" creationId="{D08FA3DB-6A48-915B-B6FE-30C58F74FEA9}"/>
          </ac:spMkLst>
        </pc:spChg>
      </pc:sldChg>
      <pc:sldChg chg="modSp add mod">
        <pc:chgData name="Dustin Merkle" userId="2e42eb49e6de39f7" providerId="LiveId" clId="{A89D353E-3CD4-413F-9634-36B3E8F75A5B}" dt="2023-05-06T13:33:40.708" v="930" actId="207"/>
        <pc:sldMkLst>
          <pc:docMk/>
          <pc:sldMk cId="379646780" sldId="267"/>
        </pc:sldMkLst>
        <pc:spChg chg="mod">
          <ac:chgData name="Dustin Merkle" userId="2e42eb49e6de39f7" providerId="LiveId" clId="{A89D353E-3CD4-413F-9634-36B3E8F75A5B}" dt="2023-05-06T13:33:40.708" v="930" actId="207"/>
          <ac:spMkLst>
            <pc:docMk/>
            <pc:sldMk cId="379646780" sldId="267"/>
            <ac:spMk id="2" creationId="{D08FA3DB-6A48-915B-B6FE-30C58F74FEA9}"/>
          </ac:spMkLst>
        </pc:spChg>
      </pc:sldChg>
      <pc:sldChg chg="modSp add mod">
        <pc:chgData name="Dustin Merkle" userId="2e42eb49e6de39f7" providerId="LiveId" clId="{A89D353E-3CD4-413F-9634-36B3E8F75A5B}" dt="2023-05-06T13:34:46.409" v="952" actId="113"/>
        <pc:sldMkLst>
          <pc:docMk/>
          <pc:sldMk cId="2660386693" sldId="268"/>
        </pc:sldMkLst>
        <pc:spChg chg="mod">
          <ac:chgData name="Dustin Merkle" userId="2e42eb49e6de39f7" providerId="LiveId" clId="{A89D353E-3CD4-413F-9634-36B3E8F75A5B}" dt="2023-05-06T13:34:46.409" v="952" actId="113"/>
          <ac:spMkLst>
            <pc:docMk/>
            <pc:sldMk cId="2660386693" sldId="268"/>
            <ac:spMk id="2" creationId="{D08FA3DB-6A48-915B-B6FE-30C58F74FEA9}"/>
          </ac:spMkLst>
        </pc:spChg>
      </pc:sldChg>
      <pc:sldChg chg="addSp modSp add mod">
        <pc:chgData name="Dustin Merkle" userId="2e42eb49e6de39f7" providerId="LiveId" clId="{A89D353E-3CD4-413F-9634-36B3E8F75A5B}" dt="2023-05-06T13:38:30.716" v="999" actId="207"/>
        <pc:sldMkLst>
          <pc:docMk/>
          <pc:sldMk cId="3102729232" sldId="269"/>
        </pc:sldMkLst>
        <pc:spChg chg="mod">
          <ac:chgData name="Dustin Merkle" userId="2e42eb49e6de39f7" providerId="LiveId" clId="{A89D353E-3CD4-413F-9634-36B3E8F75A5B}" dt="2023-05-06T13:38:06.503" v="994" actId="1076"/>
          <ac:spMkLst>
            <pc:docMk/>
            <pc:sldMk cId="3102729232" sldId="269"/>
            <ac:spMk id="2" creationId="{D08FA3DB-6A48-915B-B6FE-30C58F74FEA9}"/>
          </ac:spMkLst>
        </pc:spChg>
        <pc:spChg chg="add mod">
          <ac:chgData name="Dustin Merkle" userId="2e42eb49e6de39f7" providerId="LiveId" clId="{A89D353E-3CD4-413F-9634-36B3E8F75A5B}" dt="2023-05-06T13:38:30.716" v="999" actId="207"/>
          <ac:spMkLst>
            <pc:docMk/>
            <pc:sldMk cId="3102729232" sldId="269"/>
            <ac:spMk id="4" creationId="{13A80167-70AB-BAD0-3F92-03B63D0CC2B4}"/>
          </ac:spMkLst>
        </pc:spChg>
      </pc:sldChg>
      <pc:sldChg chg="modSp add mod ord">
        <pc:chgData name="Dustin Merkle" userId="2e42eb49e6de39f7" providerId="LiveId" clId="{A89D353E-3CD4-413F-9634-36B3E8F75A5B}" dt="2023-05-06T13:50:10.677" v="1011" actId="207"/>
        <pc:sldMkLst>
          <pc:docMk/>
          <pc:sldMk cId="2720031252" sldId="270"/>
        </pc:sldMkLst>
        <pc:spChg chg="mod">
          <ac:chgData name="Dustin Merkle" userId="2e42eb49e6de39f7" providerId="LiveId" clId="{A89D353E-3CD4-413F-9634-36B3E8F75A5B}" dt="2023-05-06T13:50:10.677" v="1011" actId="207"/>
          <ac:spMkLst>
            <pc:docMk/>
            <pc:sldMk cId="2720031252" sldId="270"/>
            <ac:spMk id="2" creationId="{D08FA3DB-6A48-915B-B6FE-30C58F74FE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6D71-DE7E-F8E6-A538-04053B853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98" y="758952"/>
            <a:ext cx="12016902" cy="4041648"/>
          </a:xfrm>
        </p:spPr>
        <p:txBody>
          <a:bodyPr/>
          <a:lstStyle/>
          <a:p>
            <a:pPr algn="ctr"/>
            <a:r>
              <a:rPr lang="en-US" dirty="0"/>
              <a:t>Do Not Fear…</a:t>
            </a:r>
            <a:br>
              <a:rPr lang="en-US" dirty="0"/>
            </a:br>
            <a:r>
              <a:rPr lang="en-US" sz="9600" dirty="0"/>
              <a:t>ONLY BELIEVE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381B7E-F20C-F2F4-B6E7-D59197F68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Mark 4-5</a:t>
            </a:r>
          </a:p>
        </p:txBody>
      </p:sp>
    </p:spTree>
    <p:extLst>
      <p:ext uri="{BB962C8B-B14F-4D97-AF65-F5344CB8AC3E}">
        <p14:creationId xmlns:p14="http://schemas.microsoft.com/office/powerpoint/2010/main" val="3065041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8FA3DB-6A48-915B-B6FE-30C58F74FEA9}"/>
              </a:ext>
            </a:extLst>
          </p:cNvPr>
          <p:cNvSpPr txBox="1"/>
          <p:nvPr/>
        </p:nvSpPr>
        <p:spPr>
          <a:xfrm>
            <a:off x="359923" y="305068"/>
            <a:ext cx="11472154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Psalm 107</a:t>
            </a:r>
          </a:p>
          <a:p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17 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Fools, because of their rebellious way,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 because of their iniquities, were afflicted.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18 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Their soul abhorred all kinds of food,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 they drew near to the gates of death.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19 </a:t>
            </a:r>
            <a:r>
              <a:rPr lang="en-US" sz="2800" b="1" i="0" dirty="0">
                <a:solidFill>
                  <a:srgbClr val="FF0000"/>
                </a:solidFill>
                <a:effectLst/>
              </a:rPr>
              <a:t>Then they cried out to the </a:t>
            </a:r>
            <a:r>
              <a:rPr lang="en-US" sz="28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2800" b="1" i="0" dirty="0">
                <a:solidFill>
                  <a:srgbClr val="FF0000"/>
                </a:solidFill>
                <a:effectLst/>
              </a:rPr>
              <a:t> in their trouble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;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He saved them out of their distresses.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20 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He sent His word and healed them,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 delivered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them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from their destructions.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21 </a:t>
            </a:r>
            <a:r>
              <a:rPr lang="en-US" sz="2800" b="1" i="0" dirty="0">
                <a:solidFill>
                  <a:srgbClr val="FF0000"/>
                </a:solidFill>
                <a:effectLst/>
              </a:rPr>
              <a:t>Let them give thanks to the </a:t>
            </a:r>
            <a:r>
              <a:rPr lang="en-US" sz="28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2800" b="1" i="0" dirty="0">
                <a:solidFill>
                  <a:srgbClr val="FF0000"/>
                </a:solidFill>
                <a:effectLst/>
              </a:rPr>
              <a:t> for His lovingkindness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 for His wonders to the sons of men!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22 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Let them also offer sacrifices of thanksgiving,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 tell of His works with joyful singing.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0386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8FA3DB-6A48-915B-B6FE-30C58F74FEA9}"/>
              </a:ext>
            </a:extLst>
          </p:cNvPr>
          <p:cNvSpPr txBox="1"/>
          <p:nvPr/>
        </p:nvSpPr>
        <p:spPr>
          <a:xfrm>
            <a:off x="223736" y="120402"/>
            <a:ext cx="5736077" cy="66171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Psalm 107</a:t>
            </a:r>
          </a:p>
          <a:p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23 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Those who go down to the sea in ships,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Who do business on great waters;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24 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They have seen the works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 His wonders in the deep.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25 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For He spoke and raised up a stormy wind,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Which lifted up the waves of the sea.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26 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They rose up to the heavens, they went down to the depths;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Their soul melted away in </a:t>
            </a:r>
            <a:r>
              <a:rPr lang="en-US" sz="2400" b="0" i="1" dirty="0">
                <a:solidFill>
                  <a:srgbClr val="000000"/>
                </a:solidFill>
                <a:effectLst/>
              </a:rPr>
              <a:t>their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 misery.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27 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They reeled and staggered like a drunken man,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 were at their wits’ end.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A80167-70AB-BAD0-3F92-03B63D0CC2B4}"/>
              </a:ext>
            </a:extLst>
          </p:cNvPr>
          <p:cNvSpPr txBox="1"/>
          <p:nvPr/>
        </p:nvSpPr>
        <p:spPr>
          <a:xfrm>
            <a:off x="5959813" y="735955"/>
            <a:ext cx="6104106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28 </a:t>
            </a:r>
            <a:r>
              <a:rPr lang="en-US" sz="2400" b="1" i="0" dirty="0">
                <a:solidFill>
                  <a:srgbClr val="FF0000"/>
                </a:solidFill>
                <a:effectLst/>
              </a:rPr>
              <a:t>Then they cried to the </a:t>
            </a:r>
            <a:r>
              <a:rPr lang="en-US" sz="24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2400" b="1" i="0" dirty="0">
                <a:solidFill>
                  <a:srgbClr val="FF0000"/>
                </a:solidFill>
                <a:effectLst/>
              </a:rPr>
              <a:t> in their trouble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 He brought them out of their distresses.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29 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He caused the storm to be still,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So that the waves of the sea were hushed.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30 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Then they were glad because they were quiet,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So He guided them to their desired haven.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31 </a:t>
            </a:r>
            <a:r>
              <a:rPr lang="en-US" sz="2400" b="1" i="0" dirty="0">
                <a:solidFill>
                  <a:srgbClr val="FF0000"/>
                </a:solidFill>
                <a:effectLst/>
              </a:rPr>
              <a:t>Let them give thanks to the </a:t>
            </a:r>
            <a:r>
              <a:rPr lang="en-US" sz="24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2400" b="1" i="0" dirty="0">
                <a:solidFill>
                  <a:srgbClr val="FF0000"/>
                </a:solidFill>
                <a:effectLst/>
              </a:rPr>
              <a:t> for His lovingkindness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 for His wonders to the sons of men!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32 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Let them extol Him also in the congregation of the people,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 praise Him at the seat of the elders.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729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8FA3DB-6A48-915B-B6FE-30C58F74FEA9}"/>
              </a:ext>
            </a:extLst>
          </p:cNvPr>
          <p:cNvSpPr txBox="1"/>
          <p:nvPr/>
        </p:nvSpPr>
        <p:spPr>
          <a:xfrm>
            <a:off x="359923" y="1536174"/>
            <a:ext cx="11472154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Psalm 107</a:t>
            </a:r>
          </a:p>
          <a:p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4400" b="1" i="0" baseline="30000" dirty="0">
                <a:solidFill>
                  <a:srgbClr val="000000"/>
                </a:solidFill>
                <a:effectLst/>
              </a:rPr>
              <a:t>43 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Who is wise? Let him give heed to these things,</a:t>
            </a:r>
            <a:br>
              <a:rPr lang="en-US" sz="4400" dirty="0"/>
            </a:br>
            <a:r>
              <a:rPr lang="en-US" sz="4400" b="0" i="0" dirty="0">
                <a:solidFill>
                  <a:srgbClr val="000000"/>
                </a:solidFill>
                <a:effectLst/>
              </a:rPr>
              <a:t>And </a:t>
            </a:r>
            <a:r>
              <a:rPr lang="en-US" sz="4400" b="1" i="0" dirty="0">
                <a:solidFill>
                  <a:srgbClr val="FF0000"/>
                </a:solidFill>
                <a:effectLst/>
              </a:rPr>
              <a:t>consider the </a:t>
            </a:r>
            <a:r>
              <a:rPr lang="en-US" sz="4400" b="1" i="0" dirty="0" err="1">
                <a:solidFill>
                  <a:srgbClr val="FF0000"/>
                </a:solidFill>
                <a:effectLst/>
              </a:rPr>
              <a:t>lovingkindnesses</a:t>
            </a:r>
            <a:r>
              <a:rPr lang="en-US" sz="4400" b="1" i="0" dirty="0">
                <a:solidFill>
                  <a:srgbClr val="FF0000"/>
                </a:solidFill>
                <a:effectLst/>
              </a:rPr>
              <a:t> of the </a:t>
            </a:r>
            <a:r>
              <a:rPr lang="en-US" sz="44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003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90898F-B8CD-71C5-6471-69D7723092B5}"/>
              </a:ext>
            </a:extLst>
          </p:cNvPr>
          <p:cNvSpPr txBox="1">
            <a:spLocks/>
          </p:cNvSpPr>
          <p:nvPr/>
        </p:nvSpPr>
        <p:spPr>
          <a:xfrm>
            <a:off x="970492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900" b="1" dirty="0"/>
              <a:t>Mark 4:35-40</a:t>
            </a:r>
          </a:p>
          <a:p>
            <a:pPr marL="0" indent="0">
              <a:buNone/>
            </a:pPr>
            <a:r>
              <a:rPr lang="en-US" sz="2600" dirty="0"/>
              <a:t>What do you fear?</a:t>
            </a:r>
          </a:p>
          <a:p>
            <a:r>
              <a:rPr lang="en-US" sz="2600" dirty="0"/>
              <a:t>Physical Danger</a:t>
            </a:r>
          </a:p>
          <a:p>
            <a:pPr marL="0" indent="0">
              <a:buNone/>
            </a:pPr>
            <a:r>
              <a:rPr lang="en-US" sz="2600" dirty="0"/>
              <a:t>Fear led to...</a:t>
            </a:r>
          </a:p>
          <a:p>
            <a:r>
              <a:rPr lang="en-US" sz="2600" dirty="0">
                <a:solidFill>
                  <a:srgbClr val="FF0000"/>
                </a:solidFill>
              </a:rPr>
              <a:t>Questioning Jesus’ compassion</a:t>
            </a:r>
          </a:p>
        </p:txBody>
      </p:sp>
    </p:spTree>
    <p:extLst>
      <p:ext uri="{BB962C8B-B14F-4D97-AF65-F5344CB8AC3E}">
        <p14:creationId xmlns:p14="http://schemas.microsoft.com/office/powerpoint/2010/main" val="25411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1286ED2-EF70-3AF6-1664-EFDABFFCF56E}"/>
              </a:ext>
            </a:extLst>
          </p:cNvPr>
          <p:cNvSpPr txBox="1">
            <a:spLocks/>
          </p:cNvSpPr>
          <p:nvPr/>
        </p:nvSpPr>
        <p:spPr>
          <a:xfrm>
            <a:off x="6002417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b="1" dirty="0"/>
              <a:t>Mark 5:1-17</a:t>
            </a:r>
            <a:endParaRPr lang="en-US" sz="1400" b="1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What do you fear?</a:t>
            </a:r>
          </a:p>
          <a:p>
            <a:r>
              <a:rPr lang="en-US" sz="2400" dirty="0"/>
              <a:t>The unknown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Fear led to...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Pushing Jesus away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90898F-B8CD-71C5-6471-69D7723092B5}"/>
              </a:ext>
            </a:extLst>
          </p:cNvPr>
          <p:cNvSpPr txBox="1">
            <a:spLocks/>
          </p:cNvSpPr>
          <p:nvPr/>
        </p:nvSpPr>
        <p:spPr>
          <a:xfrm>
            <a:off x="970492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900" b="1" dirty="0"/>
              <a:t>Mark 4:35-40</a:t>
            </a:r>
          </a:p>
          <a:p>
            <a:pPr marL="0" indent="0">
              <a:buNone/>
            </a:pPr>
            <a:r>
              <a:rPr lang="en-US" sz="2600" dirty="0"/>
              <a:t>What do you fear?</a:t>
            </a:r>
          </a:p>
          <a:p>
            <a:r>
              <a:rPr lang="en-US" sz="2600" dirty="0"/>
              <a:t>Physical Danger</a:t>
            </a:r>
          </a:p>
          <a:p>
            <a:pPr marL="0" indent="0">
              <a:buNone/>
            </a:pPr>
            <a:r>
              <a:rPr lang="en-US" sz="2600" dirty="0"/>
              <a:t>Fear led to...</a:t>
            </a:r>
          </a:p>
          <a:p>
            <a:r>
              <a:rPr lang="en-US" sz="2600" dirty="0">
                <a:solidFill>
                  <a:srgbClr val="FF0000"/>
                </a:solidFill>
              </a:rPr>
              <a:t>Questioning Jesus’ compassion</a:t>
            </a:r>
          </a:p>
        </p:txBody>
      </p:sp>
    </p:spTree>
    <p:extLst>
      <p:ext uri="{BB962C8B-B14F-4D97-AF65-F5344CB8AC3E}">
        <p14:creationId xmlns:p14="http://schemas.microsoft.com/office/powerpoint/2010/main" val="205133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1286ED2-EF70-3AF6-1664-EFDABFFCF56E}"/>
              </a:ext>
            </a:extLst>
          </p:cNvPr>
          <p:cNvSpPr txBox="1">
            <a:spLocks/>
          </p:cNvSpPr>
          <p:nvPr/>
        </p:nvSpPr>
        <p:spPr>
          <a:xfrm>
            <a:off x="6002417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b="1" dirty="0"/>
              <a:t>Mark 5:1-17</a:t>
            </a:r>
            <a:endParaRPr lang="en-US" sz="1400" b="1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What do you fear?</a:t>
            </a:r>
          </a:p>
          <a:p>
            <a:r>
              <a:rPr lang="en-US" sz="2400" dirty="0"/>
              <a:t>The unknown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Fear led to...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Pushing Jesus away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90898F-B8CD-71C5-6471-69D7723092B5}"/>
              </a:ext>
            </a:extLst>
          </p:cNvPr>
          <p:cNvSpPr txBox="1">
            <a:spLocks/>
          </p:cNvSpPr>
          <p:nvPr/>
        </p:nvSpPr>
        <p:spPr>
          <a:xfrm>
            <a:off x="970492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900" b="1" dirty="0"/>
              <a:t>Mark 4:35-40</a:t>
            </a:r>
          </a:p>
          <a:p>
            <a:pPr marL="0" indent="0">
              <a:buNone/>
            </a:pPr>
            <a:r>
              <a:rPr lang="en-US" sz="2600" dirty="0"/>
              <a:t>What do you fear?</a:t>
            </a:r>
          </a:p>
          <a:p>
            <a:r>
              <a:rPr lang="en-US" sz="2600" dirty="0"/>
              <a:t>Physical Danger</a:t>
            </a:r>
          </a:p>
          <a:p>
            <a:pPr marL="0" indent="0">
              <a:buNone/>
            </a:pPr>
            <a:r>
              <a:rPr lang="en-US" sz="2600" dirty="0"/>
              <a:t>Fear led to...</a:t>
            </a:r>
          </a:p>
          <a:p>
            <a:r>
              <a:rPr lang="en-US" sz="2600" dirty="0">
                <a:solidFill>
                  <a:srgbClr val="FF0000"/>
                </a:solidFill>
              </a:rPr>
              <a:t>Questioning Jesus’ compassion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1DC2BC-DC92-111F-8F15-31C6835C4E4C}"/>
              </a:ext>
            </a:extLst>
          </p:cNvPr>
          <p:cNvSpPr txBox="1">
            <a:spLocks/>
          </p:cNvSpPr>
          <p:nvPr/>
        </p:nvSpPr>
        <p:spPr>
          <a:xfrm>
            <a:off x="970491" y="3511686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900" b="1" dirty="0"/>
              <a:t>Mark 5:21-23; 35-36</a:t>
            </a:r>
            <a:endParaRPr lang="en-US" sz="1500" b="1" dirty="0"/>
          </a:p>
          <a:p>
            <a:pPr marL="0" indent="0">
              <a:buFont typeface="Arial" pitchFamily="34" charset="0"/>
              <a:buNone/>
            </a:pPr>
            <a:r>
              <a:rPr lang="en-US" sz="2600" dirty="0"/>
              <a:t>What do you fear?</a:t>
            </a:r>
          </a:p>
          <a:p>
            <a:r>
              <a:rPr lang="en-US" sz="2600" dirty="0"/>
              <a:t>Death of a loved one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dirty="0"/>
              <a:t>Fear led to...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Following Jesus</a:t>
            </a:r>
          </a:p>
        </p:txBody>
      </p:sp>
    </p:spTree>
    <p:extLst>
      <p:ext uri="{BB962C8B-B14F-4D97-AF65-F5344CB8AC3E}">
        <p14:creationId xmlns:p14="http://schemas.microsoft.com/office/powerpoint/2010/main" val="429196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1286ED2-EF70-3AF6-1664-EFDABFFCF56E}"/>
              </a:ext>
            </a:extLst>
          </p:cNvPr>
          <p:cNvSpPr txBox="1">
            <a:spLocks/>
          </p:cNvSpPr>
          <p:nvPr/>
        </p:nvSpPr>
        <p:spPr>
          <a:xfrm>
            <a:off x="6002417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b="1" dirty="0"/>
              <a:t>Mark 5:1-17</a:t>
            </a:r>
            <a:endParaRPr lang="en-US" sz="1400" b="1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What do you fear?</a:t>
            </a:r>
          </a:p>
          <a:p>
            <a:r>
              <a:rPr lang="en-US" sz="2400" dirty="0"/>
              <a:t>The unknown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Fear led to...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Pushing Jesus away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90898F-B8CD-71C5-6471-69D7723092B5}"/>
              </a:ext>
            </a:extLst>
          </p:cNvPr>
          <p:cNvSpPr txBox="1">
            <a:spLocks/>
          </p:cNvSpPr>
          <p:nvPr/>
        </p:nvSpPr>
        <p:spPr>
          <a:xfrm>
            <a:off x="970492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900" b="1" dirty="0"/>
              <a:t>Mark 4:35-40</a:t>
            </a:r>
          </a:p>
          <a:p>
            <a:pPr marL="0" indent="0">
              <a:buNone/>
            </a:pPr>
            <a:r>
              <a:rPr lang="en-US" sz="2600" dirty="0"/>
              <a:t>What do you fear?</a:t>
            </a:r>
          </a:p>
          <a:p>
            <a:r>
              <a:rPr lang="en-US" sz="2600" dirty="0"/>
              <a:t>Physical Danger</a:t>
            </a:r>
          </a:p>
          <a:p>
            <a:pPr marL="0" indent="0">
              <a:buNone/>
            </a:pPr>
            <a:r>
              <a:rPr lang="en-US" sz="2600" dirty="0"/>
              <a:t>Fear led to...</a:t>
            </a:r>
          </a:p>
          <a:p>
            <a:r>
              <a:rPr lang="en-US" sz="2600" dirty="0">
                <a:solidFill>
                  <a:srgbClr val="FF0000"/>
                </a:solidFill>
              </a:rPr>
              <a:t>Questioning Jesus’ compassion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58D3F3A-1D08-495A-B15D-E78AF073DD2E}"/>
              </a:ext>
            </a:extLst>
          </p:cNvPr>
          <p:cNvSpPr txBox="1">
            <a:spLocks/>
          </p:cNvSpPr>
          <p:nvPr/>
        </p:nvSpPr>
        <p:spPr>
          <a:xfrm>
            <a:off x="6002417" y="3511686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b="1" dirty="0"/>
              <a:t>Mark 5:24-34</a:t>
            </a:r>
            <a:endParaRPr lang="en-US" sz="1400" b="1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What do you fear?</a:t>
            </a:r>
          </a:p>
          <a:p>
            <a:r>
              <a:rPr lang="en-US" sz="2400" dirty="0"/>
              <a:t>Sickness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Fear led to...</a:t>
            </a:r>
          </a:p>
          <a:p>
            <a:r>
              <a:rPr lang="en-US" sz="2400" dirty="0">
                <a:solidFill>
                  <a:srgbClr val="00B050"/>
                </a:solidFill>
              </a:rPr>
              <a:t>Trembling; Fall before Jesus’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E047CC-1D61-90BA-0A7F-CEA8DD041F8E}"/>
              </a:ext>
            </a:extLst>
          </p:cNvPr>
          <p:cNvSpPr txBox="1">
            <a:spLocks/>
          </p:cNvSpPr>
          <p:nvPr/>
        </p:nvSpPr>
        <p:spPr>
          <a:xfrm>
            <a:off x="970491" y="3511686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900" b="1" dirty="0"/>
              <a:t>Mark 5:21-23; 35-36</a:t>
            </a:r>
            <a:endParaRPr lang="en-US" sz="1500" b="1" dirty="0"/>
          </a:p>
          <a:p>
            <a:pPr marL="0" indent="0">
              <a:buFont typeface="Arial" pitchFamily="34" charset="0"/>
              <a:buNone/>
            </a:pPr>
            <a:r>
              <a:rPr lang="en-US" sz="2600" dirty="0"/>
              <a:t>What do you fear?</a:t>
            </a:r>
          </a:p>
          <a:p>
            <a:r>
              <a:rPr lang="en-US" sz="2600" dirty="0"/>
              <a:t>Death of a loved one</a:t>
            </a:r>
          </a:p>
          <a:p>
            <a:pPr marL="0" indent="0">
              <a:buFont typeface="Arial" pitchFamily="34" charset="0"/>
              <a:buNone/>
            </a:pPr>
            <a:r>
              <a:rPr lang="en-US" sz="2600" dirty="0"/>
              <a:t>Fear led to...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Following Jesus</a:t>
            </a:r>
          </a:p>
        </p:txBody>
      </p:sp>
    </p:spTree>
    <p:extLst>
      <p:ext uri="{BB962C8B-B14F-4D97-AF65-F5344CB8AC3E}">
        <p14:creationId xmlns:p14="http://schemas.microsoft.com/office/powerpoint/2010/main" val="218913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3A1C1-9AED-2E04-D517-89CF21361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323" y="1408176"/>
            <a:ext cx="9418320" cy="4041648"/>
          </a:xfrm>
        </p:spPr>
        <p:txBody>
          <a:bodyPr anchor="ctr">
            <a:norm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sz="4400" b="1" dirty="0"/>
              <a:t>- Matt. 10:28 -  </a:t>
            </a:r>
            <a:br>
              <a:rPr lang="en-US" sz="4400" dirty="0"/>
            </a:br>
            <a:r>
              <a:rPr lang="en-US" sz="4400" dirty="0"/>
              <a:t>“Do not fear those who kill the body but are unable to kill the soul; but </a:t>
            </a:r>
            <a:r>
              <a:rPr lang="en-US" sz="4400" b="1" i="1" u="sng" dirty="0"/>
              <a:t>rather fear Him </a:t>
            </a:r>
            <a:r>
              <a:rPr lang="en-US" sz="4400" dirty="0"/>
              <a:t>who is able to destroy both soul and body in hell.”</a:t>
            </a:r>
          </a:p>
        </p:txBody>
      </p:sp>
    </p:spTree>
    <p:extLst>
      <p:ext uri="{BB962C8B-B14F-4D97-AF65-F5344CB8AC3E}">
        <p14:creationId xmlns:p14="http://schemas.microsoft.com/office/powerpoint/2010/main" val="60827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8FA3DB-6A48-915B-B6FE-30C58F74FEA9}"/>
              </a:ext>
            </a:extLst>
          </p:cNvPr>
          <p:cNvSpPr txBox="1"/>
          <p:nvPr/>
        </p:nvSpPr>
        <p:spPr>
          <a:xfrm>
            <a:off x="359923" y="1166842"/>
            <a:ext cx="11472154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Psalm 107</a:t>
            </a:r>
          </a:p>
          <a:p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3200" b="0" i="0" dirty="0">
                <a:solidFill>
                  <a:srgbClr val="000000"/>
                </a:solidFill>
                <a:effectLst/>
              </a:rPr>
              <a:t>Oh give thanks to the </a:t>
            </a:r>
            <a:r>
              <a:rPr lang="en-US" sz="32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, for He is good,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</a:rPr>
              <a:t>For His lovingkindness is everlasting.</a:t>
            </a:r>
            <a:br>
              <a:rPr lang="en-US" sz="3200" dirty="0"/>
            </a:br>
            <a:r>
              <a:rPr lang="en-US" sz="32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Let the redeemed of the </a:t>
            </a:r>
            <a:r>
              <a:rPr lang="en-US" sz="32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 say </a:t>
            </a:r>
            <a:r>
              <a:rPr lang="en-US" sz="3200" b="0" i="1" dirty="0">
                <a:solidFill>
                  <a:srgbClr val="000000"/>
                </a:solidFill>
                <a:effectLst/>
              </a:rPr>
              <a:t>so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</a:rPr>
              <a:t>Whom He has redeemed from the hand of the adversary</a:t>
            </a:r>
            <a:br>
              <a:rPr lang="en-US" sz="3200" dirty="0"/>
            </a:br>
            <a:r>
              <a:rPr lang="en-US" sz="3200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And gathered from the lands,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</a:rPr>
              <a:t>From the east and from the west,</a:t>
            </a:r>
            <a:br>
              <a:rPr lang="en-US" sz="3200" dirty="0"/>
            </a:br>
            <a:r>
              <a:rPr lang="en-US" sz="3200" b="0" i="0" dirty="0">
                <a:solidFill>
                  <a:srgbClr val="000000"/>
                </a:solidFill>
                <a:effectLst/>
              </a:rPr>
              <a:t>From the north and from the south.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495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8FA3DB-6A48-915B-B6FE-30C58F74FEA9}"/>
              </a:ext>
            </a:extLst>
          </p:cNvPr>
          <p:cNvSpPr txBox="1"/>
          <p:nvPr/>
        </p:nvSpPr>
        <p:spPr>
          <a:xfrm>
            <a:off x="359923" y="305068"/>
            <a:ext cx="11472154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Psalm 107</a:t>
            </a:r>
          </a:p>
          <a:p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4 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They wandered in the wilderness in a desert region;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They did not find a way to an inhabited city.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They were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hungry and thirsty;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Their soul fainted within them.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sz="2800" b="1" i="0" dirty="0">
                <a:solidFill>
                  <a:srgbClr val="FF0000"/>
                </a:solidFill>
                <a:effectLst/>
              </a:rPr>
              <a:t>Then they cried out to the </a:t>
            </a:r>
            <a:r>
              <a:rPr lang="en-US" sz="28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2800" b="1" i="0" dirty="0">
                <a:solidFill>
                  <a:srgbClr val="FF0000"/>
                </a:solidFill>
                <a:effectLst/>
              </a:rPr>
              <a:t> in their trouble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;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He delivered them out of their distresses.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7 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He led them also by a straight way,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To go to an inhabited city.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8 </a:t>
            </a:r>
            <a:r>
              <a:rPr lang="en-US" sz="2800" b="1" i="0" dirty="0">
                <a:solidFill>
                  <a:srgbClr val="FF0000"/>
                </a:solidFill>
                <a:effectLst/>
              </a:rPr>
              <a:t>Let them give thanks to the </a:t>
            </a:r>
            <a:r>
              <a:rPr lang="en-US" sz="28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2800" b="1" i="0" dirty="0">
                <a:solidFill>
                  <a:srgbClr val="FF0000"/>
                </a:solidFill>
                <a:effectLst/>
              </a:rPr>
              <a:t> for His lovingkindness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 for His wonders to the sons of men!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9 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For He has satisfied the thirsty soul,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 the hungry soul He has filled with what is good.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920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8FA3DB-6A48-915B-B6FE-30C58F74FEA9}"/>
              </a:ext>
            </a:extLst>
          </p:cNvPr>
          <p:cNvSpPr txBox="1"/>
          <p:nvPr/>
        </p:nvSpPr>
        <p:spPr>
          <a:xfrm>
            <a:off x="359923" y="305068"/>
            <a:ext cx="11472154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</a:rPr>
              <a:t>Psalm 107</a:t>
            </a:r>
          </a:p>
          <a:p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There were those who dwelt in darkness and in the shadow of death,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Prisoners in misery and chains,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Because they had rebelled against the words of God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 spurned the counsel of the Most High.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Therefore He humbled their heart with labor;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They stumbled and there was none to help.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13 </a:t>
            </a:r>
            <a:r>
              <a:rPr lang="en-US" sz="2400" b="1" i="0" dirty="0">
                <a:solidFill>
                  <a:srgbClr val="FF0000"/>
                </a:solidFill>
                <a:effectLst/>
              </a:rPr>
              <a:t>Then they cried out to the </a:t>
            </a:r>
            <a:r>
              <a:rPr lang="en-US" sz="24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2400" b="1" i="0" dirty="0">
                <a:solidFill>
                  <a:srgbClr val="FF0000"/>
                </a:solidFill>
                <a:effectLst/>
              </a:rPr>
              <a:t> in their trouble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;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He saved them out of their distresses.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14 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He brought them out of darkness and the shadow of death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 broke their bands apart.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15 </a:t>
            </a:r>
            <a:r>
              <a:rPr lang="en-US" sz="2400" b="1" i="0" dirty="0">
                <a:solidFill>
                  <a:srgbClr val="FF0000"/>
                </a:solidFill>
                <a:effectLst/>
              </a:rPr>
              <a:t>Let them give thanks to the </a:t>
            </a:r>
            <a:r>
              <a:rPr lang="en-US" sz="2400" b="1" i="0" cap="small" dirty="0">
                <a:solidFill>
                  <a:srgbClr val="FF0000"/>
                </a:solidFill>
                <a:effectLst/>
              </a:rPr>
              <a:t>Lord</a:t>
            </a:r>
            <a:r>
              <a:rPr lang="en-US" sz="2400" b="1" i="0" dirty="0">
                <a:solidFill>
                  <a:srgbClr val="FF0000"/>
                </a:solidFill>
                <a:effectLst/>
              </a:rPr>
              <a:t> for His lovingkindness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 for His wonders to the sons of men!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</a:rPr>
              <a:t>16 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For He has shattered gates of bronze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</a:rPr>
              <a:t>And cut bars of iron asunder.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64678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2633</TotalTime>
  <Words>936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Wingdings 2</vt:lpstr>
      <vt:lpstr>View</vt:lpstr>
      <vt:lpstr>Do Not Fear… ONLY BELIEVE</vt:lpstr>
      <vt:lpstr>PowerPoint Presentation</vt:lpstr>
      <vt:lpstr>PowerPoint Presentation</vt:lpstr>
      <vt:lpstr>PowerPoint Presentation</vt:lpstr>
      <vt:lpstr>PowerPoint Presentation</vt:lpstr>
      <vt:lpstr>- Matt. 10:28 -   “Do not fear those who kill the body but are unable to kill the soul; but rather fear Him who is able to destroy both soul and body in hell.”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Fear… Only Believe</dc:title>
  <dc:creator>Dustin Merkle</dc:creator>
  <cp:lastModifiedBy>Dustin Merkle</cp:lastModifiedBy>
  <cp:revision>1</cp:revision>
  <dcterms:created xsi:type="dcterms:W3CDTF">2023-05-04T17:58:07Z</dcterms:created>
  <dcterms:modified xsi:type="dcterms:W3CDTF">2023-05-06T14:54:46Z</dcterms:modified>
</cp:coreProperties>
</file>