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3" r:id="rId1"/>
  </p:sldMasterIdLst>
  <p:notesMasterIdLst>
    <p:notesMasterId r:id="rId16"/>
  </p:notesMasterIdLst>
  <p:sldIdLst>
    <p:sldId id="256" r:id="rId2"/>
    <p:sldId id="366" r:id="rId3"/>
    <p:sldId id="367" r:id="rId4"/>
    <p:sldId id="264" r:id="rId5"/>
    <p:sldId id="266" r:id="rId6"/>
    <p:sldId id="354" r:id="rId7"/>
    <p:sldId id="357" r:id="rId8"/>
    <p:sldId id="356" r:id="rId9"/>
    <p:sldId id="359" r:id="rId10"/>
    <p:sldId id="368" r:id="rId11"/>
    <p:sldId id="362" r:id="rId12"/>
    <p:sldId id="363" r:id="rId13"/>
    <p:sldId id="369" r:id="rId14"/>
    <p:sldId id="370" r:id="rId15"/>
  </p:sldIdLst>
  <p:sldSz cx="9144000" cy="5715000" type="screen16x10"/>
  <p:notesSz cx="6858000" cy="9144000"/>
  <p:embeddedFontLst>
    <p:embeddedFont>
      <p:font typeface="Mongolian Baiti" panose="03000500000000000000" pitchFamily="66" charset="0"/>
      <p:regular r:id="rId17"/>
    </p:embeddedFont>
    <p:embeddedFont>
      <p:font typeface="Montserrat" panose="020B0604020202020204" charset="0"/>
      <p:regular r:id="rId18"/>
      <p:bold r:id="rId19"/>
      <p:italic r:id="rId20"/>
      <p:boldItalic r:id="rId21"/>
    </p:embeddedFont>
    <p:embeddedFont>
      <p:font typeface="Vidaloka" panose="020B0604020202020204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533"/>
    <a:srgbClr val="E3E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E530D3-8465-427D-891D-4F974FC02690}" v="3168" dt="2023-04-22T13:27:49.633"/>
  </p1510:revLst>
</p1510:revInfo>
</file>

<file path=ppt/tableStyles.xml><?xml version="1.0" encoding="utf-8"?>
<a:tblStyleLst xmlns:a="http://schemas.openxmlformats.org/drawingml/2006/main" def="{A57EBA76-0B04-4FCE-A9FC-824A9C5AE691}">
  <a:tblStyle styleId="{A57EBA76-0B04-4FCE-A9FC-824A9C5AE6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2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6DE530D3-8465-427D-891D-4F974FC02690}"/>
    <pc:docChg chg="undo redo custSel addSld delSld modSld sldOrd addMainMaster delMainMaster">
      <pc:chgData name="Dustin Merkle" userId="2e42eb49e6de39f7" providerId="LiveId" clId="{6DE530D3-8465-427D-891D-4F974FC02690}" dt="2023-04-22T13:27:49.633" v="3703" actId="20577"/>
      <pc:docMkLst>
        <pc:docMk/>
      </pc:docMkLst>
      <pc:sldChg chg="modSp add del modAnim">
        <pc:chgData name="Dustin Merkle" userId="2e42eb49e6de39f7" providerId="LiveId" clId="{6DE530D3-8465-427D-891D-4F974FC02690}" dt="2023-04-21T13:28:28.417" v="2977" actId="207"/>
        <pc:sldMkLst>
          <pc:docMk/>
          <pc:sldMk cId="0" sldId="256"/>
        </pc:sldMkLst>
        <pc:spChg chg="mod">
          <ac:chgData name="Dustin Merkle" userId="2e42eb49e6de39f7" providerId="LiveId" clId="{6DE530D3-8465-427D-891D-4F974FC02690}" dt="2023-04-21T13:28:23.591" v="2976" actId="207"/>
          <ac:spMkLst>
            <pc:docMk/>
            <pc:sldMk cId="0" sldId="256"/>
            <ac:spMk id="482" creationId="{00000000-0000-0000-0000-000000000000}"/>
          </ac:spMkLst>
        </pc:spChg>
        <pc:spChg chg="mod">
          <ac:chgData name="Dustin Merkle" userId="2e42eb49e6de39f7" providerId="LiveId" clId="{6DE530D3-8465-427D-891D-4F974FC02690}" dt="2023-04-21T13:28:28.417" v="2977" actId="207"/>
          <ac:spMkLst>
            <pc:docMk/>
            <pc:sldMk cId="0" sldId="256"/>
            <ac:spMk id="483" creationId="{00000000-0000-0000-0000-000000000000}"/>
          </ac:spMkLst>
        </pc:spChg>
      </pc:sldChg>
      <pc:sldChg chg="del">
        <pc:chgData name="Dustin Merkle" userId="2e42eb49e6de39f7" providerId="LiveId" clId="{6DE530D3-8465-427D-891D-4F974FC02690}" dt="2023-04-20T21:17:11.574" v="442" actId="47"/>
        <pc:sldMkLst>
          <pc:docMk/>
          <pc:sldMk cId="0" sldId="257"/>
        </pc:sldMkLst>
      </pc:sldChg>
      <pc:sldChg chg="del">
        <pc:chgData name="Dustin Merkle" userId="2e42eb49e6de39f7" providerId="LiveId" clId="{6DE530D3-8465-427D-891D-4F974FC02690}" dt="2023-04-20T21:17:11.574" v="442" actId="47"/>
        <pc:sldMkLst>
          <pc:docMk/>
          <pc:sldMk cId="0" sldId="258"/>
        </pc:sldMkLst>
      </pc:sldChg>
      <pc:sldChg chg="del">
        <pc:chgData name="Dustin Merkle" userId="2e42eb49e6de39f7" providerId="LiveId" clId="{6DE530D3-8465-427D-891D-4F974FC02690}" dt="2023-04-20T21:17:11.574" v="442" actId="47"/>
        <pc:sldMkLst>
          <pc:docMk/>
          <pc:sldMk cId="0" sldId="259"/>
        </pc:sldMkLst>
      </pc:sldChg>
      <pc:sldChg chg="del">
        <pc:chgData name="Dustin Merkle" userId="2e42eb49e6de39f7" providerId="LiveId" clId="{6DE530D3-8465-427D-891D-4F974FC02690}" dt="2023-04-20T21:17:11.574" v="442" actId="47"/>
        <pc:sldMkLst>
          <pc:docMk/>
          <pc:sldMk cId="0" sldId="260"/>
        </pc:sldMkLst>
      </pc:sldChg>
      <pc:sldChg chg="del">
        <pc:chgData name="Dustin Merkle" userId="2e42eb49e6de39f7" providerId="LiveId" clId="{6DE530D3-8465-427D-891D-4F974FC02690}" dt="2023-04-20T21:17:11.574" v="442" actId="47"/>
        <pc:sldMkLst>
          <pc:docMk/>
          <pc:sldMk cId="0" sldId="261"/>
        </pc:sldMkLst>
      </pc:sldChg>
      <pc:sldChg chg="del">
        <pc:chgData name="Dustin Merkle" userId="2e42eb49e6de39f7" providerId="LiveId" clId="{6DE530D3-8465-427D-891D-4F974FC02690}" dt="2023-04-20T21:17:11.574" v="442" actId="47"/>
        <pc:sldMkLst>
          <pc:docMk/>
          <pc:sldMk cId="0" sldId="262"/>
        </pc:sldMkLst>
      </pc:sldChg>
      <pc:sldChg chg="del">
        <pc:chgData name="Dustin Merkle" userId="2e42eb49e6de39f7" providerId="LiveId" clId="{6DE530D3-8465-427D-891D-4F974FC02690}" dt="2023-04-20T21:17:11.574" v="442" actId="47"/>
        <pc:sldMkLst>
          <pc:docMk/>
          <pc:sldMk cId="0" sldId="263"/>
        </pc:sldMkLst>
      </pc:sldChg>
      <pc:sldChg chg="addSp delSp modSp add del mod ord modAnim">
        <pc:chgData name="Dustin Merkle" userId="2e42eb49e6de39f7" providerId="LiveId" clId="{6DE530D3-8465-427D-891D-4F974FC02690}" dt="2023-04-21T13:34:56.236" v="3149" actId="207"/>
        <pc:sldMkLst>
          <pc:docMk/>
          <pc:sldMk cId="0" sldId="264"/>
        </pc:sldMkLst>
        <pc:spChg chg="add mod">
          <ac:chgData name="Dustin Merkle" userId="2e42eb49e6de39f7" providerId="LiveId" clId="{6DE530D3-8465-427D-891D-4F974FC02690}" dt="2023-04-20T20:53:23.353" v="166" actId="1076"/>
          <ac:spMkLst>
            <pc:docMk/>
            <pc:sldMk cId="0" sldId="264"/>
            <ac:spMk id="6" creationId="{78860BA1-3199-7037-1EA0-F8950D1C957A}"/>
          </ac:spMkLst>
        </pc:spChg>
        <pc:spChg chg="add mod">
          <ac:chgData name="Dustin Merkle" userId="2e42eb49e6de39f7" providerId="LiveId" clId="{6DE530D3-8465-427D-891D-4F974FC02690}" dt="2023-04-21T13:34:56.236" v="3149" actId="207"/>
          <ac:spMkLst>
            <pc:docMk/>
            <pc:sldMk cId="0" sldId="264"/>
            <ac:spMk id="7" creationId="{FF4E85D8-B760-7CC7-B3C4-9C11FA5AAA50}"/>
          </ac:spMkLst>
        </pc:spChg>
        <pc:spChg chg="add mod">
          <ac:chgData name="Dustin Merkle" userId="2e42eb49e6de39f7" providerId="LiveId" clId="{6DE530D3-8465-427D-891D-4F974FC02690}" dt="2023-04-21T13:05:10.012" v="2713" actId="207"/>
          <ac:spMkLst>
            <pc:docMk/>
            <pc:sldMk cId="0" sldId="264"/>
            <ac:spMk id="8" creationId="{A8D805A9-2D71-1CD2-218D-0B5F2AA9CC21}"/>
          </ac:spMkLst>
        </pc:spChg>
        <pc:spChg chg="add mod">
          <ac:chgData name="Dustin Merkle" userId="2e42eb49e6de39f7" providerId="LiveId" clId="{6DE530D3-8465-427D-891D-4F974FC02690}" dt="2023-04-21T13:05:15.395" v="2714" actId="207"/>
          <ac:spMkLst>
            <pc:docMk/>
            <pc:sldMk cId="0" sldId="264"/>
            <ac:spMk id="9" creationId="{F6076D97-D831-8B1E-46A9-095E1C628912}"/>
          </ac:spMkLst>
        </pc:spChg>
        <pc:cxnChg chg="add del mod">
          <ac:chgData name="Dustin Merkle" userId="2e42eb49e6de39f7" providerId="LiveId" clId="{6DE530D3-8465-427D-891D-4F974FC02690}" dt="2023-04-20T20:53:23.353" v="166" actId="1076"/>
          <ac:cxnSpMkLst>
            <pc:docMk/>
            <pc:sldMk cId="0" sldId="264"/>
            <ac:cxnSpMk id="11" creationId="{42224076-55FB-C734-188D-B6AAEF20638F}"/>
          </ac:cxnSpMkLst>
        </pc:cxnChg>
        <pc:cxnChg chg="add del mod">
          <ac:chgData name="Dustin Merkle" userId="2e42eb49e6de39f7" providerId="LiveId" clId="{6DE530D3-8465-427D-891D-4F974FC02690}" dt="2023-04-20T20:50:42.319" v="156" actId="478"/>
          <ac:cxnSpMkLst>
            <pc:docMk/>
            <pc:sldMk cId="0" sldId="264"/>
            <ac:cxnSpMk id="12" creationId="{FF532BB5-026D-AA42-80F1-CAB938C9F935}"/>
          </ac:cxnSpMkLst>
        </pc:cxnChg>
        <pc:cxnChg chg="add mod">
          <ac:chgData name="Dustin Merkle" userId="2e42eb49e6de39f7" providerId="LiveId" clId="{6DE530D3-8465-427D-891D-4F974FC02690}" dt="2023-04-20T20:53:23.353" v="166" actId="1076"/>
          <ac:cxnSpMkLst>
            <pc:docMk/>
            <pc:sldMk cId="0" sldId="264"/>
            <ac:cxnSpMk id="22" creationId="{3D433FAA-7BF6-DCFF-911C-8F7C032D4889}"/>
          </ac:cxnSpMkLst>
        </pc:cxnChg>
      </pc:sldChg>
      <pc:sldChg chg="add del">
        <pc:chgData name="Dustin Merkle" userId="2e42eb49e6de39f7" providerId="LiveId" clId="{6DE530D3-8465-427D-891D-4F974FC02690}" dt="2023-04-20T23:54:26.360" v="1666" actId="47"/>
        <pc:sldMkLst>
          <pc:docMk/>
          <pc:sldMk cId="0" sldId="265"/>
        </pc:sldMkLst>
      </pc:sldChg>
      <pc:sldChg chg="addSp delSp modSp add del mod modTransition delAnim modAnim">
        <pc:chgData name="Dustin Merkle" userId="2e42eb49e6de39f7" providerId="LiveId" clId="{6DE530D3-8465-427D-891D-4F974FC02690}" dt="2023-04-21T15:34:54.366" v="3214" actId="20577"/>
        <pc:sldMkLst>
          <pc:docMk/>
          <pc:sldMk cId="0" sldId="266"/>
        </pc:sldMkLst>
        <pc:spChg chg="add del mod">
          <ac:chgData name="Dustin Merkle" userId="2e42eb49e6de39f7" providerId="LiveId" clId="{6DE530D3-8465-427D-891D-4F974FC02690}" dt="2023-04-20T20:58:53.234" v="202" actId="478"/>
          <ac:spMkLst>
            <pc:docMk/>
            <pc:sldMk cId="0" sldId="266"/>
            <ac:spMk id="3" creationId="{5E950875-2CE8-90A4-4961-636789F3F376}"/>
          </ac:spMkLst>
        </pc:spChg>
        <pc:spChg chg="add del mod">
          <ac:chgData name="Dustin Merkle" userId="2e42eb49e6de39f7" providerId="LiveId" clId="{6DE530D3-8465-427D-891D-4F974FC02690}" dt="2023-04-20T20:59:09.481" v="205" actId="478"/>
          <ac:spMkLst>
            <pc:docMk/>
            <pc:sldMk cId="0" sldId="266"/>
            <ac:spMk id="5" creationId="{D0882E48-C20E-C740-D257-91854C2CC180}"/>
          </ac:spMkLst>
        </pc:spChg>
        <pc:spChg chg="add del mod">
          <ac:chgData name="Dustin Merkle" userId="2e42eb49e6de39f7" providerId="LiveId" clId="{6DE530D3-8465-427D-891D-4F974FC02690}" dt="2023-04-20T21:48:12.677" v="901" actId="478"/>
          <ac:spMkLst>
            <pc:docMk/>
            <pc:sldMk cId="0" sldId="266"/>
            <ac:spMk id="6" creationId="{46D1D962-F3BC-A3BF-E0AB-487795770BBA}"/>
          </ac:spMkLst>
        </pc:spChg>
        <pc:spChg chg="add del mod">
          <ac:chgData name="Dustin Merkle" userId="2e42eb49e6de39f7" providerId="LiveId" clId="{6DE530D3-8465-427D-891D-4F974FC02690}" dt="2023-04-20T21:00:21.556" v="209" actId="478"/>
          <ac:spMkLst>
            <pc:docMk/>
            <pc:sldMk cId="0" sldId="266"/>
            <ac:spMk id="8" creationId="{C3BB0FE5-A3EC-7049-7D2E-A211D477D7E0}"/>
          </ac:spMkLst>
        </pc:spChg>
        <pc:spChg chg="add del mod">
          <ac:chgData name="Dustin Merkle" userId="2e42eb49e6de39f7" providerId="LiveId" clId="{6DE530D3-8465-427D-891D-4F974FC02690}" dt="2023-04-20T21:48:12.677" v="901" actId="478"/>
          <ac:spMkLst>
            <pc:docMk/>
            <pc:sldMk cId="0" sldId="266"/>
            <ac:spMk id="9" creationId="{E40748FE-B300-679C-172D-8D14626FA47F}"/>
          </ac:spMkLst>
        </pc:spChg>
        <pc:spChg chg="add del mod">
          <ac:chgData name="Dustin Merkle" userId="2e42eb49e6de39f7" providerId="LiveId" clId="{6DE530D3-8465-427D-891D-4F974FC02690}" dt="2023-04-20T21:48:12.677" v="901" actId="478"/>
          <ac:spMkLst>
            <pc:docMk/>
            <pc:sldMk cId="0" sldId="266"/>
            <ac:spMk id="10" creationId="{7D846849-BCB1-95D8-8668-5684D76916C4}"/>
          </ac:spMkLst>
        </pc:spChg>
        <pc:spChg chg="add del mod">
          <ac:chgData name="Dustin Merkle" userId="2e42eb49e6de39f7" providerId="LiveId" clId="{6DE530D3-8465-427D-891D-4F974FC02690}" dt="2023-04-20T21:48:29.716" v="903" actId="478"/>
          <ac:spMkLst>
            <pc:docMk/>
            <pc:sldMk cId="0" sldId="266"/>
            <ac:spMk id="11" creationId="{EFD1AE89-BA77-3FEF-1E24-09AB0863CDFD}"/>
          </ac:spMkLst>
        </pc:spChg>
        <pc:spChg chg="add del mod">
          <ac:chgData name="Dustin Merkle" userId="2e42eb49e6de39f7" providerId="LiveId" clId="{6DE530D3-8465-427D-891D-4F974FC02690}" dt="2023-04-20T21:07:13.083" v="263" actId="21"/>
          <ac:spMkLst>
            <pc:docMk/>
            <pc:sldMk cId="0" sldId="266"/>
            <ac:spMk id="12" creationId="{9FAC7E35-A35B-7909-8086-5BDBC6980531}"/>
          </ac:spMkLst>
        </pc:spChg>
        <pc:spChg chg="add del mod">
          <ac:chgData name="Dustin Merkle" userId="2e42eb49e6de39f7" providerId="LiveId" clId="{6DE530D3-8465-427D-891D-4F974FC02690}" dt="2023-04-20T21:32:35.249" v="533" actId="478"/>
          <ac:spMkLst>
            <pc:docMk/>
            <pc:sldMk cId="0" sldId="266"/>
            <ac:spMk id="13" creationId="{6F14DA40-7D5A-CE00-030B-704D596F8228}"/>
          </ac:spMkLst>
        </pc:spChg>
        <pc:spChg chg="add del mod">
          <ac:chgData name="Dustin Merkle" userId="2e42eb49e6de39f7" providerId="LiveId" clId="{6DE530D3-8465-427D-891D-4F974FC02690}" dt="2023-04-20T21:32:32.781" v="532" actId="478"/>
          <ac:spMkLst>
            <pc:docMk/>
            <pc:sldMk cId="0" sldId="266"/>
            <ac:spMk id="14" creationId="{1B441AF6-76FB-3A55-9790-2DF05C00814B}"/>
          </ac:spMkLst>
        </pc:spChg>
        <pc:spChg chg="add mod">
          <ac:chgData name="Dustin Merkle" userId="2e42eb49e6de39f7" providerId="LiveId" clId="{6DE530D3-8465-427D-891D-4F974FC02690}" dt="2023-04-21T15:34:54.366" v="3214" actId="20577"/>
          <ac:spMkLst>
            <pc:docMk/>
            <pc:sldMk cId="0" sldId="266"/>
            <ac:spMk id="15" creationId="{62434108-ED50-62A9-0139-93FF41497BD9}"/>
          </ac:spMkLst>
        </pc:spChg>
        <pc:spChg chg="add mod">
          <ac:chgData name="Dustin Merkle" userId="2e42eb49e6de39f7" providerId="LiveId" clId="{6DE530D3-8465-427D-891D-4F974FC02690}" dt="2023-04-21T00:10:27.171" v="1690" actId="208"/>
          <ac:spMkLst>
            <pc:docMk/>
            <pc:sldMk cId="0" sldId="266"/>
            <ac:spMk id="16" creationId="{F4ED52BE-1488-EC7D-1BC4-86A7DD194A6C}"/>
          </ac:spMkLst>
        </pc:spChg>
        <pc:spChg chg="add mod">
          <ac:chgData name="Dustin Merkle" userId="2e42eb49e6de39f7" providerId="LiveId" clId="{6DE530D3-8465-427D-891D-4F974FC02690}" dt="2023-04-20T21:48:23.476" v="902"/>
          <ac:spMkLst>
            <pc:docMk/>
            <pc:sldMk cId="0" sldId="266"/>
            <ac:spMk id="17" creationId="{BFDFB9EB-368A-1E18-C9B1-14BD6E55EC00}"/>
          </ac:spMkLst>
        </pc:spChg>
        <pc:spChg chg="add mod">
          <ac:chgData name="Dustin Merkle" userId="2e42eb49e6de39f7" providerId="LiveId" clId="{6DE530D3-8465-427D-891D-4F974FC02690}" dt="2023-04-20T21:48:23.476" v="902"/>
          <ac:spMkLst>
            <pc:docMk/>
            <pc:sldMk cId="0" sldId="266"/>
            <ac:spMk id="18" creationId="{DFC7E257-2EBA-F057-870D-4BD700E0E0D4}"/>
          </ac:spMkLst>
        </pc:spChg>
        <pc:spChg chg="add mod">
          <ac:chgData name="Dustin Merkle" userId="2e42eb49e6de39f7" providerId="LiveId" clId="{6DE530D3-8465-427D-891D-4F974FC02690}" dt="2023-04-20T21:48:36.469" v="904"/>
          <ac:spMkLst>
            <pc:docMk/>
            <pc:sldMk cId="0" sldId="266"/>
            <ac:spMk id="19" creationId="{34D6B320-74F3-8D1D-9B73-57A84475B4BE}"/>
          </ac:spMkLst>
        </pc:spChg>
        <pc:spChg chg="add mod">
          <ac:chgData name="Dustin Merkle" userId="2e42eb49e6de39f7" providerId="LiveId" clId="{6DE530D3-8465-427D-891D-4F974FC02690}" dt="2023-04-21T00:10:54.118" v="1692" actId="14100"/>
          <ac:spMkLst>
            <pc:docMk/>
            <pc:sldMk cId="0" sldId="266"/>
            <ac:spMk id="20" creationId="{92B36750-DB30-0F93-6EF8-F4D15845E74E}"/>
          </ac:spMkLst>
        </pc:spChg>
        <pc:spChg chg="add mod">
          <ac:chgData name="Dustin Merkle" userId="2e42eb49e6de39f7" providerId="LiveId" clId="{6DE530D3-8465-427D-891D-4F974FC02690}" dt="2023-04-20T22:04:24.467" v="1196"/>
          <ac:spMkLst>
            <pc:docMk/>
            <pc:sldMk cId="0" sldId="266"/>
            <ac:spMk id="21" creationId="{B3B701F9-B254-9703-068A-FBE4090065E7}"/>
          </ac:spMkLst>
        </pc:spChg>
        <pc:spChg chg="del mod">
          <ac:chgData name="Dustin Merkle" userId="2e42eb49e6de39f7" providerId="LiveId" clId="{6DE530D3-8465-427D-891D-4F974FC02690}" dt="2023-04-20T21:00:18.058" v="208" actId="478"/>
          <ac:spMkLst>
            <pc:docMk/>
            <pc:sldMk cId="0" sldId="266"/>
            <ac:spMk id="572" creationId="{00000000-0000-0000-0000-000000000000}"/>
          </ac:spMkLst>
        </pc:spChg>
        <pc:spChg chg="del">
          <ac:chgData name="Dustin Merkle" userId="2e42eb49e6de39f7" providerId="LiveId" clId="{6DE530D3-8465-427D-891D-4F974FC02690}" dt="2023-04-20T20:58:47.720" v="201" actId="478"/>
          <ac:spMkLst>
            <pc:docMk/>
            <pc:sldMk cId="0" sldId="266"/>
            <ac:spMk id="573" creationId="{00000000-0000-0000-0000-000000000000}"/>
          </ac:spMkLst>
        </pc:spChg>
        <pc:spChg chg="del">
          <ac:chgData name="Dustin Merkle" userId="2e42eb49e6de39f7" providerId="LiveId" clId="{6DE530D3-8465-427D-891D-4F974FC02690}" dt="2023-04-20T20:59:04.516" v="204" actId="478"/>
          <ac:spMkLst>
            <pc:docMk/>
            <pc:sldMk cId="0" sldId="266"/>
            <ac:spMk id="574" creationId="{00000000-0000-0000-0000-000000000000}"/>
          </ac:spMkLst>
        </pc:spChg>
      </pc:sldChg>
      <pc:sldChg chg="del">
        <pc:chgData name="Dustin Merkle" userId="2e42eb49e6de39f7" providerId="LiveId" clId="{6DE530D3-8465-427D-891D-4F974FC02690}" dt="2023-04-20T21:36:54.081" v="585" actId="47"/>
        <pc:sldMkLst>
          <pc:docMk/>
          <pc:sldMk cId="0" sldId="267"/>
        </pc:sldMkLst>
      </pc:sldChg>
      <pc:sldChg chg="del">
        <pc:chgData name="Dustin Merkle" userId="2e42eb49e6de39f7" providerId="LiveId" clId="{6DE530D3-8465-427D-891D-4F974FC02690}" dt="2023-04-20T21:36:54.286" v="586" actId="47"/>
        <pc:sldMkLst>
          <pc:docMk/>
          <pc:sldMk cId="0" sldId="268"/>
        </pc:sldMkLst>
      </pc:sldChg>
      <pc:sldChg chg="del">
        <pc:chgData name="Dustin Merkle" userId="2e42eb49e6de39f7" providerId="LiveId" clId="{6DE530D3-8465-427D-891D-4F974FC02690}" dt="2023-04-20T21:36:54.459" v="587" actId="47"/>
        <pc:sldMkLst>
          <pc:docMk/>
          <pc:sldMk cId="0" sldId="269"/>
        </pc:sldMkLst>
      </pc:sldChg>
      <pc:sldChg chg="del">
        <pc:chgData name="Dustin Merkle" userId="2e42eb49e6de39f7" providerId="LiveId" clId="{6DE530D3-8465-427D-891D-4F974FC02690}" dt="2023-04-20T21:36:54.648" v="588" actId="47"/>
        <pc:sldMkLst>
          <pc:docMk/>
          <pc:sldMk cId="0" sldId="270"/>
        </pc:sldMkLst>
      </pc:sldChg>
      <pc:sldChg chg="del">
        <pc:chgData name="Dustin Merkle" userId="2e42eb49e6de39f7" providerId="LiveId" clId="{6DE530D3-8465-427D-891D-4F974FC02690}" dt="2023-04-20T21:36:55.375" v="589" actId="47"/>
        <pc:sldMkLst>
          <pc:docMk/>
          <pc:sldMk cId="0" sldId="271"/>
        </pc:sldMkLst>
      </pc:sldChg>
      <pc:sldChg chg="del">
        <pc:chgData name="Dustin Merkle" userId="2e42eb49e6de39f7" providerId="LiveId" clId="{6DE530D3-8465-427D-891D-4F974FC02690}" dt="2023-04-20T21:36:55.880" v="590" actId="47"/>
        <pc:sldMkLst>
          <pc:docMk/>
          <pc:sldMk cId="0" sldId="272"/>
        </pc:sldMkLst>
      </pc:sldChg>
      <pc:sldChg chg="del">
        <pc:chgData name="Dustin Merkle" userId="2e42eb49e6de39f7" providerId="LiveId" clId="{6DE530D3-8465-427D-891D-4F974FC02690}" dt="2023-04-20T21:36:55.911" v="591" actId="47"/>
        <pc:sldMkLst>
          <pc:docMk/>
          <pc:sldMk cId="0" sldId="273"/>
        </pc:sldMkLst>
      </pc:sldChg>
      <pc:sldChg chg="del">
        <pc:chgData name="Dustin Merkle" userId="2e42eb49e6de39f7" providerId="LiveId" clId="{6DE530D3-8465-427D-891D-4F974FC02690}" dt="2023-04-20T21:36:55.942" v="592" actId="47"/>
        <pc:sldMkLst>
          <pc:docMk/>
          <pc:sldMk cId="0" sldId="274"/>
        </pc:sldMkLst>
      </pc:sldChg>
      <pc:sldChg chg="del">
        <pc:chgData name="Dustin Merkle" userId="2e42eb49e6de39f7" providerId="LiveId" clId="{6DE530D3-8465-427D-891D-4F974FC02690}" dt="2023-04-20T21:36:55.976" v="593" actId="47"/>
        <pc:sldMkLst>
          <pc:docMk/>
          <pc:sldMk cId="0" sldId="275"/>
        </pc:sldMkLst>
      </pc:sldChg>
      <pc:sldChg chg="del">
        <pc:chgData name="Dustin Merkle" userId="2e42eb49e6de39f7" providerId="LiveId" clId="{6DE530D3-8465-427D-891D-4F974FC02690}" dt="2023-04-20T21:36:56.021" v="594" actId="47"/>
        <pc:sldMkLst>
          <pc:docMk/>
          <pc:sldMk cId="0" sldId="276"/>
        </pc:sldMkLst>
      </pc:sldChg>
      <pc:sldChg chg="del">
        <pc:chgData name="Dustin Merkle" userId="2e42eb49e6de39f7" providerId="LiveId" clId="{6DE530D3-8465-427D-891D-4F974FC02690}" dt="2023-04-20T21:36:56.037" v="595" actId="47"/>
        <pc:sldMkLst>
          <pc:docMk/>
          <pc:sldMk cId="0" sldId="277"/>
        </pc:sldMkLst>
      </pc:sldChg>
      <pc:sldChg chg="del">
        <pc:chgData name="Dustin Merkle" userId="2e42eb49e6de39f7" providerId="LiveId" clId="{6DE530D3-8465-427D-891D-4F974FC02690}" dt="2023-04-20T21:36:56.084" v="596" actId="47"/>
        <pc:sldMkLst>
          <pc:docMk/>
          <pc:sldMk cId="0" sldId="278"/>
        </pc:sldMkLst>
      </pc:sldChg>
      <pc:sldChg chg="del">
        <pc:chgData name="Dustin Merkle" userId="2e42eb49e6de39f7" providerId="LiveId" clId="{6DE530D3-8465-427D-891D-4F974FC02690}" dt="2023-04-20T21:36:56.100" v="597" actId="47"/>
        <pc:sldMkLst>
          <pc:docMk/>
          <pc:sldMk cId="0" sldId="279"/>
        </pc:sldMkLst>
      </pc:sldChg>
      <pc:sldChg chg="del">
        <pc:chgData name="Dustin Merkle" userId="2e42eb49e6de39f7" providerId="LiveId" clId="{6DE530D3-8465-427D-891D-4F974FC02690}" dt="2023-04-20T21:36:56.131" v="598" actId="47"/>
        <pc:sldMkLst>
          <pc:docMk/>
          <pc:sldMk cId="0" sldId="280"/>
        </pc:sldMkLst>
      </pc:sldChg>
      <pc:sldChg chg="del">
        <pc:chgData name="Dustin Merkle" userId="2e42eb49e6de39f7" providerId="LiveId" clId="{6DE530D3-8465-427D-891D-4F974FC02690}" dt="2023-04-20T21:36:56.147" v="599" actId="47"/>
        <pc:sldMkLst>
          <pc:docMk/>
          <pc:sldMk cId="0" sldId="281"/>
        </pc:sldMkLst>
      </pc:sldChg>
      <pc:sldChg chg="del">
        <pc:chgData name="Dustin Merkle" userId="2e42eb49e6de39f7" providerId="LiveId" clId="{6DE530D3-8465-427D-891D-4F974FC02690}" dt="2023-04-20T21:36:56.195" v="600" actId="47"/>
        <pc:sldMkLst>
          <pc:docMk/>
          <pc:sldMk cId="0" sldId="282"/>
        </pc:sldMkLst>
      </pc:sldChg>
      <pc:sldChg chg="del">
        <pc:chgData name="Dustin Merkle" userId="2e42eb49e6de39f7" providerId="LiveId" clId="{6DE530D3-8465-427D-891D-4F974FC02690}" dt="2023-04-20T21:36:56.210" v="601" actId="47"/>
        <pc:sldMkLst>
          <pc:docMk/>
          <pc:sldMk cId="0" sldId="283"/>
        </pc:sldMkLst>
      </pc:sldChg>
      <pc:sldChg chg="del">
        <pc:chgData name="Dustin Merkle" userId="2e42eb49e6de39f7" providerId="LiveId" clId="{6DE530D3-8465-427D-891D-4F974FC02690}" dt="2023-04-20T21:36:56.290" v="602" actId="47"/>
        <pc:sldMkLst>
          <pc:docMk/>
          <pc:sldMk cId="0" sldId="284"/>
        </pc:sldMkLst>
      </pc:sldChg>
      <pc:sldChg chg="del">
        <pc:chgData name="Dustin Merkle" userId="2e42eb49e6de39f7" providerId="LiveId" clId="{6DE530D3-8465-427D-891D-4F974FC02690}" dt="2023-04-20T21:36:56.305" v="603" actId="47"/>
        <pc:sldMkLst>
          <pc:docMk/>
          <pc:sldMk cId="0" sldId="285"/>
        </pc:sldMkLst>
      </pc:sldChg>
      <pc:sldChg chg="del">
        <pc:chgData name="Dustin Merkle" userId="2e42eb49e6de39f7" providerId="LiveId" clId="{6DE530D3-8465-427D-891D-4F974FC02690}" dt="2023-04-20T21:36:56.337" v="604" actId="47"/>
        <pc:sldMkLst>
          <pc:docMk/>
          <pc:sldMk cId="0" sldId="286"/>
        </pc:sldMkLst>
      </pc:sldChg>
      <pc:sldChg chg="del">
        <pc:chgData name="Dustin Merkle" userId="2e42eb49e6de39f7" providerId="LiveId" clId="{6DE530D3-8465-427D-891D-4F974FC02690}" dt="2023-04-20T21:36:56.376" v="605" actId="47"/>
        <pc:sldMkLst>
          <pc:docMk/>
          <pc:sldMk cId="0" sldId="287"/>
        </pc:sldMkLst>
      </pc:sldChg>
      <pc:sldChg chg="del">
        <pc:chgData name="Dustin Merkle" userId="2e42eb49e6de39f7" providerId="LiveId" clId="{6DE530D3-8465-427D-891D-4F974FC02690}" dt="2023-04-20T21:36:56.401" v="606" actId="47"/>
        <pc:sldMkLst>
          <pc:docMk/>
          <pc:sldMk cId="0" sldId="288"/>
        </pc:sldMkLst>
      </pc:sldChg>
      <pc:sldChg chg="del">
        <pc:chgData name="Dustin Merkle" userId="2e42eb49e6de39f7" providerId="LiveId" clId="{6DE530D3-8465-427D-891D-4F974FC02690}" dt="2023-04-20T21:36:56.432" v="607" actId="47"/>
        <pc:sldMkLst>
          <pc:docMk/>
          <pc:sldMk cId="0" sldId="289"/>
        </pc:sldMkLst>
      </pc:sldChg>
      <pc:sldChg chg="del">
        <pc:chgData name="Dustin Merkle" userId="2e42eb49e6de39f7" providerId="LiveId" clId="{6DE530D3-8465-427D-891D-4F974FC02690}" dt="2023-04-20T21:36:56.464" v="608" actId="47"/>
        <pc:sldMkLst>
          <pc:docMk/>
          <pc:sldMk cId="0" sldId="290"/>
        </pc:sldMkLst>
      </pc:sldChg>
      <pc:sldChg chg="del">
        <pc:chgData name="Dustin Merkle" userId="2e42eb49e6de39f7" providerId="LiveId" clId="{6DE530D3-8465-427D-891D-4F974FC02690}" dt="2023-04-20T21:36:56.480" v="609" actId="47"/>
        <pc:sldMkLst>
          <pc:docMk/>
          <pc:sldMk cId="0" sldId="291"/>
        </pc:sldMkLst>
      </pc:sldChg>
      <pc:sldChg chg="del">
        <pc:chgData name="Dustin Merkle" userId="2e42eb49e6de39f7" providerId="LiveId" clId="{6DE530D3-8465-427D-891D-4F974FC02690}" dt="2023-04-20T21:36:56.527" v="610" actId="47"/>
        <pc:sldMkLst>
          <pc:docMk/>
          <pc:sldMk cId="0" sldId="292"/>
        </pc:sldMkLst>
      </pc:sldChg>
      <pc:sldChg chg="del">
        <pc:chgData name="Dustin Merkle" userId="2e42eb49e6de39f7" providerId="LiveId" clId="{6DE530D3-8465-427D-891D-4F974FC02690}" dt="2023-04-20T21:36:56.543" v="611" actId="47"/>
        <pc:sldMkLst>
          <pc:docMk/>
          <pc:sldMk cId="0" sldId="293"/>
        </pc:sldMkLst>
      </pc:sldChg>
      <pc:sldChg chg="del">
        <pc:chgData name="Dustin Merkle" userId="2e42eb49e6de39f7" providerId="LiveId" clId="{6DE530D3-8465-427D-891D-4F974FC02690}" dt="2023-04-20T21:36:56.576" v="612" actId="47"/>
        <pc:sldMkLst>
          <pc:docMk/>
          <pc:sldMk cId="0" sldId="294"/>
        </pc:sldMkLst>
      </pc:sldChg>
      <pc:sldChg chg="del">
        <pc:chgData name="Dustin Merkle" userId="2e42eb49e6de39f7" providerId="LiveId" clId="{6DE530D3-8465-427D-891D-4F974FC02690}" dt="2023-04-20T21:36:56.606" v="613" actId="47"/>
        <pc:sldMkLst>
          <pc:docMk/>
          <pc:sldMk cId="0" sldId="295"/>
        </pc:sldMkLst>
      </pc:sldChg>
      <pc:sldChg chg="del">
        <pc:chgData name="Dustin Merkle" userId="2e42eb49e6de39f7" providerId="LiveId" clId="{6DE530D3-8465-427D-891D-4F974FC02690}" dt="2023-04-20T21:36:56.622" v="614" actId="47"/>
        <pc:sldMkLst>
          <pc:docMk/>
          <pc:sldMk cId="0" sldId="296"/>
        </pc:sldMkLst>
      </pc:sldChg>
      <pc:sldChg chg="del">
        <pc:chgData name="Dustin Merkle" userId="2e42eb49e6de39f7" providerId="LiveId" clId="{6DE530D3-8465-427D-891D-4F974FC02690}" dt="2023-04-20T21:36:56.669" v="615" actId="47"/>
        <pc:sldMkLst>
          <pc:docMk/>
          <pc:sldMk cId="0" sldId="297"/>
        </pc:sldMkLst>
      </pc:sldChg>
      <pc:sldChg chg="del">
        <pc:chgData name="Dustin Merkle" userId="2e42eb49e6de39f7" providerId="LiveId" clId="{6DE530D3-8465-427D-891D-4F974FC02690}" dt="2023-04-20T21:36:56.701" v="616" actId="47"/>
        <pc:sldMkLst>
          <pc:docMk/>
          <pc:sldMk cId="0" sldId="298"/>
        </pc:sldMkLst>
      </pc:sldChg>
      <pc:sldChg chg="del">
        <pc:chgData name="Dustin Merkle" userId="2e42eb49e6de39f7" providerId="LiveId" clId="{6DE530D3-8465-427D-891D-4F974FC02690}" dt="2023-04-20T21:36:56.732" v="617" actId="47"/>
        <pc:sldMkLst>
          <pc:docMk/>
          <pc:sldMk cId="0" sldId="299"/>
        </pc:sldMkLst>
      </pc:sldChg>
      <pc:sldChg chg="del">
        <pc:chgData name="Dustin Merkle" userId="2e42eb49e6de39f7" providerId="LiveId" clId="{6DE530D3-8465-427D-891D-4F974FC02690}" dt="2023-04-20T21:36:56.748" v="618" actId="47"/>
        <pc:sldMkLst>
          <pc:docMk/>
          <pc:sldMk cId="0" sldId="300"/>
        </pc:sldMkLst>
      </pc:sldChg>
      <pc:sldChg chg="del">
        <pc:chgData name="Dustin Merkle" userId="2e42eb49e6de39f7" providerId="LiveId" clId="{6DE530D3-8465-427D-891D-4F974FC02690}" dt="2023-04-20T21:36:56.795" v="619" actId="47"/>
        <pc:sldMkLst>
          <pc:docMk/>
          <pc:sldMk cId="0" sldId="301"/>
        </pc:sldMkLst>
      </pc:sldChg>
      <pc:sldChg chg="del">
        <pc:chgData name="Dustin Merkle" userId="2e42eb49e6de39f7" providerId="LiveId" clId="{6DE530D3-8465-427D-891D-4F974FC02690}" dt="2023-04-20T21:36:56.826" v="620" actId="47"/>
        <pc:sldMkLst>
          <pc:docMk/>
          <pc:sldMk cId="0" sldId="302"/>
        </pc:sldMkLst>
      </pc:sldChg>
      <pc:sldChg chg="del">
        <pc:chgData name="Dustin Merkle" userId="2e42eb49e6de39f7" providerId="LiveId" clId="{6DE530D3-8465-427D-891D-4F974FC02690}" dt="2023-04-20T21:36:56.858" v="621" actId="47"/>
        <pc:sldMkLst>
          <pc:docMk/>
          <pc:sldMk cId="0" sldId="303"/>
        </pc:sldMkLst>
      </pc:sldChg>
      <pc:sldChg chg="del">
        <pc:chgData name="Dustin Merkle" userId="2e42eb49e6de39f7" providerId="LiveId" clId="{6DE530D3-8465-427D-891D-4F974FC02690}" dt="2023-04-20T21:36:56.890" v="622" actId="47"/>
        <pc:sldMkLst>
          <pc:docMk/>
          <pc:sldMk cId="0" sldId="304"/>
        </pc:sldMkLst>
      </pc:sldChg>
      <pc:sldChg chg="del">
        <pc:chgData name="Dustin Merkle" userId="2e42eb49e6de39f7" providerId="LiveId" clId="{6DE530D3-8465-427D-891D-4F974FC02690}" dt="2023-04-20T21:36:56.922" v="623" actId="47"/>
        <pc:sldMkLst>
          <pc:docMk/>
          <pc:sldMk cId="0" sldId="305"/>
        </pc:sldMkLst>
      </pc:sldChg>
      <pc:sldChg chg="del">
        <pc:chgData name="Dustin Merkle" userId="2e42eb49e6de39f7" providerId="LiveId" clId="{6DE530D3-8465-427D-891D-4F974FC02690}" dt="2023-04-20T21:36:56.937" v="624" actId="47"/>
        <pc:sldMkLst>
          <pc:docMk/>
          <pc:sldMk cId="0" sldId="306"/>
        </pc:sldMkLst>
      </pc:sldChg>
      <pc:sldChg chg="del">
        <pc:chgData name="Dustin Merkle" userId="2e42eb49e6de39f7" providerId="LiveId" clId="{6DE530D3-8465-427D-891D-4F974FC02690}" dt="2023-04-20T21:36:57" v="625" actId="47"/>
        <pc:sldMkLst>
          <pc:docMk/>
          <pc:sldMk cId="0" sldId="307"/>
        </pc:sldMkLst>
      </pc:sldChg>
      <pc:sldChg chg="del">
        <pc:chgData name="Dustin Merkle" userId="2e42eb49e6de39f7" providerId="LiveId" clId="{6DE530D3-8465-427D-891D-4F974FC02690}" dt="2023-04-20T21:36:57.016" v="626" actId="47"/>
        <pc:sldMkLst>
          <pc:docMk/>
          <pc:sldMk cId="0" sldId="308"/>
        </pc:sldMkLst>
      </pc:sldChg>
      <pc:sldChg chg="del">
        <pc:chgData name="Dustin Merkle" userId="2e42eb49e6de39f7" providerId="LiveId" clId="{6DE530D3-8465-427D-891D-4F974FC02690}" dt="2023-04-20T21:36:57.048" v="627" actId="47"/>
        <pc:sldMkLst>
          <pc:docMk/>
          <pc:sldMk cId="0" sldId="309"/>
        </pc:sldMkLst>
      </pc:sldChg>
      <pc:sldChg chg="del">
        <pc:chgData name="Dustin Merkle" userId="2e42eb49e6de39f7" providerId="LiveId" clId="{6DE530D3-8465-427D-891D-4F974FC02690}" dt="2023-04-20T21:36:57.064" v="628" actId="47"/>
        <pc:sldMkLst>
          <pc:docMk/>
          <pc:sldMk cId="0" sldId="310"/>
        </pc:sldMkLst>
      </pc:sldChg>
      <pc:sldChg chg="del">
        <pc:chgData name="Dustin Merkle" userId="2e42eb49e6de39f7" providerId="LiveId" clId="{6DE530D3-8465-427D-891D-4F974FC02690}" dt="2023-04-20T21:36:57.095" v="629" actId="47"/>
        <pc:sldMkLst>
          <pc:docMk/>
          <pc:sldMk cId="0" sldId="311"/>
        </pc:sldMkLst>
      </pc:sldChg>
      <pc:sldChg chg="del">
        <pc:chgData name="Dustin Merkle" userId="2e42eb49e6de39f7" providerId="LiveId" clId="{6DE530D3-8465-427D-891D-4F974FC02690}" dt="2023-04-20T21:36:57.126" v="630" actId="47"/>
        <pc:sldMkLst>
          <pc:docMk/>
          <pc:sldMk cId="0" sldId="312"/>
        </pc:sldMkLst>
      </pc:sldChg>
      <pc:sldChg chg="del">
        <pc:chgData name="Dustin Merkle" userId="2e42eb49e6de39f7" providerId="LiveId" clId="{6DE530D3-8465-427D-891D-4F974FC02690}" dt="2023-04-20T21:36:57.158" v="631" actId="47"/>
        <pc:sldMkLst>
          <pc:docMk/>
          <pc:sldMk cId="0" sldId="313"/>
        </pc:sldMkLst>
      </pc:sldChg>
      <pc:sldChg chg="del">
        <pc:chgData name="Dustin Merkle" userId="2e42eb49e6de39f7" providerId="LiveId" clId="{6DE530D3-8465-427D-891D-4F974FC02690}" dt="2023-04-20T21:36:57.177" v="632" actId="47"/>
        <pc:sldMkLst>
          <pc:docMk/>
          <pc:sldMk cId="0" sldId="314"/>
        </pc:sldMkLst>
      </pc:sldChg>
      <pc:sldChg chg="del">
        <pc:chgData name="Dustin Merkle" userId="2e42eb49e6de39f7" providerId="LiveId" clId="{6DE530D3-8465-427D-891D-4F974FC02690}" dt="2023-04-20T21:36:57.221" v="633" actId="47"/>
        <pc:sldMkLst>
          <pc:docMk/>
          <pc:sldMk cId="0" sldId="315"/>
        </pc:sldMkLst>
      </pc:sldChg>
      <pc:sldChg chg="del">
        <pc:chgData name="Dustin Merkle" userId="2e42eb49e6de39f7" providerId="LiveId" clId="{6DE530D3-8465-427D-891D-4F974FC02690}" dt="2023-04-20T21:36:57.253" v="634" actId="47"/>
        <pc:sldMkLst>
          <pc:docMk/>
          <pc:sldMk cId="0" sldId="316"/>
        </pc:sldMkLst>
      </pc:sldChg>
      <pc:sldChg chg="del">
        <pc:chgData name="Dustin Merkle" userId="2e42eb49e6de39f7" providerId="LiveId" clId="{6DE530D3-8465-427D-891D-4F974FC02690}" dt="2023-04-20T21:36:57.285" v="635" actId="47"/>
        <pc:sldMkLst>
          <pc:docMk/>
          <pc:sldMk cId="0" sldId="317"/>
        </pc:sldMkLst>
      </pc:sldChg>
      <pc:sldChg chg="del">
        <pc:chgData name="Dustin Merkle" userId="2e42eb49e6de39f7" providerId="LiveId" clId="{6DE530D3-8465-427D-891D-4F974FC02690}" dt="2023-04-20T21:36:57.332" v="636" actId="47"/>
        <pc:sldMkLst>
          <pc:docMk/>
          <pc:sldMk cId="0" sldId="318"/>
        </pc:sldMkLst>
      </pc:sldChg>
      <pc:sldChg chg="del">
        <pc:chgData name="Dustin Merkle" userId="2e42eb49e6de39f7" providerId="LiveId" clId="{6DE530D3-8465-427D-891D-4F974FC02690}" dt="2023-04-20T21:36:57.363" v="637" actId="47"/>
        <pc:sldMkLst>
          <pc:docMk/>
          <pc:sldMk cId="0" sldId="319"/>
        </pc:sldMkLst>
      </pc:sldChg>
      <pc:sldChg chg="del">
        <pc:chgData name="Dustin Merkle" userId="2e42eb49e6de39f7" providerId="LiveId" clId="{6DE530D3-8465-427D-891D-4F974FC02690}" dt="2023-04-20T21:36:57.395" v="638" actId="47"/>
        <pc:sldMkLst>
          <pc:docMk/>
          <pc:sldMk cId="0" sldId="320"/>
        </pc:sldMkLst>
      </pc:sldChg>
      <pc:sldChg chg="del">
        <pc:chgData name="Dustin Merkle" userId="2e42eb49e6de39f7" providerId="LiveId" clId="{6DE530D3-8465-427D-891D-4F974FC02690}" dt="2023-04-20T21:36:57.426" v="639" actId="47"/>
        <pc:sldMkLst>
          <pc:docMk/>
          <pc:sldMk cId="0" sldId="321"/>
        </pc:sldMkLst>
      </pc:sldChg>
      <pc:sldChg chg="del">
        <pc:chgData name="Dustin Merkle" userId="2e42eb49e6de39f7" providerId="LiveId" clId="{6DE530D3-8465-427D-891D-4F974FC02690}" dt="2023-04-20T21:36:57.478" v="640" actId="47"/>
        <pc:sldMkLst>
          <pc:docMk/>
          <pc:sldMk cId="0" sldId="322"/>
        </pc:sldMkLst>
      </pc:sldChg>
      <pc:sldChg chg="del">
        <pc:chgData name="Dustin Merkle" userId="2e42eb49e6de39f7" providerId="LiveId" clId="{6DE530D3-8465-427D-891D-4F974FC02690}" dt="2023-04-20T21:36:57.489" v="641" actId="47"/>
        <pc:sldMkLst>
          <pc:docMk/>
          <pc:sldMk cId="0" sldId="323"/>
        </pc:sldMkLst>
      </pc:sldChg>
      <pc:sldChg chg="del">
        <pc:chgData name="Dustin Merkle" userId="2e42eb49e6de39f7" providerId="LiveId" clId="{6DE530D3-8465-427D-891D-4F974FC02690}" dt="2023-04-20T21:36:57.505" v="642" actId="47"/>
        <pc:sldMkLst>
          <pc:docMk/>
          <pc:sldMk cId="0" sldId="324"/>
        </pc:sldMkLst>
      </pc:sldChg>
      <pc:sldChg chg="del">
        <pc:chgData name="Dustin Merkle" userId="2e42eb49e6de39f7" providerId="LiveId" clId="{6DE530D3-8465-427D-891D-4F974FC02690}" dt="2023-04-20T21:36:57.536" v="643" actId="47"/>
        <pc:sldMkLst>
          <pc:docMk/>
          <pc:sldMk cId="0" sldId="325"/>
        </pc:sldMkLst>
      </pc:sldChg>
      <pc:sldChg chg="del">
        <pc:chgData name="Dustin Merkle" userId="2e42eb49e6de39f7" providerId="LiveId" clId="{6DE530D3-8465-427D-891D-4F974FC02690}" dt="2023-04-20T21:36:57.578" v="644" actId="47"/>
        <pc:sldMkLst>
          <pc:docMk/>
          <pc:sldMk cId="0" sldId="326"/>
        </pc:sldMkLst>
      </pc:sldChg>
      <pc:sldChg chg="del">
        <pc:chgData name="Dustin Merkle" userId="2e42eb49e6de39f7" providerId="LiveId" clId="{6DE530D3-8465-427D-891D-4F974FC02690}" dt="2023-04-20T21:36:57.599" v="645" actId="47"/>
        <pc:sldMkLst>
          <pc:docMk/>
          <pc:sldMk cId="0" sldId="327"/>
        </pc:sldMkLst>
      </pc:sldChg>
      <pc:sldChg chg="del">
        <pc:chgData name="Dustin Merkle" userId="2e42eb49e6de39f7" providerId="LiveId" clId="{6DE530D3-8465-427D-891D-4F974FC02690}" dt="2023-04-20T21:36:57.630" v="646" actId="47"/>
        <pc:sldMkLst>
          <pc:docMk/>
          <pc:sldMk cId="0" sldId="328"/>
        </pc:sldMkLst>
      </pc:sldChg>
      <pc:sldChg chg="del">
        <pc:chgData name="Dustin Merkle" userId="2e42eb49e6de39f7" providerId="LiveId" clId="{6DE530D3-8465-427D-891D-4F974FC02690}" dt="2023-04-20T21:36:57.662" v="647" actId="47"/>
        <pc:sldMkLst>
          <pc:docMk/>
          <pc:sldMk cId="0" sldId="329"/>
        </pc:sldMkLst>
      </pc:sldChg>
      <pc:sldChg chg="del">
        <pc:chgData name="Dustin Merkle" userId="2e42eb49e6de39f7" providerId="LiveId" clId="{6DE530D3-8465-427D-891D-4F974FC02690}" dt="2023-04-20T21:36:57.709" v="648" actId="47"/>
        <pc:sldMkLst>
          <pc:docMk/>
          <pc:sldMk cId="0" sldId="330"/>
        </pc:sldMkLst>
      </pc:sldChg>
      <pc:sldChg chg="del">
        <pc:chgData name="Dustin Merkle" userId="2e42eb49e6de39f7" providerId="LiveId" clId="{6DE530D3-8465-427D-891D-4F974FC02690}" dt="2023-04-20T21:36:57.741" v="649" actId="47"/>
        <pc:sldMkLst>
          <pc:docMk/>
          <pc:sldMk cId="0" sldId="331"/>
        </pc:sldMkLst>
      </pc:sldChg>
      <pc:sldChg chg="del">
        <pc:chgData name="Dustin Merkle" userId="2e42eb49e6de39f7" providerId="LiveId" clId="{6DE530D3-8465-427D-891D-4F974FC02690}" dt="2023-04-20T21:36:57.851" v="650" actId="47"/>
        <pc:sldMkLst>
          <pc:docMk/>
          <pc:sldMk cId="0" sldId="332"/>
        </pc:sldMkLst>
      </pc:sldChg>
      <pc:sldChg chg="del">
        <pc:chgData name="Dustin Merkle" userId="2e42eb49e6de39f7" providerId="LiveId" clId="{6DE530D3-8465-427D-891D-4F974FC02690}" dt="2023-04-20T21:36:57.979" v="651" actId="47"/>
        <pc:sldMkLst>
          <pc:docMk/>
          <pc:sldMk cId="0" sldId="333"/>
        </pc:sldMkLst>
      </pc:sldChg>
      <pc:sldChg chg="del">
        <pc:chgData name="Dustin Merkle" userId="2e42eb49e6de39f7" providerId="LiveId" clId="{6DE530D3-8465-427D-891D-4F974FC02690}" dt="2023-04-20T21:36:58.024" v="652" actId="47"/>
        <pc:sldMkLst>
          <pc:docMk/>
          <pc:sldMk cId="0" sldId="334"/>
        </pc:sldMkLst>
      </pc:sldChg>
      <pc:sldChg chg="del">
        <pc:chgData name="Dustin Merkle" userId="2e42eb49e6de39f7" providerId="LiveId" clId="{6DE530D3-8465-427D-891D-4F974FC02690}" dt="2023-04-20T21:36:58.055" v="653" actId="47"/>
        <pc:sldMkLst>
          <pc:docMk/>
          <pc:sldMk cId="0" sldId="335"/>
        </pc:sldMkLst>
      </pc:sldChg>
      <pc:sldChg chg="del">
        <pc:chgData name="Dustin Merkle" userId="2e42eb49e6de39f7" providerId="LiveId" clId="{6DE530D3-8465-427D-891D-4F974FC02690}" dt="2023-04-20T21:36:58.087" v="654" actId="47"/>
        <pc:sldMkLst>
          <pc:docMk/>
          <pc:sldMk cId="0" sldId="336"/>
        </pc:sldMkLst>
      </pc:sldChg>
      <pc:sldChg chg="del">
        <pc:chgData name="Dustin Merkle" userId="2e42eb49e6de39f7" providerId="LiveId" clId="{6DE530D3-8465-427D-891D-4F974FC02690}" dt="2023-04-20T21:36:58.118" v="655" actId="47"/>
        <pc:sldMkLst>
          <pc:docMk/>
          <pc:sldMk cId="0" sldId="337"/>
        </pc:sldMkLst>
      </pc:sldChg>
      <pc:sldChg chg="del">
        <pc:chgData name="Dustin Merkle" userId="2e42eb49e6de39f7" providerId="LiveId" clId="{6DE530D3-8465-427D-891D-4F974FC02690}" dt="2023-04-20T21:36:58.165" v="656" actId="47"/>
        <pc:sldMkLst>
          <pc:docMk/>
          <pc:sldMk cId="0" sldId="338"/>
        </pc:sldMkLst>
      </pc:sldChg>
      <pc:sldChg chg="del">
        <pc:chgData name="Dustin Merkle" userId="2e42eb49e6de39f7" providerId="LiveId" clId="{6DE530D3-8465-427D-891D-4F974FC02690}" dt="2023-04-20T21:36:58.213" v="657" actId="47"/>
        <pc:sldMkLst>
          <pc:docMk/>
          <pc:sldMk cId="0" sldId="339"/>
        </pc:sldMkLst>
      </pc:sldChg>
      <pc:sldChg chg="del">
        <pc:chgData name="Dustin Merkle" userId="2e42eb49e6de39f7" providerId="LiveId" clId="{6DE530D3-8465-427D-891D-4F974FC02690}" dt="2023-04-20T21:36:58.260" v="658" actId="47"/>
        <pc:sldMkLst>
          <pc:docMk/>
          <pc:sldMk cId="0" sldId="340"/>
        </pc:sldMkLst>
      </pc:sldChg>
      <pc:sldChg chg="del">
        <pc:chgData name="Dustin Merkle" userId="2e42eb49e6de39f7" providerId="LiveId" clId="{6DE530D3-8465-427D-891D-4F974FC02690}" dt="2023-04-20T21:36:58.308" v="659" actId="47"/>
        <pc:sldMkLst>
          <pc:docMk/>
          <pc:sldMk cId="0" sldId="341"/>
        </pc:sldMkLst>
      </pc:sldChg>
      <pc:sldChg chg="del">
        <pc:chgData name="Dustin Merkle" userId="2e42eb49e6de39f7" providerId="LiveId" clId="{6DE530D3-8465-427D-891D-4F974FC02690}" dt="2023-04-20T21:36:58.339" v="660" actId="47"/>
        <pc:sldMkLst>
          <pc:docMk/>
          <pc:sldMk cId="0" sldId="342"/>
        </pc:sldMkLst>
      </pc:sldChg>
      <pc:sldChg chg="del">
        <pc:chgData name="Dustin Merkle" userId="2e42eb49e6de39f7" providerId="LiveId" clId="{6DE530D3-8465-427D-891D-4F974FC02690}" dt="2023-04-20T21:36:58.384" v="661" actId="47"/>
        <pc:sldMkLst>
          <pc:docMk/>
          <pc:sldMk cId="0" sldId="343"/>
        </pc:sldMkLst>
      </pc:sldChg>
      <pc:sldChg chg="del">
        <pc:chgData name="Dustin Merkle" userId="2e42eb49e6de39f7" providerId="LiveId" clId="{6DE530D3-8465-427D-891D-4F974FC02690}" dt="2023-04-20T21:37:00.164" v="662" actId="47"/>
        <pc:sldMkLst>
          <pc:docMk/>
          <pc:sldMk cId="0" sldId="344"/>
        </pc:sldMkLst>
      </pc:sldChg>
      <pc:sldChg chg="del">
        <pc:chgData name="Dustin Merkle" userId="2e42eb49e6de39f7" providerId="LiveId" clId="{6DE530D3-8465-427D-891D-4F974FC02690}" dt="2023-04-20T21:37:10.421" v="663" actId="47"/>
        <pc:sldMkLst>
          <pc:docMk/>
          <pc:sldMk cId="0" sldId="345"/>
        </pc:sldMkLst>
      </pc:sldChg>
      <pc:sldChg chg="del">
        <pc:chgData name="Dustin Merkle" userId="2e42eb49e6de39f7" providerId="LiveId" clId="{6DE530D3-8465-427D-891D-4F974FC02690}" dt="2023-04-20T21:37:10.909" v="664" actId="47"/>
        <pc:sldMkLst>
          <pc:docMk/>
          <pc:sldMk cId="0" sldId="346"/>
        </pc:sldMkLst>
      </pc:sldChg>
      <pc:sldChg chg="del">
        <pc:chgData name="Dustin Merkle" userId="2e42eb49e6de39f7" providerId="LiveId" clId="{6DE530D3-8465-427D-891D-4F974FC02690}" dt="2023-04-20T21:37:10.955" v="665" actId="47"/>
        <pc:sldMkLst>
          <pc:docMk/>
          <pc:sldMk cId="0" sldId="347"/>
        </pc:sldMkLst>
      </pc:sldChg>
      <pc:sldChg chg="del">
        <pc:chgData name="Dustin Merkle" userId="2e42eb49e6de39f7" providerId="LiveId" clId="{6DE530D3-8465-427D-891D-4F974FC02690}" dt="2023-04-20T21:37:10.987" v="666" actId="47"/>
        <pc:sldMkLst>
          <pc:docMk/>
          <pc:sldMk cId="0" sldId="348"/>
        </pc:sldMkLst>
      </pc:sldChg>
      <pc:sldChg chg="del">
        <pc:chgData name="Dustin Merkle" userId="2e42eb49e6de39f7" providerId="LiveId" clId="{6DE530D3-8465-427D-891D-4F974FC02690}" dt="2023-04-20T21:37:11.034" v="667" actId="47"/>
        <pc:sldMkLst>
          <pc:docMk/>
          <pc:sldMk cId="0" sldId="349"/>
        </pc:sldMkLst>
      </pc:sldChg>
      <pc:sldChg chg="del">
        <pc:chgData name="Dustin Merkle" userId="2e42eb49e6de39f7" providerId="LiveId" clId="{6DE530D3-8465-427D-891D-4F974FC02690}" dt="2023-04-20T21:37:11.050" v="668" actId="47"/>
        <pc:sldMkLst>
          <pc:docMk/>
          <pc:sldMk cId="0" sldId="350"/>
        </pc:sldMkLst>
      </pc:sldChg>
      <pc:sldChg chg="del">
        <pc:chgData name="Dustin Merkle" userId="2e42eb49e6de39f7" providerId="LiveId" clId="{6DE530D3-8465-427D-891D-4F974FC02690}" dt="2023-04-20T21:37:11.081" v="669" actId="47"/>
        <pc:sldMkLst>
          <pc:docMk/>
          <pc:sldMk cId="0" sldId="351"/>
        </pc:sldMkLst>
      </pc:sldChg>
      <pc:sldChg chg="add del">
        <pc:chgData name="Dustin Merkle" userId="2e42eb49e6de39f7" providerId="LiveId" clId="{6DE530D3-8465-427D-891D-4F974FC02690}" dt="2023-04-20T21:37:17.928" v="684" actId="47"/>
        <pc:sldMkLst>
          <pc:docMk/>
          <pc:sldMk cId="0" sldId="352"/>
        </pc:sldMkLst>
      </pc:sldChg>
      <pc:sldChg chg="modSp add del mod modAnim">
        <pc:chgData name="Dustin Merkle" userId="2e42eb49e6de39f7" providerId="LiveId" clId="{6DE530D3-8465-427D-891D-4F974FC02690}" dt="2023-04-21T13:35:47.550" v="3158" actId="47"/>
        <pc:sldMkLst>
          <pc:docMk/>
          <pc:sldMk cId="735632882" sldId="353"/>
        </pc:sldMkLst>
        <pc:spChg chg="mod">
          <ac:chgData name="Dustin Merkle" userId="2e42eb49e6de39f7" providerId="LiveId" clId="{6DE530D3-8465-427D-891D-4F974FC02690}" dt="2023-04-21T13:28:13.424" v="2974" actId="207"/>
          <ac:spMkLst>
            <pc:docMk/>
            <pc:sldMk cId="735632882" sldId="353"/>
            <ac:spMk id="2" creationId="{766C083A-93C7-79B5-0ECF-BE36A06005C1}"/>
          </ac:spMkLst>
        </pc:spChg>
        <pc:spChg chg="mod">
          <ac:chgData name="Dustin Merkle" userId="2e42eb49e6de39f7" providerId="LiveId" clId="{6DE530D3-8465-427D-891D-4F974FC02690}" dt="2023-04-21T13:28:18.888" v="2975" actId="207"/>
          <ac:spMkLst>
            <pc:docMk/>
            <pc:sldMk cId="735632882" sldId="353"/>
            <ac:spMk id="4" creationId="{113B2A6C-C34F-7406-94B4-6D92335B6992}"/>
          </ac:spMkLst>
        </pc:spChg>
      </pc:sldChg>
      <pc:sldChg chg="delSp modSp add del mod delAnim modAnim">
        <pc:chgData name="Dustin Merkle" userId="2e42eb49e6de39f7" providerId="LiveId" clId="{6DE530D3-8465-427D-891D-4F974FC02690}" dt="2023-04-21T00:11:52.972" v="1694"/>
        <pc:sldMkLst>
          <pc:docMk/>
          <pc:sldMk cId="161342213" sldId="354"/>
        </pc:sldMkLst>
        <pc:spChg chg="mod">
          <ac:chgData name="Dustin Merkle" userId="2e42eb49e6de39f7" providerId="LiveId" clId="{6DE530D3-8465-427D-891D-4F974FC02690}" dt="2023-04-20T21:39:35.455" v="703" actId="1076"/>
          <ac:spMkLst>
            <pc:docMk/>
            <pc:sldMk cId="161342213" sldId="354"/>
            <ac:spMk id="6" creationId="{46D1D962-F3BC-A3BF-E0AB-487795770BBA}"/>
          </ac:spMkLst>
        </pc:spChg>
        <pc:spChg chg="mod">
          <ac:chgData name="Dustin Merkle" userId="2e42eb49e6de39f7" providerId="LiveId" clId="{6DE530D3-8465-427D-891D-4F974FC02690}" dt="2023-04-20T21:39:58.738" v="705" actId="1076"/>
          <ac:spMkLst>
            <pc:docMk/>
            <pc:sldMk cId="161342213" sldId="354"/>
            <ac:spMk id="9" creationId="{E40748FE-B300-679C-172D-8D14626FA47F}"/>
          </ac:spMkLst>
        </pc:spChg>
        <pc:spChg chg="mod">
          <ac:chgData name="Dustin Merkle" userId="2e42eb49e6de39f7" providerId="LiveId" clId="{6DE530D3-8465-427D-891D-4F974FC02690}" dt="2023-04-20T21:40:16.123" v="706" actId="14100"/>
          <ac:spMkLst>
            <pc:docMk/>
            <pc:sldMk cId="161342213" sldId="354"/>
            <ac:spMk id="10" creationId="{7D846849-BCB1-95D8-8668-5684D76916C4}"/>
          </ac:spMkLst>
        </pc:spChg>
        <pc:spChg chg="mod">
          <ac:chgData name="Dustin Merkle" userId="2e42eb49e6de39f7" providerId="LiveId" clId="{6DE530D3-8465-427D-891D-4F974FC02690}" dt="2023-04-20T21:41:02.393" v="710" actId="403"/>
          <ac:spMkLst>
            <pc:docMk/>
            <pc:sldMk cId="161342213" sldId="354"/>
            <ac:spMk id="11" creationId="{EFD1AE89-BA77-3FEF-1E24-09AB0863CDFD}"/>
          </ac:spMkLst>
        </pc:spChg>
        <pc:spChg chg="del mod">
          <ac:chgData name="Dustin Merkle" userId="2e42eb49e6de39f7" providerId="LiveId" clId="{6DE530D3-8465-427D-891D-4F974FC02690}" dt="2023-04-21T00:07:58.649" v="1677" actId="478"/>
          <ac:spMkLst>
            <pc:docMk/>
            <pc:sldMk cId="161342213" sldId="354"/>
            <ac:spMk id="13" creationId="{6F14DA40-7D5A-CE00-030B-704D596F8228}"/>
          </ac:spMkLst>
        </pc:spChg>
        <pc:spChg chg="mod">
          <ac:chgData name="Dustin Merkle" userId="2e42eb49e6de39f7" providerId="LiveId" clId="{6DE530D3-8465-427D-891D-4F974FC02690}" dt="2023-04-20T21:41:12.300" v="712" actId="403"/>
          <ac:spMkLst>
            <pc:docMk/>
            <pc:sldMk cId="161342213" sldId="354"/>
            <ac:spMk id="14" creationId="{1B441AF6-76FB-3A55-9790-2DF05C00814B}"/>
          </ac:spMkLst>
        </pc:spChg>
      </pc:sldChg>
      <pc:sldChg chg="delSp modSp add del mod addAnim delAnim modAnim">
        <pc:chgData name="Dustin Merkle" userId="2e42eb49e6de39f7" providerId="LiveId" clId="{6DE530D3-8465-427D-891D-4F974FC02690}" dt="2023-04-21T16:11:51.320" v="3661" actId="47"/>
        <pc:sldMkLst>
          <pc:docMk/>
          <pc:sldMk cId="768893946" sldId="355"/>
        </pc:sldMkLst>
        <pc:spChg chg="mod">
          <ac:chgData name="Dustin Merkle" userId="2e42eb49e6de39f7" providerId="LiveId" clId="{6DE530D3-8465-427D-891D-4F974FC02690}" dt="2023-04-21T00:31:08.838" v="1817" actId="20577"/>
          <ac:spMkLst>
            <pc:docMk/>
            <pc:sldMk cId="768893946" sldId="355"/>
            <ac:spMk id="15" creationId="{62434108-ED50-62A9-0139-93FF41497BD9}"/>
          </ac:spMkLst>
        </pc:spChg>
        <pc:spChg chg="del">
          <ac:chgData name="Dustin Merkle" userId="2e42eb49e6de39f7" providerId="LiveId" clId="{6DE530D3-8465-427D-891D-4F974FC02690}" dt="2023-04-20T22:07:35.164" v="1199" actId="478"/>
          <ac:spMkLst>
            <pc:docMk/>
            <pc:sldMk cId="768893946" sldId="355"/>
            <ac:spMk id="16" creationId="{F4ED52BE-1488-EC7D-1BC4-86A7DD194A6C}"/>
          </ac:spMkLst>
        </pc:spChg>
        <pc:spChg chg="del">
          <ac:chgData name="Dustin Merkle" userId="2e42eb49e6de39f7" providerId="LiveId" clId="{6DE530D3-8465-427D-891D-4F974FC02690}" dt="2023-04-20T22:07:37.402" v="1200" actId="478"/>
          <ac:spMkLst>
            <pc:docMk/>
            <pc:sldMk cId="768893946" sldId="355"/>
            <ac:spMk id="20" creationId="{92B36750-DB30-0F93-6EF8-F4D15845E74E}"/>
          </ac:spMkLst>
        </pc:spChg>
      </pc:sldChg>
      <pc:sldChg chg="add modAnim">
        <pc:chgData name="Dustin Merkle" userId="2e42eb49e6de39f7" providerId="LiveId" clId="{6DE530D3-8465-427D-891D-4F974FC02690}" dt="2023-04-21T00:49:11.080" v="2175"/>
        <pc:sldMkLst>
          <pc:docMk/>
          <pc:sldMk cId="615953685" sldId="356"/>
        </pc:sldMkLst>
      </pc:sldChg>
      <pc:sldChg chg="addSp delSp modSp add mod ord delAnim modAnim">
        <pc:chgData name="Dustin Merkle" userId="2e42eb49e6de39f7" providerId="LiveId" clId="{6DE530D3-8465-427D-891D-4F974FC02690}" dt="2023-04-22T13:27:49.633" v="3703" actId="20577"/>
        <pc:sldMkLst>
          <pc:docMk/>
          <pc:sldMk cId="2652188376" sldId="357"/>
        </pc:sldMkLst>
        <pc:spChg chg="add mod">
          <ac:chgData name="Dustin Merkle" userId="2e42eb49e6de39f7" providerId="LiveId" clId="{6DE530D3-8465-427D-891D-4F974FC02690}" dt="2023-04-21T00:12:44.525" v="1700" actId="1076"/>
          <ac:spMkLst>
            <pc:docMk/>
            <pc:sldMk cId="2652188376" sldId="357"/>
            <ac:spMk id="2" creationId="{CE2C6D78-CC89-94F0-8695-AA2FE470B6B5}"/>
          </ac:spMkLst>
        </pc:spChg>
        <pc:spChg chg="mod">
          <ac:chgData name="Dustin Merkle" userId="2e42eb49e6de39f7" providerId="LiveId" clId="{6DE530D3-8465-427D-891D-4F974FC02690}" dt="2023-04-22T13:27:49.633" v="3703" actId="20577"/>
          <ac:spMkLst>
            <pc:docMk/>
            <pc:sldMk cId="2652188376" sldId="357"/>
            <ac:spMk id="15" creationId="{62434108-ED50-62A9-0139-93FF41497BD9}"/>
          </ac:spMkLst>
        </pc:spChg>
        <pc:spChg chg="del">
          <ac:chgData name="Dustin Merkle" userId="2e42eb49e6de39f7" providerId="LiveId" clId="{6DE530D3-8465-427D-891D-4F974FC02690}" dt="2023-04-21T00:14:37.212" v="1710" actId="478"/>
          <ac:spMkLst>
            <pc:docMk/>
            <pc:sldMk cId="2652188376" sldId="357"/>
            <ac:spMk id="16" creationId="{F4ED52BE-1488-EC7D-1BC4-86A7DD194A6C}"/>
          </ac:spMkLst>
        </pc:spChg>
        <pc:spChg chg="del">
          <ac:chgData name="Dustin Merkle" userId="2e42eb49e6de39f7" providerId="LiveId" clId="{6DE530D3-8465-427D-891D-4F974FC02690}" dt="2023-04-21T00:12:25.632" v="1699" actId="478"/>
          <ac:spMkLst>
            <pc:docMk/>
            <pc:sldMk cId="2652188376" sldId="357"/>
            <ac:spMk id="19" creationId="{34D6B320-74F3-8D1D-9B73-57A84475B4BE}"/>
          </ac:spMkLst>
        </pc:spChg>
        <pc:spChg chg="del">
          <ac:chgData name="Dustin Merkle" userId="2e42eb49e6de39f7" providerId="LiveId" clId="{6DE530D3-8465-427D-891D-4F974FC02690}" dt="2023-04-21T00:14:39.817" v="1711" actId="478"/>
          <ac:spMkLst>
            <pc:docMk/>
            <pc:sldMk cId="2652188376" sldId="357"/>
            <ac:spMk id="20" creationId="{92B36750-DB30-0F93-6EF8-F4D15845E74E}"/>
          </ac:spMkLst>
        </pc:spChg>
      </pc:sldChg>
      <pc:sldChg chg="addSp delSp modSp add del mod ord modAnim">
        <pc:chgData name="Dustin Merkle" userId="2e42eb49e6de39f7" providerId="LiveId" clId="{6DE530D3-8465-427D-891D-4F974FC02690}" dt="2023-04-21T16:11:48.770" v="3660" actId="47"/>
        <pc:sldMkLst>
          <pc:docMk/>
          <pc:sldMk cId="3498912650" sldId="358"/>
        </pc:sldMkLst>
        <pc:spChg chg="add mod">
          <ac:chgData name="Dustin Merkle" userId="2e42eb49e6de39f7" providerId="LiveId" clId="{6DE530D3-8465-427D-891D-4F974FC02690}" dt="2023-04-21T00:44:05.415" v="2080"/>
          <ac:spMkLst>
            <pc:docMk/>
            <pc:sldMk cId="3498912650" sldId="358"/>
            <ac:spMk id="2" creationId="{849F9224-6716-2D03-71F5-F5427794B712}"/>
          </ac:spMkLst>
        </pc:spChg>
        <pc:spChg chg="mod">
          <ac:chgData name="Dustin Merkle" userId="2e42eb49e6de39f7" providerId="LiveId" clId="{6DE530D3-8465-427D-891D-4F974FC02690}" dt="2023-04-21T00:48:26.040" v="2169" actId="20577"/>
          <ac:spMkLst>
            <pc:docMk/>
            <pc:sldMk cId="3498912650" sldId="358"/>
            <ac:spMk id="15" creationId="{62434108-ED50-62A9-0139-93FF41497BD9}"/>
          </ac:spMkLst>
        </pc:spChg>
        <pc:spChg chg="del">
          <ac:chgData name="Dustin Merkle" userId="2e42eb49e6de39f7" providerId="LiveId" clId="{6DE530D3-8465-427D-891D-4F974FC02690}" dt="2023-04-21T00:44:04.493" v="2079" actId="478"/>
          <ac:spMkLst>
            <pc:docMk/>
            <pc:sldMk cId="3498912650" sldId="358"/>
            <ac:spMk id="19" creationId="{34D6B320-74F3-8D1D-9B73-57A84475B4BE}"/>
          </ac:spMkLst>
        </pc:spChg>
      </pc:sldChg>
      <pc:sldChg chg="addSp delSp modSp add mod ord delAnim modAnim">
        <pc:chgData name="Dustin Merkle" userId="2e42eb49e6de39f7" providerId="LiveId" clId="{6DE530D3-8465-427D-891D-4F974FC02690}" dt="2023-04-21T12:47:36.808" v="2445"/>
        <pc:sldMkLst>
          <pc:docMk/>
          <pc:sldMk cId="3604036103" sldId="359"/>
        </pc:sldMkLst>
        <pc:spChg chg="add mod ord">
          <ac:chgData name="Dustin Merkle" userId="2e42eb49e6de39f7" providerId="LiveId" clId="{6DE530D3-8465-427D-891D-4F974FC02690}" dt="2023-04-21T00:51:56.918" v="2190" actId="167"/>
          <ac:spMkLst>
            <pc:docMk/>
            <pc:sldMk cId="3604036103" sldId="359"/>
            <ac:spMk id="2" creationId="{B673FED7-FA37-514A-5DC0-CF762A6A9FB5}"/>
          </ac:spMkLst>
        </pc:spChg>
        <pc:spChg chg="mod">
          <ac:chgData name="Dustin Merkle" userId="2e42eb49e6de39f7" providerId="LiveId" clId="{6DE530D3-8465-427D-891D-4F974FC02690}" dt="2023-04-21T12:41:54.580" v="2429" actId="20577"/>
          <ac:spMkLst>
            <pc:docMk/>
            <pc:sldMk cId="3604036103" sldId="359"/>
            <ac:spMk id="15" creationId="{62434108-ED50-62A9-0139-93FF41497BD9}"/>
          </ac:spMkLst>
        </pc:spChg>
        <pc:spChg chg="del">
          <ac:chgData name="Dustin Merkle" userId="2e42eb49e6de39f7" providerId="LiveId" clId="{6DE530D3-8465-427D-891D-4F974FC02690}" dt="2023-04-21T00:56:21.676" v="2247" actId="478"/>
          <ac:spMkLst>
            <pc:docMk/>
            <pc:sldMk cId="3604036103" sldId="359"/>
            <ac:spMk id="16" creationId="{F4ED52BE-1488-EC7D-1BC4-86A7DD194A6C}"/>
          </ac:spMkLst>
        </pc:spChg>
        <pc:spChg chg="del">
          <ac:chgData name="Dustin Merkle" userId="2e42eb49e6de39f7" providerId="LiveId" clId="{6DE530D3-8465-427D-891D-4F974FC02690}" dt="2023-04-21T00:52:03.673" v="2191" actId="478"/>
          <ac:spMkLst>
            <pc:docMk/>
            <pc:sldMk cId="3604036103" sldId="359"/>
            <ac:spMk id="19" creationId="{34D6B320-74F3-8D1D-9B73-57A84475B4BE}"/>
          </ac:spMkLst>
        </pc:spChg>
        <pc:spChg chg="del">
          <ac:chgData name="Dustin Merkle" userId="2e42eb49e6de39f7" providerId="LiveId" clId="{6DE530D3-8465-427D-891D-4F974FC02690}" dt="2023-04-21T00:56:23.844" v="2248" actId="478"/>
          <ac:spMkLst>
            <pc:docMk/>
            <pc:sldMk cId="3604036103" sldId="359"/>
            <ac:spMk id="20" creationId="{92B36750-DB30-0F93-6EF8-F4D15845E74E}"/>
          </ac:spMkLst>
        </pc:spChg>
      </pc:sldChg>
      <pc:sldChg chg="addSp delSp modSp add del mod ord modAnim">
        <pc:chgData name="Dustin Merkle" userId="2e42eb49e6de39f7" providerId="LiveId" clId="{6DE530D3-8465-427D-891D-4F974FC02690}" dt="2023-04-21T16:10:52.473" v="3658" actId="47"/>
        <pc:sldMkLst>
          <pc:docMk/>
          <pc:sldMk cId="1587562277" sldId="360"/>
        </pc:sldMkLst>
        <pc:spChg chg="del">
          <ac:chgData name="Dustin Merkle" userId="2e42eb49e6de39f7" providerId="LiveId" clId="{6DE530D3-8465-427D-891D-4F974FC02690}" dt="2023-04-21T12:44:25.925" v="2433" actId="478"/>
          <ac:spMkLst>
            <pc:docMk/>
            <pc:sldMk cId="1587562277" sldId="360"/>
            <ac:spMk id="2" creationId="{849F9224-6716-2D03-71F5-F5427794B712}"/>
          </ac:spMkLst>
        </pc:spChg>
        <pc:spChg chg="add mod">
          <ac:chgData name="Dustin Merkle" userId="2e42eb49e6de39f7" providerId="LiveId" clId="{6DE530D3-8465-427D-891D-4F974FC02690}" dt="2023-04-21T12:44:33.570" v="2434"/>
          <ac:spMkLst>
            <pc:docMk/>
            <pc:sldMk cId="1587562277" sldId="360"/>
            <ac:spMk id="3" creationId="{A58D6242-A50D-B9F9-E2F1-07FF294E7B56}"/>
          </ac:spMkLst>
        </pc:spChg>
        <pc:spChg chg="mod">
          <ac:chgData name="Dustin Merkle" userId="2e42eb49e6de39f7" providerId="LiveId" clId="{6DE530D3-8465-427D-891D-4F974FC02690}" dt="2023-04-21T12:54:40.836" v="2543" actId="20577"/>
          <ac:spMkLst>
            <pc:docMk/>
            <pc:sldMk cId="1587562277" sldId="360"/>
            <ac:spMk id="15" creationId="{62434108-ED50-62A9-0139-93FF41497BD9}"/>
          </ac:spMkLst>
        </pc:spChg>
      </pc:sldChg>
      <pc:sldChg chg="addSp delSp modSp add del mod ord modTransition delAnim modAnim">
        <pc:chgData name="Dustin Merkle" userId="2e42eb49e6de39f7" providerId="LiveId" clId="{6DE530D3-8465-427D-891D-4F974FC02690}" dt="2023-04-21T13:02:22.278" v="2623" actId="47"/>
        <pc:sldMkLst>
          <pc:docMk/>
          <pc:sldMk cId="1113327931" sldId="361"/>
        </pc:sldMkLst>
        <pc:spChg chg="add mod">
          <ac:chgData name="Dustin Merkle" userId="2e42eb49e6de39f7" providerId="LiveId" clId="{6DE530D3-8465-427D-891D-4F974FC02690}" dt="2023-04-21T12:57:21.765" v="2555" actId="1076"/>
          <ac:spMkLst>
            <pc:docMk/>
            <pc:sldMk cId="1113327931" sldId="361"/>
            <ac:spMk id="2" creationId="{E00F98DE-D8A8-6104-B079-935502792324}"/>
          </ac:spMkLst>
        </pc:spChg>
        <pc:spChg chg="add del mod">
          <ac:chgData name="Dustin Merkle" userId="2e42eb49e6de39f7" providerId="LiveId" clId="{6DE530D3-8465-427D-891D-4F974FC02690}" dt="2023-04-21T13:02:16.467" v="2622" actId="478"/>
          <ac:spMkLst>
            <pc:docMk/>
            <pc:sldMk cId="1113327931" sldId="361"/>
            <ac:spMk id="3" creationId="{42E8DFE7-0654-0BF6-3262-D1A4A0CD628D}"/>
          </ac:spMkLst>
        </pc:spChg>
        <pc:spChg chg="del mod">
          <ac:chgData name="Dustin Merkle" userId="2e42eb49e6de39f7" providerId="LiveId" clId="{6DE530D3-8465-427D-891D-4F974FC02690}" dt="2023-04-21T12:56:48.418" v="2550" actId="478"/>
          <ac:spMkLst>
            <pc:docMk/>
            <pc:sldMk cId="1113327931" sldId="361"/>
            <ac:spMk id="9" creationId="{E40748FE-B300-679C-172D-8D14626FA47F}"/>
          </ac:spMkLst>
        </pc:spChg>
        <pc:spChg chg="mod">
          <ac:chgData name="Dustin Merkle" userId="2e42eb49e6de39f7" providerId="LiveId" clId="{6DE530D3-8465-427D-891D-4F974FC02690}" dt="2023-04-21T12:56:36.741" v="2548" actId="1076"/>
          <ac:spMkLst>
            <pc:docMk/>
            <pc:sldMk cId="1113327931" sldId="361"/>
            <ac:spMk id="10" creationId="{7D846849-BCB1-95D8-8668-5684D76916C4}"/>
          </ac:spMkLst>
        </pc:spChg>
        <pc:spChg chg="mod">
          <ac:chgData name="Dustin Merkle" userId="2e42eb49e6de39f7" providerId="LiveId" clId="{6DE530D3-8465-427D-891D-4F974FC02690}" dt="2023-04-21T12:59:31.595" v="2596" actId="20577"/>
          <ac:spMkLst>
            <pc:docMk/>
            <pc:sldMk cId="1113327931" sldId="361"/>
            <ac:spMk id="11" creationId="{EFD1AE89-BA77-3FEF-1E24-09AB0863CDFD}"/>
          </ac:spMkLst>
        </pc:spChg>
        <pc:spChg chg="del">
          <ac:chgData name="Dustin Merkle" userId="2e42eb49e6de39f7" providerId="LiveId" clId="{6DE530D3-8465-427D-891D-4F974FC02690}" dt="2023-04-21T12:57:44.829" v="2558" actId="478"/>
          <ac:spMkLst>
            <pc:docMk/>
            <pc:sldMk cId="1113327931" sldId="361"/>
            <ac:spMk id="14" creationId="{1B441AF6-76FB-3A55-9790-2DF05C00814B}"/>
          </ac:spMkLst>
        </pc:spChg>
      </pc:sldChg>
      <pc:sldChg chg="addSp modSp add mod modAnim">
        <pc:chgData name="Dustin Merkle" userId="2e42eb49e6de39f7" providerId="LiveId" clId="{6DE530D3-8465-427D-891D-4F974FC02690}" dt="2023-04-21T13:06:01.907" v="2719"/>
        <pc:sldMkLst>
          <pc:docMk/>
          <pc:sldMk cId="1907726338" sldId="362"/>
        </pc:sldMkLst>
        <pc:spChg chg="mod">
          <ac:chgData name="Dustin Merkle" userId="2e42eb49e6de39f7" providerId="LiveId" clId="{6DE530D3-8465-427D-891D-4F974FC02690}" dt="2023-04-21T13:04:51.131" v="2711" actId="207"/>
          <ac:spMkLst>
            <pc:docMk/>
            <pc:sldMk cId="1907726338" sldId="362"/>
            <ac:spMk id="2" creationId="{E00F98DE-D8A8-6104-B079-935502792324}"/>
          </ac:spMkLst>
        </pc:spChg>
        <pc:spChg chg="add mod">
          <ac:chgData name="Dustin Merkle" userId="2e42eb49e6de39f7" providerId="LiveId" clId="{6DE530D3-8465-427D-891D-4F974FC02690}" dt="2023-04-21T13:04:14.932" v="2708" actId="20577"/>
          <ac:spMkLst>
            <pc:docMk/>
            <pc:sldMk cId="1907726338" sldId="362"/>
            <ac:spMk id="3" creationId="{5BB73B16-7B5E-0FAE-6B51-CD647F8951D9}"/>
          </ac:spMkLst>
        </pc:spChg>
        <pc:spChg chg="mod">
          <ac:chgData name="Dustin Merkle" userId="2e42eb49e6de39f7" providerId="LiveId" clId="{6DE530D3-8465-427D-891D-4F974FC02690}" dt="2023-04-21T13:04:20.456" v="2710" actId="20577"/>
          <ac:spMkLst>
            <pc:docMk/>
            <pc:sldMk cId="1907726338" sldId="362"/>
            <ac:spMk id="11" creationId="{EFD1AE89-BA77-3FEF-1E24-09AB0863CDFD}"/>
          </ac:spMkLst>
        </pc:spChg>
        <pc:spChg chg="mod">
          <ac:chgData name="Dustin Merkle" userId="2e42eb49e6de39f7" providerId="LiveId" clId="{6DE530D3-8465-427D-891D-4F974FC02690}" dt="2023-04-21T13:04:17.345" v="2709" actId="20577"/>
          <ac:spMkLst>
            <pc:docMk/>
            <pc:sldMk cId="1907726338" sldId="362"/>
            <ac:spMk id="14" creationId="{1B441AF6-76FB-3A55-9790-2DF05C00814B}"/>
          </ac:spMkLst>
        </pc:spChg>
      </pc:sldChg>
      <pc:sldChg chg="addSp modSp new mod ord">
        <pc:chgData name="Dustin Merkle" userId="2e42eb49e6de39f7" providerId="LiveId" clId="{6DE530D3-8465-427D-891D-4F974FC02690}" dt="2023-04-21T13:13:09.663" v="2752"/>
        <pc:sldMkLst>
          <pc:docMk/>
          <pc:sldMk cId="3737718803" sldId="363"/>
        </pc:sldMkLst>
        <pc:spChg chg="add mod">
          <ac:chgData name="Dustin Merkle" userId="2e42eb49e6de39f7" providerId="LiveId" clId="{6DE530D3-8465-427D-891D-4F974FC02690}" dt="2023-04-21T13:12:38.224" v="2745" actId="1076"/>
          <ac:spMkLst>
            <pc:docMk/>
            <pc:sldMk cId="3737718803" sldId="363"/>
            <ac:spMk id="3" creationId="{06C563FD-ABFB-EC19-17E0-DDA108F9D74B}"/>
          </ac:spMkLst>
        </pc:spChg>
      </pc:sldChg>
      <pc:sldChg chg="modSp add mod ord">
        <pc:chgData name="Dustin Merkle" userId="2e42eb49e6de39f7" providerId="LiveId" clId="{6DE530D3-8465-427D-891D-4F974FC02690}" dt="2023-04-21T13:13:48.842" v="2756" actId="207"/>
        <pc:sldMkLst>
          <pc:docMk/>
          <pc:sldMk cId="3783535614" sldId="364"/>
        </pc:sldMkLst>
        <pc:spChg chg="mod">
          <ac:chgData name="Dustin Merkle" userId="2e42eb49e6de39f7" providerId="LiveId" clId="{6DE530D3-8465-427D-891D-4F974FC02690}" dt="2023-04-21T13:13:48.842" v="2756" actId="207"/>
          <ac:spMkLst>
            <pc:docMk/>
            <pc:sldMk cId="3783535614" sldId="364"/>
            <ac:spMk id="3" creationId="{06C563FD-ABFB-EC19-17E0-DDA108F9D74B}"/>
          </ac:spMkLst>
        </pc:spChg>
      </pc:sldChg>
      <pc:sldChg chg="modSp add mod ord">
        <pc:chgData name="Dustin Merkle" userId="2e42eb49e6de39f7" providerId="LiveId" clId="{6DE530D3-8465-427D-891D-4F974FC02690}" dt="2023-04-21T13:49:33.772" v="3192" actId="207"/>
        <pc:sldMkLst>
          <pc:docMk/>
          <pc:sldMk cId="1017953134" sldId="365"/>
        </pc:sldMkLst>
        <pc:spChg chg="mod">
          <ac:chgData name="Dustin Merkle" userId="2e42eb49e6de39f7" providerId="LiveId" clId="{6DE530D3-8465-427D-891D-4F974FC02690}" dt="2023-04-21T13:49:33.772" v="3192" actId="207"/>
          <ac:spMkLst>
            <pc:docMk/>
            <pc:sldMk cId="1017953134" sldId="365"/>
            <ac:spMk id="3" creationId="{06C563FD-ABFB-EC19-17E0-DDA108F9D74B}"/>
          </ac:spMkLst>
        </pc:spChg>
      </pc:sldChg>
      <pc:sldChg chg="addSp delSp modSp add mod modTransition modAnim">
        <pc:chgData name="Dustin Merkle" userId="2e42eb49e6de39f7" providerId="LiveId" clId="{6DE530D3-8465-427D-891D-4F974FC02690}" dt="2023-04-21T13:35:51.824" v="3160" actId="27309"/>
        <pc:sldMkLst>
          <pc:docMk/>
          <pc:sldMk cId="3532345920" sldId="366"/>
        </pc:sldMkLst>
        <pc:spChg chg="mod">
          <ac:chgData name="Dustin Merkle" userId="2e42eb49e6de39f7" providerId="LiveId" clId="{6DE530D3-8465-427D-891D-4F974FC02690}" dt="2023-04-21T13:35:42.739" v="3157" actId="115"/>
          <ac:spMkLst>
            <pc:docMk/>
            <pc:sldMk cId="3532345920" sldId="366"/>
            <ac:spMk id="2" creationId="{766C083A-93C7-79B5-0ECF-BE36A06005C1}"/>
          </ac:spMkLst>
        </pc:spChg>
        <pc:spChg chg="mod">
          <ac:chgData name="Dustin Merkle" userId="2e42eb49e6de39f7" providerId="LiveId" clId="{6DE530D3-8465-427D-891D-4F974FC02690}" dt="2023-04-21T13:32:08.027" v="3118" actId="1076"/>
          <ac:spMkLst>
            <pc:docMk/>
            <pc:sldMk cId="3532345920" sldId="366"/>
            <ac:spMk id="4" creationId="{113B2A6C-C34F-7406-94B4-6D92335B6992}"/>
          </ac:spMkLst>
        </pc:spChg>
        <pc:graphicFrameChg chg="add del modGraphic">
          <ac:chgData name="Dustin Merkle" userId="2e42eb49e6de39f7" providerId="LiveId" clId="{6DE530D3-8465-427D-891D-4F974FC02690}" dt="2023-04-21T13:35:51.824" v="3160" actId="27309"/>
          <ac:graphicFrameMkLst>
            <pc:docMk/>
            <pc:sldMk cId="3532345920" sldId="366"/>
            <ac:graphicFrameMk id="5" creationId="{E4A3125F-0B87-1477-3FA2-36D3343FBD62}"/>
          </ac:graphicFrameMkLst>
        </pc:graphicFrameChg>
      </pc:sldChg>
      <pc:sldChg chg="add">
        <pc:chgData name="Dustin Merkle" userId="2e42eb49e6de39f7" providerId="LiveId" clId="{6DE530D3-8465-427D-891D-4F974FC02690}" dt="2023-04-21T13:35:19.752" v="3150" actId="2890"/>
        <pc:sldMkLst>
          <pc:docMk/>
          <pc:sldMk cId="1540814243" sldId="367"/>
        </pc:sldMkLst>
      </pc:sldChg>
      <pc:sldChg chg="modSp add ord modTransition modAnim">
        <pc:chgData name="Dustin Merkle" userId="2e42eb49e6de39f7" providerId="LiveId" clId="{6DE530D3-8465-427D-891D-4F974FC02690}" dt="2023-04-21T17:09:57.111" v="3695"/>
        <pc:sldMkLst>
          <pc:docMk/>
          <pc:sldMk cId="4025828493" sldId="368"/>
        </pc:sldMkLst>
        <pc:spChg chg="mod">
          <ac:chgData name="Dustin Merkle" userId="2e42eb49e6de39f7" providerId="LiveId" clId="{6DE530D3-8465-427D-891D-4F974FC02690}" dt="2023-04-21T16:02:21.417" v="3454" actId="20577"/>
          <ac:spMkLst>
            <pc:docMk/>
            <pc:sldMk cId="4025828493" sldId="368"/>
            <ac:spMk id="11" creationId="{EFD1AE89-BA77-3FEF-1E24-09AB0863CDFD}"/>
          </ac:spMkLst>
        </pc:spChg>
        <pc:spChg chg="mod">
          <ac:chgData name="Dustin Merkle" userId="2e42eb49e6de39f7" providerId="LiveId" clId="{6DE530D3-8465-427D-891D-4F974FC02690}" dt="2023-04-21T16:10:07.411" v="3655" actId="20577"/>
          <ac:spMkLst>
            <pc:docMk/>
            <pc:sldMk cId="4025828493" sldId="368"/>
            <ac:spMk id="13" creationId="{6F14DA40-7D5A-CE00-030B-704D596F8228}"/>
          </ac:spMkLst>
        </pc:spChg>
        <pc:spChg chg="mod">
          <ac:chgData name="Dustin Merkle" userId="2e42eb49e6de39f7" providerId="LiveId" clId="{6DE530D3-8465-427D-891D-4F974FC02690}" dt="2023-04-21T16:07:44.636" v="3573" actId="20577"/>
          <ac:spMkLst>
            <pc:docMk/>
            <pc:sldMk cId="4025828493" sldId="368"/>
            <ac:spMk id="14" creationId="{1B441AF6-76FB-3A55-9790-2DF05C00814B}"/>
          </ac:spMkLst>
        </pc:spChg>
      </pc:sldChg>
      <pc:sldMasterChg chg="addSldLayout delSldLayout">
        <pc:chgData name="Dustin Merkle" userId="2e42eb49e6de39f7" providerId="LiveId" clId="{6DE530D3-8465-427D-891D-4F974FC02690}" dt="2023-04-20T21:37:14.974" v="681" actId="47"/>
        <pc:sldMasterMkLst>
          <pc:docMk/>
          <pc:sldMasterMk cId="0" sldId="2147483703"/>
        </pc:sldMasterMkLst>
        <pc:sldLayoutChg chg="add del">
          <pc:chgData name="Dustin Merkle" userId="2e42eb49e6de39f7" providerId="LiveId" clId="{6DE530D3-8465-427D-891D-4F974FC02690}" dt="2023-04-20T21:37:13.660" v="677" actId="47"/>
          <pc:sldLayoutMkLst>
            <pc:docMk/>
            <pc:sldMasterMk cId="0" sldId="2147483703"/>
            <pc:sldLayoutMk cId="0" sldId="2147483648"/>
          </pc:sldLayoutMkLst>
        </pc:sldLayoutChg>
        <pc:sldLayoutChg chg="add del">
          <pc:chgData name="Dustin Merkle" userId="2e42eb49e6de39f7" providerId="LiveId" clId="{6DE530D3-8465-427D-891D-4F974FC02690}" dt="2023-04-20T21:37:14.974" v="681" actId="47"/>
          <pc:sldLayoutMkLst>
            <pc:docMk/>
            <pc:sldMasterMk cId="0" sldId="2147483703"/>
            <pc:sldLayoutMk cId="0" sldId="2147483649"/>
          </pc:sldLayoutMkLst>
        </pc:sldLayoutChg>
        <pc:sldLayoutChg chg="del">
          <pc:chgData name="Dustin Merkle" userId="2e42eb49e6de39f7" providerId="LiveId" clId="{6DE530D3-8465-427D-891D-4F974FC02690}" dt="2023-04-20T21:17:11.574" v="442" actId="47"/>
          <pc:sldLayoutMkLst>
            <pc:docMk/>
            <pc:sldMasterMk cId="0" sldId="2147483703"/>
            <pc:sldLayoutMk cId="0" sldId="2147483650"/>
          </pc:sldLayoutMkLst>
        </pc:sldLayoutChg>
        <pc:sldLayoutChg chg="del">
          <pc:chgData name="Dustin Merkle" userId="2e42eb49e6de39f7" providerId="LiveId" clId="{6DE530D3-8465-427D-891D-4F974FC02690}" dt="2023-04-20T21:36:54.648" v="588" actId="47"/>
          <pc:sldLayoutMkLst>
            <pc:docMk/>
            <pc:sldMasterMk cId="0" sldId="2147483703"/>
            <pc:sldLayoutMk cId="0" sldId="2147483651"/>
          </pc:sldLayoutMkLst>
        </pc:sldLayoutChg>
        <pc:sldLayoutChg chg="del">
          <pc:chgData name="Dustin Merkle" userId="2e42eb49e6de39f7" providerId="LiveId" clId="{6DE530D3-8465-427D-891D-4F974FC02690}" dt="2023-04-20T21:36:57.478" v="640" actId="47"/>
          <pc:sldLayoutMkLst>
            <pc:docMk/>
            <pc:sldMasterMk cId="0" sldId="2147483703"/>
            <pc:sldLayoutMk cId="0" sldId="2147483652"/>
          </pc:sldLayoutMkLst>
        </pc:sldLayoutChg>
        <pc:sldLayoutChg chg="del">
          <pc:chgData name="Dustin Merkle" userId="2e42eb49e6de39f7" providerId="LiveId" clId="{6DE530D3-8465-427D-891D-4F974FC02690}" dt="2023-04-20T21:36:57.630" v="646" actId="47"/>
          <pc:sldLayoutMkLst>
            <pc:docMk/>
            <pc:sldMasterMk cId="0" sldId="2147483703"/>
            <pc:sldLayoutMk cId="0" sldId="2147483653"/>
          </pc:sldLayoutMkLst>
        </pc:sldLayoutChg>
        <pc:sldLayoutChg chg="del">
          <pc:chgData name="Dustin Merkle" userId="2e42eb49e6de39f7" providerId="LiveId" clId="{6DE530D3-8465-427D-891D-4F974FC02690}" dt="2023-04-20T21:36:56.622" v="614" actId="47"/>
          <pc:sldLayoutMkLst>
            <pc:docMk/>
            <pc:sldMasterMk cId="0" sldId="2147483703"/>
            <pc:sldLayoutMk cId="0" sldId="2147483654"/>
          </pc:sldLayoutMkLst>
        </pc:sldLayoutChg>
        <pc:sldLayoutChg chg="del">
          <pc:chgData name="Dustin Merkle" userId="2e42eb49e6de39f7" providerId="LiveId" clId="{6DE530D3-8465-427D-891D-4F974FC02690}" dt="2023-04-20T21:17:11.574" v="442" actId="47"/>
          <pc:sldLayoutMkLst>
            <pc:docMk/>
            <pc:sldMasterMk cId="0" sldId="2147483703"/>
            <pc:sldLayoutMk cId="0" sldId="2147483655"/>
          </pc:sldLayoutMkLst>
        </pc:sldLayoutChg>
        <pc:sldLayoutChg chg="del">
          <pc:chgData name="Dustin Merkle" userId="2e42eb49e6de39f7" providerId="LiveId" clId="{6DE530D3-8465-427D-891D-4F974FC02690}" dt="2023-04-20T21:36:55.880" v="590" actId="47"/>
          <pc:sldLayoutMkLst>
            <pc:docMk/>
            <pc:sldMasterMk cId="0" sldId="2147483703"/>
            <pc:sldLayoutMk cId="0" sldId="2147483656"/>
          </pc:sldLayoutMkLst>
        </pc:sldLayoutChg>
        <pc:sldLayoutChg chg="del">
          <pc:chgData name="Dustin Merkle" userId="2e42eb49e6de39f7" providerId="LiveId" clId="{6DE530D3-8465-427D-891D-4F974FC02690}" dt="2023-04-20T21:36:55.942" v="592" actId="47"/>
          <pc:sldLayoutMkLst>
            <pc:docMk/>
            <pc:sldMasterMk cId="0" sldId="2147483703"/>
            <pc:sldLayoutMk cId="0" sldId="2147483657"/>
          </pc:sldLayoutMkLst>
        </pc:sldLayoutChg>
        <pc:sldLayoutChg chg="del">
          <pc:chgData name="Dustin Merkle" userId="2e42eb49e6de39f7" providerId="LiveId" clId="{6DE530D3-8465-427D-891D-4F974FC02690}" dt="2023-04-20T21:17:11.574" v="442" actId="47"/>
          <pc:sldLayoutMkLst>
            <pc:docMk/>
            <pc:sldMasterMk cId="0" sldId="2147483703"/>
            <pc:sldLayoutMk cId="0" sldId="2147483659"/>
          </pc:sldLayoutMkLst>
        </pc:sldLayoutChg>
        <pc:sldLayoutChg chg="del">
          <pc:chgData name="Dustin Merkle" userId="2e42eb49e6de39f7" providerId="LiveId" clId="{6DE530D3-8465-427D-891D-4F974FC02690}" dt="2023-04-20T21:17:11.574" v="442" actId="47"/>
          <pc:sldLayoutMkLst>
            <pc:docMk/>
            <pc:sldMasterMk cId="0" sldId="2147483703"/>
            <pc:sldLayoutMk cId="0" sldId="2147483660"/>
          </pc:sldLayoutMkLst>
        </pc:sldLayoutChg>
        <pc:sldLayoutChg chg="del">
          <pc:chgData name="Dustin Merkle" userId="2e42eb49e6de39f7" providerId="LiveId" clId="{6DE530D3-8465-427D-891D-4F974FC02690}" dt="2023-04-20T21:17:11.574" v="442" actId="47"/>
          <pc:sldLayoutMkLst>
            <pc:docMk/>
            <pc:sldMasterMk cId="0" sldId="2147483703"/>
            <pc:sldLayoutMk cId="0" sldId="2147483661"/>
          </pc:sldLayoutMkLst>
        </pc:sldLayoutChg>
        <pc:sldLayoutChg chg="del">
          <pc:chgData name="Dustin Merkle" userId="2e42eb49e6de39f7" providerId="LiveId" clId="{6DE530D3-8465-427D-891D-4F974FC02690}" dt="2023-04-20T21:17:11.574" v="442" actId="47"/>
          <pc:sldLayoutMkLst>
            <pc:docMk/>
            <pc:sldMasterMk cId="0" sldId="2147483703"/>
            <pc:sldLayoutMk cId="0" sldId="2147483662"/>
          </pc:sldLayoutMkLst>
        </pc:sldLayoutChg>
        <pc:sldLayoutChg chg="del">
          <pc:chgData name="Dustin Merkle" userId="2e42eb49e6de39f7" providerId="LiveId" clId="{6DE530D3-8465-427D-891D-4F974FC02690}" dt="2023-04-20T21:17:11.574" v="442" actId="47"/>
          <pc:sldLayoutMkLst>
            <pc:docMk/>
            <pc:sldMasterMk cId="0" sldId="2147483703"/>
            <pc:sldLayoutMk cId="0" sldId="2147483663"/>
          </pc:sldLayoutMkLst>
        </pc:sldLayoutChg>
        <pc:sldLayoutChg chg="add del">
          <pc:chgData name="Dustin Merkle" userId="2e42eb49e6de39f7" providerId="LiveId" clId="{6DE530D3-8465-427D-891D-4F974FC02690}" dt="2023-04-20T21:37:14.770" v="680" actId="47"/>
          <pc:sldLayoutMkLst>
            <pc:docMk/>
            <pc:sldMasterMk cId="0" sldId="2147483703"/>
            <pc:sldLayoutMk cId="0" sldId="2147483664"/>
          </pc:sldLayoutMkLst>
        </pc:sldLayoutChg>
        <pc:sldLayoutChg chg="add del">
          <pc:chgData name="Dustin Merkle" userId="2e42eb49e6de39f7" providerId="LiveId" clId="{6DE530D3-8465-427D-891D-4F974FC02690}" dt="2023-04-20T21:37:14.316" v="678" actId="47"/>
          <pc:sldLayoutMkLst>
            <pc:docMk/>
            <pc:sldMasterMk cId="0" sldId="2147483703"/>
            <pc:sldLayoutMk cId="0" sldId="2147483665"/>
          </pc:sldLayoutMkLst>
        </pc:sldLayoutChg>
        <pc:sldLayoutChg chg="del">
          <pc:chgData name="Dustin Merkle" userId="2e42eb49e6de39f7" providerId="LiveId" clId="{6DE530D3-8465-427D-891D-4F974FC02690}" dt="2023-04-20T21:36:54.081" v="585" actId="47"/>
          <pc:sldLayoutMkLst>
            <pc:docMk/>
            <pc:sldMasterMk cId="0" sldId="2147483703"/>
            <pc:sldLayoutMk cId="0" sldId="2147483666"/>
          </pc:sldLayoutMkLst>
        </pc:sldLayoutChg>
        <pc:sldLayoutChg chg="del">
          <pc:chgData name="Dustin Merkle" userId="2e42eb49e6de39f7" providerId="LiveId" clId="{6DE530D3-8465-427D-891D-4F974FC02690}" dt="2023-04-20T21:36:57.016" v="626" actId="47"/>
          <pc:sldLayoutMkLst>
            <pc:docMk/>
            <pc:sldMasterMk cId="0" sldId="2147483703"/>
            <pc:sldLayoutMk cId="0" sldId="2147483667"/>
          </pc:sldLayoutMkLst>
        </pc:sldLayoutChg>
        <pc:sldLayoutChg chg="del">
          <pc:chgData name="Dustin Merkle" userId="2e42eb49e6de39f7" providerId="LiveId" clId="{6DE530D3-8465-427D-891D-4F974FC02690}" dt="2023-04-20T21:36:57.048" v="627" actId="47"/>
          <pc:sldLayoutMkLst>
            <pc:docMk/>
            <pc:sldMasterMk cId="0" sldId="2147483703"/>
            <pc:sldLayoutMk cId="0" sldId="2147483668"/>
          </pc:sldLayoutMkLst>
        </pc:sldLayoutChg>
        <pc:sldLayoutChg chg="del">
          <pc:chgData name="Dustin Merkle" userId="2e42eb49e6de39f7" providerId="LiveId" clId="{6DE530D3-8465-427D-891D-4F974FC02690}" dt="2023-04-20T21:36:55.375" v="589" actId="47"/>
          <pc:sldLayoutMkLst>
            <pc:docMk/>
            <pc:sldMasterMk cId="0" sldId="2147483703"/>
            <pc:sldLayoutMk cId="0" sldId="2147483669"/>
          </pc:sldLayoutMkLst>
        </pc:sldLayoutChg>
        <pc:sldLayoutChg chg="del">
          <pc:chgData name="Dustin Merkle" userId="2e42eb49e6de39f7" providerId="LiveId" clId="{6DE530D3-8465-427D-891D-4F974FC02690}" dt="2023-04-20T21:36:55.911" v="591" actId="47"/>
          <pc:sldLayoutMkLst>
            <pc:docMk/>
            <pc:sldMasterMk cId="0" sldId="2147483703"/>
            <pc:sldLayoutMk cId="0" sldId="2147483670"/>
          </pc:sldLayoutMkLst>
        </pc:sldLayoutChg>
        <pc:sldLayoutChg chg="del">
          <pc:chgData name="Dustin Merkle" userId="2e42eb49e6de39f7" providerId="LiveId" clId="{6DE530D3-8465-427D-891D-4F974FC02690}" dt="2023-04-20T21:36:55.976" v="593" actId="47"/>
          <pc:sldLayoutMkLst>
            <pc:docMk/>
            <pc:sldMasterMk cId="0" sldId="2147483703"/>
            <pc:sldLayoutMk cId="0" sldId="2147483671"/>
          </pc:sldLayoutMkLst>
        </pc:sldLayoutChg>
        <pc:sldLayoutChg chg="del">
          <pc:chgData name="Dustin Merkle" userId="2e42eb49e6de39f7" providerId="LiveId" clId="{6DE530D3-8465-427D-891D-4F974FC02690}" dt="2023-04-20T21:36:56.084" v="596" actId="47"/>
          <pc:sldLayoutMkLst>
            <pc:docMk/>
            <pc:sldMasterMk cId="0" sldId="2147483703"/>
            <pc:sldLayoutMk cId="0" sldId="2147483672"/>
          </pc:sldLayoutMkLst>
        </pc:sldLayoutChg>
        <pc:sldLayoutChg chg="del">
          <pc:chgData name="Dustin Merkle" userId="2e42eb49e6de39f7" providerId="LiveId" clId="{6DE530D3-8465-427D-891D-4F974FC02690}" dt="2023-04-20T21:36:56.100" v="597" actId="47"/>
          <pc:sldLayoutMkLst>
            <pc:docMk/>
            <pc:sldMasterMk cId="0" sldId="2147483703"/>
            <pc:sldLayoutMk cId="0" sldId="2147483673"/>
          </pc:sldLayoutMkLst>
        </pc:sldLayoutChg>
        <pc:sldLayoutChg chg="del">
          <pc:chgData name="Dustin Merkle" userId="2e42eb49e6de39f7" providerId="LiveId" clId="{6DE530D3-8465-427D-891D-4F974FC02690}" dt="2023-04-20T21:36:56.290" v="602" actId="47"/>
          <pc:sldLayoutMkLst>
            <pc:docMk/>
            <pc:sldMasterMk cId="0" sldId="2147483703"/>
            <pc:sldLayoutMk cId="0" sldId="2147483674"/>
          </pc:sldLayoutMkLst>
        </pc:sldLayoutChg>
        <pc:sldLayoutChg chg="del">
          <pc:chgData name="Dustin Merkle" userId="2e42eb49e6de39f7" providerId="LiveId" clId="{6DE530D3-8465-427D-891D-4F974FC02690}" dt="2023-04-20T21:36:56.305" v="603" actId="47"/>
          <pc:sldLayoutMkLst>
            <pc:docMk/>
            <pc:sldMasterMk cId="0" sldId="2147483703"/>
            <pc:sldLayoutMk cId="0" sldId="2147483675"/>
          </pc:sldLayoutMkLst>
        </pc:sldLayoutChg>
        <pc:sldLayoutChg chg="del">
          <pc:chgData name="Dustin Merkle" userId="2e42eb49e6de39f7" providerId="LiveId" clId="{6DE530D3-8465-427D-891D-4F974FC02690}" dt="2023-04-20T21:36:56.337" v="604" actId="47"/>
          <pc:sldLayoutMkLst>
            <pc:docMk/>
            <pc:sldMasterMk cId="0" sldId="2147483703"/>
            <pc:sldLayoutMk cId="0" sldId="2147483676"/>
          </pc:sldLayoutMkLst>
        </pc:sldLayoutChg>
        <pc:sldLayoutChg chg="del">
          <pc:chgData name="Dustin Merkle" userId="2e42eb49e6de39f7" providerId="LiveId" clId="{6DE530D3-8465-427D-891D-4F974FC02690}" dt="2023-04-20T21:36:56.376" v="605" actId="47"/>
          <pc:sldLayoutMkLst>
            <pc:docMk/>
            <pc:sldMasterMk cId="0" sldId="2147483703"/>
            <pc:sldLayoutMk cId="0" sldId="2147483677"/>
          </pc:sldLayoutMkLst>
        </pc:sldLayoutChg>
        <pc:sldLayoutChg chg="del">
          <pc:chgData name="Dustin Merkle" userId="2e42eb49e6de39f7" providerId="LiveId" clId="{6DE530D3-8465-427D-891D-4F974FC02690}" dt="2023-04-20T21:36:56.576" v="612" actId="47"/>
          <pc:sldLayoutMkLst>
            <pc:docMk/>
            <pc:sldMasterMk cId="0" sldId="2147483703"/>
            <pc:sldLayoutMk cId="0" sldId="2147483678"/>
          </pc:sldLayoutMkLst>
        </pc:sldLayoutChg>
        <pc:sldLayoutChg chg="del">
          <pc:chgData name="Dustin Merkle" userId="2e42eb49e6de39f7" providerId="LiveId" clId="{6DE530D3-8465-427D-891D-4F974FC02690}" dt="2023-04-20T21:36:56.606" v="613" actId="47"/>
          <pc:sldLayoutMkLst>
            <pc:docMk/>
            <pc:sldMasterMk cId="0" sldId="2147483703"/>
            <pc:sldLayoutMk cId="0" sldId="2147483679"/>
          </pc:sldLayoutMkLst>
        </pc:sldLayoutChg>
        <pc:sldLayoutChg chg="del">
          <pc:chgData name="Dustin Merkle" userId="2e42eb49e6de39f7" providerId="LiveId" clId="{6DE530D3-8465-427D-891D-4F974FC02690}" dt="2023-04-20T21:36:56.669" v="615" actId="47"/>
          <pc:sldLayoutMkLst>
            <pc:docMk/>
            <pc:sldMasterMk cId="0" sldId="2147483703"/>
            <pc:sldLayoutMk cId="0" sldId="2147483680"/>
          </pc:sldLayoutMkLst>
        </pc:sldLayoutChg>
        <pc:sldLayoutChg chg="del">
          <pc:chgData name="Dustin Merkle" userId="2e42eb49e6de39f7" providerId="LiveId" clId="{6DE530D3-8465-427D-891D-4F974FC02690}" dt="2023-04-20T21:36:56.748" v="618" actId="47"/>
          <pc:sldLayoutMkLst>
            <pc:docMk/>
            <pc:sldMasterMk cId="0" sldId="2147483703"/>
            <pc:sldLayoutMk cId="0" sldId="2147483681"/>
          </pc:sldLayoutMkLst>
        </pc:sldLayoutChg>
        <pc:sldLayoutChg chg="del">
          <pc:chgData name="Dustin Merkle" userId="2e42eb49e6de39f7" providerId="LiveId" clId="{6DE530D3-8465-427D-891D-4F974FC02690}" dt="2023-04-20T21:36:56.890" v="622" actId="47"/>
          <pc:sldLayoutMkLst>
            <pc:docMk/>
            <pc:sldMasterMk cId="0" sldId="2147483703"/>
            <pc:sldLayoutMk cId="0" sldId="2147483682"/>
          </pc:sldLayoutMkLst>
        </pc:sldLayoutChg>
        <pc:sldLayoutChg chg="del">
          <pc:chgData name="Dustin Merkle" userId="2e42eb49e6de39f7" providerId="LiveId" clId="{6DE530D3-8465-427D-891D-4F974FC02690}" dt="2023-04-20T21:36:56.922" v="623" actId="47"/>
          <pc:sldLayoutMkLst>
            <pc:docMk/>
            <pc:sldMasterMk cId="0" sldId="2147483703"/>
            <pc:sldLayoutMk cId="0" sldId="2147483683"/>
          </pc:sldLayoutMkLst>
        </pc:sldLayoutChg>
        <pc:sldLayoutChg chg="del">
          <pc:chgData name="Dustin Merkle" userId="2e42eb49e6de39f7" providerId="LiveId" clId="{6DE530D3-8465-427D-891D-4F974FC02690}" dt="2023-04-20T21:36:56.527" v="610" actId="47"/>
          <pc:sldLayoutMkLst>
            <pc:docMk/>
            <pc:sldMasterMk cId="0" sldId="2147483703"/>
            <pc:sldLayoutMk cId="0" sldId="2147483684"/>
          </pc:sldLayoutMkLst>
        </pc:sldLayoutChg>
        <pc:sldLayoutChg chg="del">
          <pc:chgData name="Dustin Merkle" userId="2e42eb49e6de39f7" providerId="LiveId" clId="{6DE530D3-8465-427D-891D-4F974FC02690}" dt="2023-04-20T21:36:56.937" v="624" actId="47"/>
          <pc:sldLayoutMkLst>
            <pc:docMk/>
            <pc:sldMasterMk cId="0" sldId="2147483703"/>
            <pc:sldLayoutMk cId="0" sldId="2147483685"/>
          </pc:sldLayoutMkLst>
        </pc:sldLayoutChg>
        <pc:sldLayoutChg chg="del">
          <pc:chgData name="Dustin Merkle" userId="2e42eb49e6de39f7" providerId="LiveId" clId="{6DE530D3-8465-427D-891D-4F974FC02690}" dt="2023-04-20T21:36:57" v="625" actId="47"/>
          <pc:sldLayoutMkLst>
            <pc:docMk/>
            <pc:sldMasterMk cId="0" sldId="2147483703"/>
            <pc:sldLayoutMk cId="0" sldId="2147483686"/>
          </pc:sldLayoutMkLst>
        </pc:sldLayoutChg>
        <pc:sldLayoutChg chg="del">
          <pc:chgData name="Dustin Merkle" userId="2e42eb49e6de39f7" providerId="LiveId" clId="{6DE530D3-8465-427D-891D-4F974FC02690}" dt="2023-04-20T21:36:57.064" v="628" actId="47"/>
          <pc:sldLayoutMkLst>
            <pc:docMk/>
            <pc:sldMasterMk cId="0" sldId="2147483703"/>
            <pc:sldLayoutMk cId="0" sldId="2147483687"/>
          </pc:sldLayoutMkLst>
        </pc:sldLayoutChg>
        <pc:sldLayoutChg chg="del">
          <pc:chgData name="Dustin Merkle" userId="2e42eb49e6de39f7" providerId="LiveId" clId="{6DE530D3-8465-427D-891D-4F974FC02690}" dt="2023-04-20T21:36:57.095" v="629" actId="47"/>
          <pc:sldLayoutMkLst>
            <pc:docMk/>
            <pc:sldMasterMk cId="0" sldId="2147483703"/>
            <pc:sldLayoutMk cId="0" sldId="2147483688"/>
          </pc:sldLayoutMkLst>
        </pc:sldLayoutChg>
        <pc:sldLayoutChg chg="del">
          <pc:chgData name="Dustin Merkle" userId="2e42eb49e6de39f7" providerId="LiveId" clId="{6DE530D3-8465-427D-891D-4F974FC02690}" dt="2023-04-20T21:36:57.177" v="632" actId="47"/>
          <pc:sldLayoutMkLst>
            <pc:docMk/>
            <pc:sldMasterMk cId="0" sldId="2147483703"/>
            <pc:sldLayoutMk cId="0" sldId="2147483689"/>
          </pc:sldLayoutMkLst>
        </pc:sldLayoutChg>
        <pc:sldLayoutChg chg="del">
          <pc:chgData name="Dustin Merkle" userId="2e42eb49e6de39f7" providerId="LiveId" clId="{6DE530D3-8465-427D-891D-4F974FC02690}" dt="2023-04-20T21:36:57.221" v="633" actId="47"/>
          <pc:sldLayoutMkLst>
            <pc:docMk/>
            <pc:sldMasterMk cId="0" sldId="2147483703"/>
            <pc:sldLayoutMk cId="0" sldId="2147483690"/>
          </pc:sldLayoutMkLst>
        </pc:sldLayoutChg>
        <pc:sldLayoutChg chg="del">
          <pc:chgData name="Dustin Merkle" userId="2e42eb49e6de39f7" providerId="LiveId" clId="{6DE530D3-8465-427D-891D-4F974FC02690}" dt="2023-04-20T21:36:57.253" v="634" actId="47"/>
          <pc:sldLayoutMkLst>
            <pc:docMk/>
            <pc:sldMasterMk cId="0" sldId="2147483703"/>
            <pc:sldLayoutMk cId="0" sldId="2147483691"/>
          </pc:sldLayoutMkLst>
        </pc:sldLayoutChg>
        <pc:sldLayoutChg chg="del">
          <pc:chgData name="Dustin Merkle" userId="2e42eb49e6de39f7" providerId="LiveId" clId="{6DE530D3-8465-427D-891D-4F974FC02690}" dt="2023-04-20T21:36:57.285" v="635" actId="47"/>
          <pc:sldLayoutMkLst>
            <pc:docMk/>
            <pc:sldMasterMk cId="0" sldId="2147483703"/>
            <pc:sldLayoutMk cId="0" sldId="2147483692"/>
          </pc:sldLayoutMkLst>
        </pc:sldLayoutChg>
        <pc:sldLayoutChg chg="del">
          <pc:chgData name="Dustin Merkle" userId="2e42eb49e6de39f7" providerId="LiveId" clId="{6DE530D3-8465-427D-891D-4F974FC02690}" dt="2023-04-20T21:36:57.332" v="636" actId="47"/>
          <pc:sldLayoutMkLst>
            <pc:docMk/>
            <pc:sldMasterMk cId="0" sldId="2147483703"/>
            <pc:sldLayoutMk cId="0" sldId="2147483693"/>
          </pc:sldLayoutMkLst>
        </pc:sldLayoutChg>
        <pc:sldLayoutChg chg="del">
          <pc:chgData name="Dustin Merkle" userId="2e42eb49e6de39f7" providerId="LiveId" clId="{6DE530D3-8465-427D-891D-4F974FC02690}" dt="2023-04-20T21:36:57.363" v="637" actId="47"/>
          <pc:sldLayoutMkLst>
            <pc:docMk/>
            <pc:sldMasterMk cId="0" sldId="2147483703"/>
            <pc:sldLayoutMk cId="0" sldId="2147483694"/>
          </pc:sldLayoutMkLst>
        </pc:sldLayoutChg>
        <pc:sldLayoutChg chg="del">
          <pc:chgData name="Dustin Merkle" userId="2e42eb49e6de39f7" providerId="LiveId" clId="{6DE530D3-8465-427D-891D-4F974FC02690}" dt="2023-04-20T21:36:57.395" v="638" actId="47"/>
          <pc:sldLayoutMkLst>
            <pc:docMk/>
            <pc:sldMasterMk cId="0" sldId="2147483703"/>
            <pc:sldLayoutMk cId="0" sldId="2147483695"/>
          </pc:sldLayoutMkLst>
        </pc:sldLayoutChg>
      </pc:sldMasterChg>
      <pc:sldMasterChg chg="add del addSldLayout delSldLayout">
        <pc:chgData name="Dustin Merkle" userId="2e42eb49e6de39f7" providerId="LiveId" clId="{6DE530D3-8465-427D-891D-4F974FC02690}" dt="2023-04-20T21:37:17.928" v="684" actId="47"/>
        <pc:sldMasterMkLst>
          <pc:docMk/>
          <pc:sldMasterMk cId="0" sldId="2147483704"/>
        </pc:sldMasterMkLst>
        <pc:sldLayoutChg chg="add del">
          <pc:chgData name="Dustin Merkle" userId="2e42eb49e6de39f7" providerId="LiveId" clId="{6DE530D3-8465-427D-891D-4F974FC02690}" dt="2023-04-20T21:37:17.928" v="684" actId="47"/>
          <pc:sldLayoutMkLst>
            <pc:docMk/>
            <pc:sldMasterMk cId="0" sldId="2147483704"/>
            <pc:sldLayoutMk cId="0" sldId="2147483700"/>
          </pc:sldLayoutMkLst>
        </pc:sldLayoutChg>
      </pc:sldMasterChg>
      <pc:sldMasterChg chg="del delSldLayout">
        <pc:chgData name="Dustin Merkle" userId="2e42eb49e6de39f7" providerId="LiveId" clId="{6DE530D3-8465-427D-891D-4F974FC02690}" dt="2023-04-20T21:37:11.081" v="669" actId="47"/>
        <pc:sldMasterMkLst>
          <pc:docMk/>
          <pc:sldMasterMk cId="0" sldId="2147483705"/>
        </pc:sldMasterMkLst>
        <pc:sldLayoutChg chg="del">
          <pc:chgData name="Dustin Merkle" userId="2e42eb49e6de39f7" providerId="LiveId" clId="{6DE530D3-8465-427D-891D-4F974FC02690}" dt="2023-04-20T21:37:11.081" v="669" actId="47"/>
          <pc:sldLayoutMkLst>
            <pc:docMk/>
            <pc:sldMasterMk cId="0" sldId="2147483705"/>
            <pc:sldLayoutMk cId="0" sldId="2147483701"/>
          </pc:sldLayoutMkLst>
        </pc:sldLayoutChg>
        <pc:sldLayoutChg chg="del">
          <pc:chgData name="Dustin Merkle" userId="2e42eb49e6de39f7" providerId="LiveId" clId="{6DE530D3-8465-427D-891D-4F974FC02690}" dt="2023-04-20T21:37:11.081" v="669" actId="47"/>
          <pc:sldLayoutMkLst>
            <pc:docMk/>
            <pc:sldMasterMk cId="0" sldId="2147483705"/>
            <pc:sldLayoutMk cId="0" sldId="214748370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19237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Google Shape;48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4021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cf7a3c50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cf7a3c503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5855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cf7a3c50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cf7a3c503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26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105aad17dc0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Google Shape;563;g105aad17dc0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0796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105aad17dc0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Google Shape;563;g105aad17dc0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9404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gcc7554a049_0_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gcc7554a049_0_3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888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cf7a3c50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cf7a3c503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9473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cf7a3c50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cf7a3c503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363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cf7a3c50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cf7a3c503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7605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cf7a3c50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cf7a3c503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9982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cf7a3c50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cf7a3c503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8453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039975" y="1387000"/>
            <a:ext cx="7064100" cy="228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040000" y="3667667"/>
            <a:ext cx="7064100" cy="4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72550" y="304556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 flipH="1">
            <a:off x="-257975" y="-80611"/>
            <a:ext cx="3047400" cy="1496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-72550" y="5419389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2"/>
          <p:cNvCxnSpPr/>
          <p:nvPr/>
        </p:nvCxnSpPr>
        <p:spPr>
          <a:xfrm flipH="1">
            <a:off x="6467450" y="4372639"/>
            <a:ext cx="3047400" cy="1496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714550" y="2629191"/>
            <a:ext cx="3714900" cy="909333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2" hasCustomPrompt="1"/>
          </p:nvPr>
        </p:nvSpPr>
        <p:spPr>
          <a:xfrm>
            <a:off x="3746550" y="1487959"/>
            <a:ext cx="1650900" cy="1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7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9pPr>
          </a:lstStyle>
          <a:p>
            <a:r>
              <a:t>xx%</a:t>
            </a:r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2291400" y="3418528"/>
            <a:ext cx="4561200" cy="436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9" name="Google Shape;19;p3"/>
          <p:cNvCxnSpPr/>
          <p:nvPr/>
        </p:nvCxnSpPr>
        <p:spPr>
          <a:xfrm>
            <a:off x="-72550" y="304556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" name="Google Shape;20;p3"/>
          <p:cNvCxnSpPr/>
          <p:nvPr/>
        </p:nvCxnSpPr>
        <p:spPr>
          <a:xfrm>
            <a:off x="-72550" y="5419389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" name="Google Shape;21;p3"/>
          <p:cNvCxnSpPr/>
          <p:nvPr/>
        </p:nvCxnSpPr>
        <p:spPr>
          <a:xfrm flipH="1">
            <a:off x="7948925" y="4421972"/>
            <a:ext cx="1378500" cy="1373667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Google Shape;22;p3"/>
          <p:cNvCxnSpPr/>
          <p:nvPr/>
        </p:nvCxnSpPr>
        <p:spPr>
          <a:xfrm flipH="1">
            <a:off x="-112875" y="-98556"/>
            <a:ext cx="1418700" cy="1182667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3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>
            <a:spLocks noGrp="1"/>
          </p:cNvSpPr>
          <p:nvPr>
            <p:ph type="title"/>
          </p:nvPr>
        </p:nvSpPr>
        <p:spPr>
          <a:xfrm>
            <a:off x="1994850" y="1647583"/>
            <a:ext cx="5154300" cy="143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134" name="Google Shape;134;p18"/>
          <p:cNvSpPr txBox="1">
            <a:spLocks noGrp="1"/>
          </p:cNvSpPr>
          <p:nvPr>
            <p:ph type="subTitle" idx="1"/>
          </p:nvPr>
        </p:nvSpPr>
        <p:spPr>
          <a:xfrm>
            <a:off x="2299500" y="3302389"/>
            <a:ext cx="4545000" cy="6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cxnSp>
        <p:nvCxnSpPr>
          <p:cNvPr id="135" name="Google Shape;135;p18"/>
          <p:cNvCxnSpPr/>
          <p:nvPr/>
        </p:nvCxnSpPr>
        <p:spPr>
          <a:xfrm>
            <a:off x="-72550" y="304556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" name="Google Shape;136;p18"/>
          <p:cNvCxnSpPr/>
          <p:nvPr/>
        </p:nvCxnSpPr>
        <p:spPr>
          <a:xfrm>
            <a:off x="-72550" y="5419389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4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>
            <a:spLocks noGrp="1"/>
          </p:cNvSpPr>
          <p:nvPr>
            <p:ph type="title"/>
          </p:nvPr>
        </p:nvSpPr>
        <p:spPr>
          <a:xfrm>
            <a:off x="3742850" y="1722083"/>
            <a:ext cx="4545000" cy="143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subTitle" idx="1"/>
          </p:nvPr>
        </p:nvSpPr>
        <p:spPr>
          <a:xfrm>
            <a:off x="3742850" y="3376903"/>
            <a:ext cx="4545000" cy="6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cxnSp>
        <p:nvCxnSpPr>
          <p:cNvPr id="140" name="Google Shape;140;p19"/>
          <p:cNvCxnSpPr/>
          <p:nvPr/>
        </p:nvCxnSpPr>
        <p:spPr>
          <a:xfrm>
            <a:off x="-72550" y="304556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" name="Google Shape;141;p19"/>
          <p:cNvCxnSpPr/>
          <p:nvPr/>
        </p:nvCxnSpPr>
        <p:spPr>
          <a:xfrm>
            <a:off x="-72550" y="5419389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" name="Google Shape;142;p19"/>
          <p:cNvCxnSpPr/>
          <p:nvPr/>
        </p:nvCxnSpPr>
        <p:spPr>
          <a:xfrm>
            <a:off x="-250225" y="4529389"/>
            <a:ext cx="1926900" cy="1290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" name="Google Shape;143;p19"/>
          <p:cNvCxnSpPr/>
          <p:nvPr/>
        </p:nvCxnSpPr>
        <p:spPr>
          <a:xfrm>
            <a:off x="7441150" y="-53750"/>
            <a:ext cx="1926900" cy="1290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" name="Google Shape;144;p19"/>
          <p:cNvCxnSpPr/>
          <p:nvPr/>
        </p:nvCxnSpPr>
        <p:spPr>
          <a:xfrm flipH="1">
            <a:off x="7454238" y="4504070"/>
            <a:ext cx="1926900" cy="1290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" name="Google Shape;145;p19"/>
          <p:cNvCxnSpPr/>
          <p:nvPr/>
        </p:nvCxnSpPr>
        <p:spPr>
          <a:xfrm flipH="1">
            <a:off x="-237137" y="-79069"/>
            <a:ext cx="1926900" cy="1290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0" name="Google Shape;450;p50"/>
          <p:cNvCxnSpPr/>
          <p:nvPr/>
        </p:nvCxnSpPr>
        <p:spPr>
          <a:xfrm>
            <a:off x="-72550" y="5419389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1" name="Google Shape;451;p50"/>
          <p:cNvCxnSpPr/>
          <p:nvPr/>
        </p:nvCxnSpPr>
        <p:spPr>
          <a:xfrm>
            <a:off x="-72550" y="304556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"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3" name="Google Shape;453;p51"/>
          <p:cNvCxnSpPr/>
          <p:nvPr/>
        </p:nvCxnSpPr>
        <p:spPr>
          <a:xfrm>
            <a:off x="-72550" y="5419389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4" name="Google Shape;454;p51"/>
          <p:cNvCxnSpPr/>
          <p:nvPr/>
        </p:nvCxnSpPr>
        <p:spPr>
          <a:xfrm>
            <a:off x="-72550" y="304556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5" name="Google Shape;455;p51"/>
          <p:cNvCxnSpPr/>
          <p:nvPr/>
        </p:nvCxnSpPr>
        <p:spPr>
          <a:xfrm>
            <a:off x="7434175" y="-139556"/>
            <a:ext cx="1993200" cy="1478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6" name="Google Shape;456;p51"/>
          <p:cNvCxnSpPr/>
          <p:nvPr/>
        </p:nvCxnSpPr>
        <p:spPr>
          <a:xfrm>
            <a:off x="-147275" y="4381639"/>
            <a:ext cx="1993200" cy="1478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"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8" name="Google Shape;458;p52"/>
          <p:cNvCxnSpPr/>
          <p:nvPr/>
        </p:nvCxnSpPr>
        <p:spPr>
          <a:xfrm>
            <a:off x="-72550" y="5419389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9" name="Google Shape;459;p52"/>
          <p:cNvCxnSpPr/>
          <p:nvPr/>
        </p:nvCxnSpPr>
        <p:spPr>
          <a:xfrm>
            <a:off x="-72550" y="304556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0" name="Google Shape;460;p52"/>
          <p:cNvCxnSpPr/>
          <p:nvPr/>
        </p:nvCxnSpPr>
        <p:spPr>
          <a:xfrm flipH="1">
            <a:off x="6772150" y="4070500"/>
            <a:ext cx="2823300" cy="1814667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0"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2" name="Google Shape;462;p53"/>
          <p:cNvCxnSpPr/>
          <p:nvPr/>
        </p:nvCxnSpPr>
        <p:spPr>
          <a:xfrm>
            <a:off x="-72550" y="304556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3" name="Google Shape;463;p53"/>
          <p:cNvCxnSpPr/>
          <p:nvPr/>
        </p:nvCxnSpPr>
        <p:spPr>
          <a:xfrm>
            <a:off x="-72550" y="5419389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4" name="Google Shape;464;p53"/>
          <p:cNvCxnSpPr/>
          <p:nvPr/>
        </p:nvCxnSpPr>
        <p:spPr>
          <a:xfrm>
            <a:off x="-250225" y="4529389"/>
            <a:ext cx="1926900" cy="1290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5" name="Google Shape;465;p53"/>
          <p:cNvCxnSpPr/>
          <p:nvPr/>
        </p:nvCxnSpPr>
        <p:spPr>
          <a:xfrm>
            <a:off x="7441150" y="-53750"/>
            <a:ext cx="1926900" cy="1290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6" name="Google Shape;466;p53"/>
          <p:cNvCxnSpPr/>
          <p:nvPr/>
        </p:nvCxnSpPr>
        <p:spPr>
          <a:xfrm flipH="1">
            <a:off x="7454238" y="4504070"/>
            <a:ext cx="1926900" cy="1290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7" name="Google Shape;467;p53"/>
          <p:cNvCxnSpPr/>
          <p:nvPr/>
        </p:nvCxnSpPr>
        <p:spPr>
          <a:xfrm flipH="1">
            <a:off x="-237137" y="-79069"/>
            <a:ext cx="1926900" cy="1290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94472"/>
            <a:ext cx="7717500" cy="636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idaloka"/>
              <a:buNone/>
              <a:defRPr sz="30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50" y="1280528"/>
            <a:ext cx="7717500" cy="3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8" r:id="rId3"/>
    <p:sldLayoutId id="2147483664" r:id="rId4"/>
    <p:sldLayoutId id="2147483665" r:id="rId5"/>
    <p:sldLayoutId id="2147483696" r:id="rId6"/>
    <p:sldLayoutId id="2147483697" r:id="rId7"/>
    <p:sldLayoutId id="2147483698" r:id="rId8"/>
    <p:sldLayoutId id="214748369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59"/>
          <p:cNvSpPr txBox="1">
            <a:spLocks noGrp="1"/>
          </p:cNvSpPr>
          <p:nvPr>
            <p:ph type="ctrTitle"/>
          </p:nvPr>
        </p:nvSpPr>
        <p:spPr>
          <a:xfrm>
            <a:off x="1039950" y="1247331"/>
            <a:ext cx="70641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72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¿Dónde está la fe de ustedes?</a:t>
            </a:r>
            <a:endParaRPr sz="72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483" name="Google Shape;483;p59"/>
          <p:cNvSpPr txBox="1">
            <a:spLocks noGrp="1"/>
          </p:cNvSpPr>
          <p:nvPr>
            <p:ph type="subTitle" idx="1"/>
          </p:nvPr>
        </p:nvSpPr>
        <p:spPr>
          <a:xfrm>
            <a:off x="1039950" y="3478161"/>
            <a:ext cx="7064100" cy="4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-US" sz="2400" dirty="0" smtClean="0">
                <a:solidFill>
                  <a:srgbClr val="3F3533"/>
                </a:solidFill>
                <a:latin typeface="Montserrat" panose="020B0604020202020204" charset="0"/>
              </a:rPr>
              <a:t>Y </a:t>
            </a:r>
            <a:r>
              <a:rPr lang="en-US" sz="2400" dirty="0" err="1" smtClean="0">
                <a:solidFill>
                  <a:srgbClr val="3F3533"/>
                </a:solidFill>
                <a:latin typeface="Montserrat" panose="020B0604020202020204" charset="0"/>
              </a:rPr>
              <a:t>qu</a:t>
            </a:r>
            <a:r>
              <a:rPr lang="es-ES" sz="2400" dirty="0" smtClean="0">
                <a:solidFill>
                  <a:srgbClr val="3F3533"/>
                </a:solidFill>
                <a:latin typeface="Montserrat" panose="020B0604020202020204" charset="0"/>
              </a:rPr>
              <a:t>é hacer al encontrarla</a:t>
            </a:r>
            <a:endParaRPr sz="2400" dirty="0">
              <a:solidFill>
                <a:srgbClr val="3F3533"/>
              </a:solidFill>
              <a:latin typeface="Montserrat" panose="020B06040202020202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6D1D962-F3BC-A3BF-E0AB-487795770BBA}"/>
              </a:ext>
            </a:extLst>
          </p:cNvPr>
          <p:cNvSpPr/>
          <p:nvPr/>
        </p:nvSpPr>
        <p:spPr>
          <a:xfrm>
            <a:off x="375833" y="4720553"/>
            <a:ext cx="8392333" cy="913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5000">
                <a:schemeClr val="bg1">
                  <a:lumMod val="90000"/>
                </a:schemeClr>
              </a:gs>
              <a:gs pos="78000">
                <a:schemeClr val="bg1">
                  <a:lumMod val="50000"/>
                </a:schemeClr>
              </a:gs>
              <a:gs pos="100000">
                <a:schemeClr val="bg1">
                  <a:lumMod val="2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559;p67">
            <a:extLst>
              <a:ext uri="{FF2B5EF4-FFF2-40B4-BE49-F238E27FC236}">
                <a16:creationId xmlns:a16="http://schemas.microsoft.com/office/drawing/2014/main" xmlns="" id="{E40748FE-B300-679C-172D-8D14626FA47F}"/>
              </a:ext>
            </a:extLst>
          </p:cNvPr>
          <p:cNvSpPr txBox="1">
            <a:spLocks/>
          </p:cNvSpPr>
          <p:nvPr/>
        </p:nvSpPr>
        <p:spPr>
          <a:xfrm>
            <a:off x="0" y="3898652"/>
            <a:ext cx="3246528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¿Una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duda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capaz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cambiar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vida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?</a:t>
            </a:r>
            <a:endParaRPr lang="en-US" sz="2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D846849-BCB1-95D8-8668-5684D76916C4}"/>
              </a:ext>
            </a:extLst>
          </p:cNvPr>
          <p:cNvSpPr/>
          <p:nvPr/>
        </p:nvSpPr>
        <p:spPr>
          <a:xfrm>
            <a:off x="310551" y="4674057"/>
            <a:ext cx="4207206" cy="1006420"/>
          </a:xfrm>
          <a:prstGeom prst="rect">
            <a:avLst/>
          </a:prstGeom>
          <a:noFill/>
          <a:ln>
            <a:solidFill>
              <a:srgbClr val="3F3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580;p70">
            <a:extLst>
              <a:ext uri="{FF2B5EF4-FFF2-40B4-BE49-F238E27FC236}">
                <a16:creationId xmlns:a16="http://schemas.microsoft.com/office/drawing/2014/main" xmlns="" id="{EFD1AE89-BA77-3FEF-1E24-09AB0863CDFD}"/>
              </a:ext>
            </a:extLst>
          </p:cNvPr>
          <p:cNvSpPr txBox="1">
            <a:spLocks/>
          </p:cNvSpPr>
          <p:nvPr/>
        </p:nvSpPr>
        <p:spPr>
          <a:xfrm>
            <a:off x="66928" y="128483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000" dirty="0"/>
              <a:t>01</a:t>
            </a:r>
          </a:p>
          <a:p>
            <a:r>
              <a:rPr lang="en-US" sz="23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¿</a:t>
            </a:r>
            <a:r>
              <a:rPr lang="en-US" sz="2300" b="1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Cuáles</a:t>
            </a:r>
            <a:r>
              <a:rPr lang="en-US" sz="23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 son </a:t>
            </a:r>
            <a:r>
              <a:rPr lang="en-US" sz="2300" b="1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tus</a:t>
            </a:r>
            <a:r>
              <a:rPr lang="en-US" sz="23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300" b="1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dudas</a:t>
            </a:r>
            <a:r>
              <a:rPr lang="en-US" sz="2300" b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?</a:t>
            </a:r>
            <a:endParaRPr lang="en" sz="2300" b="1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" sz="23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1. </a:t>
            </a:r>
            <a:r>
              <a:rPr lang="en" sz="2300" u="sng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Fariseos</a:t>
            </a:r>
            <a:endParaRPr lang="en" sz="23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J</a:t>
            </a:r>
            <a:r>
              <a:rPr lang="en-US" sz="2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ua</a:t>
            </a:r>
            <a:r>
              <a:rPr lang="en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n </a:t>
            </a: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10:24</a:t>
            </a: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¿Es Jesús el Cristo?</a:t>
            </a:r>
            <a:endParaRPr lang="en" sz="2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buClr>
                <a:srgbClr val="3F3533"/>
              </a:buClr>
              <a:buSzPct val="100000"/>
            </a:pPr>
            <a:r>
              <a:rPr lang="en" sz="23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2. </a:t>
            </a:r>
            <a:r>
              <a:rPr lang="en" sz="2300" u="sng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Pedro</a:t>
            </a:r>
            <a:endParaRPr lang="en" sz="2300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Lucas 24:1-11</a:t>
            </a:r>
            <a:endParaRPr lang="en" sz="2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¿Ha resucitado Jesús de entre los muertos?</a:t>
            </a:r>
            <a:endParaRPr lang="en" sz="2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3" name="Google Shape;580;p70">
            <a:extLst>
              <a:ext uri="{FF2B5EF4-FFF2-40B4-BE49-F238E27FC236}">
                <a16:creationId xmlns:a16="http://schemas.microsoft.com/office/drawing/2014/main" xmlns="" id="{6F14DA40-7D5A-CE00-030B-704D596F8228}"/>
              </a:ext>
            </a:extLst>
          </p:cNvPr>
          <p:cNvSpPr txBox="1">
            <a:spLocks/>
          </p:cNvSpPr>
          <p:nvPr/>
        </p:nvSpPr>
        <p:spPr>
          <a:xfrm>
            <a:off x="6151953" y="128480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buClr>
                <a:srgbClr val="000000"/>
              </a:buClr>
              <a:buSzTx/>
            </a:pPr>
            <a:r>
              <a:rPr lang="en" sz="4000" dirty="0"/>
              <a:t>03</a:t>
            </a:r>
          </a:p>
          <a:p>
            <a:pPr lvl="0">
              <a:buClr>
                <a:srgbClr val="000000"/>
              </a:buClr>
              <a:buSzTx/>
            </a:pPr>
            <a:r>
              <a:rPr lang="en-US" sz="2300" b="1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H</a:t>
            </a:r>
            <a:r>
              <a:rPr lang="en" sz="2300" b="1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az un cambio.</a:t>
            </a:r>
            <a:endParaRPr lang="en" sz="2300" b="1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  <a:sym typeface="Arial"/>
            </a:endParaRPr>
          </a:p>
          <a:p>
            <a:r>
              <a:rPr lang="en" sz="23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1. </a:t>
            </a:r>
            <a:r>
              <a:rPr lang="en" sz="2300" u="sng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Fariseos</a:t>
            </a:r>
            <a:endParaRPr lang="en" sz="23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J</a:t>
            </a:r>
            <a:r>
              <a:rPr lang="es-ES" sz="2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uan</a:t>
            </a:r>
            <a:r>
              <a:rPr lang="es-ES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10:31</a:t>
            </a: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39</a:t>
            </a: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No quieren cambiar</a:t>
            </a:r>
            <a:endParaRPr lang="en" sz="2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buClr>
                <a:srgbClr val="3F3533"/>
              </a:buClr>
              <a:buSzPct val="100000"/>
            </a:pPr>
            <a:r>
              <a:rPr lang="en" sz="23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2. </a:t>
            </a:r>
            <a:r>
              <a:rPr lang="en" sz="2300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Peter</a:t>
            </a: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¡Mira Hechos!</a:t>
            </a:r>
            <a:endParaRPr lang="en" sz="2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Otras dudas no obstante, Pedro cambia.</a:t>
            </a:r>
            <a:endParaRPr lang="en" sz="2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4" name="Google Shape;580;p70">
            <a:extLst>
              <a:ext uri="{FF2B5EF4-FFF2-40B4-BE49-F238E27FC236}">
                <a16:creationId xmlns:a16="http://schemas.microsoft.com/office/drawing/2014/main" xmlns="" id="{1B441AF6-76FB-3A55-9790-2DF05C00814B}"/>
              </a:ext>
            </a:extLst>
          </p:cNvPr>
          <p:cNvSpPr txBox="1">
            <a:spLocks/>
          </p:cNvSpPr>
          <p:nvPr/>
        </p:nvSpPr>
        <p:spPr>
          <a:xfrm>
            <a:off x="3109439" y="128482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000" dirty="0"/>
              <a:t>02</a:t>
            </a:r>
          </a:p>
          <a:p>
            <a:pPr lvl="0">
              <a:buClr>
                <a:srgbClr val="000000"/>
              </a:buClr>
              <a:buSzTx/>
            </a:pPr>
            <a:r>
              <a:rPr lang="en" sz="2300" b="1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Enfrenta esas dudas.</a:t>
            </a:r>
            <a:endParaRPr lang="en" sz="2300" b="1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  <a:sym typeface="Arial"/>
            </a:endParaRPr>
          </a:p>
          <a:p>
            <a:r>
              <a:rPr lang="en" sz="23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1. </a:t>
            </a:r>
            <a:r>
              <a:rPr lang="en" sz="2300" u="sng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Fariseos</a:t>
            </a:r>
            <a:endParaRPr lang="en" sz="23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J</a:t>
            </a:r>
            <a:r>
              <a:rPr lang="es-ES" sz="2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uan</a:t>
            </a:r>
            <a:r>
              <a:rPr lang="es-ES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10:24-39</a:t>
            </a:r>
            <a:endParaRPr lang="en" sz="2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Van a Jesús (pero no con sinceridad)</a:t>
            </a:r>
            <a:endParaRPr lang="en" sz="2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buClr>
                <a:srgbClr val="3F3533"/>
              </a:buClr>
              <a:buSzPct val="100000"/>
            </a:pPr>
            <a:r>
              <a:rPr lang="en" sz="23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2. </a:t>
            </a:r>
            <a:r>
              <a:rPr lang="en" sz="2300" u="sng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Pedro</a:t>
            </a:r>
            <a:endParaRPr lang="en" sz="2300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Lucas </a:t>
            </a: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24:12</a:t>
            </a: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¡Corre a la tumba!</a:t>
            </a:r>
            <a:endParaRPr lang="en" sz="2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lvl="0">
              <a:buClr>
                <a:srgbClr val="000000"/>
              </a:buClr>
              <a:buSzTx/>
            </a:pPr>
            <a:endParaRPr lang="en" sz="2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58284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6D1D962-F3BC-A3BF-E0AB-487795770BBA}"/>
              </a:ext>
            </a:extLst>
          </p:cNvPr>
          <p:cNvSpPr/>
          <p:nvPr/>
        </p:nvSpPr>
        <p:spPr>
          <a:xfrm>
            <a:off x="375833" y="4720553"/>
            <a:ext cx="8392333" cy="913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5000">
                <a:schemeClr val="bg1">
                  <a:lumMod val="90000"/>
                </a:schemeClr>
              </a:gs>
              <a:gs pos="78000">
                <a:schemeClr val="bg1">
                  <a:lumMod val="50000"/>
                </a:schemeClr>
              </a:gs>
              <a:gs pos="100000">
                <a:schemeClr val="bg1">
                  <a:lumMod val="2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D846849-BCB1-95D8-8668-5684D76916C4}"/>
              </a:ext>
            </a:extLst>
          </p:cNvPr>
          <p:cNvSpPr/>
          <p:nvPr/>
        </p:nvSpPr>
        <p:spPr>
          <a:xfrm>
            <a:off x="4560960" y="4674054"/>
            <a:ext cx="4207206" cy="1006420"/>
          </a:xfrm>
          <a:prstGeom prst="rect">
            <a:avLst/>
          </a:prstGeom>
          <a:noFill/>
          <a:ln>
            <a:solidFill>
              <a:srgbClr val="3F3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580;p70">
            <a:extLst>
              <a:ext uri="{FF2B5EF4-FFF2-40B4-BE49-F238E27FC236}">
                <a16:creationId xmlns:a16="http://schemas.microsoft.com/office/drawing/2014/main" xmlns="" id="{EFD1AE89-BA77-3FEF-1E24-09AB0863CDFD}"/>
              </a:ext>
            </a:extLst>
          </p:cNvPr>
          <p:cNvSpPr txBox="1">
            <a:spLocks/>
          </p:cNvSpPr>
          <p:nvPr/>
        </p:nvSpPr>
        <p:spPr>
          <a:xfrm>
            <a:off x="66928" y="128484"/>
            <a:ext cx="2907871" cy="3590474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6600" dirty="0"/>
              <a:t>01</a:t>
            </a:r>
          </a:p>
          <a:p>
            <a:r>
              <a:rPr lang="en" sz="4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Sigue buscando a Dios</a:t>
            </a:r>
            <a:endParaRPr lang="en" sz="4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4" name="Google Shape;580;p70">
            <a:extLst>
              <a:ext uri="{FF2B5EF4-FFF2-40B4-BE49-F238E27FC236}">
                <a16:creationId xmlns:a16="http://schemas.microsoft.com/office/drawing/2014/main" xmlns="" id="{1B441AF6-76FB-3A55-9790-2DF05C00814B}"/>
              </a:ext>
            </a:extLst>
          </p:cNvPr>
          <p:cNvSpPr txBox="1">
            <a:spLocks/>
          </p:cNvSpPr>
          <p:nvPr/>
        </p:nvSpPr>
        <p:spPr>
          <a:xfrm>
            <a:off x="3109439" y="128482"/>
            <a:ext cx="2907871" cy="3590475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6600" dirty="0"/>
              <a:t>02</a:t>
            </a:r>
          </a:p>
          <a:p>
            <a:pPr lvl="0">
              <a:buClr>
                <a:srgbClr val="000000"/>
              </a:buClr>
              <a:buSzTx/>
            </a:pPr>
            <a:r>
              <a:rPr lang="en" sz="42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Cuenta a otros por qué crees</a:t>
            </a:r>
            <a:endParaRPr lang="en" sz="42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  <a:sym typeface="Arial"/>
            </a:endParaRPr>
          </a:p>
        </p:txBody>
      </p:sp>
      <p:sp>
        <p:nvSpPr>
          <p:cNvPr id="2" name="Google Shape;559;p67">
            <a:extLst>
              <a:ext uri="{FF2B5EF4-FFF2-40B4-BE49-F238E27FC236}">
                <a16:creationId xmlns:a16="http://schemas.microsoft.com/office/drawing/2014/main" xmlns="" id="{E00F98DE-D8A8-6104-B079-935502792324}"/>
              </a:ext>
            </a:extLst>
          </p:cNvPr>
          <p:cNvSpPr txBox="1">
            <a:spLocks/>
          </p:cNvSpPr>
          <p:nvPr/>
        </p:nvSpPr>
        <p:spPr>
          <a:xfrm>
            <a:off x="6256748" y="3838753"/>
            <a:ext cx="2820324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¿Fe que </a:t>
            </a:r>
            <a:r>
              <a:rPr lang="en-US" sz="28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sana</a:t>
            </a:r>
            <a:r>
              <a:rPr lang="en-US" sz="28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?</a:t>
            </a:r>
            <a:endParaRPr lang="en-US" sz="2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Google Shape;580;p70">
            <a:extLst>
              <a:ext uri="{FF2B5EF4-FFF2-40B4-BE49-F238E27FC236}">
                <a16:creationId xmlns:a16="http://schemas.microsoft.com/office/drawing/2014/main" xmlns="" id="{5BB73B16-7B5E-0FAE-6B51-CD647F8951D9}"/>
              </a:ext>
            </a:extLst>
          </p:cNvPr>
          <p:cNvSpPr txBox="1">
            <a:spLocks/>
          </p:cNvSpPr>
          <p:nvPr/>
        </p:nvSpPr>
        <p:spPr>
          <a:xfrm>
            <a:off x="6151953" y="128480"/>
            <a:ext cx="2907871" cy="3590477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buClr>
                <a:srgbClr val="000000"/>
              </a:buClr>
              <a:buSzTx/>
            </a:pPr>
            <a:r>
              <a:rPr lang="en" sz="6600" dirty="0"/>
              <a:t>03</a:t>
            </a:r>
          </a:p>
          <a:p>
            <a:pPr lvl="0">
              <a:buClr>
                <a:srgbClr val="000000"/>
              </a:buClr>
              <a:buSzTx/>
            </a:pPr>
            <a:r>
              <a:rPr lang="en" sz="42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Crea un lugar seguro para cambiar</a:t>
            </a:r>
            <a:endParaRPr lang="en" sz="42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77263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6C563FD-ABFB-EC19-17E0-DDA108F9D74B}"/>
              </a:ext>
            </a:extLst>
          </p:cNvPr>
          <p:cNvSpPr txBox="1"/>
          <p:nvPr/>
        </p:nvSpPr>
        <p:spPr>
          <a:xfrm>
            <a:off x="1272208" y="517615"/>
            <a:ext cx="669669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u="sng" dirty="0" err="1" smtClean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Ef</a:t>
            </a:r>
            <a:r>
              <a:rPr lang="en-US" sz="2400" b="1" i="0" u="sng" dirty="0" smtClean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 </a:t>
            </a:r>
            <a:r>
              <a:rPr lang="en-US" sz="2400" b="1" i="0" u="sng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4:1-6</a:t>
            </a:r>
          </a:p>
          <a:p>
            <a:pPr algn="ctr"/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Yo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pues, prisionero del Señor, les ruego que ustedes vivan de una manera digna de la vocación con que han sido llamados.  2  Que vivan con toda humildad y mansedumbre, con paciencia, soportándose unos a otros en amor,  3  esforzándose por preservar la unidad del Espíritu en el vínculo de la paz.  4  Hay un solo cuerpo y un solo Espíritu, así como también ustedes fueron llamados en una misma esperanza de su vocación;  5  un solo Señor, una sola fe, un solo bautismo,  6  un solo Dios y Padre de todos, que está sobre todos, por todos y en todos.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71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6C563FD-ABFB-EC19-17E0-DDA108F9D74B}"/>
              </a:ext>
            </a:extLst>
          </p:cNvPr>
          <p:cNvSpPr txBox="1"/>
          <p:nvPr/>
        </p:nvSpPr>
        <p:spPr>
          <a:xfrm>
            <a:off x="1272208" y="517615"/>
            <a:ext cx="669669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u="sng" dirty="0" err="1" smtClean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Ef</a:t>
            </a:r>
            <a:r>
              <a:rPr lang="en-US" sz="2400" b="1" i="0" u="sng" dirty="0" smtClean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 </a:t>
            </a:r>
            <a:r>
              <a:rPr lang="en-US" sz="2400" b="1" i="0" u="sng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4:1-6</a:t>
            </a:r>
          </a:p>
          <a:p>
            <a:pPr algn="ctr"/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Yo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pues, prisionero del Señor, les ruego que ustedes vivan de una manera digna de la vocación con que han sido llamados.  2  Que vivan con toda humildad y mansedumbre, con paciencia, soportándose unos a otros en amor,  3  esforzándose por preservar la unidad del Espíritu en el vínculo de la paz.  4  </a:t>
            </a:r>
            <a:r>
              <a:rPr lang="es-ES" sz="2400" b="1" dirty="0">
                <a:solidFill>
                  <a:srgbClr val="00206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Hay un solo cuerpo y un solo Espíritu, así como también ustedes fueron llamados en una misma esperanza de su vocación;  5  un solo Señor, una sola fe, un solo bautismo,  6  un solo Dios y Padre de todos, que está sobre todos, por todos y en todos.</a:t>
            </a:r>
            <a:endParaRPr lang="en-US" sz="2400" b="1" dirty="0">
              <a:solidFill>
                <a:srgbClr val="00206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463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6C563FD-ABFB-EC19-17E0-DDA108F9D74B}"/>
              </a:ext>
            </a:extLst>
          </p:cNvPr>
          <p:cNvSpPr txBox="1"/>
          <p:nvPr/>
        </p:nvSpPr>
        <p:spPr>
          <a:xfrm>
            <a:off x="1272208" y="517615"/>
            <a:ext cx="669669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u="sng" dirty="0" err="1" smtClean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Ef</a:t>
            </a:r>
            <a:r>
              <a:rPr lang="en-US" sz="2400" b="1" i="0" u="sng" dirty="0" smtClean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 </a:t>
            </a:r>
            <a:r>
              <a:rPr lang="en-US" sz="2400" b="1" i="0" u="sng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4:1-6</a:t>
            </a:r>
          </a:p>
          <a:p>
            <a:pPr algn="ctr"/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Yo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pues, prisionero del Señor, les ruego que ustedes vivan de una manera digna de la vocación con que han sido llamados.  2  </a:t>
            </a:r>
            <a:r>
              <a:rPr lang="es-ES" sz="2400" b="1" dirty="0">
                <a:solidFill>
                  <a:srgbClr val="00206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Que vivan con toda humildad y mansedumbre, con paciencia, soportándose unos a otros en amor,  3  esforzándose por preservar la unidad del Espíritu en el vínculo de la paz.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4  Hay un solo cuerpo y un solo Espíritu, así como también ustedes fueron llamados en una misma esperanza de su vocación;  5  un solo Señor, una sola fe, un solo bautismo,  6  un solo Dios y Padre de todos, que está sobre todos, por todos y en todos.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743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59;p67">
            <a:extLst>
              <a:ext uri="{FF2B5EF4-FFF2-40B4-BE49-F238E27FC236}">
                <a16:creationId xmlns:a16="http://schemas.microsoft.com/office/drawing/2014/main" xmlns="" id="{113B2A6C-C34F-7406-94B4-6D92335B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1669" y="202097"/>
            <a:ext cx="7040662" cy="12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4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¿Qué es la fe?</a:t>
            </a:r>
            <a:endParaRPr sz="4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2" name="Google Shape;553;p66">
            <a:extLst>
              <a:ext uri="{FF2B5EF4-FFF2-40B4-BE49-F238E27FC236}">
                <a16:creationId xmlns:a16="http://schemas.microsoft.com/office/drawing/2014/main" xmlns="" id="{766C083A-93C7-79B5-0ECF-BE36A06005C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15992" y="1182746"/>
            <a:ext cx="7712016" cy="38662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-US" sz="2400" u="sng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Heb. 11:1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– 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s-E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Ahora bien, la fe es la certeza de lo que se espera, la convicción de lo que no se </a:t>
            </a:r>
            <a:r>
              <a:rPr lang="es-E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ve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”.</a:t>
            </a:r>
            <a:endParaRPr lang="en-US" sz="2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0" indent="0">
              <a:buClr>
                <a:schemeClr val="dk1"/>
              </a:buClr>
              <a:buSzPts val="1100"/>
            </a:pP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34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59;p67">
            <a:extLst>
              <a:ext uri="{FF2B5EF4-FFF2-40B4-BE49-F238E27FC236}">
                <a16:creationId xmlns:a16="http://schemas.microsoft.com/office/drawing/2014/main" xmlns="" id="{113B2A6C-C34F-7406-94B4-6D92335B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1669" y="202097"/>
            <a:ext cx="7040662" cy="12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4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¿Qué es la fe?</a:t>
            </a:r>
            <a:endParaRPr sz="4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2" name="Google Shape;553;p66">
            <a:extLst>
              <a:ext uri="{FF2B5EF4-FFF2-40B4-BE49-F238E27FC236}">
                <a16:creationId xmlns:a16="http://schemas.microsoft.com/office/drawing/2014/main" xmlns="" id="{766C083A-93C7-79B5-0ECF-BE36A06005C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15992" y="1182746"/>
            <a:ext cx="7712016" cy="38662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-US" sz="2400" u="sng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Heb. 11:1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– “</a:t>
            </a:r>
            <a:r>
              <a:rPr lang="es-E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Ahora bien, la fe es la certeza de lo que </a:t>
            </a:r>
            <a:r>
              <a:rPr lang="es-ES" sz="2400" b="1" u="sng" dirty="0">
                <a:solidFill>
                  <a:srgbClr val="00206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se espera</a:t>
            </a:r>
            <a:r>
              <a:rPr lang="es-E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, la convicción de </a:t>
            </a:r>
            <a:r>
              <a:rPr lang="es-ES" sz="2400" b="1" u="sng" dirty="0">
                <a:solidFill>
                  <a:srgbClr val="00206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 que no se ve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”.</a:t>
            </a:r>
          </a:p>
          <a:p>
            <a:pPr marL="0" indent="0">
              <a:buClr>
                <a:schemeClr val="dk1"/>
              </a:buClr>
              <a:buSzPts val="1100"/>
            </a:pP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0" indent="0" algn="ctr">
              <a:buClr>
                <a:schemeClr val="dk1"/>
              </a:buClr>
              <a:buSzPts val="1100"/>
            </a:pP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“La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fe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una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isla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puesta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del sol,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pero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la PRUEBA, la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prueba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el final para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todo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el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mundo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”. </a:t>
            </a:r>
            <a:endParaRPr lang="en-US" sz="2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0" indent="0" algn="r">
              <a:buClr>
                <a:schemeClr val="dk1"/>
              </a:buClr>
              <a:buSzPts val="1100"/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- Paul Simon</a:t>
            </a:r>
          </a:p>
          <a:p>
            <a:pPr marL="0" indent="0">
              <a:buClr>
                <a:schemeClr val="dk1"/>
              </a:buClr>
              <a:buSzPts val="1100"/>
            </a:pPr>
            <a:endParaRPr lang="en-US" sz="2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0" indent="0">
              <a:spcAft>
                <a:spcPts val="600"/>
              </a:spcAft>
              <a:buClr>
                <a:schemeClr val="dk1"/>
              </a:buClr>
              <a:buSzPts val="1100"/>
            </a:pPr>
            <a:r>
              <a:rPr lang="en-US" sz="2400" u="sng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Heb. 11:6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– 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“Sin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fe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imposible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agradar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a Dios…”</a:t>
            </a:r>
            <a:endParaRPr lang="en-US" sz="2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>
              <a:spcAft>
                <a:spcPts val="600"/>
              </a:spcAft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imposible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b="1" i="1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v</a:t>
            </a:r>
            <a:r>
              <a:rPr lang="en-US" sz="2400" b="1" i="1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ivir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sin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fe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endParaRPr lang="en-US" sz="2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>
              <a:spcAft>
                <a:spcPts val="600"/>
              </a:spcAft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Considérese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Ecl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. 9:11-12</a:t>
            </a:r>
          </a:p>
        </p:txBody>
      </p:sp>
    </p:spTree>
    <p:extLst>
      <p:ext uri="{BB962C8B-B14F-4D97-AF65-F5344CB8AC3E}">
        <p14:creationId xmlns:p14="http://schemas.microsoft.com/office/powerpoint/2010/main" val="154081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8860BA1-3199-7037-1EA0-F8950D1C957A}"/>
              </a:ext>
            </a:extLst>
          </p:cNvPr>
          <p:cNvSpPr/>
          <p:nvPr/>
        </p:nvSpPr>
        <p:spPr>
          <a:xfrm>
            <a:off x="375833" y="3734123"/>
            <a:ext cx="8392333" cy="913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5000">
                <a:schemeClr val="bg1">
                  <a:lumMod val="90000"/>
                </a:schemeClr>
              </a:gs>
              <a:gs pos="78000">
                <a:schemeClr val="bg1">
                  <a:lumMod val="50000"/>
                </a:schemeClr>
              </a:gs>
              <a:gs pos="100000">
                <a:schemeClr val="bg1">
                  <a:lumMod val="2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559;p67">
            <a:extLst>
              <a:ext uri="{FF2B5EF4-FFF2-40B4-BE49-F238E27FC236}">
                <a16:creationId xmlns:a16="http://schemas.microsoft.com/office/drawing/2014/main" xmlns="" id="{FF4E85D8-B760-7CC7-B3C4-9C11FA5AAA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1668" y="481419"/>
            <a:ext cx="7040662" cy="12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sz="4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¿Dónde está la fe de ustedes?</a:t>
            </a:r>
            <a:endParaRPr sz="4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8" name="Google Shape;559;p67">
            <a:extLst>
              <a:ext uri="{FF2B5EF4-FFF2-40B4-BE49-F238E27FC236}">
                <a16:creationId xmlns:a16="http://schemas.microsoft.com/office/drawing/2014/main" xmlns="" id="{A8D805A9-2D71-1CD2-218D-0B5F2AA9CC21}"/>
              </a:ext>
            </a:extLst>
          </p:cNvPr>
          <p:cNvSpPr txBox="1">
            <a:spLocks/>
          </p:cNvSpPr>
          <p:nvPr/>
        </p:nvSpPr>
        <p:spPr>
          <a:xfrm>
            <a:off x="85239" y="2794215"/>
            <a:ext cx="3246528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¿Una </a:t>
            </a:r>
            <a:r>
              <a:rPr lang="en-US" sz="28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duda</a:t>
            </a:r>
            <a:r>
              <a:rPr lang="en-US" sz="28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capaz</a:t>
            </a:r>
            <a:r>
              <a:rPr lang="en-US" sz="28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28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cambiar</a:t>
            </a:r>
            <a:r>
              <a:rPr lang="en-US" sz="28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8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vida</a:t>
            </a:r>
            <a:r>
              <a:rPr lang="en-US" sz="28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?</a:t>
            </a:r>
            <a:endParaRPr lang="en-US" sz="2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9" name="Google Shape;559;p67">
            <a:extLst>
              <a:ext uri="{FF2B5EF4-FFF2-40B4-BE49-F238E27FC236}">
                <a16:creationId xmlns:a16="http://schemas.microsoft.com/office/drawing/2014/main" xmlns="" id="{F6076D97-D831-8B1E-46A9-095E1C628912}"/>
              </a:ext>
            </a:extLst>
          </p:cNvPr>
          <p:cNvSpPr txBox="1">
            <a:spLocks/>
          </p:cNvSpPr>
          <p:nvPr/>
        </p:nvSpPr>
        <p:spPr>
          <a:xfrm>
            <a:off x="6232902" y="2794214"/>
            <a:ext cx="2820324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¿Fe que </a:t>
            </a:r>
            <a:r>
              <a:rPr lang="en-US" sz="28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sana</a:t>
            </a:r>
            <a:r>
              <a:rPr lang="en-US" sz="28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?</a:t>
            </a:r>
            <a:endParaRPr lang="en-US" sz="2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2224076-55FB-C734-188D-B6AAEF20638F}"/>
              </a:ext>
            </a:extLst>
          </p:cNvPr>
          <p:cNvCxnSpPr>
            <a:cxnSpLocks/>
          </p:cNvCxnSpPr>
          <p:nvPr/>
        </p:nvCxnSpPr>
        <p:spPr>
          <a:xfrm flipH="1">
            <a:off x="2998921" y="1656381"/>
            <a:ext cx="1573078" cy="9134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3D433FAA-7BF6-DCFF-911C-8F7C032D4889}"/>
              </a:ext>
            </a:extLst>
          </p:cNvPr>
          <p:cNvCxnSpPr>
            <a:cxnSpLocks/>
          </p:cNvCxnSpPr>
          <p:nvPr/>
        </p:nvCxnSpPr>
        <p:spPr>
          <a:xfrm>
            <a:off x="4571998" y="1656381"/>
            <a:ext cx="1573078" cy="9134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2434108-ED50-62A9-0139-93FF41497BD9}"/>
              </a:ext>
            </a:extLst>
          </p:cNvPr>
          <p:cNvSpPr txBox="1"/>
          <p:nvPr/>
        </p:nvSpPr>
        <p:spPr>
          <a:xfrm>
            <a:off x="3246528" y="128483"/>
            <a:ext cx="5656881" cy="45858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Heb. 11:6 – 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s-E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sin fe es imposible agradar a Dios. Porque </a:t>
            </a:r>
            <a:r>
              <a:rPr lang="es-ES" sz="2400" b="1" u="sng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 necesario que</a:t>
            </a:r>
            <a:r>
              <a:rPr lang="es-ES" sz="2400" b="1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s-E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que se acerca a Dios </a:t>
            </a:r>
            <a:r>
              <a:rPr lang="es-ES" sz="2400" b="1" u="sng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crea</a:t>
            </a:r>
            <a:r>
              <a:rPr lang="es-E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que </a:t>
            </a:r>
            <a:r>
              <a:rPr lang="es-ES" sz="2400" b="1" dirty="0">
                <a:solidFill>
                  <a:srgbClr val="00206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Él existe</a:t>
            </a:r>
            <a:r>
              <a:rPr lang="es-E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, y </a:t>
            </a:r>
            <a:r>
              <a:rPr lang="es-ES" sz="2400" b="1" dirty="0">
                <a:solidFill>
                  <a:srgbClr val="00206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que recompensa</a:t>
            </a:r>
            <a:r>
              <a:rPr lang="es-E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a los que lo </a:t>
            </a:r>
            <a:r>
              <a:rPr lang="es-E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buscan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”.</a:t>
            </a:r>
            <a:endParaRPr lang="en-US" sz="2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spcAft>
                <a:spcPts val="600"/>
              </a:spcAft>
              <a:buClr>
                <a:srgbClr val="3F3533"/>
              </a:buClr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Identifica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tus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duda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tan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específicamente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como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puedas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endParaRPr lang="en-US" sz="2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buClr>
                <a:srgbClr val="3F3533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Qué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tipo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dudas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son?</a:t>
            </a:r>
            <a:endParaRPr lang="en-US" sz="2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9144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Lógicas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? ¿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Emocionales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? ¿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Ambas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?</a:t>
            </a:r>
            <a:endParaRPr lang="en-US" sz="20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buClr>
                <a:srgbClr val="3F3533"/>
              </a:buClr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Evalúa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cómo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surgieron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endParaRPr lang="en-US" sz="2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914400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¿Nueva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información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? ¿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Situación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difícil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vida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? ¿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Presión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social? ¿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Deseo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tener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un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estilo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vida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diferente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?</a:t>
            </a:r>
            <a:endParaRPr lang="en-US" sz="1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xmlns="" id="{F4ED52BE-1488-EC7D-1BC4-86A7DD194A6C}"/>
              </a:ext>
            </a:extLst>
          </p:cNvPr>
          <p:cNvSpPr/>
          <p:nvPr/>
        </p:nvSpPr>
        <p:spPr>
          <a:xfrm>
            <a:off x="5850007" y="128483"/>
            <a:ext cx="1369628" cy="508958"/>
          </a:xfrm>
          <a:prstGeom prst="wedgeRoundRectCallout">
            <a:avLst>
              <a:gd name="adj1" fmla="val 14021"/>
              <a:gd name="adj2" fmla="val 116943"/>
              <a:gd name="adj3" fmla="val 16667"/>
            </a:avLst>
          </a:prstGeom>
          <a:solidFill>
            <a:schemeClr val="tx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existe</a:t>
            </a:r>
            <a:endParaRPr lang="en-US" sz="20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FDFB9EB-368A-1E18-C9B1-14BD6E55EC00}"/>
              </a:ext>
            </a:extLst>
          </p:cNvPr>
          <p:cNvSpPr/>
          <p:nvPr/>
        </p:nvSpPr>
        <p:spPr>
          <a:xfrm>
            <a:off x="375833" y="4720553"/>
            <a:ext cx="8392333" cy="913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5000">
                <a:schemeClr val="bg1">
                  <a:lumMod val="90000"/>
                </a:schemeClr>
              </a:gs>
              <a:gs pos="78000">
                <a:schemeClr val="bg1">
                  <a:lumMod val="50000"/>
                </a:schemeClr>
              </a:gs>
              <a:gs pos="100000">
                <a:schemeClr val="bg1">
                  <a:lumMod val="2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Google Shape;559;p67">
            <a:extLst>
              <a:ext uri="{FF2B5EF4-FFF2-40B4-BE49-F238E27FC236}">
                <a16:creationId xmlns:a16="http://schemas.microsoft.com/office/drawing/2014/main" xmlns="" id="{DFC7E257-2EBA-F057-870D-4BD700E0E0D4}"/>
              </a:ext>
            </a:extLst>
          </p:cNvPr>
          <p:cNvSpPr txBox="1">
            <a:spLocks/>
          </p:cNvSpPr>
          <p:nvPr/>
        </p:nvSpPr>
        <p:spPr>
          <a:xfrm>
            <a:off x="0" y="3898653"/>
            <a:ext cx="3246528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¿Una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duda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capaz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cambiar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vida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?</a:t>
            </a:r>
            <a:endParaRPr lang="en-US" sz="2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9" name="Google Shape;580;p70">
            <a:extLst>
              <a:ext uri="{FF2B5EF4-FFF2-40B4-BE49-F238E27FC236}">
                <a16:creationId xmlns:a16="http://schemas.microsoft.com/office/drawing/2014/main" xmlns="" id="{34D6B320-74F3-8D1D-9B73-57A84475B4BE}"/>
              </a:ext>
            </a:extLst>
          </p:cNvPr>
          <p:cNvSpPr txBox="1">
            <a:spLocks/>
          </p:cNvSpPr>
          <p:nvPr/>
        </p:nvSpPr>
        <p:spPr>
          <a:xfrm>
            <a:off x="66928" y="128483"/>
            <a:ext cx="3018178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01</a:t>
            </a:r>
          </a:p>
          <a:p>
            <a:r>
              <a:rPr lang="en" sz="4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¿Cuáles son tus dudas?</a:t>
            </a:r>
            <a:endParaRPr lang="en" sz="48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xmlns="" id="{92B36750-DB30-0F93-6EF8-F4D15845E74E}"/>
              </a:ext>
            </a:extLst>
          </p:cNvPr>
          <p:cNvSpPr/>
          <p:nvPr/>
        </p:nvSpPr>
        <p:spPr>
          <a:xfrm>
            <a:off x="7487728" y="128483"/>
            <a:ext cx="1515374" cy="638354"/>
          </a:xfrm>
          <a:prstGeom prst="wedgeRoundRectCallout">
            <a:avLst>
              <a:gd name="adj1" fmla="val 1108"/>
              <a:gd name="adj2" fmla="val 93253"/>
              <a:gd name="adj3" fmla="val 16667"/>
            </a:avLst>
          </a:prstGeom>
          <a:solidFill>
            <a:schemeClr val="tx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bueno</a:t>
            </a:r>
            <a:endParaRPr lang="en-US" sz="20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3B701F9-B254-9703-068A-FBE4090065E7}"/>
              </a:ext>
            </a:extLst>
          </p:cNvPr>
          <p:cNvSpPr/>
          <p:nvPr/>
        </p:nvSpPr>
        <p:spPr>
          <a:xfrm>
            <a:off x="310551" y="4674057"/>
            <a:ext cx="4207206" cy="1006420"/>
          </a:xfrm>
          <a:prstGeom prst="rect">
            <a:avLst/>
          </a:prstGeom>
          <a:noFill/>
          <a:ln>
            <a:solidFill>
              <a:srgbClr val="3F3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6D1D962-F3BC-A3BF-E0AB-487795770BBA}"/>
              </a:ext>
            </a:extLst>
          </p:cNvPr>
          <p:cNvSpPr/>
          <p:nvPr/>
        </p:nvSpPr>
        <p:spPr>
          <a:xfrm>
            <a:off x="375833" y="4720553"/>
            <a:ext cx="8392333" cy="913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5000">
                <a:schemeClr val="bg1">
                  <a:lumMod val="90000"/>
                </a:schemeClr>
              </a:gs>
              <a:gs pos="78000">
                <a:schemeClr val="bg1">
                  <a:lumMod val="50000"/>
                </a:schemeClr>
              </a:gs>
              <a:gs pos="100000">
                <a:schemeClr val="bg1">
                  <a:lumMod val="2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D846849-BCB1-95D8-8668-5684D76916C4}"/>
              </a:ext>
            </a:extLst>
          </p:cNvPr>
          <p:cNvSpPr/>
          <p:nvPr/>
        </p:nvSpPr>
        <p:spPr>
          <a:xfrm>
            <a:off x="310551" y="4674057"/>
            <a:ext cx="4207206" cy="1006420"/>
          </a:xfrm>
          <a:prstGeom prst="rect">
            <a:avLst/>
          </a:prstGeom>
          <a:noFill/>
          <a:ln>
            <a:solidFill>
              <a:srgbClr val="3F3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oogle Shape;580;p70">
            <a:extLst>
              <a:ext uri="{FF2B5EF4-FFF2-40B4-BE49-F238E27FC236}">
                <a16:creationId xmlns:a16="http://schemas.microsoft.com/office/drawing/2014/main" xmlns="" id="{1B441AF6-76FB-3A55-9790-2DF05C00814B}"/>
              </a:ext>
            </a:extLst>
          </p:cNvPr>
          <p:cNvSpPr txBox="1">
            <a:spLocks/>
          </p:cNvSpPr>
          <p:nvPr/>
        </p:nvSpPr>
        <p:spPr>
          <a:xfrm>
            <a:off x="3109439" y="128482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02</a:t>
            </a:r>
          </a:p>
          <a:p>
            <a:pPr lvl="0">
              <a:buClr>
                <a:srgbClr val="000000"/>
              </a:buClr>
              <a:buSzTx/>
            </a:pPr>
            <a:r>
              <a:rPr lang="en" sz="48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Enfrenta esas dudas.</a:t>
            </a:r>
            <a:endParaRPr lang="en" sz="4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  <a:sym typeface="Arial"/>
            </a:endParaRPr>
          </a:p>
        </p:txBody>
      </p:sp>
      <p:sp>
        <p:nvSpPr>
          <p:cNvPr id="7" name="Google Shape;559;p67">
            <a:extLst>
              <a:ext uri="{FF2B5EF4-FFF2-40B4-BE49-F238E27FC236}">
                <a16:creationId xmlns:a16="http://schemas.microsoft.com/office/drawing/2014/main" xmlns="" id="{DFC7E257-2EBA-F057-870D-4BD700E0E0D4}"/>
              </a:ext>
            </a:extLst>
          </p:cNvPr>
          <p:cNvSpPr txBox="1">
            <a:spLocks/>
          </p:cNvSpPr>
          <p:nvPr/>
        </p:nvSpPr>
        <p:spPr>
          <a:xfrm>
            <a:off x="0" y="3898653"/>
            <a:ext cx="3246528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¿Una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duda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capaz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cambiar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vida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?</a:t>
            </a:r>
            <a:endParaRPr lang="en-US" sz="2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8" name="Google Shape;580;p70">
            <a:extLst>
              <a:ext uri="{FF2B5EF4-FFF2-40B4-BE49-F238E27FC236}">
                <a16:creationId xmlns:a16="http://schemas.microsoft.com/office/drawing/2014/main" xmlns="" id="{34D6B320-74F3-8D1D-9B73-57A84475B4BE}"/>
              </a:ext>
            </a:extLst>
          </p:cNvPr>
          <p:cNvSpPr txBox="1">
            <a:spLocks/>
          </p:cNvSpPr>
          <p:nvPr/>
        </p:nvSpPr>
        <p:spPr>
          <a:xfrm>
            <a:off x="66928" y="128483"/>
            <a:ext cx="3018178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01</a:t>
            </a:r>
          </a:p>
          <a:p>
            <a:r>
              <a:rPr lang="en" sz="4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¿Cuáles son tus dudas?</a:t>
            </a:r>
            <a:endParaRPr lang="en" sz="48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4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2434108-ED50-62A9-0139-93FF41497BD9}"/>
              </a:ext>
            </a:extLst>
          </p:cNvPr>
          <p:cNvSpPr txBox="1"/>
          <p:nvPr/>
        </p:nvSpPr>
        <p:spPr>
          <a:xfrm>
            <a:off x="3246528" y="128483"/>
            <a:ext cx="5656881" cy="406265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Heb. 11:6 – 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s-ES" sz="2400" dirty="0">
                <a:solidFill>
                  <a:schemeClr val="accent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sin fe es imposible agradar a Dios. Porque es necesario que el que se acerca a Dios crea que Él existe, y que recompensa a </a:t>
            </a:r>
            <a:r>
              <a:rPr lang="es-ES" sz="2400" b="1" dirty="0">
                <a:solidFill>
                  <a:srgbClr val="00206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los que lo buscan</a:t>
            </a:r>
            <a:r>
              <a:rPr lang="en-US" sz="2400" dirty="0">
                <a:solidFill>
                  <a:schemeClr val="accent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”.</a:t>
            </a:r>
          </a:p>
          <a:p>
            <a:pPr marL="342900" indent="-342900">
              <a:spcAft>
                <a:spcPts val="600"/>
              </a:spcAft>
              <a:buClr>
                <a:srgbClr val="3F3533"/>
              </a:buClr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¡Habla con alguien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!</a:t>
            </a:r>
            <a:endParaRPr lang="en-US" sz="2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914400" indent="-342900">
              <a:spcAft>
                <a:spcPts val="600"/>
              </a:spcAft>
              <a:buClr>
                <a:srgbClr val="3F3533"/>
              </a:buClr>
              <a:buFont typeface="Courier New" panose="02070309020205020404" pitchFamily="49" charset="0"/>
              <a:buChar char="o"/>
            </a:pP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Piensa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Juan el Bautista </a:t>
            </a:r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– 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Mateo </a:t>
            </a:r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11:2-3</a:t>
            </a:r>
          </a:p>
          <a:p>
            <a:pPr marL="342900" indent="-342900">
              <a:spcAft>
                <a:spcPts val="600"/>
              </a:spcAft>
              <a:buClr>
                <a:srgbClr val="3F3533"/>
              </a:buClr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Busca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respuestas</a:t>
            </a:r>
            <a:endParaRPr lang="en-US" sz="2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914400" lvl="1" indent="-342900">
              <a:spcAft>
                <a:spcPts val="600"/>
              </a:spcAft>
              <a:buClr>
                <a:srgbClr val="3F3533"/>
              </a:buClr>
              <a:buFont typeface="Courier New" panose="02070309020205020404" pitchFamily="49" charset="0"/>
              <a:buChar char="o"/>
            </a:pP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Piensa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los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bereanos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–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Hechos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17:11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Pero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habla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/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busca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sinceramente</a:t>
            </a:r>
            <a:endParaRPr lang="en-US" sz="1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914400" indent="-342900">
              <a:buFont typeface="Courier New" panose="02070309020205020404" pitchFamily="49" charset="0"/>
              <a:buChar char="o"/>
            </a:pP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Zacarías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v. </a:t>
            </a: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María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– 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Lucas </a:t>
            </a:r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</a:t>
            </a:r>
            <a:endParaRPr lang="en-US" sz="2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FDFB9EB-368A-1E18-C9B1-14BD6E55EC00}"/>
              </a:ext>
            </a:extLst>
          </p:cNvPr>
          <p:cNvSpPr/>
          <p:nvPr/>
        </p:nvSpPr>
        <p:spPr>
          <a:xfrm>
            <a:off x="375833" y="4720553"/>
            <a:ext cx="8392333" cy="913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5000">
                <a:schemeClr val="bg1">
                  <a:lumMod val="90000"/>
                </a:schemeClr>
              </a:gs>
              <a:gs pos="78000">
                <a:schemeClr val="bg1">
                  <a:lumMod val="50000"/>
                </a:schemeClr>
              </a:gs>
              <a:gs pos="100000">
                <a:schemeClr val="bg1">
                  <a:lumMod val="2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3B701F9-B254-9703-068A-FBE4090065E7}"/>
              </a:ext>
            </a:extLst>
          </p:cNvPr>
          <p:cNvSpPr/>
          <p:nvPr/>
        </p:nvSpPr>
        <p:spPr>
          <a:xfrm>
            <a:off x="310551" y="4674057"/>
            <a:ext cx="4207206" cy="1006420"/>
          </a:xfrm>
          <a:prstGeom prst="rect">
            <a:avLst/>
          </a:prstGeom>
          <a:noFill/>
          <a:ln>
            <a:solidFill>
              <a:srgbClr val="3F3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Google Shape;580;p70">
            <a:extLst>
              <a:ext uri="{FF2B5EF4-FFF2-40B4-BE49-F238E27FC236}">
                <a16:creationId xmlns:a16="http://schemas.microsoft.com/office/drawing/2014/main" xmlns="" id="{CE2C6D78-CC89-94F0-8695-AA2FE470B6B5}"/>
              </a:ext>
            </a:extLst>
          </p:cNvPr>
          <p:cNvSpPr txBox="1">
            <a:spLocks/>
          </p:cNvSpPr>
          <p:nvPr/>
        </p:nvSpPr>
        <p:spPr>
          <a:xfrm>
            <a:off x="62612" y="128483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02</a:t>
            </a:r>
          </a:p>
          <a:p>
            <a:pPr lvl="0">
              <a:buClr>
                <a:srgbClr val="000000"/>
              </a:buClr>
              <a:buSzTx/>
            </a:pPr>
            <a:r>
              <a:rPr lang="en" sz="48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Enfrenta esas dudas.</a:t>
            </a:r>
            <a:endParaRPr lang="en" sz="4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  <a:sym typeface="Arial"/>
            </a:endParaRPr>
          </a:p>
        </p:txBody>
      </p:sp>
      <p:sp>
        <p:nvSpPr>
          <p:cNvPr id="7" name="Google Shape;559;p67">
            <a:extLst>
              <a:ext uri="{FF2B5EF4-FFF2-40B4-BE49-F238E27FC236}">
                <a16:creationId xmlns:a16="http://schemas.microsoft.com/office/drawing/2014/main" xmlns="" id="{DFC7E257-2EBA-F057-870D-4BD700E0E0D4}"/>
              </a:ext>
            </a:extLst>
          </p:cNvPr>
          <p:cNvSpPr txBox="1">
            <a:spLocks/>
          </p:cNvSpPr>
          <p:nvPr/>
        </p:nvSpPr>
        <p:spPr>
          <a:xfrm>
            <a:off x="0" y="3898653"/>
            <a:ext cx="3246528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¿Una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duda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capaz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cambiar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vida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?</a:t>
            </a:r>
            <a:endParaRPr lang="en-US" sz="2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1883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6D1D962-F3BC-A3BF-E0AB-487795770BBA}"/>
              </a:ext>
            </a:extLst>
          </p:cNvPr>
          <p:cNvSpPr/>
          <p:nvPr/>
        </p:nvSpPr>
        <p:spPr>
          <a:xfrm>
            <a:off x="375833" y="4720553"/>
            <a:ext cx="8392333" cy="913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5000">
                <a:schemeClr val="bg1">
                  <a:lumMod val="90000"/>
                </a:schemeClr>
              </a:gs>
              <a:gs pos="78000">
                <a:schemeClr val="bg1">
                  <a:lumMod val="50000"/>
                </a:schemeClr>
              </a:gs>
              <a:gs pos="100000">
                <a:schemeClr val="bg1">
                  <a:lumMod val="2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oogle Shape;580;p70">
            <a:extLst>
              <a:ext uri="{FF2B5EF4-FFF2-40B4-BE49-F238E27FC236}">
                <a16:creationId xmlns:a16="http://schemas.microsoft.com/office/drawing/2014/main" xmlns="" id="{6F14DA40-7D5A-CE00-030B-704D596F8228}"/>
              </a:ext>
            </a:extLst>
          </p:cNvPr>
          <p:cNvSpPr txBox="1">
            <a:spLocks/>
          </p:cNvSpPr>
          <p:nvPr/>
        </p:nvSpPr>
        <p:spPr>
          <a:xfrm>
            <a:off x="6151953" y="128480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buClr>
                <a:srgbClr val="000000"/>
              </a:buClr>
              <a:buSzTx/>
            </a:pPr>
            <a:r>
              <a:rPr lang="en" dirty="0"/>
              <a:t>03</a:t>
            </a:r>
          </a:p>
          <a:p>
            <a:pPr lvl="0">
              <a:buClr>
                <a:srgbClr val="000000"/>
              </a:buClr>
              <a:buSzTx/>
            </a:pPr>
            <a:r>
              <a:rPr lang="en" sz="48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Haz un cambio.</a:t>
            </a:r>
            <a:endParaRPr lang="en" sz="4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  <a:sym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D846849-BCB1-95D8-8668-5684D76916C4}"/>
              </a:ext>
            </a:extLst>
          </p:cNvPr>
          <p:cNvSpPr/>
          <p:nvPr/>
        </p:nvSpPr>
        <p:spPr>
          <a:xfrm>
            <a:off x="310551" y="4674057"/>
            <a:ext cx="4207206" cy="1006420"/>
          </a:xfrm>
          <a:prstGeom prst="rect">
            <a:avLst/>
          </a:prstGeom>
          <a:noFill/>
          <a:ln>
            <a:solidFill>
              <a:srgbClr val="3F3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oogle Shape;580;p70">
            <a:extLst>
              <a:ext uri="{FF2B5EF4-FFF2-40B4-BE49-F238E27FC236}">
                <a16:creationId xmlns:a16="http://schemas.microsoft.com/office/drawing/2014/main" xmlns="" id="{1B441AF6-76FB-3A55-9790-2DF05C00814B}"/>
              </a:ext>
            </a:extLst>
          </p:cNvPr>
          <p:cNvSpPr txBox="1">
            <a:spLocks/>
          </p:cNvSpPr>
          <p:nvPr/>
        </p:nvSpPr>
        <p:spPr>
          <a:xfrm>
            <a:off x="3109439" y="128482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02</a:t>
            </a:r>
          </a:p>
          <a:p>
            <a:pPr lvl="0">
              <a:buClr>
                <a:srgbClr val="000000"/>
              </a:buClr>
              <a:buSzTx/>
            </a:pPr>
            <a:r>
              <a:rPr lang="en" sz="48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Enfrenta esas dudas.</a:t>
            </a:r>
            <a:endParaRPr lang="en" sz="4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  <a:sym typeface="Arial"/>
            </a:endParaRPr>
          </a:p>
        </p:txBody>
      </p:sp>
      <p:sp>
        <p:nvSpPr>
          <p:cNvPr id="15" name="Google Shape;559;p67">
            <a:extLst>
              <a:ext uri="{FF2B5EF4-FFF2-40B4-BE49-F238E27FC236}">
                <a16:creationId xmlns:a16="http://schemas.microsoft.com/office/drawing/2014/main" xmlns="" id="{DFC7E257-2EBA-F057-870D-4BD700E0E0D4}"/>
              </a:ext>
            </a:extLst>
          </p:cNvPr>
          <p:cNvSpPr txBox="1">
            <a:spLocks/>
          </p:cNvSpPr>
          <p:nvPr/>
        </p:nvSpPr>
        <p:spPr>
          <a:xfrm>
            <a:off x="0" y="3898653"/>
            <a:ext cx="3246528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¿Una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duda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capaz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cambiar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vida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?</a:t>
            </a:r>
            <a:endParaRPr lang="en-US" sz="2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6" name="Google Shape;580;p70">
            <a:extLst>
              <a:ext uri="{FF2B5EF4-FFF2-40B4-BE49-F238E27FC236}">
                <a16:creationId xmlns:a16="http://schemas.microsoft.com/office/drawing/2014/main" xmlns="" id="{34D6B320-74F3-8D1D-9B73-57A84475B4BE}"/>
              </a:ext>
            </a:extLst>
          </p:cNvPr>
          <p:cNvSpPr txBox="1">
            <a:spLocks/>
          </p:cNvSpPr>
          <p:nvPr/>
        </p:nvSpPr>
        <p:spPr>
          <a:xfrm>
            <a:off x="66928" y="128483"/>
            <a:ext cx="3018178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01</a:t>
            </a:r>
          </a:p>
          <a:p>
            <a:r>
              <a:rPr lang="en" sz="4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¿Cuáles son tus dudas?</a:t>
            </a:r>
            <a:endParaRPr lang="en" sz="48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95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80;p70">
            <a:extLst>
              <a:ext uri="{FF2B5EF4-FFF2-40B4-BE49-F238E27FC236}">
                <a16:creationId xmlns:a16="http://schemas.microsoft.com/office/drawing/2014/main" xmlns="" id="{B673FED7-FA37-514A-5DC0-CF762A6A9FB5}"/>
              </a:ext>
            </a:extLst>
          </p:cNvPr>
          <p:cNvSpPr txBox="1">
            <a:spLocks/>
          </p:cNvSpPr>
          <p:nvPr/>
        </p:nvSpPr>
        <p:spPr>
          <a:xfrm>
            <a:off x="66928" y="128479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buClr>
                <a:srgbClr val="000000"/>
              </a:buClr>
              <a:buSzTx/>
            </a:pPr>
            <a:r>
              <a:rPr lang="en" dirty="0"/>
              <a:t>03</a:t>
            </a:r>
          </a:p>
          <a:p>
            <a:pPr lvl="0">
              <a:buClr>
                <a:srgbClr val="000000"/>
              </a:buClr>
              <a:buSzTx/>
            </a:pPr>
            <a:r>
              <a:rPr lang="en" sz="48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Haz un cambio.</a:t>
            </a:r>
            <a:endParaRPr lang="en" sz="4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  <a:sym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2434108-ED50-62A9-0139-93FF41497BD9}"/>
              </a:ext>
            </a:extLst>
          </p:cNvPr>
          <p:cNvSpPr txBox="1"/>
          <p:nvPr/>
        </p:nvSpPr>
        <p:spPr>
          <a:xfrm>
            <a:off x="3246528" y="128483"/>
            <a:ext cx="5656881" cy="3247043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Heb. 11:6 – 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s-ES" sz="2400" dirty="0">
                <a:solidFill>
                  <a:schemeClr val="accent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sin fe es imposible agradar a Dios. Porque es necesario que </a:t>
            </a:r>
            <a:r>
              <a:rPr lang="es-ES" sz="2400" b="1" dirty="0">
                <a:solidFill>
                  <a:srgbClr val="00206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que se acerca a Dios</a:t>
            </a:r>
            <a:r>
              <a:rPr lang="es-ES" sz="2400" dirty="0">
                <a:solidFill>
                  <a:schemeClr val="accent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crea que Él existe, y que recompensa a </a:t>
            </a:r>
            <a:r>
              <a:rPr lang="es-ES" sz="2400" dirty="0">
                <a:solidFill>
                  <a:schemeClr val="accent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los que lo buscan</a:t>
            </a:r>
            <a:r>
              <a:rPr lang="en-US" sz="2400" dirty="0">
                <a:solidFill>
                  <a:schemeClr val="accent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”.</a:t>
            </a:r>
          </a:p>
          <a:p>
            <a:pPr marL="342900" indent="-342900">
              <a:spcAft>
                <a:spcPts val="600"/>
              </a:spcAft>
              <a:buClr>
                <a:srgbClr val="3F3533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Realmente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quieres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cambiar</a:t>
            </a:r>
            <a:r>
              <a:rPr lang="en-US" sz="24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?</a:t>
            </a:r>
            <a:endParaRPr lang="en-US" sz="2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9144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err="1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Considérese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Juan 6</a:t>
            </a:r>
            <a:endParaRPr lang="en-US" sz="20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9144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Considérese</a:t>
            </a:r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Mt. 19; Mc. 10</a:t>
            </a:r>
            <a:endParaRPr lang="en-US" sz="20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9144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Considérese</a:t>
            </a:r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Juan </a:t>
            </a:r>
            <a:r>
              <a:rPr lang="en-US" sz="2000" dirty="0" smtClean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20</a:t>
            </a:r>
            <a:endParaRPr lang="en-US" sz="20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FDFB9EB-368A-1E18-C9B1-14BD6E55EC00}"/>
              </a:ext>
            </a:extLst>
          </p:cNvPr>
          <p:cNvSpPr/>
          <p:nvPr/>
        </p:nvSpPr>
        <p:spPr>
          <a:xfrm>
            <a:off x="375833" y="4720553"/>
            <a:ext cx="8392333" cy="913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5000">
                <a:schemeClr val="bg1">
                  <a:lumMod val="90000"/>
                </a:schemeClr>
              </a:gs>
              <a:gs pos="78000">
                <a:schemeClr val="bg1">
                  <a:lumMod val="50000"/>
                </a:schemeClr>
              </a:gs>
              <a:gs pos="100000">
                <a:schemeClr val="bg1">
                  <a:lumMod val="2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3B701F9-B254-9703-068A-FBE4090065E7}"/>
              </a:ext>
            </a:extLst>
          </p:cNvPr>
          <p:cNvSpPr/>
          <p:nvPr/>
        </p:nvSpPr>
        <p:spPr>
          <a:xfrm>
            <a:off x="310551" y="4674057"/>
            <a:ext cx="4207206" cy="1006420"/>
          </a:xfrm>
          <a:prstGeom prst="rect">
            <a:avLst/>
          </a:prstGeom>
          <a:noFill/>
          <a:ln>
            <a:solidFill>
              <a:srgbClr val="3F3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559;p67">
            <a:extLst>
              <a:ext uri="{FF2B5EF4-FFF2-40B4-BE49-F238E27FC236}">
                <a16:creationId xmlns:a16="http://schemas.microsoft.com/office/drawing/2014/main" xmlns="" id="{DFC7E257-2EBA-F057-870D-4BD700E0E0D4}"/>
              </a:ext>
            </a:extLst>
          </p:cNvPr>
          <p:cNvSpPr txBox="1">
            <a:spLocks/>
          </p:cNvSpPr>
          <p:nvPr/>
        </p:nvSpPr>
        <p:spPr>
          <a:xfrm>
            <a:off x="0" y="3898653"/>
            <a:ext cx="3246528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¿Una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duda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capaz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cambiar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800" dirty="0" err="1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vida</a:t>
            </a:r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?</a:t>
            </a:r>
            <a:endParaRPr lang="en-US" sz="2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0361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Minimalist Business Slides XL by Slidesgo">
  <a:themeElements>
    <a:clrScheme name="Simple Light">
      <a:dk1>
        <a:srgbClr val="000000"/>
      </a:dk1>
      <a:lt1>
        <a:srgbClr val="E3E7F0"/>
      </a:lt1>
      <a:dk2>
        <a:srgbClr val="000000"/>
      </a:dk2>
      <a:lt2>
        <a:srgbClr val="E3E7F0"/>
      </a:lt2>
      <a:accent1>
        <a:srgbClr val="3F3533"/>
      </a:accent1>
      <a:accent2>
        <a:srgbClr val="3F3533"/>
      </a:accent2>
      <a:accent3>
        <a:srgbClr val="3F3533"/>
      </a:accent3>
      <a:accent4>
        <a:srgbClr val="3F3533"/>
      </a:accent4>
      <a:accent5>
        <a:srgbClr val="3F3533"/>
      </a:accent5>
      <a:accent6>
        <a:srgbClr val="3F353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960</Words>
  <Application>Microsoft Office PowerPoint</Application>
  <PresentationFormat>On-screen Show (16:10)</PresentationFormat>
  <Paragraphs>95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Mongolian Baiti</vt:lpstr>
      <vt:lpstr>Courier New</vt:lpstr>
      <vt:lpstr>Montserrat</vt:lpstr>
      <vt:lpstr>Vidaloka</vt:lpstr>
      <vt:lpstr>Arial</vt:lpstr>
      <vt:lpstr>Minimalist Business Slides XL by Slidesgo</vt:lpstr>
      <vt:lpstr>¿Dónde está la fe de ustedes?</vt:lpstr>
      <vt:lpstr>¿Qué es la fe?</vt:lpstr>
      <vt:lpstr>¿Qué es la fe?</vt:lpstr>
      <vt:lpstr>¿Dónde está la fe de ustedes?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Your Faith?</dc:title>
  <dc:creator>Esther Eubanks</dc:creator>
  <cp:lastModifiedBy>Esther Eubanks</cp:lastModifiedBy>
  <cp:revision>11</cp:revision>
  <dcterms:modified xsi:type="dcterms:W3CDTF">2023-04-22T16:06:35Z</dcterms:modified>
</cp:coreProperties>
</file>