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9" r:id="rId4"/>
    <p:sldId id="262" r:id="rId5"/>
    <p:sldId id="263" r:id="rId6"/>
    <p:sldId id="264" r:id="rId7"/>
    <p:sldId id="260" r:id="rId8"/>
    <p:sldId id="265" r:id="rId9"/>
    <p:sldId id="256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7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2B2C-AED0-A4BC-47A0-1489DB924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EB88-E9CD-6624-3F39-167CB5D63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C1DA-3D56-DF29-784A-F70E0D50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11542-C9E3-792E-826A-76B1E698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B44D-E1B0-35BB-9BC3-A912476B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0A87-135F-6854-1665-55035718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A3459-5703-0F20-028E-970778006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DD24-72F4-6F9F-72A8-E35CABBF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7D49E-754A-D21E-B561-4FAB085D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498E8-E116-45D7-3522-883966EE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848B8-58F9-1780-D64F-ABE855941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6DD24-A43D-6E6A-4287-E349884CF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32E08-1F4D-F1B2-F87E-C5A01809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CE51-98D6-1E88-6746-32E5133F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8336F-8B9D-D324-EF67-14A3C6A4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8E0DFC-CEE1-A810-E22D-211DAE6E3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4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84545-94DD-29A4-ABD2-52365553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5973-4BAD-4CCC-156D-AA7350FD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A0F7E-3740-53A9-D0E9-BA76DEBC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4BF08-B743-DE0E-00E4-FA084616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0737-F3BF-9449-7B0D-35C6E8A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24E012-E452-B2DB-1E6D-F35130218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361EA-7C5B-7D3B-2132-0DEDC0F8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F8D08-6BE5-0FB5-1AF1-BE28649AA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D37A2-FC76-FDEC-C928-CB431EFA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96" y="635634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6-25-23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C495-9063-5CA3-8FAD-861F827F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8E2F7-9BB6-5D22-063A-96AB72C4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D6FA-BE70-A0A6-066F-92326428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3CD2-3EA8-32F5-BBCC-A20AA9A72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C17E-4B5B-4D06-F5A7-65121CB8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E92B1-E555-DE08-843F-0B3BEA8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2F879-0A30-0662-1AA5-A004B71A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20352-11E2-CEC7-2802-A5B2D80B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C6640-4191-7071-0158-814142847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8ACA-F0EF-FAE6-6701-39336BFE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272B-8C90-81FD-907C-79C5EC56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F652B-8518-6407-2A91-E9CEE79CC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866D8-6BF7-06B2-801C-F70023562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A0B2F-0FAD-4FA4-0CA4-2D74D44A5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AD436-C6A1-5258-E68D-F1A04103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861D4-CC70-BAD7-73D6-C86298DD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0D66E-7E8B-4EC0-C8FB-ED185F85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16AA3-C97A-45AA-AB8B-324BB57AC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D6F4-1582-C769-CA63-E6D24A8B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5A00A-F743-AA95-0CBC-48BCD07E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E8352-3705-577A-E44B-8C19835A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FCC51-9258-358D-2E22-DCD32F65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50265-2BBC-D82D-9794-54B6D625B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C47D3-F31E-4D15-844A-BB65AC73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BACB5-FDE1-9A4A-194D-77EE2EDE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BC43A-1A59-BF0C-0DA6-D922B8F7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D63CB-79CD-A596-DFBD-3B2BFF4BF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CC75-95AB-5EA3-349B-270BDCDA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ABEB-35DC-7548-18A0-52B3FE44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2DD8A-78BF-6604-A678-A1323E11C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D3A96-9D67-940A-86D9-436C50F2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12671-5079-6910-ECD6-6201C67D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2272A-5332-EC69-E88E-F27806BF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E7A8-9D58-373F-EC54-B7576EE7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20AF2-B2EE-3F68-2D66-99882E7B0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FF566-2472-58FA-8AB0-B820318B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4281B-8B7C-1808-26F8-282E0FA5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EE2C-E0F7-C9CD-0ABA-646D05A7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09748-9050-E786-65F2-10582750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B4F54-5C7B-13CD-6CCD-FB133513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3EC3D-EF33-83CA-C0DC-5DE54C17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DBCE-C02F-96BA-6A86-9D6CDF9BD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2C5D-D260-43EE-AA12-95E6905BD090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C576-E99C-2FB9-7F9D-D4E726D0B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5EEF-0051-7E94-8983-C81CDE10D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D429-2955-4FF0-A67B-2D1D3F65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534B-53CF-F0EA-11D1-BBA6688B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22C45-C627-ABD5-B7D4-D23F81677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8FB28-5998-8758-69B0-1C6B608AA3EC}"/>
              </a:ext>
            </a:extLst>
          </p:cNvPr>
          <p:cNvSpPr/>
          <p:nvPr/>
        </p:nvSpPr>
        <p:spPr>
          <a:xfrm>
            <a:off x="0" y="0"/>
            <a:ext cx="12192000" cy="67952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B4F2-0F64-75E8-4EC1-58043113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9624-3249-8A7D-6468-CE8C2D58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93F5A-AC36-4C70-6822-C4DB4D7264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7DEB-B8CF-0C02-0F00-89BB6636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BBEC-283A-4BA8-42E4-288CCA13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D869-B699-B43E-0DB8-4A77B29EB5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" y="15551"/>
            <a:ext cx="12192000" cy="68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B698B-7D1D-DB61-5A21-88818090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35"/>
            <a:ext cx="10515600" cy="2519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Not Despise the Day of Small Things</a:t>
            </a:r>
            <a:br>
              <a:rPr lang="en-US" dirty="0"/>
            </a:br>
            <a:r>
              <a:rPr lang="en-US" dirty="0"/>
              <a:t>Mustard Seed Faith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238A5-AEC2-03EF-42DE-70A0C6A1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058" y="5699806"/>
            <a:ext cx="10515600" cy="934259"/>
          </a:xfrm>
        </p:spPr>
        <p:txBody>
          <a:bodyPr/>
          <a:lstStyle/>
          <a:p>
            <a:pPr algn="ctr"/>
            <a:r>
              <a:rPr lang="en-US" dirty="0"/>
              <a:t>Zechariah 4:10</a:t>
            </a:r>
          </a:p>
          <a:p>
            <a:pPr algn="ctr"/>
            <a:r>
              <a:rPr lang="en-US" dirty="0"/>
              <a:t>Luke 17:5-6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6A13D-A863-2CFD-D751-A5DCAB8F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83" y="3309967"/>
            <a:ext cx="3981033" cy="2389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8BF48-14B8-F0CA-B1BC-249C3381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2565073"/>
            <a:ext cx="4095750" cy="4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8DABF-2562-837F-1555-DC3DFEA4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E8B5A-7E00-B8C4-557C-4780387A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70" y="76200"/>
            <a:ext cx="10515600" cy="855663"/>
          </a:xfrm>
        </p:spPr>
        <p:txBody>
          <a:bodyPr/>
          <a:lstStyle/>
          <a:p>
            <a:pPr algn="r"/>
            <a:r>
              <a:rPr lang="en-US" u="sng" dirty="0">
                <a:solidFill>
                  <a:srgbClr val="0000FF"/>
                </a:solidFill>
              </a:rPr>
              <a:t>Faith of a Mustard Seed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718E5-B5E1-5B07-1229-B2D0E74BE878}"/>
              </a:ext>
            </a:extLst>
          </p:cNvPr>
          <p:cNvSpPr/>
          <p:nvPr/>
        </p:nvSpPr>
        <p:spPr>
          <a:xfrm>
            <a:off x="2447365" y="4177553"/>
            <a:ext cx="7521388" cy="2052918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D0DF-B0A4-074C-8108-35413833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706" y="931862"/>
            <a:ext cx="11700588" cy="556224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said to them, “Because of your little faith. For truly, I say to you, if you have faith like a grain of mustard seed, you will say to this mountain, ‘Move from here to there,’ and it will move, and nothing will be impossible for you.”   </a:t>
            </a:r>
            <a:r>
              <a:rPr lang="en-US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17:14-20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apostles said to the Lord, “Increase our faith!” </a:t>
            </a:r>
            <a:r>
              <a:rPr lang="en-US" sz="2400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Lord said, “If you had faith like a grain of mustard seed, you could say to this mulberry tree, ‘Be uprooted and planted in the sea,’ and it would obey you. </a:t>
            </a:r>
            <a:r>
              <a:rPr lang="en-US" sz="24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17:5-6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OF TEMPTATION (Luke 17:1-2)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OF FORGIVENESS (17:3-4)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SERVICE (17:7-10)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4F48-10A2-D622-1494-66B1F10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726557"/>
          </a:xfrm>
        </p:spPr>
        <p:txBody>
          <a:bodyPr/>
          <a:lstStyle/>
          <a:p>
            <a:pPr algn="r"/>
            <a:r>
              <a:rPr lang="en-US" u="sng" dirty="0">
                <a:solidFill>
                  <a:srgbClr val="0000FF"/>
                </a:solidFill>
              </a:rPr>
              <a:t>Faith of a Mustard Seed – Small but Powerful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1BDC-2817-4EC2-FFDC-F2D578AA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1013"/>
            <a:ext cx="12192000" cy="2621902"/>
          </a:xfrm>
        </p:spPr>
        <p:txBody>
          <a:bodyPr/>
          <a:lstStyle/>
          <a:p>
            <a:r>
              <a:rPr lang="en-US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DESPISE THE DAY OF SMALL THINGS</a:t>
            </a:r>
            <a:endParaRPr lang="en-US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b="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Then he said to me, “This is the word of the LORD to Zerubbabel: Not by might, nor by power, but by my Spirit, says the LORD of hosts. 7 Who are you, O great mountain? Before Zerubbabel you shall become a plain. And he shall bring forward the top stone amid shouts of ‘Grace, grace to it!’”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Zechariah 4:6-7</a:t>
            </a:r>
          </a:p>
          <a:p>
            <a:pPr lvl="1"/>
            <a:r>
              <a:rPr lang="en-US" b="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"Do not despise the day of small things. Men will rejoice when they see the plumb line in the hand of Zerubbabel"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(vs. 10).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59574-13A6-B243-7179-42660B3F59CC}"/>
              </a:ext>
            </a:extLst>
          </p:cNvPr>
          <p:cNvSpPr/>
          <p:nvPr/>
        </p:nvSpPr>
        <p:spPr>
          <a:xfrm>
            <a:off x="447870" y="3776727"/>
            <a:ext cx="5159828" cy="2919250"/>
          </a:xfrm>
          <a:prstGeom prst="rect">
            <a:avLst/>
          </a:prstGeom>
          <a:solidFill>
            <a:srgbClr val="DDDDDD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48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Moses' rod that delivered a nation from Egypt </a:t>
            </a:r>
            <a:r>
              <a:rPr lang="en-US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(Exodus 4:1-9)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fed the entire nation of Israel with a small, fine bread. 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16: 14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jawbone of a donkey that in Samson's hand killed a thousand Philistines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smooth pebbles that felled the giant Goliath </a:t>
            </a:r>
            <a:r>
              <a:rPr lang="en-US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Samuel 17),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FBBA9-F12D-08AF-E6BC-EE578FFD63C8}"/>
              </a:ext>
            </a:extLst>
          </p:cNvPr>
          <p:cNvSpPr/>
          <p:nvPr/>
        </p:nvSpPr>
        <p:spPr>
          <a:xfrm>
            <a:off x="6385249" y="3776728"/>
            <a:ext cx="5159828" cy="2919250"/>
          </a:xfrm>
          <a:prstGeom prst="rect">
            <a:avLst/>
          </a:prstGeom>
          <a:solidFill>
            <a:srgbClr val="DDDDDD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handful of flour and a jar of oil that sustained a widow through years of famine </a:t>
            </a:r>
            <a:b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Kings 4:1-7),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Twelve Ordinary, uneducated men were chosen to change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powerful, life giving, life changing message – this valuable treasure - was carried in cheap clay jars.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barley loaves and a couple fish that fed a multitude (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14:13-21),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A267-7DC7-3988-F84E-4C836C9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150522"/>
            <a:ext cx="10515600" cy="679904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>
                <a:solidFill>
                  <a:srgbClr val="0000FF"/>
                </a:solidFill>
              </a:rPr>
              <a:t>Faith of a Mustard Seed – Faith is Precious</a:t>
            </a:r>
            <a:endParaRPr lang="en-US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AC4C7-175C-86C2-B637-081755A4564E}"/>
              </a:ext>
            </a:extLst>
          </p:cNvPr>
          <p:cNvSpPr/>
          <p:nvPr/>
        </p:nvSpPr>
        <p:spPr>
          <a:xfrm>
            <a:off x="421341" y="4858871"/>
            <a:ext cx="11689977" cy="1848607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2FE4-D233-7752-7167-B96AB71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426"/>
            <a:ext cx="12192000" cy="5946892"/>
          </a:xfrm>
        </p:spPr>
        <p:txBody>
          <a:bodyPr>
            <a:normAutofit lnSpcReduction="10000"/>
          </a:bodyPr>
          <a:lstStyle/>
          <a:p>
            <a:r>
              <a:rPr lang="en-US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Faith – the Faith the Size of a Mustard Seed – SAVES!</a:t>
            </a:r>
          </a:p>
          <a:p>
            <a:pPr lvl="1"/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shall we do?” Repent and Be Baptized for the Remission of Your Sins and You Shall Received the Gift of the Holy Spirit. (</a:t>
            </a:r>
            <a:r>
              <a:rPr lang="en-US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2:37-38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But a Mustard Seed Grows!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faith is the assurance of things hoped for, the conviction of things not seen.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11:1</a:t>
            </a:r>
            <a:endParaRPr lang="en-US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without faith it is impossible to please God, for whoever would approach him must believe that he exists and that he rewards those who seek him.”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11:6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600" b="1" dirty="0"/>
              <a:t>To have Faith means having our whole way of perceiving and responding to life transformed by God. </a:t>
            </a:r>
          </a:p>
          <a:p>
            <a:pPr lvl="1"/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1:5-11: </a:t>
            </a:r>
            <a:r>
              <a:rPr lang="en-US" baseline="30000" dirty="0"/>
              <a:t>5</a:t>
            </a:r>
            <a:r>
              <a:rPr lang="en-US" dirty="0"/>
              <a:t> For this very reason, make every effort to add your </a:t>
            </a:r>
            <a:r>
              <a:rPr lang="en-US" sz="3000" b="1" dirty="0"/>
              <a:t>faith </a:t>
            </a:r>
            <a:r>
              <a:rPr lang="en-US" dirty="0"/>
              <a:t>with </a:t>
            </a:r>
            <a:r>
              <a:rPr lang="en-US" b="1" dirty="0"/>
              <a:t>virtue</a:t>
            </a:r>
            <a:r>
              <a:rPr lang="en-US" dirty="0"/>
              <a:t>, and </a:t>
            </a:r>
            <a:r>
              <a:rPr lang="en-US" b="1" dirty="0"/>
              <a:t>knowledge</a:t>
            </a:r>
            <a:r>
              <a:rPr lang="en-US" dirty="0"/>
              <a:t>, 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b="1" dirty="0"/>
              <a:t>self-control</a:t>
            </a:r>
            <a:r>
              <a:rPr lang="en-US" dirty="0"/>
              <a:t>, </a:t>
            </a:r>
            <a:r>
              <a:rPr lang="en-US" b="1" dirty="0"/>
              <a:t>steadfastness</a:t>
            </a:r>
            <a:r>
              <a:rPr lang="en-US" dirty="0"/>
              <a:t>, </a:t>
            </a:r>
            <a:r>
              <a:rPr lang="en-US" b="1" dirty="0"/>
              <a:t>godliness,</a:t>
            </a:r>
            <a:r>
              <a:rPr lang="en-US" dirty="0"/>
              <a:t> </a:t>
            </a: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b="1" dirty="0"/>
              <a:t>brotherly affection</a:t>
            </a:r>
            <a:r>
              <a:rPr lang="en-US" dirty="0"/>
              <a:t>, </a:t>
            </a:r>
            <a:r>
              <a:rPr lang="en-US" b="1" dirty="0"/>
              <a:t>love</a:t>
            </a:r>
            <a:r>
              <a:rPr lang="en-US" dirty="0"/>
              <a:t>. </a:t>
            </a:r>
            <a:r>
              <a:rPr lang="en-US" baseline="30000" dirty="0"/>
              <a:t>8</a:t>
            </a:r>
            <a:r>
              <a:rPr lang="en-US" dirty="0"/>
              <a:t> For if these qualities are yours and are increasing, they keep you from being </a:t>
            </a:r>
            <a:r>
              <a:rPr lang="en-US" b="1" dirty="0"/>
              <a:t>ineffective</a:t>
            </a:r>
            <a:r>
              <a:rPr lang="en-US" dirty="0"/>
              <a:t> or </a:t>
            </a:r>
            <a:r>
              <a:rPr lang="en-US" b="1" dirty="0"/>
              <a:t>unfruitful</a:t>
            </a:r>
            <a:r>
              <a:rPr lang="en-US" dirty="0"/>
              <a:t> in the knowledge of our Lord Jesus Christ. </a:t>
            </a:r>
            <a:r>
              <a:rPr lang="en-US" baseline="30000" dirty="0"/>
              <a:t>10</a:t>
            </a:r>
            <a:r>
              <a:rPr lang="en-US" dirty="0"/>
              <a:t> Therefore, brothers, be all the more diligent to confirm your calling and election, for if you practice these qualities, you will never fall.</a:t>
            </a:r>
            <a:endParaRPr lang="en-US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9A4E8-3DCE-0650-2931-E65965969BAD}"/>
              </a:ext>
            </a:extLst>
          </p:cNvPr>
          <p:cNvSpPr/>
          <p:nvPr/>
        </p:nvSpPr>
        <p:spPr>
          <a:xfrm>
            <a:off x="7333129" y="1595718"/>
            <a:ext cx="4670612" cy="1201270"/>
          </a:xfrm>
          <a:prstGeom prst="rect">
            <a:avLst/>
          </a:prstGeom>
          <a:solidFill>
            <a:srgbClr val="DDDDD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THREE THINGS THAT ARE PRECIOUS TO GOD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Blood of Christ (1 Peter 1:19)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Promises of God (2 Peter 1:3-4)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Like Precious Faith (2 Peter 1:1)</a:t>
            </a:r>
          </a:p>
        </p:txBody>
      </p:sp>
    </p:spTree>
    <p:extLst>
      <p:ext uri="{BB962C8B-B14F-4D97-AF65-F5344CB8AC3E}">
        <p14:creationId xmlns:p14="http://schemas.microsoft.com/office/powerpoint/2010/main" val="19389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A267-7DC7-3988-F84E-4C836C9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150522"/>
            <a:ext cx="10515600" cy="679904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>
                <a:solidFill>
                  <a:srgbClr val="0000FF"/>
                </a:solidFill>
              </a:rPr>
              <a:t>Faith of a Mustard Seed – How to Make it Grow?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2FE4-D233-7752-7167-B96AB71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426"/>
            <a:ext cx="12192000" cy="6027574"/>
          </a:xfrm>
        </p:spPr>
        <p:txBody>
          <a:bodyPr>
            <a:normAutofit fontScale="92500" lnSpcReduction="10000"/>
          </a:bodyPr>
          <a:lstStyle/>
          <a:p>
            <a:r>
              <a:rPr lang="en-US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Faith – the Faith the Size of a Mustard Seed – SAVES!</a:t>
            </a:r>
          </a:p>
          <a:p>
            <a:pPr lvl="1"/>
            <a:r>
              <a:rPr lang="en-US" i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shall we do?” Repent and Be Baptized for the Remission of Your Sins and You Shall Received the Gift of the Holy Spirit. (</a:t>
            </a:r>
            <a:r>
              <a:rPr lang="en-US" b="1" i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2:37-38</a:t>
            </a:r>
            <a:r>
              <a:rPr lang="en-US" i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i="1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kern="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But a Mustard Seed Must Grow!</a:t>
            </a:r>
          </a:p>
          <a:p>
            <a:pPr lvl="1"/>
            <a:r>
              <a:rPr lang="en-US" i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without faith it is impossible to please God …” Heb 11:6</a:t>
            </a:r>
          </a:p>
          <a:p>
            <a:pPr lvl="1"/>
            <a:endParaRPr lang="en-US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CHOOSE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Joshua 24:15 – choose this day whom you will serve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WALK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 Corinthians 5:7  for we walk by faith, not by sight 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900" b="0" i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Psa</a:t>
            </a:r>
            <a:r>
              <a:rPr lang="en-US" sz="19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119.105; Jo 8.12; Ro 6.4; Eph2.10)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HEAR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Jo 5:24– he who hears My words, and believes in Him who sent me, has eternal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THINK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Philippians 2:5 “Let this mind be in you, which was also in Christ Jesus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SEE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Hebrews 12:2 - “Looking unto Jesus the author and finisher of our faith.”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TALK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Luke 17:5 – Lord Increase Our Faith (Psalms 105:2)</a:t>
            </a:r>
          </a:p>
          <a:p>
            <a:pPr marL="514350" indent="-514350">
              <a:buFont typeface="+mj-lt"/>
              <a:buAutoNum type="arabicPeriod"/>
            </a:pPr>
            <a:r>
              <a:rPr lang="en-US" kern="1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 FAITH: </a:t>
            </a:r>
            <a:r>
              <a:rPr lang="en-US" sz="2400" b="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James 2:18  I will show you my faith by my works.</a:t>
            </a:r>
          </a:p>
          <a:p>
            <a:pPr marL="514350" indent="-514350">
              <a:buFont typeface="+mj-lt"/>
              <a:buAutoNum type="arabicPeriod"/>
            </a:pPr>
            <a:endParaRPr lang="en-US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A35D-A327-1B35-A7E5-6C0459ED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ED30-4BF5-8F2B-6979-813E76FC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DD4FF-ADA9-F19C-8B02-218DF7AA26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20226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5758E-5C77-970A-BF46-07C7ECEF1699}"/>
              </a:ext>
            </a:extLst>
          </p:cNvPr>
          <p:cNvSpPr txBox="1"/>
          <p:nvPr/>
        </p:nvSpPr>
        <p:spPr>
          <a:xfrm>
            <a:off x="0" y="5723434"/>
            <a:ext cx="12202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	Go					Pass On				Grow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D4226-C466-6760-42A1-F24981C234C2}"/>
              </a:ext>
            </a:extLst>
          </p:cNvPr>
          <p:cNvSpPr txBox="1"/>
          <p:nvPr/>
        </p:nvSpPr>
        <p:spPr>
          <a:xfrm>
            <a:off x="0" y="497453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   </a:t>
            </a:r>
            <a:r>
              <a:rPr lang="en-US" sz="5400" dirty="0">
                <a:solidFill>
                  <a:srgbClr val="FFFFCC"/>
                </a:solidFill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7774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7163-5637-1A3A-2B5A-D8A3F6F4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A155-5FE2-1403-2668-5B9E081B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5C82-5CB8-4CEC-C92D-944DF2ED5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F3F62-5F6B-BDAA-E172-A32C9519E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BA5AD-0847-D604-B950-6BD36BDE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21" y="354848"/>
            <a:ext cx="4394718" cy="448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AF454-ABD4-2D02-6E49-DEC98994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54" y="2744853"/>
            <a:ext cx="3979332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889</Words>
  <Application>Microsoft Office PowerPoint</Application>
  <PresentationFormat>Widescreen</PresentationFormat>
  <Paragraphs>53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PowerPoint Presentation</vt:lpstr>
      <vt:lpstr>Do Not Despise the Day of Small Things Mustard Seed Faith</vt:lpstr>
      <vt:lpstr>Faith of a Mustard Seed</vt:lpstr>
      <vt:lpstr>Faith of a Mustard Seed – Small but Powerful</vt:lpstr>
      <vt:lpstr>Faith of a Mustard Seed – Faith is Precious</vt:lpstr>
      <vt:lpstr>Faith of a Mustard Seed – How to Make it Grow?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Despise the Day of Small Things Mustard See Faith</dc:title>
  <dc:creator>Larry Brown</dc:creator>
  <cp:lastModifiedBy>David Williams</cp:lastModifiedBy>
  <cp:revision>14</cp:revision>
  <dcterms:created xsi:type="dcterms:W3CDTF">2023-06-24T00:36:57Z</dcterms:created>
  <dcterms:modified xsi:type="dcterms:W3CDTF">2023-06-25T03:27:50Z</dcterms:modified>
</cp:coreProperties>
</file>