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8" r:id="rId2"/>
    <p:sldId id="256" r:id="rId3"/>
    <p:sldId id="272" r:id="rId4"/>
    <p:sldId id="260" r:id="rId5"/>
    <p:sldId id="275" r:id="rId6"/>
    <p:sldId id="274" r:id="rId7"/>
    <p:sldId id="273" r:id="rId8"/>
    <p:sldId id="276" r:id="rId9"/>
    <p:sldId id="277" r:id="rId10"/>
    <p:sldId id="283" r:id="rId11"/>
    <p:sldId id="278" r:id="rId12"/>
    <p:sldId id="279" r:id="rId13"/>
    <p:sldId id="280" r:id="rId14"/>
    <p:sldId id="282" r:id="rId15"/>
    <p:sldId id="258" r:id="rId16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8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0"/>
    <p:restoredTop sz="74880"/>
  </p:normalViewPr>
  <p:slideViewPr>
    <p:cSldViewPr snapToGrid="0" snapToObjects="1">
      <p:cViewPr varScale="1">
        <p:scale>
          <a:sx n="94" d="100"/>
          <a:sy n="94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5C76-73BE-984C-A196-92DBE36584B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9C588-45DB-BE44-AA2E-D4F6CBFE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it’s not just men and women in the Bible…. It is men and women in this room.  We’ve all had to do battle with these </a:t>
            </a:r>
            <a:r>
              <a:rPr lang="en-US" dirty="0" err="1"/>
              <a:t>tempations</a:t>
            </a:r>
            <a:r>
              <a:rPr lang="en-US" dirty="0"/>
              <a:t> and had to repent when we have sinned and made a mess of our day, or week, or friendship or family…. These sins are ones we know a few things about – and I hope that we will be able to share things that have helped us get past them….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it’s not just men and women in the Bible…. It is men and women in this room.  We’ve all had to do battle with these </a:t>
            </a:r>
            <a:r>
              <a:rPr lang="en-US" dirty="0" err="1"/>
              <a:t>tempations</a:t>
            </a:r>
            <a:r>
              <a:rPr lang="en-US" dirty="0"/>
              <a:t> and had to repent when we have sinned and made a mess of our day, or week, or friendship or family…. These sins are ones we know a few things about – and I hope that we will be able to share things that have helped us get past them….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1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Romans 12:16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4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Rescue others who are perishing.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9C588-45DB-BE44-AA2E-D4F6CBFEA7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370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20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746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4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81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63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46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6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37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530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14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74C5-CC5E-1E40-9646-63BA41DD5E80}" type="datetimeFigureOut">
              <a:rPr lang="en-US" smtClean="0"/>
              <a:t>6/14/23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2EC5-74AA-4B44-9C99-F262428C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510881"/>
          </a:xfrm>
        </p:spPr>
        <p:txBody>
          <a:bodyPr>
            <a:normAutofit/>
          </a:bodyPr>
          <a:lstStyle/>
          <a:p>
            <a:r>
              <a:rPr lang="en-US" sz="4400" dirty="0"/>
              <a:t>Pre-Class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8675"/>
            <a:ext cx="7886700" cy="38213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What is the relationship between</a:t>
            </a:r>
            <a:br>
              <a:rPr lang="en-US" sz="3200" dirty="0"/>
            </a:br>
            <a:r>
              <a:rPr lang="en-US" sz="3200" dirty="0"/>
              <a:t> Greed &amp; Pride in James 5:1-6?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b="1" dirty="0"/>
              <a:t>“</a:t>
            </a:r>
            <a:r>
              <a:rPr lang="en-US" b="1" baseline="30000" dirty="0"/>
              <a:t>4 </a:t>
            </a:r>
            <a:r>
              <a:rPr lang="en-US" dirty="0"/>
              <a:t>Behold, the pay of the laborers who mowed your fields, </a:t>
            </a:r>
            <a:r>
              <a:rPr lang="en-US" i="1" dirty="0"/>
              <a:t>and</a:t>
            </a:r>
            <a:r>
              <a:rPr lang="en-US" dirty="0"/>
              <a:t> which has been withheld by you, cries out </a:t>
            </a:r>
            <a:r>
              <a:rPr lang="en-US" i="1" dirty="0"/>
              <a:t>against you</a:t>
            </a:r>
            <a:r>
              <a:rPr lang="en-US" dirty="0"/>
              <a:t>; and the outcry of those who did the harvesting has reached the ears of the Lord of Sabaoth. </a:t>
            </a:r>
            <a:r>
              <a:rPr lang="en-US" b="1" baseline="30000" dirty="0"/>
              <a:t>5 </a:t>
            </a:r>
            <a:r>
              <a:rPr lang="en-US" dirty="0"/>
              <a:t>You have lived luxuriously on the earth and led a life of wanton pleasure; you have fattened your hearts in a day of slaughter. </a:t>
            </a:r>
            <a:r>
              <a:rPr lang="en-US" b="1" baseline="30000" dirty="0"/>
              <a:t>6 </a:t>
            </a:r>
            <a:r>
              <a:rPr lang="en-US" dirty="0"/>
              <a:t>You have condemned and put to death the righteous </a:t>
            </a:r>
            <a:r>
              <a:rPr lang="en-US" i="1" dirty="0"/>
              <a:t>man</a:t>
            </a:r>
            <a:r>
              <a:rPr lang="en-US" dirty="0"/>
              <a:t>; he does not resist you.”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00075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of Humility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Jesus made many humble choices…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A59617E-CDB2-F247-A238-5E62EBC5B9DB}"/>
              </a:ext>
            </a:extLst>
          </p:cNvPr>
          <p:cNvSpPr/>
          <p:nvPr/>
        </p:nvSpPr>
        <p:spPr>
          <a:xfrm>
            <a:off x="1971602" y="2361081"/>
            <a:ext cx="5200796" cy="51859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800" b="1" i="1" dirty="0"/>
              <a:t>Humble Circumstances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58AD25-00C3-D64D-A4F2-DDD7A4F604C1}"/>
              </a:ext>
            </a:extLst>
          </p:cNvPr>
          <p:cNvSpPr/>
          <p:nvPr/>
        </p:nvSpPr>
        <p:spPr>
          <a:xfrm>
            <a:off x="1971602" y="3135834"/>
            <a:ext cx="5200796" cy="51859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800" b="1" i="1" dirty="0"/>
              <a:t>Humble Obedience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927946-A20F-2741-A4AC-9AA2881E3D2D}"/>
              </a:ext>
            </a:extLst>
          </p:cNvPr>
          <p:cNvSpPr/>
          <p:nvPr/>
        </p:nvSpPr>
        <p:spPr>
          <a:xfrm>
            <a:off x="1971602" y="3913852"/>
            <a:ext cx="5200796" cy="51859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800" b="1" i="1" dirty="0"/>
              <a:t>Humble Friends (Rom 12:16)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DB94396-F8C4-B242-8B6C-1FF8C6AC174C}"/>
              </a:ext>
            </a:extLst>
          </p:cNvPr>
          <p:cNvSpPr/>
          <p:nvPr/>
        </p:nvSpPr>
        <p:spPr>
          <a:xfrm>
            <a:off x="1971602" y="4691870"/>
            <a:ext cx="5200796" cy="51859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sz="2800" b="1" i="1" dirty="0"/>
              <a:t>Humble Sacrifice</a:t>
            </a:r>
          </a:p>
        </p:txBody>
      </p:sp>
    </p:spTree>
    <p:extLst>
      <p:ext uri="{BB962C8B-B14F-4D97-AF65-F5344CB8AC3E}">
        <p14:creationId xmlns:p14="http://schemas.microsoft.com/office/powerpoint/2010/main" val="910565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of Humility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perspectives helped Paul avoid a proud heart? (Romans 12:3, 2 Corinthians 12:1-10)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7AF6EC-E2B5-2E46-890E-2301DAAA6AA0}"/>
              </a:ext>
            </a:extLst>
          </p:cNvPr>
          <p:cNvSpPr/>
          <p:nvPr/>
        </p:nvSpPr>
        <p:spPr>
          <a:xfrm>
            <a:off x="1757362" y="2599527"/>
            <a:ext cx="5629276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I Am Only One Part of the Body.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53F090-2C5C-7C44-AEF5-3A8B3443EB41}"/>
              </a:ext>
            </a:extLst>
          </p:cNvPr>
          <p:cNvSpPr/>
          <p:nvPr/>
        </p:nvSpPr>
        <p:spPr>
          <a:xfrm>
            <a:off x="1302134" y="3155897"/>
            <a:ext cx="6539731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Gave Me Talents, But Not All of Them.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8B29D8-DF5B-CA4B-8291-792C6D547BAC}"/>
              </a:ext>
            </a:extLst>
          </p:cNvPr>
          <p:cNvSpPr/>
          <p:nvPr/>
        </p:nvSpPr>
        <p:spPr>
          <a:xfrm>
            <a:off x="1302134" y="3725991"/>
            <a:ext cx="6539731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Know My Struggles &amp; Need for Grace Well.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FE1C21-F253-6B48-9CE0-7BF9866AEE9F}"/>
              </a:ext>
            </a:extLst>
          </p:cNvPr>
          <p:cNvSpPr/>
          <p:nvPr/>
        </p:nvSpPr>
        <p:spPr>
          <a:xfrm>
            <a:off x="1683897" y="4296085"/>
            <a:ext cx="5776203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Pride, I Will Fall. – 1 Corinthians 10:12</a:t>
            </a:r>
          </a:p>
        </p:txBody>
      </p:sp>
    </p:spTree>
    <p:extLst>
      <p:ext uri="{BB962C8B-B14F-4D97-AF65-F5344CB8AC3E}">
        <p14:creationId xmlns:p14="http://schemas.microsoft.com/office/powerpoint/2010/main" val="1761219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of Humility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should we boast in?</a:t>
            </a:r>
            <a:br>
              <a:rPr lang="en-US" dirty="0"/>
            </a:br>
            <a:r>
              <a:rPr lang="en-US" dirty="0"/>
              <a:t>(Jeremiahs 9:23-24, Galatians 6:14)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7AF6EC-E2B5-2E46-890E-2301DAAA6AA0}"/>
              </a:ext>
            </a:extLst>
          </p:cNvPr>
          <p:cNvSpPr/>
          <p:nvPr/>
        </p:nvSpPr>
        <p:spPr>
          <a:xfrm>
            <a:off x="1757362" y="2846318"/>
            <a:ext cx="5629276" cy="976186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Humility Helps In Every Spiritual Battle!  Colossians 3:12, Jude 1:9-10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606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Heart of Humility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is Jude’s solution to the problem of pride?</a:t>
            </a:r>
            <a:br>
              <a:rPr lang="en-US" dirty="0"/>
            </a:br>
            <a:r>
              <a:rPr lang="en-US" dirty="0"/>
              <a:t>(Jude 1:16-23)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7AF6EC-E2B5-2E46-890E-2301DAAA6AA0}"/>
              </a:ext>
            </a:extLst>
          </p:cNvPr>
          <p:cNvSpPr/>
          <p:nvPr/>
        </p:nvSpPr>
        <p:spPr>
          <a:xfrm>
            <a:off x="1757362" y="2846318"/>
            <a:ext cx="5629276" cy="51103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Remember The Words of Jesus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CA8353-B95B-9A4D-85B6-92F8C966C3E7}"/>
              </a:ext>
            </a:extLst>
          </p:cNvPr>
          <p:cNvSpPr/>
          <p:nvPr/>
        </p:nvSpPr>
        <p:spPr>
          <a:xfrm>
            <a:off x="1757362" y="3485862"/>
            <a:ext cx="5629276" cy="51103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Reject Selfish &amp; Ungodly Lusts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EE2BDA-9C09-294A-BCCD-A51061333856}"/>
              </a:ext>
            </a:extLst>
          </p:cNvPr>
          <p:cNvSpPr/>
          <p:nvPr/>
        </p:nvSpPr>
        <p:spPr>
          <a:xfrm>
            <a:off x="1757362" y="4125406"/>
            <a:ext cx="5629276" cy="51103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Refuse to Cause Division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3C595A-79D8-864D-8408-77857E7A10D9}"/>
              </a:ext>
            </a:extLst>
          </p:cNvPr>
          <p:cNvSpPr/>
          <p:nvPr/>
        </p:nvSpPr>
        <p:spPr>
          <a:xfrm>
            <a:off x="1757362" y="4764951"/>
            <a:ext cx="5629276" cy="51103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Re-Center with Prayer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19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3236-6BCA-EE46-B95E-0DDF7C95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Humility with Faith &amp; Confidence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Heb</a:t>
            </a:r>
            <a:r>
              <a:rPr lang="en-US" dirty="0"/>
              <a:t> 10:35-39, Mt 3:17)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F8B25-395F-0749-9D52-18D9D02C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009" y="1521353"/>
            <a:ext cx="4912340" cy="4033285"/>
          </a:xfrm>
        </p:spPr>
        <p:txBody>
          <a:bodyPr>
            <a:normAutofit/>
          </a:bodyPr>
          <a:lstStyle/>
          <a:p>
            <a:r>
              <a:rPr lang="en-US" dirty="0"/>
              <a:t>In the Savior, not self.</a:t>
            </a:r>
          </a:p>
          <a:p>
            <a:r>
              <a:rPr lang="en-US" dirty="0"/>
              <a:t>I will endure, not dominate.</a:t>
            </a:r>
          </a:p>
          <a:p>
            <a:r>
              <a:rPr lang="en-US" dirty="0"/>
              <a:t>I hope in God’s timing.</a:t>
            </a:r>
          </a:p>
          <a:p>
            <a:endParaRPr lang="en-US" dirty="0"/>
          </a:p>
          <a:p>
            <a:r>
              <a:rPr lang="en-US" dirty="0"/>
              <a:t>I see your good works.</a:t>
            </a:r>
          </a:p>
          <a:p>
            <a:r>
              <a:rPr lang="en-US" dirty="0"/>
              <a:t>I rejoice in your faithfulness.</a:t>
            </a:r>
          </a:p>
          <a:p>
            <a:r>
              <a:rPr lang="en-US" dirty="0"/>
              <a:t>I am motivated by love.</a:t>
            </a:r>
          </a:p>
          <a:p>
            <a:r>
              <a:rPr lang="en-US" dirty="0"/>
              <a:t>I want to please the Lord.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BDEE1E-5C22-1147-B5B9-63AB0353F161}"/>
              </a:ext>
            </a:extLst>
          </p:cNvPr>
          <p:cNvSpPr/>
          <p:nvPr/>
        </p:nvSpPr>
        <p:spPr>
          <a:xfrm>
            <a:off x="438434" y="1985377"/>
            <a:ext cx="2591369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Confidence: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1BDC60-FCA0-A44F-BD8C-E88E8B095399}"/>
              </a:ext>
            </a:extLst>
          </p:cNvPr>
          <p:cNvSpPr/>
          <p:nvPr/>
        </p:nvSpPr>
        <p:spPr>
          <a:xfrm>
            <a:off x="438434" y="3939282"/>
            <a:ext cx="2591369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Well-Pleased: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95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61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262E-0DC7-B74A-9C84-2B2718B03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6EE09-C6F5-D342-833A-7CB399667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55B6A-F6A2-4A45-87C7-ECE0D2A2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54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Case Study: Godly Sorrow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60 </a:t>
            </a:r>
            <a:r>
              <a:rPr lang="en-US" dirty="0"/>
              <a:t>But Peter said, “Man, I do not know what you are talking about.” Immediately, while he was still speaking, a rooster crowed. </a:t>
            </a:r>
            <a:r>
              <a:rPr lang="en-US" b="1" baseline="30000" dirty="0"/>
              <a:t>61 </a:t>
            </a:r>
            <a:r>
              <a:rPr lang="en-US" dirty="0"/>
              <a:t>The Lord turned and looked at Peter. And Peter remembered the word of the Lord, how He had told him, “Before a rooster crows today, you will deny Me three times.”</a:t>
            </a:r>
            <a:br>
              <a:rPr lang="en-US" dirty="0"/>
            </a:br>
            <a:r>
              <a:rPr lang="en-US" dirty="0"/>
              <a:t> </a:t>
            </a:r>
            <a:r>
              <a:rPr lang="en-US" b="1" baseline="30000" dirty="0"/>
              <a:t>62 </a:t>
            </a:r>
            <a:r>
              <a:rPr lang="en-US" dirty="0"/>
              <a:t>And he went out and wept bitterly. </a:t>
            </a:r>
            <a:br>
              <a:rPr lang="en-US" dirty="0"/>
            </a:br>
            <a:r>
              <a:rPr lang="en-US" dirty="0"/>
              <a:t>    – Luke 22:60-62</a:t>
            </a:r>
          </a:p>
        </p:txBody>
      </p:sp>
    </p:spTree>
    <p:extLst>
      <p:ext uri="{BB962C8B-B14F-4D97-AF65-F5344CB8AC3E}">
        <p14:creationId xmlns:p14="http://schemas.microsoft.com/office/powerpoint/2010/main" val="41803540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Case Study: Repentance, Acts 8:14-24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838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What does Peter’s rebuke in verse 20-23</a:t>
            </a:r>
            <a:br>
              <a:rPr lang="en-US" dirty="0"/>
            </a:br>
            <a:r>
              <a:rPr lang="en-US" dirty="0"/>
              <a:t> help Simon realize?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John Maxwell: People Change When…</a:t>
            </a:r>
          </a:p>
          <a:p>
            <a:r>
              <a:rPr lang="en-US" dirty="0"/>
              <a:t>They Hurt Enough They Have To Change.</a:t>
            </a:r>
          </a:p>
          <a:p>
            <a:r>
              <a:rPr lang="en-US" dirty="0"/>
              <a:t>They Learn Enough They Want To Change.</a:t>
            </a:r>
          </a:p>
          <a:p>
            <a:r>
              <a:rPr lang="en-US" dirty="0"/>
              <a:t>They Receive Enough They Are Able To Change.</a:t>
            </a:r>
          </a:p>
          <a:p>
            <a:r>
              <a:rPr lang="en-US" dirty="0"/>
              <a:t>*They Care Enough They Determine To Change.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33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Pride with Humility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Pride of King Saul.</a:t>
            </a:r>
          </a:p>
          <a:p>
            <a:pPr lvl="1"/>
            <a:r>
              <a:rPr lang="en-US" dirty="0"/>
              <a:t>What did he forget?</a:t>
            </a:r>
          </a:p>
          <a:p>
            <a:pPr lvl="1"/>
            <a:r>
              <a:rPr lang="en-US" dirty="0"/>
              <a:t>What bad decisions did he make?</a:t>
            </a:r>
          </a:p>
          <a:p>
            <a:pPr lvl="1"/>
            <a:r>
              <a:rPr lang="en-US" dirty="0"/>
              <a:t>How did he respond to correction?</a:t>
            </a:r>
          </a:p>
        </p:txBody>
      </p:sp>
    </p:spTree>
    <p:extLst>
      <p:ext uri="{BB962C8B-B14F-4D97-AF65-F5344CB8AC3E}">
        <p14:creationId xmlns:p14="http://schemas.microsoft.com/office/powerpoint/2010/main" val="11133216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Saul Becomes Blinded By Pride…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43 </a:t>
            </a:r>
            <a:r>
              <a:rPr lang="en-US" dirty="0"/>
              <a:t>Then Saul said to Jonathan, “Tell me what you have done.” So Jonathan told him and said, “I indeed tasted a little honey with the end of the staff that was in my hand. Here I am, I must die!” </a:t>
            </a:r>
            <a:r>
              <a:rPr lang="en-US" b="1" baseline="30000" dirty="0"/>
              <a:t>44 </a:t>
            </a:r>
            <a:r>
              <a:rPr lang="en-US" dirty="0"/>
              <a:t>Saul said, “May God do this </a:t>
            </a:r>
            <a:r>
              <a:rPr lang="en-US" i="1" dirty="0"/>
              <a:t>to me</a:t>
            </a:r>
            <a:r>
              <a:rPr lang="en-US" dirty="0"/>
              <a:t> and more also, for you shall surely die, Jonathan.” </a:t>
            </a:r>
            <a:r>
              <a:rPr lang="en-US" b="1" baseline="30000" dirty="0"/>
              <a:t>45 </a:t>
            </a:r>
            <a:r>
              <a:rPr lang="en-US" dirty="0"/>
              <a:t>But the people said to Saul, “Must Jonathan die, who has brought about this great deliverance in Israel? Far from it! As the </a:t>
            </a:r>
            <a:r>
              <a:rPr lang="en-US" cap="small" dirty="0"/>
              <a:t>Lord</a:t>
            </a:r>
            <a:r>
              <a:rPr lang="en-US" dirty="0"/>
              <a:t> lives, not one hair of his head shall fall to the ground, for he has worked with God this day.” So the people rescued Jonathan and he did not die.</a:t>
            </a:r>
            <a:br>
              <a:rPr lang="en-US" dirty="0"/>
            </a:br>
            <a:r>
              <a:rPr lang="en-US" dirty="0"/>
              <a:t>    – 1 Samuel 14:43-45</a:t>
            </a:r>
          </a:p>
        </p:txBody>
      </p:sp>
    </p:spTree>
    <p:extLst>
      <p:ext uri="{BB962C8B-B14F-4D97-AF65-F5344CB8AC3E}">
        <p14:creationId xmlns:p14="http://schemas.microsoft.com/office/powerpoint/2010/main" val="33255369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3236-6BCA-EE46-B95E-0DDF7C95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Pride &amp; Humility </a:t>
            </a:r>
            <a:br>
              <a:rPr lang="en-US" dirty="0"/>
            </a:br>
            <a:r>
              <a:rPr lang="en-US" dirty="0"/>
              <a:t>See Situations Very Differently…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F8B25-395F-0749-9D52-18D9D02C4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790" y="1521353"/>
            <a:ext cx="5717559" cy="4033285"/>
          </a:xfrm>
        </p:spPr>
        <p:txBody>
          <a:bodyPr>
            <a:normAutofit/>
          </a:bodyPr>
          <a:lstStyle/>
          <a:p>
            <a:r>
              <a:rPr lang="en-US" dirty="0"/>
              <a:t>I’m making the rules.</a:t>
            </a:r>
          </a:p>
          <a:p>
            <a:r>
              <a:rPr lang="en-US" dirty="0"/>
              <a:t>You are all wrong.</a:t>
            </a:r>
          </a:p>
          <a:p>
            <a:r>
              <a:rPr lang="en-US" dirty="0"/>
              <a:t>I already know.</a:t>
            </a:r>
          </a:p>
          <a:p>
            <a:endParaRPr lang="en-US" dirty="0"/>
          </a:p>
          <a:p>
            <a:r>
              <a:rPr lang="en-US" dirty="0"/>
              <a:t>I’m still learning.</a:t>
            </a:r>
          </a:p>
          <a:p>
            <a:r>
              <a:rPr lang="en-US" dirty="0"/>
              <a:t>I was wrong.</a:t>
            </a:r>
          </a:p>
          <a:p>
            <a:r>
              <a:rPr lang="en-US" dirty="0"/>
              <a:t>That’s not my strength.</a:t>
            </a:r>
          </a:p>
          <a:p>
            <a:r>
              <a:rPr lang="en-US" dirty="0"/>
              <a:t>You are more important.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BDEE1E-5C22-1147-B5B9-63AB0353F161}"/>
              </a:ext>
            </a:extLst>
          </p:cNvPr>
          <p:cNvSpPr/>
          <p:nvPr/>
        </p:nvSpPr>
        <p:spPr>
          <a:xfrm>
            <a:off x="438434" y="1985377"/>
            <a:ext cx="1908981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Pride Says: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51BDC60-FCA0-A44F-BD8C-E88E8B095399}"/>
              </a:ext>
            </a:extLst>
          </p:cNvPr>
          <p:cNvSpPr/>
          <p:nvPr/>
        </p:nvSpPr>
        <p:spPr>
          <a:xfrm>
            <a:off x="438434" y="3939282"/>
            <a:ext cx="2140993" cy="44392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/>
              </a:rPr>
              <a:t>Humility Says: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73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08B3-42F3-B643-874B-15AC49A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Pride with Humility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0464-07FE-4945-A7AC-42DD03376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Pride Show Up Today In…</a:t>
            </a:r>
          </a:p>
          <a:p>
            <a:pPr lvl="1"/>
            <a:r>
              <a:rPr lang="en-US" dirty="0"/>
              <a:t>Social Settings (Luke 14:7-11)</a:t>
            </a:r>
          </a:p>
          <a:p>
            <a:pPr lvl="1"/>
            <a:r>
              <a:rPr lang="en-US" dirty="0"/>
              <a:t>Church Family (3 John 1:9-10)</a:t>
            </a:r>
          </a:p>
          <a:p>
            <a:pPr lvl="1"/>
            <a:r>
              <a:rPr lang="en-US" dirty="0"/>
              <a:t>Leadership (1 Cor. 4:18-19, 1 Peter 5:1-4)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74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6847-9838-5647-9F73-BF5E0BC2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510881"/>
          </a:xfrm>
        </p:spPr>
        <p:txBody>
          <a:bodyPr>
            <a:normAutofit/>
          </a:bodyPr>
          <a:lstStyle/>
          <a:p>
            <a:r>
              <a:rPr lang="en-US" sz="4400" dirty="0"/>
              <a:t>Discussion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83BB-13FC-D14A-9337-101B0A56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12"/>
            <a:ext cx="7886700" cy="1760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did pride cost king Saul, and what is pride likely to cost us?</a:t>
            </a:r>
          </a:p>
        </p:txBody>
      </p:sp>
    </p:spTree>
    <p:extLst>
      <p:ext uri="{BB962C8B-B14F-4D97-AF65-F5344CB8AC3E}">
        <p14:creationId xmlns:p14="http://schemas.microsoft.com/office/powerpoint/2010/main" val="18319541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963</Words>
  <Application>Microsoft Macintosh PowerPoint</Application>
  <PresentationFormat>On-screen Show (16:10)</PresentationFormat>
  <Paragraphs>78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Pre-Class Question:</vt:lpstr>
      <vt:lpstr>PowerPoint Presentation</vt:lpstr>
      <vt:lpstr>Case Study: Godly Sorrow</vt:lpstr>
      <vt:lpstr>Case Study: Repentance, Acts 8:14-24</vt:lpstr>
      <vt:lpstr>Overcoming Pride with Humility</vt:lpstr>
      <vt:lpstr>Saul Becomes Blinded By Pride…</vt:lpstr>
      <vt:lpstr>Pride &amp; Humility  See Situations Very Differently…</vt:lpstr>
      <vt:lpstr>Overcoming Pride with Humility</vt:lpstr>
      <vt:lpstr>Discussion Question:</vt:lpstr>
      <vt:lpstr>A Heart of Humility</vt:lpstr>
      <vt:lpstr>A Heart of Humility</vt:lpstr>
      <vt:lpstr>A Heart of Humility</vt:lpstr>
      <vt:lpstr>A Heart of Humility</vt:lpstr>
      <vt:lpstr>Humility with Faith &amp; Confidence (Heb 10:35-39, Mt 3:17)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Phillip Shumake</cp:lastModifiedBy>
  <cp:revision>57</cp:revision>
  <dcterms:created xsi:type="dcterms:W3CDTF">2023-05-24T15:45:29Z</dcterms:created>
  <dcterms:modified xsi:type="dcterms:W3CDTF">2023-06-14T20:21:32Z</dcterms:modified>
</cp:coreProperties>
</file>