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91" r:id="rId2"/>
    <p:sldId id="368" r:id="rId3"/>
    <p:sldId id="375" r:id="rId4"/>
    <p:sldId id="378" r:id="rId5"/>
    <p:sldId id="385" r:id="rId6"/>
    <p:sldId id="386" r:id="rId7"/>
    <p:sldId id="387" r:id="rId8"/>
    <p:sldId id="388" r:id="rId9"/>
    <p:sldId id="390" r:id="rId10"/>
    <p:sldId id="389" r:id="rId11"/>
    <p:sldId id="391" r:id="rId12"/>
    <p:sldId id="393" r:id="rId13"/>
    <p:sldId id="392" r:id="rId14"/>
    <p:sldId id="384" r:id="rId15"/>
    <p:sldId id="376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953"/>
    <a:srgbClr val="FFD799"/>
    <a:srgbClr val="FBB65B"/>
    <a:srgbClr val="BA7548"/>
    <a:srgbClr val="BB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E96B7-C7C5-414C-A4E3-14FD81D3041E}" v="347" dt="2023-06-18T01:38:07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491" autoAdjust="0"/>
  </p:normalViewPr>
  <p:slideViewPr>
    <p:cSldViewPr snapToGrid="0" snapToObjects="1">
      <p:cViewPr varScale="1">
        <p:scale>
          <a:sx n="81" d="100"/>
          <a:sy n="81" d="100"/>
        </p:scale>
        <p:origin x="8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5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LaGrone" userId="b680fa769da6443c" providerId="LiveId" clId="{685E96B7-C7C5-414C-A4E3-14FD81D3041E}"/>
    <pc:docChg chg="custSel addSld delSld modSld sldOrd">
      <pc:chgData name="Russ LaGrone" userId="b680fa769da6443c" providerId="LiveId" clId="{685E96B7-C7C5-414C-A4E3-14FD81D3041E}" dt="2023-06-18T19:37:58.664" v="658" actId="729"/>
      <pc:docMkLst>
        <pc:docMk/>
      </pc:docMkLst>
      <pc:sldChg chg="ord">
        <pc:chgData name="Russ LaGrone" userId="b680fa769da6443c" providerId="LiveId" clId="{685E96B7-C7C5-414C-A4E3-14FD81D3041E}" dt="2023-06-18T00:04:03.362" v="5"/>
        <pc:sldMkLst>
          <pc:docMk/>
          <pc:sldMk cId="1187749117" sldId="368"/>
        </pc:sldMkLst>
      </pc:sldChg>
      <pc:sldChg chg="modSp del mod">
        <pc:chgData name="Russ LaGrone" userId="b680fa769da6443c" providerId="LiveId" clId="{685E96B7-C7C5-414C-A4E3-14FD81D3041E}" dt="2023-06-18T01:35:30.866" v="628" actId="47"/>
        <pc:sldMkLst>
          <pc:docMk/>
          <pc:sldMk cId="340177887" sldId="371"/>
        </pc:sldMkLst>
        <pc:spChg chg="mod">
          <ac:chgData name="Russ LaGrone" userId="b680fa769da6443c" providerId="LiveId" clId="{685E96B7-C7C5-414C-A4E3-14FD81D3041E}" dt="2023-06-18T00:08:15.584" v="88" actId="242"/>
          <ac:spMkLst>
            <pc:docMk/>
            <pc:sldMk cId="340177887" sldId="371"/>
            <ac:spMk id="11" creationId="{DEF87031-690B-D745-9459-5BC887E09755}"/>
          </ac:spMkLst>
        </pc:spChg>
        <pc:spChg chg="mod">
          <ac:chgData name="Russ LaGrone" userId="b680fa769da6443c" providerId="LiveId" clId="{685E96B7-C7C5-414C-A4E3-14FD81D3041E}" dt="2023-06-18T00:08:15.584" v="88" actId="242"/>
          <ac:spMkLst>
            <pc:docMk/>
            <pc:sldMk cId="340177887" sldId="371"/>
            <ac:spMk id="12" creationId="{D7E9A195-CB79-6243-A10C-7EA50D052DBA}"/>
          </ac:spMkLst>
        </pc:spChg>
      </pc:sldChg>
      <pc:sldChg chg="del">
        <pc:chgData name="Russ LaGrone" userId="b680fa769da6443c" providerId="LiveId" clId="{685E96B7-C7C5-414C-A4E3-14FD81D3041E}" dt="2023-06-18T01:35:41.358" v="634" actId="47"/>
        <pc:sldMkLst>
          <pc:docMk/>
          <pc:sldMk cId="2378596224" sldId="374"/>
        </pc:sldMkLst>
      </pc:sldChg>
      <pc:sldChg chg="modSp mod ord">
        <pc:chgData name="Russ LaGrone" userId="b680fa769da6443c" providerId="LiveId" clId="{685E96B7-C7C5-414C-A4E3-14FD81D3041E}" dt="2023-06-18T00:04:56.798" v="47" actId="1076"/>
        <pc:sldMkLst>
          <pc:docMk/>
          <pc:sldMk cId="17847627" sldId="375"/>
        </pc:sldMkLst>
        <pc:spChg chg="mod">
          <ac:chgData name="Russ LaGrone" userId="b680fa769da6443c" providerId="LiveId" clId="{685E96B7-C7C5-414C-A4E3-14FD81D3041E}" dt="2023-06-18T00:04:56.798" v="47" actId="1076"/>
          <ac:spMkLst>
            <pc:docMk/>
            <pc:sldMk cId="17847627" sldId="375"/>
            <ac:spMk id="8" creationId="{C1DF5239-B7D7-814F-98C6-52D04EB13985}"/>
          </ac:spMkLst>
        </pc:spChg>
      </pc:sldChg>
      <pc:sldChg chg="mod ord modShow">
        <pc:chgData name="Russ LaGrone" userId="b680fa769da6443c" providerId="LiveId" clId="{685E96B7-C7C5-414C-A4E3-14FD81D3041E}" dt="2023-06-18T19:37:58.664" v="658" actId="729"/>
        <pc:sldMkLst>
          <pc:docMk/>
          <pc:sldMk cId="1218366160" sldId="376"/>
        </pc:sldMkLst>
      </pc:sldChg>
      <pc:sldChg chg="del ord">
        <pc:chgData name="Russ LaGrone" userId="b680fa769da6443c" providerId="LiveId" clId="{685E96B7-C7C5-414C-A4E3-14FD81D3041E}" dt="2023-06-18T01:35:44.127" v="635" actId="47"/>
        <pc:sldMkLst>
          <pc:docMk/>
          <pc:sldMk cId="2553009901" sldId="377"/>
        </pc:sldMkLst>
      </pc:sldChg>
      <pc:sldChg chg="addSp delSp modSp mod modAnim">
        <pc:chgData name="Russ LaGrone" userId="b680fa769da6443c" providerId="LiveId" clId="{685E96B7-C7C5-414C-A4E3-14FD81D3041E}" dt="2023-06-18T00:12:19.954" v="152" actId="1076"/>
        <pc:sldMkLst>
          <pc:docMk/>
          <pc:sldMk cId="2710793988" sldId="378"/>
        </pc:sldMkLst>
        <pc:spChg chg="add mod">
          <ac:chgData name="Russ LaGrone" userId="b680fa769da6443c" providerId="LiveId" clId="{685E96B7-C7C5-414C-A4E3-14FD81D3041E}" dt="2023-06-18T00:06:35.217" v="57" actId="1076"/>
          <ac:spMkLst>
            <pc:docMk/>
            <pc:sldMk cId="2710793988" sldId="378"/>
            <ac:spMk id="3" creationId="{8023FBCF-389A-882B-19DA-9FD6486D040F}"/>
          </ac:spMkLst>
        </pc:spChg>
        <pc:spChg chg="mod">
          <ac:chgData name="Russ LaGrone" userId="b680fa769da6443c" providerId="LiveId" clId="{685E96B7-C7C5-414C-A4E3-14FD81D3041E}" dt="2023-06-18T00:12:19.954" v="152" actId="1076"/>
          <ac:spMkLst>
            <pc:docMk/>
            <pc:sldMk cId="2710793988" sldId="378"/>
            <ac:spMk id="9" creationId="{20058097-046B-EF4B-B030-915E6F631984}"/>
          </ac:spMkLst>
        </pc:spChg>
        <pc:spChg chg="mod topLvl">
          <ac:chgData name="Russ LaGrone" userId="b680fa769da6443c" providerId="LiveId" clId="{685E96B7-C7C5-414C-A4E3-14FD81D3041E}" dt="2023-06-18T00:09:16.758" v="122" actId="403"/>
          <ac:spMkLst>
            <pc:docMk/>
            <pc:sldMk cId="2710793988" sldId="378"/>
            <ac:spMk id="11" creationId="{DEF87031-690B-D745-9459-5BC887E09755}"/>
          </ac:spMkLst>
        </pc:spChg>
        <pc:spChg chg="del mod topLvl">
          <ac:chgData name="Russ LaGrone" userId="b680fa769da6443c" providerId="LiveId" clId="{685E96B7-C7C5-414C-A4E3-14FD81D3041E}" dt="2023-06-18T00:08:33.769" v="89" actId="478"/>
          <ac:spMkLst>
            <pc:docMk/>
            <pc:sldMk cId="2710793988" sldId="378"/>
            <ac:spMk id="12" creationId="{D7E9A195-CB79-6243-A10C-7EA50D052DBA}"/>
          </ac:spMkLst>
        </pc:spChg>
        <pc:grpChg chg="del mod">
          <ac:chgData name="Russ LaGrone" userId="b680fa769da6443c" providerId="LiveId" clId="{685E96B7-C7C5-414C-A4E3-14FD81D3041E}" dt="2023-06-18T00:08:33.769" v="89" actId="478"/>
          <ac:grpSpMkLst>
            <pc:docMk/>
            <pc:sldMk cId="2710793988" sldId="378"/>
            <ac:grpSpMk id="2" creationId="{DD583E50-B883-B045-A5F2-741F3CE7DCBE}"/>
          </ac:grpSpMkLst>
        </pc:grpChg>
      </pc:sldChg>
      <pc:sldChg chg="del">
        <pc:chgData name="Russ LaGrone" userId="b680fa769da6443c" providerId="LiveId" clId="{685E96B7-C7C5-414C-A4E3-14FD81D3041E}" dt="2023-06-18T01:35:35.520" v="629" actId="47"/>
        <pc:sldMkLst>
          <pc:docMk/>
          <pc:sldMk cId="233946600" sldId="379"/>
        </pc:sldMkLst>
      </pc:sldChg>
      <pc:sldChg chg="del">
        <pc:chgData name="Russ LaGrone" userId="b680fa769da6443c" providerId="LiveId" clId="{685E96B7-C7C5-414C-A4E3-14FD81D3041E}" dt="2023-06-18T01:35:36.638" v="630" actId="47"/>
        <pc:sldMkLst>
          <pc:docMk/>
          <pc:sldMk cId="3913849284" sldId="380"/>
        </pc:sldMkLst>
      </pc:sldChg>
      <pc:sldChg chg="del">
        <pc:chgData name="Russ LaGrone" userId="b680fa769da6443c" providerId="LiveId" clId="{685E96B7-C7C5-414C-A4E3-14FD81D3041E}" dt="2023-06-18T01:35:37.738" v="631" actId="47"/>
        <pc:sldMkLst>
          <pc:docMk/>
          <pc:sldMk cId="1183335710" sldId="381"/>
        </pc:sldMkLst>
      </pc:sldChg>
      <pc:sldChg chg="del">
        <pc:chgData name="Russ LaGrone" userId="b680fa769da6443c" providerId="LiveId" clId="{685E96B7-C7C5-414C-A4E3-14FD81D3041E}" dt="2023-06-18T01:35:38.472" v="632" actId="47"/>
        <pc:sldMkLst>
          <pc:docMk/>
          <pc:sldMk cId="4085986503" sldId="382"/>
        </pc:sldMkLst>
      </pc:sldChg>
      <pc:sldChg chg="del">
        <pc:chgData name="Russ LaGrone" userId="b680fa769da6443c" providerId="LiveId" clId="{685E96B7-C7C5-414C-A4E3-14FD81D3041E}" dt="2023-06-18T01:35:39.290" v="633" actId="47"/>
        <pc:sldMkLst>
          <pc:docMk/>
          <pc:sldMk cId="2936058317" sldId="383"/>
        </pc:sldMkLst>
      </pc:sldChg>
      <pc:sldChg chg="addSp delSp modSp add mod modAnim">
        <pc:chgData name="Russ LaGrone" userId="b680fa769da6443c" providerId="LiveId" clId="{685E96B7-C7C5-414C-A4E3-14FD81D3041E}" dt="2023-06-18T00:15:39.698" v="190"/>
        <pc:sldMkLst>
          <pc:docMk/>
          <pc:sldMk cId="1338263919" sldId="385"/>
        </pc:sldMkLst>
        <pc:spChg chg="add del mod">
          <ac:chgData name="Russ LaGrone" userId="b680fa769da6443c" providerId="LiveId" clId="{685E96B7-C7C5-414C-A4E3-14FD81D3041E}" dt="2023-06-18T00:15:39.698" v="190"/>
          <ac:spMkLst>
            <pc:docMk/>
            <pc:sldMk cId="1338263919" sldId="385"/>
            <ac:spMk id="2" creationId="{F7A9BC98-8120-FAE6-58A4-BDA965CDBFFB}"/>
          </ac:spMkLst>
        </pc:spChg>
        <pc:spChg chg="mod">
          <ac:chgData name="Russ LaGrone" userId="b680fa769da6443c" providerId="LiveId" clId="{685E96B7-C7C5-414C-A4E3-14FD81D3041E}" dt="2023-06-18T00:14:42.230" v="188" actId="1076"/>
          <ac:spMkLst>
            <pc:docMk/>
            <pc:sldMk cId="1338263919" sldId="385"/>
            <ac:spMk id="9" creationId="{20058097-046B-EF4B-B030-915E6F631984}"/>
          </ac:spMkLst>
        </pc:spChg>
      </pc:sldChg>
      <pc:sldChg chg="addSp modSp add mod modAnim">
        <pc:chgData name="Russ LaGrone" userId="b680fa769da6443c" providerId="LiveId" clId="{685E96B7-C7C5-414C-A4E3-14FD81D3041E}" dt="2023-06-18T00:35:28.405" v="269"/>
        <pc:sldMkLst>
          <pc:docMk/>
          <pc:sldMk cId="2643665655" sldId="386"/>
        </pc:sldMkLst>
        <pc:spChg chg="add mod">
          <ac:chgData name="Russ LaGrone" userId="b680fa769da6443c" providerId="LiveId" clId="{685E96B7-C7C5-414C-A4E3-14FD81D3041E}" dt="2023-06-18T00:31:23.355" v="215" actId="207"/>
          <ac:spMkLst>
            <pc:docMk/>
            <pc:sldMk cId="2643665655" sldId="386"/>
            <ac:spMk id="2" creationId="{C59409B7-BC69-0CFF-8ED4-F177880F43DA}"/>
          </ac:spMkLst>
        </pc:spChg>
        <pc:spChg chg="add mod">
          <ac:chgData name="Russ LaGrone" userId="b680fa769da6443c" providerId="LiveId" clId="{685E96B7-C7C5-414C-A4E3-14FD81D3041E}" dt="2023-06-18T00:34:56.681" v="268" actId="14100"/>
          <ac:spMkLst>
            <pc:docMk/>
            <pc:sldMk cId="2643665655" sldId="386"/>
            <ac:spMk id="4" creationId="{A2B4F453-82E1-68CC-B56D-5D97BA8A1E3B}"/>
          </ac:spMkLst>
        </pc:spChg>
        <pc:spChg chg="mod">
          <ac:chgData name="Russ LaGrone" userId="b680fa769da6443c" providerId="LiveId" clId="{685E96B7-C7C5-414C-A4E3-14FD81D3041E}" dt="2023-06-18T00:31:59.603" v="227" actId="20577"/>
          <ac:spMkLst>
            <pc:docMk/>
            <pc:sldMk cId="2643665655" sldId="386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0:16:03.493" v="206" actId="20577"/>
          <ac:spMkLst>
            <pc:docMk/>
            <pc:sldMk cId="2643665655" sldId="386"/>
            <ac:spMk id="11" creationId="{DEF87031-690B-D745-9459-5BC887E09755}"/>
          </ac:spMkLst>
        </pc:spChg>
      </pc:sldChg>
      <pc:sldChg chg="modSp add mod">
        <pc:chgData name="Russ LaGrone" userId="b680fa769da6443c" providerId="LiveId" clId="{685E96B7-C7C5-414C-A4E3-14FD81D3041E}" dt="2023-06-18T00:38:26.854" v="281" actId="207"/>
        <pc:sldMkLst>
          <pc:docMk/>
          <pc:sldMk cId="3830153568" sldId="387"/>
        </pc:sldMkLst>
        <pc:spChg chg="mod">
          <ac:chgData name="Russ LaGrone" userId="b680fa769da6443c" providerId="LiveId" clId="{685E96B7-C7C5-414C-A4E3-14FD81D3041E}" dt="2023-06-18T00:38:26.854" v="281" actId="207"/>
          <ac:spMkLst>
            <pc:docMk/>
            <pc:sldMk cId="3830153568" sldId="387"/>
            <ac:spMk id="2" creationId="{C59409B7-BC69-0CFF-8ED4-F177880F43DA}"/>
          </ac:spMkLst>
        </pc:spChg>
        <pc:spChg chg="mod">
          <ac:chgData name="Russ LaGrone" userId="b680fa769da6443c" providerId="LiveId" clId="{685E96B7-C7C5-414C-A4E3-14FD81D3041E}" dt="2023-06-18T00:36:54.724" v="276" actId="1076"/>
          <ac:spMkLst>
            <pc:docMk/>
            <pc:sldMk cId="3830153568" sldId="387"/>
            <ac:spMk id="4" creationId="{A2B4F453-82E1-68CC-B56D-5D97BA8A1E3B}"/>
          </ac:spMkLst>
        </pc:spChg>
        <pc:spChg chg="mod">
          <ac:chgData name="Russ LaGrone" userId="b680fa769da6443c" providerId="LiveId" clId="{685E96B7-C7C5-414C-A4E3-14FD81D3041E}" dt="2023-06-18T00:38:20.649" v="280" actId="207"/>
          <ac:spMkLst>
            <pc:docMk/>
            <pc:sldMk cId="3830153568" sldId="387"/>
            <ac:spMk id="9" creationId="{20058097-046B-EF4B-B030-915E6F631984}"/>
          </ac:spMkLst>
        </pc:spChg>
      </pc:sldChg>
      <pc:sldChg chg="modSp add mod modAnim">
        <pc:chgData name="Russ LaGrone" userId="b680fa769da6443c" providerId="LiveId" clId="{685E96B7-C7C5-414C-A4E3-14FD81D3041E}" dt="2023-06-18T00:55:18.058" v="475" actId="1076"/>
        <pc:sldMkLst>
          <pc:docMk/>
          <pc:sldMk cId="606000435" sldId="388"/>
        </pc:sldMkLst>
        <pc:spChg chg="mod">
          <ac:chgData name="Russ LaGrone" userId="b680fa769da6443c" providerId="LiveId" clId="{685E96B7-C7C5-414C-A4E3-14FD81D3041E}" dt="2023-06-18T00:55:18.058" v="475" actId="1076"/>
          <ac:spMkLst>
            <pc:docMk/>
            <pc:sldMk cId="606000435" sldId="388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0:40:16.292" v="307" actId="20577"/>
          <ac:spMkLst>
            <pc:docMk/>
            <pc:sldMk cId="606000435" sldId="388"/>
            <ac:spMk id="11" creationId="{DEF87031-690B-D745-9459-5BC887E09755}"/>
          </ac:spMkLst>
        </pc:spChg>
      </pc:sldChg>
      <pc:sldChg chg="modSp add mod modAnim">
        <pc:chgData name="Russ LaGrone" userId="b680fa769da6443c" providerId="LiveId" clId="{685E96B7-C7C5-414C-A4E3-14FD81D3041E}" dt="2023-06-18T01:29:40.292" v="554" actId="20577"/>
        <pc:sldMkLst>
          <pc:docMk/>
          <pc:sldMk cId="32582263" sldId="389"/>
        </pc:sldMkLst>
        <pc:spChg chg="mod">
          <ac:chgData name="Russ LaGrone" userId="b680fa769da6443c" providerId="LiveId" clId="{685E96B7-C7C5-414C-A4E3-14FD81D3041E}" dt="2023-06-18T01:28:02.053" v="546" actId="1076"/>
          <ac:spMkLst>
            <pc:docMk/>
            <pc:sldMk cId="32582263" sldId="389"/>
            <ac:spMk id="3" creationId="{8023FBCF-389A-882B-19DA-9FD6486D040F}"/>
          </ac:spMkLst>
        </pc:spChg>
        <pc:spChg chg="mod">
          <ac:chgData name="Russ LaGrone" userId="b680fa769da6443c" providerId="LiveId" clId="{685E96B7-C7C5-414C-A4E3-14FD81D3041E}" dt="2023-06-18T01:29:40.292" v="554" actId="20577"/>
          <ac:spMkLst>
            <pc:docMk/>
            <pc:sldMk cId="32582263" sldId="389"/>
            <ac:spMk id="9" creationId="{20058097-046B-EF4B-B030-915E6F631984}"/>
          </ac:spMkLst>
        </pc:spChg>
      </pc:sldChg>
      <pc:sldChg chg="addSp modSp add mod modAnim">
        <pc:chgData name="Russ LaGrone" userId="b680fa769da6443c" providerId="LiveId" clId="{685E96B7-C7C5-414C-A4E3-14FD81D3041E}" dt="2023-06-18T01:10:03.389" v="533" actId="1076"/>
        <pc:sldMkLst>
          <pc:docMk/>
          <pc:sldMk cId="823715003" sldId="390"/>
        </pc:sldMkLst>
        <pc:spChg chg="add mod">
          <ac:chgData name="Russ LaGrone" userId="b680fa769da6443c" providerId="LiveId" clId="{685E96B7-C7C5-414C-A4E3-14FD81D3041E}" dt="2023-06-18T01:08:25.410" v="524" actId="1076"/>
          <ac:spMkLst>
            <pc:docMk/>
            <pc:sldMk cId="823715003" sldId="390"/>
            <ac:spMk id="2" creationId="{9E7BA36A-60D5-DE4E-CC62-F06362399EAC}"/>
          </ac:spMkLst>
        </pc:spChg>
        <pc:spChg chg="mod">
          <ac:chgData name="Russ LaGrone" userId="b680fa769da6443c" providerId="LiveId" clId="{685E96B7-C7C5-414C-A4E3-14FD81D3041E}" dt="2023-06-18T01:10:03.389" v="533" actId="1076"/>
          <ac:spMkLst>
            <pc:docMk/>
            <pc:sldMk cId="823715003" sldId="390"/>
            <ac:spMk id="3" creationId="{8023FBCF-389A-882B-19DA-9FD6486D040F}"/>
          </ac:spMkLst>
        </pc:spChg>
        <pc:spChg chg="mod">
          <ac:chgData name="Russ LaGrone" userId="b680fa769da6443c" providerId="LiveId" clId="{685E96B7-C7C5-414C-A4E3-14FD81D3041E}" dt="2023-06-18T01:09:27.337" v="531" actId="207"/>
          <ac:spMkLst>
            <pc:docMk/>
            <pc:sldMk cId="823715003" sldId="390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1:08:08.158" v="519" actId="1076"/>
          <ac:spMkLst>
            <pc:docMk/>
            <pc:sldMk cId="823715003" sldId="390"/>
            <ac:spMk id="11" creationId="{DEF87031-690B-D745-9459-5BC887E09755}"/>
          </ac:spMkLst>
        </pc:spChg>
      </pc:sldChg>
      <pc:sldChg chg="addSp delSp modSp add mod delAnim">
        <pc:chgData name="Russ LaGrone" userId="b680fa769da6443c" providerId="LiveId" clId="{685E96B7-C7C5-414C-A4E3-14FD81D3041E}" dt="2023-06-18T01:31:24.345" v="582" actId="403"/>
        <pc:sldMkLst>
          <pc:docMk/>
          <pc:sldMk cId="1460276818" sldId="391"/>
        </pc:sldMkLst>
        <pc:spChg chg="add del mod">
          <ac:chgData name="Russ LaGrone" userId="b680fa769da6443c" providerId="LiveId" clId="{685E96B7-C7C5-414C-A4E3-14FD81D3041E}" dt="2023-06-18T01:30:53.203" v="557" actId="478"/>
          <ac:spMkLst>
            <pc:docMk/>
            <pc:sldMk cId="1460276818" sldId="391"/>
            <ac:spMk id="4" creationId="{D0C467E5-0822-C340-48AC-0209CD50AB8D}"/>
          </ac:spMkLst>
        </pc:spChg>
        <pc:spChg chg="del">
          <ac:chgData name="Russ LaGrone" userId="b680fa769da6443c" providerId="LiveId" clId="{685E96B7-C7C5-414C-A4E3-14FD81D3041E}" dt="2023-06-18T01:30:50.267" v="556" actId="478"/>
          <ac:spMkLst>
            <pc:docMk/>
            <pc:sldMk cId="1460276818" sldId="391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1:31:24.345" v="582" actId="403"/>
          <ac:spMkLst>
            <pc:docMk/>
            <pc:sldMk cId="1460276818" sldId="391"/>
            <ac:spMk id="11" creationId="{DEF87031-690B-D745-9459-5BC887E09755}"/>
          </ac:spMkLst>
        </pc:spChg>
      </pc:sldChg>
      <pc:sldChg chg="modSp add mod modAnim">
        <pc:chgData name="Russ LaGrone" userId="b680fa769da6443c" providerId="LiveId" clId="{685E96B7-C7C5-414C-A4E3-14FD81D3041E}" dt="2023-06-18T01:35:23.043" v="627" actId="6549"/>
        <pc:sldMkLst>
          <pc:docMk/>
          <pc:sldMk cId="3267621934" sldId="392"/>
        </pc:sldMkLst>
        <pc:spChg chg="mod">
          <ac:chgData name="Russ LaGrone" userId="b680fa769da6443c" providerId="LiveId" clId="{685E96B7-C7C5-414C-A4E3-14FD81D3041E}" dt="2023-06-18T01:35:23.043" v="627" actId="6549"/>
          <ac:spMkLst>
            <pc:docMk/>
            <pc:sldMk cId="3267621934" sldId="392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1:32:05.779" v="599" actId="20577"/>
          <ac:spMkLst>
            <pc:docMk/>
            <pc:sldMk cId="3267621934" sldId="392"/>
            <ac:spMk id="11" creationId="{DEF87031-690B-D745-9459-5BC887E09755}"/>
          </ac:spMkLst>
        </pc:spChg>
      </pc:sldChg>
      <pc:sldChg chg="modSp add mod">
        <pc:chgData name="Russ LaGrone" userId="b680fa769da6443c" providerId="LiveId" clId="{685E96B7-C7C5-414C-A4E3-14FD81D3041E}" dt="2023-06-18T01:38:23.776" v="655" actId="20577"/>
        <pc:sldMkLst>
          <pc:docMk/>
          <pc:sldMk cId="2707087410" sldId="393"/>
        </pc:sldMkLst>
        <pc:spChg chg="mod">
          <ac:chgData name="Russ LaGrone" userId="b680fa769da6443c" providerId="LiveId" clId="{685E96B7-C7C5-414C-A4E3-14FD81D3041E}" dt="2023-06-18T01:38:23.776" v="655" actId="20577"/>
          <ac:spMkLst>
            <pc:docMk/>
            <pc:sldMk cId="2707087410" sldId="393"/>
            <ac:spMk id="11" creationId="{DEF87031-690B-D745-9459-5BC887E097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A4BE-D271-5C4E-B337-408866D316CA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9644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7067" y="3544888"/>
            <a:ext cx="6417733" cy="539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8356" y="688182"/>
            <a:ext cx="95964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CE295-408C-3F45-9A87-CD73C229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2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6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9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What You Say Is Your Responsibility.</a:t>
            </a:r>
          </a:p>
          <a:p>
            <a:r>
              <a:rPr lang="en-US" dirty="0"/>
              <a:t>What You Say Is Powerful.</a:t>
            </a:r>
          </a:p>
          <a:p>
            <a:r>
              <a:rPr lang="en-US" dirty="0"/>
              <a:t>What You Say Determines Your Reputation &amp; Your Effectiveness.</a:t>
            </a:r>
          </a:p>
          <a:p>
            <a:r>
              <a:rPr lang="en-US" dirty="0"/>
              <a:t>What You Say Is Your CHOICE. Don’t Enter Every Conversation.</a:t>
            </a:r>
          </a:p>
          <a:p>
            <a:endParaRPr lang="en-US" dirty="0"/>
          </a:p>
          <a:p>
            <a:r>
              <a:rPr lang="en-US" dirty="0"/>
              <a:t>Timothy: Hold yourself to the highest standard.</a:t>
            </a:r>
          </a:p>
          <a:p>
            <a:pPr lvl="1"/>
            <a:r>
              <a:rPr lang="en-US" dirty="0"/>
              <a:t>Be Diligent – thought, energy, and effort</a:t>
            </a:r>
          </a:p>
          <a:p>
            <a:pPr lvl="1"/>
            <a:r>
              <a:rPr lang="en-US" dirty="0"/>
              <a:t>Seek God’s Approval</a:t>
            </a:r>
          </a:p>
          <a:p>
            <a:pPr lvl="1"/>
            <a:r>
              <a:rPr lang="en-US" dirty="0"/>
              <a:t>Accurately Handle – no more and no less</a:t>
            </a:r>
          </a:p>
          <a:p>
            <a:pPr lvl="1"/>
            <a:r>
              <a:rPr lang="en-US" dirty="0"/>
              <a:t>Truth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19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827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735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574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6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098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061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00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70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558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B161-79A7-5844-9991-4A27AE04C86D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6697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57" y="1477075"/>
            <a:ext cx="8686802" cy="276084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and urge these things.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anyone teaches a different doctrine and does not agree with the sound words of our Lord Jesus Christ and the teaching that accords with godliness </a:t>
            </a:r>
            <a:r>
              <a:rPr lang="en-US" sz="3200" b="1" i="1" baseline="30000" dirty="0">
                <a:latin typeface="system-ui"/>
              </a:rPr>
              <a:t>4 </a:t>
            </a:r>
            <a:r>
              <a:rPr lang="en-US" sz="3200" i="1" dirty="0">
                <a:latin typeface="system-ui"/>
              </a:rPr>
              <a:t>he is puffed up with conceit and understands nothing</a:t>
            </a:r>
            <a:r>
              <a:rPr lang="en-US" sz="3200" dirty="0">
                <a:solidFill>
                  <a:srgbClr val="000000"/>
                </a:solidFill>
                <a:latin typeface="system-ui"/>
              </a:rPr>
              <a:t>.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Tim 6:2-3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Faith to be Passed On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685686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742089" y="1361439"/>
            <a:ext cx="5912070" cy="1263520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 is at stake?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685686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6818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742089" y="1361439"/>
            <a:ext cx="5912070" cy="1263520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Our Past </a:t>
            </a:r>
            <a:r>
              <a:rPr lang="en-US" sz="4400"/>
              <a:t>Good Work</a:t>
            </a:r>
            <a:endParaRPr lang="en-US" sz="44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685686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87410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29" y="1379264"/>
            <a:ext cx="8552793" cy="4140945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Recognize and acknowledge those with whom your words and example have a strong influence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Expand the circle of those with whom you have this influence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Actively be a mentor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Know every child here by name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you can do: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19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C5DB8-154E-F0AF-104C-7D6B9D12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3089"/>
            <a:ext cx="9144000" cy="5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0432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972331"/>
              </p:ext>
            </p:extLst>
          </p:nvPr>
        </p:nvGraphicFramePr>
        <p:xfrm>
          <a:off x="391886" y="338101"/>
          <a:ext cx="8399417" cy="50776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Sermon 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Sundays at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6:00 P.M.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Intro: Vessels for Honor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Timothy 2:21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Be Strong In God’s Grace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Timothy 2:1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Treasuring Scripture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Timothy 2:15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Escaping Entanglements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2:4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Avoiding Ungodly Influences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Refining My Speech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Calling On The Lord From A Pure Heart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2:22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Enduring All Things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2:3-13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Refreshing &amp; Encouraging One Another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2:22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Passing The Faith To The Next Generation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Correcting With Gentleness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2:24-26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Conclusion: Continuing In The Things We’ve Learned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3:14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1F2829-FD51-062B-31E2-2BFDC7E4662E}"/>
              </a:ext>
            </a:extLst>
          </p:cNvPr>
          <p:cNvSpPr/>
          <p:nvPr/>
        </p:nvSpPr>
        <p:spPr>
          <a:xfrm>
            <a:off x="415399" y="4272517"/>
            <a:ext cx="8313202" cy="32787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6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26" y="1675835"/>
            <a:ext cx="7886700" cy="3027680"/>
          </a:xfrm>
        </p:spPr>
        <p:txBody>
          <a:bodyPr>
            <a:norm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 if anyone cleanses himself from what is dishonorable, he will be a vessel for honorable use, set apart as holy, useful to the master of the house, ready for every good work.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475786"/>
            <a:ext cx="3843338" cy="701727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48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7491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57" y="1853735"/>
            <a:ext cx="6750910" cy="1158853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627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27" y="1587543"/>
            <a:ext cx="8090998" cy="2517793"/>
          </a:xfrm>
        </p:spPr>
        <p:txBody>
          <a:bodyPr>
            <a:norm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then, my child, be strengthened by the grace that is in Christ Jesus,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 what you have heard from me in the presence of many witnesses entrust to faithful men, who will be able to teach others also.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II Timothy 2:1-2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Paul’s Charge to Timothy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939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29" y="1094038"/>
            <a:ext cx="8552793" cy="414094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Command and teach these things.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no one despise you for your youth, but set the believers an example in speech, in conduct, in love, in faith, in purity.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I come, devote yourself to the public reading of Scripture, to exhortation, to teaching.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neglect the gift you have, which was given you by prophecy when the council of elders laid their hands on you.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these things, immerse yourself in them, so that all may see your progress.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a close watch on yourself and on the teaching. Persist in this, for by so doing you will save both yourself and your hearers.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 Timothy 4:11-16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Paul’s Charge to Timothy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39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7" y="1464529"/>
            <a:ext cx="8276899" cy="1168314"/>
          </a:xfrm>
        </p:spPr>
        <p:txBody>
          <a:bodyPr>
            <a:no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reminded of your sincere faith, a faith that dwelt first in your grandmother Lois and your mother Eunice and now, I am sure, dwells in you as well. 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II Tim. 1:5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 Faith Passed to Timothy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59409B7-BC69-0CFF-8ED4-F177880F43DA}"/>
              </a:ext>
            </a:extLst>
          </p:cNvPr>
          <p:cNvSpPr txBox="1">
            <a:spLocks/>
          </p:cNvSpPr>
          <p:nvPr/>
        </p:nvSpPr>
        <p:spPr>
          <a:xfrm>
            <a:off x="488728" y="2857500"/>
            <a:ext cx="8276899" cy="1168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spcBef>
                <a:spcPts val="0"/>
              </a:spcBef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as for you, continue in what you have learned and have firmly believed, knowing from whom you learned it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how from childhood you have been acquainted with the sacred writings, which are able to make you wise for salvation through faith in Christ Jesus.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II Tim. 3:14-15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4F453-82E1-68CC-B56D-5D97BA8A1E3B}"/>
              </a:ext>
            </a:extLst>
          </p:cNvPr>
          <p:cNvSpPr txBox="1"/>
          <p:nvPr/>
        </p:nvSpPr>
        <p:spPr>
          <a:xfrm>
            <a:off x="402020" y="932307"/>
            <a:ext cx="4477408" cy="46166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By his mother and grandmother: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6656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7" y="1464529"/>
            <a:ext cx="8276899" cy="1168314"/>
          </a:xfrm>
        </p:spPr>
        <p:txBody>
          <a:bodyPr>
            <a:no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this reason I remind you to fan into flame the gift of God, which is in you through the laying on of my hands,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God gave us a spirit not of fear but of power and love and self-control.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II Timothy 1:6-7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 Faith Passed to Timothy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59409B7-BC69-0CFF-8ED4-F177880F43DA}"/>
              </a:ext>
            </a:extLst>
          </p:cNvPr>
          <p:cNvSpPr txBox="1">
            <a:spLocks/>
          </p:cNvSpPr>
          <p:nvPr/>
        </p:nvSpPr>
        <p:spPr>
          <a:xfrm>
            <a:off x="528143" y="3056096"/>
            <a:ext cx="8276899" cy="1168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spcBef>
                <a:spcPts val="0"/>
              </a:spcBef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You, however, have followed my teaching, my conduct, my aim in life, my faith, my patience, my love, my steadfastness, </a:t>
            </a: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persecutions and sufferings that happened to me at Antioch, at Iconium, and at Lystra—which persecutions I endured . .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Timothy 3:10-11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4F453-82E1-68CC-B56D-5D97BA8A1E3B}"/>
              </a:ext>
            </a:extLst>
          </p:cNvPr>
          <p:cNvSpPr txBox="1"/>
          <p:nvPr/>
        </p:nvSpPr>
        <p:spPr>
          <a:xfrm>
            <a:off x="709448" y="921030"/>
            <a:ext cx="1284890" cy="46166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By Paul: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1535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29" y="1379264"/>
            <a:ext cx="8552793" cy="41409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the “Church of Christ” way of doing things</a:t>
            </a:r>
          </a:p>
          <a:p>
            <a:pPr>
              <a:spcBef>
                <a:spcPts val="0"/>
              </a:spcBef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the traditional way we have always done things</a:t>
            </a:r>
          </a:p>
          <a:p>
            <a:pPr>
              <a:spcBef>
                <a:spcPts val="0"/>
              </a:spcBef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Described by Paul throughout I and II Timothy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Faith to be Passed On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04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80" y="1180408"/>
            <a:ext cx="8805040" cy="4140945"/>
          </a:xfrm>
        </p:spPr>
        <p:txBody>
          <a:bodyPr>
            <a:noAutofit/>
          </a:bodyPr>
          <a:lstStyle/>
          <a:p>
            <a:pPr marL="571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be a good servant of Christ Jesus, being trained in the </a:t>
            </a:r>
            <a:r>
              <a:rPr lang="en-US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of the faith</a:t>
            </a:r>
            <a:r>
              <a:rPr 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of the good doctrine that you have followed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I Tim 4:6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how from childhood you have been acquainted with the sacred writings, which are able to make you wise for salvation through </a:t>
            </a:r>
            <a:r>
              <a:rPr lang="en-US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 in Christ Jesus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– II Tim 3:10-15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you may wage the good warfare, </a:t>
            </a:r>
            <a:r>
              <a:rPr lang="en-US" sz="2000" b="1" i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19 </a:t>
            </a:r>
            <a:r>
              <a:rPr lang="en-US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holding faith</a:t>
            </a:r>
            <a:r>
              <a:rPr 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and a good conscience. By rejecting this, some have made </a:t>
            </a:r>
            <a:r>
              <a:rPr lang="en-US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shipwreck of their faith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- I Tim. 1:18-19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that you may charge certain persons not to teach any different doctrine, </a:t>
            </a:r>
            <a:r>
              <a:rPr lang="en-US" sz="20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 to devote themselves to myths and endless genealogies, which promote speculations rather than </a:t>
            </a:r>
            <a:r>
              <a:rPr lang="en-US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stewardship from God that is by faith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aim of our charge is love that issues from a pure heart and a good conscience and a </a:t>
            </a:r>
            <a:r>
              <a:rPr lang="en-US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sincere faith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I Tim 1:3-5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F87031-690B-D745-9459-5BC887E09755}"/>
              </a:ext>
            </a:extLst>
          </p:cNvPr>
          <p:cNvSpPr/>
          <p:nvPr/>
        </p:nvSpPr>
        <p:spPr>
          <a:xfrm>
            <a:off x="1797268" y="88435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Faith to be Passed On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5157209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Passing the Faith to the Next Generation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BA36A-60D5-DE4E-CC62-F06362399EAC}"/>
              </a:ext>
            </a:extLst>
          </p:cNvPr>
          <p:cNvSpPr txBox="1"/>
          <p:nvPr/>
        </p:nvSpPr>
        <p:spPr>
          <a:xfrm>
            <a:off x="488730" y="690796"/>
            <a:ext cx="2136230" cy="40011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Described by Paul: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7150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4629</TotalTime>
  <Words>1097</Words>
  <Application>Microsoft Office PowerPoint</Application>
  <PresentationFormat>On-screen Show (16:10)</PresentationFormat>
  <Paragraphs>107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Times New Roman</vt:lpstr>
      <vt:lpstr>Office Theme</vt:lpstr>
      <vt:lpstr>2023 Theme</vt:lpstr>
      <vt:lpstr>PowerPoint Presentation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Passing the Faith to the Next Generation</vt:lpstr>
      <vt:lpstr>2023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Theme</dc:title>
  <dc:creator>Phillip Shumake</dc:creator>
  <cp:lastModifiedBy>Russ LaGrone</cp:lastModifiedBy>
  <cp:revision>430</cp:revision>
  <cp:lastPrinted>2022-11-19T23:16:39Z</cp:lastPrinted>
  <dcterms:created xsi:type="dcterms:W3CDTF">2022-08-19T18:53:01Z</dcterms:created>
  <dcterms:modified xsi:type="dcterms:W3CDTF">2023-06-18T19:38:03Z</dcterms:modified>
</cp:coreProperties>
</file>