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A3BDA-7088-4AA9-B6D6-5418B08C3DCF}" v="77" dt="2023-07-16T12:10:39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Allan" userId="bda11b2892568d38" providerId="LiveId" clId="{6F2A3BDA-7088-4AA9-B6D6-5418B08C3DCF}"/>
    <pc:docChg chg="undo custSel modSld">
      <pc:chgData name="Dennis Allan" userId="bda11b2892568d38" providerId="LiveId" clId="{6F2A3BDA-7088-4AA9-B6D6-5418B08C3DCF}" dt="2023-07-16T12:10:39.679" v="205" actId="255"/>
      <pc:docMkLst>
        <pc:docMk/>
      </pc:docMkLst>
      <pc:sldChg chg="addSp modSp mod delDesignElem">
        <pc:chgData name="Dennis Allan" userId="bda11b2892568d38" providerId="LiveId" clId="{6F2A3BDA-7088-4AA9-B6D6-5418B08C3DCF}" dt="2023-07-11T23:15:56.467" v="17" actId="14100"/>
        <pc:sldMkLst>
          <pc:docMk/>
          <pc:sldMk cId="3285150759" sldId="256"/>
        </pc:sldMkLst>
        <pc:spChg chg="mod">
          <ac:chgData name="Dennis Allan" userId="bda11b2892568d38" providerId="LiveId" clId="{6F2A3BDA-7088-4AA9-B6D6-5418B08C3DCF}" dt="2023-07-11T23:15:43.914" v="15" actId="1076"/>
          <ac:spMkLst>
            <pc:docMk/>
            <pc:sldMk cId="3285150759" sldId="256"/>
            <ac:spMk id="2" creationId="{9B31B11D-00C5-1180-1790-EACAD3ED08DC}"/>
          </ac:spMkLst>
        </pc:spChg>
        <pc:spChg chg="mod">
          <ac:chgData name="Dennis Allan" userId="bda11b2892568d38" providerId="LiveId" clId="{6F2A3BDA-7088-4AA9-B6D6-5418B08C3DCF}" dt="2023-07-11T23:15:56.467" v="17" actId="14100"/>
          <ac:spMkLst>
            <pc:docMk/>
            <pc:sldMk cId="3285150759" sldId="256"/>
            <ac:spMk id="3" creationId="{B41F3B9C-0F31-C8E9-B09E-C57E3ED70D13}"/>
          </ac:spMkLst>
        </pc:spChg>
        <pc:spChg chg="add">
          <ac:chgData name="Dennis Allan" userId="bda11b2892568d38" providerId="LiveId" clId="{6F2A3BDA-7088-4AA9-B6D6-5418B08C3DCF}" dt="2023-07-11T23:15:14.250" v="13" actId="26606"/>
          <ac:spMkLst>
            <pc:docMk/>
            <pc:sldMk cId="3285150759" sldId="256"/>
            <ac:spMk id="9" creationId="{0671A8AE-40A1-4631-A6B8-581AFF065482}"/>
          </ac:spMkLst>
        </pc:spChg>
        <pc:spChg chg="add">
          <ac:chgData name="Dennis Allan" userId="bda11b2892568d38" providerId="LiveId" clId="{6F2A3BDA-7088-4AA9-B6D6-5418B08C3DCF}" dt="2023-07-11T23:15:14.250" v="13" actId="26606"/>
          <ac:spMkLst>
            <pc:docMk/>
            <pc:sldMk cId="3285150759" sldId="256"/>
            <ac:spMk id="11" creationId="{AB58EF07-17C2-48CF-ABB0-EEF1F17CB8F0}"/>
          </ac:spMkLst>
        </pc:spChg>
        <pc:spChg chg="add">
          <ac:chgData name="Dennis Allan" userId="bda11b2892568d38" providerId="LiveId" clId="{6F2A3BDA-7088-4AA9-B6D6-5418B08C3DCF}" dt="2023-07-11T23:15:14.250" v="13" actId="26606"/>
          <ac:spMkLst>
            <pc:docMk/>
            <pc:sldMk cId="3285150759" sldId="256"/>
            <ac:spMk id="13" creationId="{AF2F604E-43BE-4DC3-B983-E071523364F8}"/>
          </ac:spMkLst>
        </pc:spChg>
        <pc:spChg chg="add">
          <ac:chgData name="Dennis Allan" userId="bda11b2892568d38" providerId="LiveId" clId="{6F2A3BDA-7088-4AA9-B6D6-5418B08C3DCF}" dt="2023-07-11T23:15:14.250" v="13" actId="26606"/>
          <ac:spMkLst>
            <pc:docMk/>
            <pc:sldMk cId="3285150759" sldId="256"/>
            <ac:spMk id="15" creationId="{08C9B587-E65E-4B52-B37C-ABEBB6E87928}"/>
          </ac:spMkLst>
        </pc:spChg>
        <pc:picChg chg="mod">
          <ac:chgData name="Dennis Allan" userId="bda11b2892568d38" providerId="LiveId" clId="{6F2A3BDA-7088-4AA9-B6D6-5418B08C3DCF}" dt="2023-07-11T23:15:14.250" v="13" actId="26606"/>
          <ac:picMkLst>
            <pc:docMk/>
            <pc:sldMk cId="3285150759" sldId="256"/>
            <ac:picMk id="4" creationId="{50580B66-9519-DE48-DB23-C7FA0B522C94}"/>
          </ac:picMkLst>
        </pc:picChg>
      </pc:sldChg>
      <pc:sldChg chg="addSp modSp mod delDesignElem">
        <pc:chgData name="Dennis Allan" userId="bda11b2892568d38" providerId="LiveId" clId="{6F2A3BDA-7088-4AA9-B6D6-5418B08C3DCF}" dt="2023-07-11T23:16:50.583" v="23" actId="255"/>
        <pc:sldMkLst>
          <pc:docMk/>
          <pc:sldMk cId="187008121" sldId="257"/>
        </pc:sldMkLst>
        <pc:spChg chg="mod">
          <ac:chgData name="Dennis Allan" userId="bda11b2892568d38" providerId="LiveId" clId="{6F2A3BDA-7088-4AA9-B6D6-5418B08C3DCF}" dt="2023-07-11T23:16:30.274" v="19" actId="1076"/>
          <ac:spMkLst>
            <pc:docMk/>
            <pc:sldMk cId="187008121" sldId="257"/>
            <ac:spMk id="2" creationId="{5B296579-A352-8D9D-AABE-12BEEBD1F4B7}"/>
          </ac:spMkLst>
        </pc:spChg>
        <pc:spChg chg="mod">
          <ac:chgData name="Dennis Allan" userId="bda11b2892568d38" providerId="LiveId" clId="{6F2A3BDA-7088-4AA9-B6D6-5418B08C3DCF}" dt="2023-07-11T23:16:50.583" v="23" actId="255"/>
          <ac:spMkLst>
            <pc:docMk/>
            <pc:sldMk cId="187008121" sldId="257"/>
            <ac:spMk id="3" creationId="{7EBEED58-B69A-8276-7948-F8F970C97A4E}"/>
          </ac:spMkLst>
        </pc:spChg>
        <pc:spChg chg="add">
          <ac:chgData name="Dennis Allan" userId="bda11b2892568d38" providerId="LiveId" clId="{6F2A3BDA-7088-4AA9-B6D6-5418B08C3DCF}" dt="2023-07-11T23:16:20.654" v="18" actId="26606"/>
          <ac:spMkLst>
            <pc:docMk/>
            <pc:sldMk cId="187008121" sldId="257"/>
            <ac:spMk id="22" creationId="{5396781C-32A1-4FDA-A83B-A7FF8C1B1E99}"/>
          </ac:spMkLst>
        </pc:spChg>
        <pc:grpChg chg="add">
          <ac:chgData name="Dennis Allan" userId="bda11b2892568d38" providerId="LiveId" clId="{6F2A3BDA-7088-4AA9-B6D6-5418B08C3DCF}" dt="2023-07-11T23:16:20.654" v="18" actId="26606"/>
          <ac:grpSpMkLst>
            <pc:docMk/>
            <pc:sldMk cId="187008121" sldId="257"/>
            <ac:grpSpMk id="24" creationId="{54A1C8FD-E5B7-4BEC-A74A-A55FB8EA7CFE}"/>
          </ac:grpSpMkLst>
        </pc:grpChg>
        <pc:picChg chg="mod ord">
          <ac:chgData name="Dennis Allan" userId="bda11b2892568d38" providerId="LiveId" clId="{6F2A3BDA-7088-4AA9-B6D6-5418B08C3DCF}" dt="2023-07-11T23:16:20.654" v="18" actId="26606"/>
          <ac:picMkLst>
            <pc:docMk/>
            <pc:sldMk cId="187008121" sldId="257"/>
            <ac:picMk id="17" creationId="{4613CF08-33BB-A534-888B-62B2833AD361}"/>
          </ac:picMkLst>
        </pc:picChg>
      </pc:sldChg>
      <pc:sldChg chg="modSp mod setBg delDesignElem">
        <pc:chgData name="Dennis Allan" userId="bda11b2892568d38" providerId="LiveId" clId="{6F2A3BDA-7088-4AA9-B6D6-5418B08C3DCF}" dt="2023-07-11T23:18:56.705" v="33" actId="14100"/>
        <pc:sldMkLst>
          <pc:docMk/>
          <pc:sldMk cId="3100981320" sldId="258"/>
        </pc:sldMkLst>
        <pc:spChg chg="mod">
          <ac:chgData name="Dennis Allan" userId="bda11b2892568d38" providerId="LiveId" clId="{6F2A3BDA-7088-4AA9-B6D6-5418B08C3DCF}" dt="2023-07-11T23:18:36.068" v="31" actId="2711"/>
          <ac:spMkLst>
            <pc:docMk/>
            <pc:sldMk cId="3100981320" sldId="258"/>
            <ac:spMk id="2" creationId="{EB419CB7-CEC5-1EF0-6E6D-1B5FE54840CF}"/>
          </ac:spMkLst>
        </pc:spChg>
        <pc:spChg chg="mod">
          <ac:chgData name="Dennis Allan" userId="bda11b2892568d38" providerId="LiveId" clId="{6F2A3BDA-7088-4AA9-B6D6-5418B08C3DCF}" dt="2023-07-11T23:18:03.512" v="28" actId="14100"/>
          <ac:spMkLst>
            <pc:docMk/>
            <pc:sldMk cId="3100981320" sldId="258"/>
            <ac:spMk id="7" creationId="{8AA5D309-C3AE-1E08-A6EA-73AB489AC8AA}"/>
          </ac:spMkLst>
        </pc:spChg>
        <pc:spChg chg="mod">
          <ac:chgData name="Dennis Allan" userId="bda11b2892568d38" providerId="LiveId" clId="{6F2A3BDA-7088-4AA9-B6D6-5418B08C3DCF}" dt="2023-07-11T23:18:19.280" v="30" actId="14100"/>
          <ac:spMkLst>
            <pc:docMk/>
            <pc:sldMk cId="3100981320" sldId="258"/>
            <ac:spMk id="14" creationId="{F4FBCFFA-594B-0E3B-2718-D64C0658434E}"/>
          </ac:spMkLst>
        </pc:spChg>
        <pc:spChg chg="mod">
          <ac:chgData name="Dennis Allan" userId="bda11b2892568d38" providerId="LiveId" clId="{6F2A3BDA-7088-4AA9-B6D6-5418B08C3DCF}" dt="2023-07-11T23:18:19.280" v="30" actId="14100"/>
          <ac:spMkLst>
            <pc:docMk/>
            <pc:sldMk cId="3100981320" sldId="258"/>
            <ac:spMk id="16" creationId="{0AC3CEBE-68F8-339E-49C9-7A16AF2AF501}"/>
          </ac:spMkLst>
        </pc:spChg>
        <pc:spChg chg="mod">
          <ac:chgData name="Dennis Allan" userId="bda11b2892568d38" providerId="LiveId" clId="{6F2A3BDA-7088-4AA9-B6D6-5418B08C3DCF}" dt="2023-07-11T23:18:19.280" v="30" actId="14100"/>
          <ac:spMkLst>
            <pc:docMk/>
            <pc:sldMk cId="3100981320" sldId="258"/>
            <ac:spMk id="23" creationId="{366E1D4F-5CA9-ED06-218C-1F10E296A858}"/>
          </ac:spMkLst>
        </pc:spChg>
        <pc:spChg chg="mod">
          <ac:chgData name="Dennis Allan" userId="bda11b2892568d38" providerId="LiveId" clId="{6F2A3BDA-7088-4AA9-B6D6-5418B08C3DCF}" dt="2023-07-11T23:18:19.280" v="30" actId="14100"/>
          <ac:spMkLst>
            <pc:docMk/>
            <pc:sldMk cId="3100981320" sldId="258"/>
            <ac:spMk id="24" creationId="{CA33C151-C577-201F-3D4B-A64C4A217BE2}"/>
          </ac:spMkLst>
        </pc:spChg>
        <pc:picChg chg="mod">
          <ac:chgData name="Dennis Allan" userId="bda11b2892568d38" providerId="LiveId" clId="{6F2A3BDA-7088-4AA9-B6D6-5418B08C3DCF}" dt="2023-07-11T23:18:56.705" v="33" actId="14100"/>
          <ac:picMkLst>
            <pc:docMk/>
            <pc:sldMk cId="3100981320" sldId="258"/>
            <ac:picMk id="20" creationId="{2283A78C-2050-D7BC-197D-FF8CC1918599}"/>
          </ac:picMkLst>
        </pc:picChg>
      </pc:sldChg>
      <pc:sldChg chg="addSp delSp modSp mod setBg modAnim delDesignElem">
        <pc:chgData name="Dennis Allan" userId="bda11b2892568d38" providerId="LiveId" clId="{6F2A3BDA-7088-4AA9-B6D6-5418B08C3DCF}" dt="2023-07-11T23:26:47.291" v="100" actId="14100"/>
        <pc:sldMkLst>
          <pc:docMk/>
          <pc:sldMk cId="2073350241" sldId="259"/>
        </pc:sldMkLst>
        <pc:spChg chg="mod">
          <ac:chgData name="Dennis Allan" userId="bda11b2892568d38" providerId="LiveId" clId="{6F2A3BDA-7088-4AA9-B6D6-5418B08C3DCF}" dt="2023-07-11T23:21:58.635" v="61" actId="1035"/>
          <ac:spMkLst>
            <pc:docMk/>
            <pc:sldMk cId="2073350241" sldId="259"/>
            <ac:spMk id="2" creationId="{B0099485-3A87-5F20-F5CC-63073F58DABB}"/>
          </ac:spMkLst>
        </pc:spChg>
        <pc:spChg chg="mod">
          <ac:chgData name="Dennis Allan" userId="bda11b2892568d38" providerId="LiveId" clId="{6F2A3BDA-7088-4AA9-B6D6-5418B08C3DCF}" dt="2023-07-11T23:21:28.102" v="55" actId="1076"/>
          <ac:spMkLst>
            <pc:docMk/>
            <pc:sldMk cId="2073350241" sldId="259"/>
            <ac:spMk id="3" creationId="{FFC7B112-96E2-14DC-2CE6-8944FDC6072C}"/>
          </ac:spMkLst>
        </pc:spChg>
        <pc:spChg chg="add mod">
          <ac:chgData name="Dennis Allan" userId="bda11b2892568d38" providerId="LiveId" clId="{6F2A3BDA-7088-4AA9-B6D6-5418B08C3DCF}" dt="2023-07-11T23:26:47.291" v="100" actId="14100"/>
          <ac:spMkLst>
            <pc:docMk/>
            <pc:sldMk cId="2073350241" sldId="259"/>
            <ac:spMk id="5" creationId="{6148F962-35FF-EDD4-A6B6-C9599004C86A}"/>
          </ac:spMkLst>
        </pc:spChg>
        <pc:spChg chg="del">
          <ac:chgData name="Dennis Allan" userId="bda11b2892568d38" providerId="LiveId" clId="{6F2A3BDA-7088-4AA9-B6D6-5418B08C3DCF}" dt="2023-07-11T23:20:18.516" v="46" actId="478"/>
          <ac:spMkLst>
            <pc:docMk/>
            <pc:sldMk cId="2073350241" sldId="259"/>
            <ac:spMk id="6" creationId="{866EC32B-50E9-7E02-8CED-A0265261DE4A}"/>
          </ac:spMkLst>
        </pc:spChg>
        <pc:spChg chg="add">
          <ac:chgData name="Dennis Allan" userId="bda11b2892568d38" providerId="LiveId" clId="{6F2A3BDA-7088-4AA9-B6D6-5418B08C3DCF}" dt="2023-07-11T23:20:37.475" v="47" actId="26606"/>
          <ac:spMkLst>
            <pc:docMk/>
            <pc:sldMk cId="2073350241" sldId="259"/>
            <ac:spMk id="9" creationId="{9AA72BD9-2C5A-4EDC-931F-5AA08EACA0F3}"/>
          </ac:spMkLst>
        </pc:spChg>
        <pc:spChg chg="add">
          <ac:chgData name="Dennis Allan" userId="bda11b2892568d38" providerId="LiveId" clId="{6F2A3BDA-7088-4AA9-B6D6-5418B08C3DCF}" dt="2023-07-11T23:20:37.475" v="47" actId="26606"/>
          <ac:spMkLst>
            <pc:docMk/>
            <pc:sldMk cId="2073350241" sldId="259"/>
            <ac:spMk id="11" creationId="{DD3981AC-7B61-4947-BCF3-F7AA7FA385B9}"/>
          </ac:spMkLst>
        </pc:spChg>
        <pc:spChg chg="add">
          <ac:chgData name="Dennis Allan" userId="bda11b2892568d38" providerId="LiveId" clId="{6F2A3BDA-7088-4AA9-B6D6-5418B08C3DCF}" dt="2023-07-11T23:20:37.475" v="47" actId="26606"/>
          <ac:spMkLst>
            <pc:docMk/>
            <pc:sldMk cId="2073350241" sldId="259"/>
            <ac:spMk id="13" creationId="{55D4142C-5077-457F-A6AD-3FECFDB39685}"/>
          </ac:spMkLst>
        </pc:spChg>
        <pc:spChg chg="add">
          <ac:chgData name="Dennis Allan" userId="bda11b2892568d38" providerId="LiveId" clId="{6F2A3BDA-7088-4AA9-B6D6-5418B08C3DCF}" dt="2023-07-11T23:20:37.475" v="47" actId="26606"/>
          <ac:spMkLst>
            <pc:docMk/>
            <pc:sldMk cId="2073350241" sldId="259"/>
            <ac:spMk id="15" creationId="{7A5F0580-5EE9-419F-96EE-B6529EF6E7D0}"/>
          </ac:spMkLst>
        </pc:spChg>
        <pc:picChg chg="mod">
          <ac:chgData name="Dennis Allan" userId="bda11b2892568d38" providerId="LiveId" clId="{6F2A3BDA-7088-4AA9-B6D6-5418B08C3DCF}" dt="2023-07-11T23:20:37.475" v="47" actId="26606"/>
          <ac:picMkLst>
            <pc:docMk/>
            <pc:sldMk cId="2073350241" sldId="259"/>
            <ac:picMk id="4" creationId="{2989FE5A-DD17-3279-68DF-3B800C9AA54D}"/>
          </ac:picMkLst>
        </pc:picChg>
      </pc:sldChg>
      <pc:sldChg chg="addSp delSp modSp mod delDesignElem">
        <pc:chgData name="Dennis Allan" userId="bda11b2892568d38" providerId="LiveId" clId="{6F2A3BDA-7088-4AA9-B6D6-5418B08C3DCF}" dt="2023-07-11T23:22:49.026" v="69" actId="14100"/>
        <pc:sldMkLst>
          <pc:docMk/>
          <pc:sldMk cId="1951236014" sldId="260"/>
        </pc:sldMkLst>
        <pc:spChg chg="mod">
          <ac:chgData name="Dennis Allan" userId="bda11b2892568d38" providerId="LiveId" clId="{6F2A3BDA-7088-4AA9-B6D6-5418B08C3DCF}" dt="2023-07-11T23:22:35.622" v="66" actId="1076"/>
          <ac:spMkLst>
            <pc:docMk/>
            <pc:sldMk cId="1951236014" sldId="260"/>
            <ac:spMk id="2" creationId="{5ED8D833-8114-41F7-6645-97E44E4765E0}"/>
          </ac:spMkLst>
        </pc:spChg>
        <pc:spChg chg="mod">
          <ac:chgData name="Dennis Allan" userId="bda11b2892568d38" providerId="LiveId" clId="{6F2A3BDA-7088-4AA9-B6D6-5418B08C3DCF}" dt="2023-07-11T23:22:49.026" v="69" actId="14100"/>
          <ac:spMkLst>
            <pc:docMk/>
            <pc:sldMk cId="1951236014" sldId="260"/>
            <ac:spMk id="3" creationId="{27410B5B-4EF9-B0CE-9851-69E8EE7C6D75}"/>
          </ac:spMkLst>
        </pc:spChg>
        <pc:spChg chg="add del">
          <ac:chgData name="Dennis Allan" userId="bda11b2892568d38" providerId="LiveId" clId="{6F2A3BDA-7088-4AA9-B6D6-5418B08C3DCF}" dt="2023-07-11T23:22:24.585" v="64" actId="26606"/>
          <ac:spMkLst>
            <pc:docMk/>
            <pc:sldMk cId="1951236014" sldId="260"/>
            <ac:spMk id="9" creationId="{21A75659-5A6F-4F77-9679-678A00B9D8DC}"/>
          </ac:spMkLst>
        </pc:spChg>
        <pc:spChg chg="add del">
          <ac:chgData name="Dennis Allan" userId="bda11b2892568d38" providerId="LiveId" clId="{6F2A3BDA-7088-4AA9-B6D6-5418B08C3DCF}" dt="2023-07-11T23:22:24.585" v="64" actId="26606"/>
          <ac:spMkLst>
            <pc:docMk/>
            <pc:sldMk cId="1951236014" sldId="260"/>
            <ac:spMk id="11" creationId="{E30A3A45-140E-431E-AED0-07EF836310B3}"/>
          </ac:spMkLst>
        </pc:spChg>
        <pc:spChg chg="add del">
          <ac:chgData name="Dennis Allan" userId="bda11b2892568d38" providerId="LiveId" clId="{6F2A3BDA-7088-4AA9-B6D6-5418B08C3DCF}" dt="2023-07-11T23:22:24.585" v="64" actId="26606"/>
          <ac:spMkLst>
            <pc:docMk/>
            <pc:sldMk cId="1951236014" sldId="260"/>
            <ac:spMk id="13" creationId="{55D4142C-5077-457F-A6AD-3FECFDB39685}"/>
          </ac:spMkLst>
        </pc:spChg>
        <pc:spChg chg="add del">
          <ac:chgData name="Dennis Allan" userId="bda11b2892568d38" providerId="LiveId" clId="{6F2A3BDA-7088-4AA9-B6D6-5418B08C3DCF}" dt="2023-07-11T23:22:24.585" v="64" actId="26606"/>
          <ac:spMkLst>
            <pc:docMk/>
            <pc:sldMk cId="1951236014" sldId="260"/>
            <ac:spMk id="15" creationId="{7A5F0580-5EE9-419F-96EE-B6529EF6E7D0}"/>
          </ac:spMkLst>
        </pc:spChg>
        <pc:spChg chg="add">
          <ac:chgData name="Dennis Allan" userId="bda11b2892568d38" providerId="LiveId" clId="{6F2A3BDA-7088-4AA9-B6D6-5418B08C3DCF}" dt="2023-07-11T23:22:24.585" v="64" actId="26606"/>
          <ac:spMkLst>
            <pc:docMk/>
            <pc:sldMk cId="1951236014" sldId="260"/>
            <ac:spMk id="20" creationId="{B95B9BA8-1D69-4796-85F5-B6D0BD52354B}"/>
          </ac:spMkLst>
        </pc:spChg>
        <pc:grpChg chg="add">
          <ac:chgData name="Dennis Allan" userId="bda11b2892568d38" providerId="LiveId" clId="{6F2A3BDA-7088-4AA9-B6D6-5418B08C3DCF}" dt="2023-07-11T23:22:24.585" v="64" actId="26606"/>
          <ac:grpSpMkLst>
            <pc:docMk/>
            <pc:sldMk cId="1951236014" sldId="260"/>
            <ac:grpSpMk id="22" creationId="{23705FF7-CAB4-430F-A07B-AF2245F17F1C}"/>
          </ac:grpSpMkLst>
        </pc:grpChg>
        <pc:picChg chg="mod ord">
          <ac:chgData name="Dennis Allan" userId="bda11b2892568d38" providerId="LiveId" clId="{6F2A3BDA-7088-4AA9-B6D6-5418B08C3DCF}" dt="2023-07-11T23:22:31.569" v="65" actId="14100"/>
          <ac:picMkLst>
            <pc:docMk/>
            <pc:sldMk cId="1951236014" sldId="260"/>
            <ac:picMk id="4" creationId="{F55F19FF-FAE5-58F5-915A-CC57E5F0A62D}"/>
          </ac:picMkLst>
        </pc:picChg>
      </pc:sldChg>
      <pc:sldChg chg="addSp modSp mod delDesignElem">
        <pc:chgData name="Dennis Allan" userId="bda11b2892568d38" providerId="LiveId" clId="{6F2A3BDA-7088-4AA9-B6D6-5418B08C3DCF}" dt="2023-07-11T23:24:10.783" v="82" actId="14100"/>
        <pc:sldMkLst>
          <pc:docMk/>
          <pc:sldMk cId="2796740265" sldId="262"/>
        </pc:sldMkLst>
        <pc:spChg chg="mod">
          <ac:chgData name="Dennis Allan" userId="bda11b2892568d38" providerId="LiveId" clId="{6F2A3BDA-7088-4AA9-B6D6-5418B08C3DCF}" dt="2023-07-11T23:23:44.860" v="78" actId="1036"/>
          <ac:spMkLst>
            <pc:docMk/>
            <pc:sldMk cId="2796740265" sldId="262"/>
            <ac:spMk id="2" creationId="{5ED8D833-8114-41F7-6645-97E44E4765E0}"/>
          </ac:spMkLst>
        </pc:spChg>
        <pc:spChg chg="mod">
          <ac:chgData name="Dennis Allan" userId="bda11b2892568d38" providerId="LiveId" clId="{6F2A3BDA-7088-4AA9-B6D6-5418B08C3DCF}" dt="2023-07-11T23:24:10.783" v="82" actId="14100"/>
          <ac:spMkLst>
            <pc:docMk/>
            <pc:sldMk cId="2796740265" sldId="262"/>
            <ac:spMk id="3" creationId="{27410B5B-4EF9-B0CE-9851-69E8EE7C6D75}"/>
          </ac:spMkLst>
        </pc:spChg>
        <pc:spChg chg="add">
          <ac:chgData name="Dennis Allan" userId="bda11b2892568d38" providerId="LiveId" clId="{6F2A3BDA-7088-4AA9-B6D6-5418B08C3DCF}" dt="2023-07-11T23:23:08.456" v="72" actId="26606"/>
          <ac:spMkLst>
            <pc:docMk/>
            <pc:sldMk cId="2796740265" sldId="262"/>
            <ac:spMk id="9" creationId="{9AA72BD9-2C5A-4EDC-931F-5AA08EACA0F3}"/>
          </ac:spMkLst>
        </pc:spChg>
        <pc:spChg chg="add">
          <ac:chgData name="Dennis Allan" userId="bda11b2892568d38" providerId="LiveId" clId="{6F2A3BDA-7088-4AA9-B6D6-5418B08C3DCF}" dt="2023-07-11T23:23:08.456" v="72" actId="26606"/>
          <ac:spMkLst>
            <pc:docMk/>
            <pc:sldMk cId="2796740265" sldId="262"/>
            <ac:spMk id="11" creationId="{DD3981AC-7B61-4947-BCF3-F7AA7FA385B9}"/>
          </ac:spMkLst>
        </pc:spChg>
        <pc:spChg chg="add">
          <ac:chgData name="Dennis Allan" userId="bda11b2892568d38" providerId="LiveId" clId="{6F2A3BDA-7088-4AA9-B6D6-5418B08C3DCF}" dt="2023-07-11T23:23:08.456" v="72" actId="26606"/>
          <ac:spMkLst>
            <pc:docMk/>
            <pc:sldMk cId="2796740265" sldId="262"/>
            <ac:spMk id="13" creationId="{55D4142C-5077-457F-A6AD-3FECFDB39685}"/>
          </ac:spMkLst>
        </pc:spChg>
        <pc:spChg chg="add">
          <ac:chgData name="Dennis Allan" userId="bda11b2892568d38" providerId="LiveId" clId="{6F2A3BDA-7088-4AA9-B6D6-5418B08C3DCF}" dt="2023-07-11T23:23:08.456" v="72" actId="26606"/>
          <ac:spMkLst>
            <pc:docMk/>
            <pc:sldMk cId="2796740265" sldId="262"/>
            <ac:spMk id="15" creationId="{7A5F0580-5EE9-419F-96EE-B6529EF6E7D0}"/>
          </ac:spMkLst>
        </pc:spChg>
        <pc:picChg chg="mod">
          <ac:chgData name="Dennis Allan" userId="bda11b2892568d38" providerId="LiveId" clId="{6F2A3BDA-7088-4AA9-B6D6-5418B08C3DCF}" dt="2023-07-11T23:23:08.456" v="72" actId="26606"/>
          <ac:picMkLst>
            <pc:docMk/>
            <pc:sldMk cId="2796740265" sldId="262"/>
            <ac:picMk id="4" creationId="{A3766D0D-017D-1CC4-3392-95E4FF5DE622}"/>
          </ac:picMkLst>
        </pc:picChg>
      </pc:sldChg>
      <pc:sldChg chg="addSp modSp mod modAnim delDesignElem">
        <pc:chgData name="Dennis Allan" userId="bda11b2892568d38" providerId="LiveId" clId="{6F2A3BDA-7088-4AA9-B6D6-5418B08C3DCF}" dt="2023-07-11T23:47:16.312" v="175" actId="1076"/>
        <pc:sldMkLst>
          <pc:docMk/>
          <pc:sldMk cId="1949160457" sldId="263"/>
        </pc:sldMkLst>
        <pc:spChg chg="mod">
          <ac:chgData name="Dennis Allan" userId="bda11b2892568d38" providerId="LiveId" clId="{6F2A3BDA-7088-4AA9-B6D6-5418B08C3DCF}" dt="2023-07-11T23:28:02.181" v="107" actId="255"/>
          <ac:spMkLst>
            <pc:docMk/>
            <pc:sldMk cId="1949160457" sldId="263"/>
            <ac:spMk id="2" creationId="{5ED8D833-8114-41F7-6645-97E44E4765E0}"/>
          </ac:spMkLst>
        </pc:spChg>
        <pc:spChg chg="add mod">
          <ac:chgData name="Dennis Allan" userId="bda11b2892568d38" providerId="LiveId" clId="{6F2A3BDA-7088-4AA9-B6D6-5418B08C3DCF}" dt="2023-07-11T23:47:16.312" v="175" actId="1076"/>
          <ac:spMkLst>
            <pc:docMk/>
            <pc:sldMk cId="1949160457" sldId="263"/>
            <ac:spMk id="5" creationId="{A8F64D8C-CEDE-C182-AC08-314BFDD03C8F}"/>
          </ac:spMkLst>
        </pc:spChg>
        <pc:picChg chg="mod">
          <ac:chgData name="Dennis Allan" userId="bda11b2892568d38" providerId="LiveId" clId="{6F2A3BDA-7088-4AA9-B6D6-5418B08C3DCF}" dt="2023-07-11T23:25:36.260" v="96" actId="14100"/>
          <ac:picMkLst>
            <pc:docMk/>
            <pc:sldMk cId="1949160457" sldId="263"/>
            <ac:picMk id="4" creationId="{7E7B7D44-211D-F140-E037-849841FB5210}"/>
          </ac:picMkLst>
        </pc:picChg>
      </pc:sldChg>
      <pc:sldChg chg="addSp modSp mod modAnim delDesignElem">
        <pc:chgData name="Dennis Allan" userId="bda11b2892568d38" providerId="LiveId" clId="{6F2A3BDA-7088-4AA9-B6D6-5418B08C3DCF}" dt="2023-07-11T23:27:35.765" v="105" actId="20577"/>
        <pc:sldMkLst>
          <pc:docMk/>
          <pc:sldMk cId="2536886648" sldId="264"/>
        </pc:sldMkLst>
        <pc:spChg chg="mod">
          <ac:chgData name="Dennis Allan" userId="bda11b2892568d38" providerId="LiveId" clId="{6F2A3BDA-7088-4AA9-B6D6-5418B08C3DCF}" dt="2023-07-11T23:27:35.765" v="105" actId="20577"/>
          <ac:spMkLst>
            <pc:docMk/>
            <pc:sldMk cId="2536886648" sldId="264"/>
            <ac:spMk id="2" creationId="{5ED8D833-8114-41F7-6645-97E44E4765E0}"/>
          </ac:spMkLst>
        </pc:spChg>
        <pc:spChg chg="mod">
          <ac:chgData name="Dennis Allan" userId="bda11b2892568d38" providerId="LiveId" clId="{6F2A3BDA-7088-4AA9-B6D6-5418B08C3DCF}" dt="2023-07-11T23:25:13.302" v="93" actId="255"/>
          <ac:spMkLst>
            <pc:docMk/>
            <pc:sldMk cId="2536886648" sldId="264"/>
            <ac:spMk id="3" creationId="{27410B5B-4EF9-B0CE-9851-69E8EE7C6D75}"/>
          </ac:spMkLst>
        </pc:spChg>
        <pc:spChg chg="add mod">
          <ac:chgData name="Dennis Allan" userId="bda11b2892568d38" providerId="LiveId" clId="{6F2A3BDA-7088-4AA9-B6D6-5418B08C3DCF}" dt="2023-07-11T23:27:04.025" v="102" actId="1076"/>
          <ac:spMkLst>
            <pc:docMk/>
            <pc:sldMk cId="2536886648" sldId="264"/>
            <ac:spMk id="5" creationId="{7E78FA55-4195-7781-078F-C07F0FB99CB6}"/>
          </ac:spMkLst>
        </pc:spChg>
        <pc:spChg chg="add">
          <ac:chgData name="Dennis Allan" userId="bda11b2892568d38" providerId="LiveId" clId="{6F2A3BDA-7088-4AA9-B6D6-5418B08C3DCF}" dt="2023-07-11T23:24:26.813" v="83" actId="26606"/>
          <ac:spMkLst>
            <pc:docMk/>
            <pc:sldMk cId="2536886648" sldId="264"/>
            <ac:spMk id="9" creationId="{526E0BFB-CDF1-4990-8C11-AC849311E0A8}"/>
          </ac:spMkLst>
        </pc:spChg>
        <pc:spChg chg="add">
          <ac:chgData name="Dennis Allan" userId="bda11b2892568d38" providerId="LiveId" clId="{6F2A3BDA-7088-4AA9-B6D6-5418B08C3DCF}" dt="2023-07-11T23:24:26.813" v="83" actId="26606"/>
          <ac:spMkLst>
            <pc:docMk/>
            <pc:sldMk cId="2536886648" sldId="264"/>
            <ac:spMk id="11" creationId="{6069A1F8-9BEB-4786-9694-FC48B2D75D21}"/>
          </ac:spMkLst>
        </pc:spChg>
        <pc:spChg chg="add">
          <ac:chgData name="Dennis Allan" userId="bda11b2892568d38" providerId="LiveId" clId="{6F2A3BDA-7088-4AA9-B6D6-5418B08C3DCF}" dt="2023-07-11T23:24:26.813" v="83" actId="26606"/>
          <ac:spMkLst>
            <pc:docMk/>
            <pc:sldMk cId="2536886648" sldId="264"/>
            <ac:spMk id="13" creationId="{AF2F604E-43BE-4DC3-B983-E071523364F8}"/>
          </ac:spMkLst>
        </pc:spChg>
        <pc:spChg chg="add">
          <ac:chgData name="Dennis Allan" userId="bda11b2892568d38" providerId="LiveId" clId="{6F2A3BDA-7088-4AA9-B6D6-5418B08C3DCF}" dt="2023-07-11T23:24:26.813" v="83" actId="26606"/>
          <ac:spMkLst>
            <pc:docMk/>
            <pc:sldMk cId="2536886648" sldId="264"/>
            <ac:spMk id="15" creationId="{08C9B587-E65E-4B52-B37C-ABEBB6E87928}"/>
          </ac:spMkLst>
        </pc:spChg>
        <pc:picChg chg="mod">
          <ac:chgData name="Dennis Allan" userId="bda11b2892568d38" providerId="LiveId" clId="{6F2A3BDA-7088-4AA9-B6D6-5418B08C3DCF}" dt="2023-07-11T23:24:26.813" v="83" actId="26606"/>
          <ac:picMkLst>
            <pc:docMk/>
            <pc:sldMk cId="2536886648" sldId="264"/>
            <ac:picMk id="4" creationId="{292447F7-4BA7-0A66-5569-F6D5ABC6A104}"/>
          </ac:picMkLst>
        </pc:picChg>
      </pc:sldChg>
      <pc:sldChg chg="modSp mod delDesignElem">
        <pc:chgData name="Dennis Allan" userId="bda11b2892568d38" providerId="LiveId" clId="{6F2A3BDA-7088-4AA9-B6D6-5418B08C3DCF}" dt="2023-07-11T23:29:02.470" v="118" actId="14100"/>
        <pc:sldMkLst>
          <pc:docMk/>
          <pc:sldMk cId="692997344" sldId="265"/>
        </pc:sldMkLst>
        <pc:spChg chg="mod">
          <ac:chgData name="Dennis Allan" userId="bda11b2892568d38" providerId="LiveId" clId="{6F2A3BDA-7088-4AA9-B6D6-5418B08C3DCF}" dt="2023-07-11T23:28:22.729" v="110" actId="1076"/>
          <ac:spMkLst>
            <pc:docMk/>
            <pc:sldMk cId="692997344" sldId="265"/>
            <ac:spMk id="2" creationId="{68638FD4-D5FF-C668-3CFC-284D25DA8759}"/>
          </ac:spMkLst>
        </pc:spChg>
        <pc:spChg chg="mod">
          <ac:chgData name="Dennis Allan" userId="bda11b2892568d38" providerId="LiveId" clId="{6F2A3BDA-7088-4AA9-B6D6-5418B08C3DCF}" dt="2023-07-11T23:29:02.470" v="118" actId="14100"/>
          <ac:spMkLst>
            <pc:docMk/>
            <pc:sldMk cId="692997344" sldId="265"/>
            <ac:spMk id="3" creationId="{E2816ACD-A1D3-C37D-FF3F-CED40569526F}"/>
          </ac:spMkLst>
        </pc:spChg>
        <pc:picChg chg="mod">
          <ac:chgData name="Dennis Allan" userId="bda11b2892568d38" providerId="LiveId" clId="{6F2A3BDA-7088-4AA9-B6D6-5418B08C3DCF}" dt="2023-07-11T23:28:16.944" v="109" actId="14100"/>
          <ac:picMkLst>
            <pc:docMk/>
            <pc:sldMk cId="692997344" sldId="265"/>
            <ac:picMk id="4" creationId="{9CECF5B5-040A-C026-E0A3-7CAB723F7CE7}"/>
          </ac:picMkLst>
        </pc:picChg>
      </pc:sldChg>
      <pc:sldChg chg="modSp mod delDesignElem">
        <pc:chgData name="Dennis Allan" userId="bda11b2892568d38" providerId="LiveId" clId="{6F2A3BDA-7088-4AA9-B6D6-5418B08C3DCF}" dt="2023-07-11T23:30:21.532" v="124" actId="255"/>
        <pc:sldMkLst>
          <pc:docMk/>
          <pc:sldMk cId="1677957678" sldId="266"/>
        </pc:sldMkLst>
        <pc:spChg chg="mod">
          <ac:chgData name="Dennis Allan" userId="bda11b2892568d38" providerId="LiveId" clId="{6F2A3BDA-7088-4AA9-B6D6-5418B08C3DCF}" dt="2023-07-11T23:30:21.532" v="124" actId="255"/>
          <ac:spMkLst>
            <pc:docMk/>
            <pc:sldMk cId="1677957678" sldId="266"/>
            <ac:spMk id="3" creationId="{32F0C0B3-CE67-E449-E5E6-CE43C93BBDF2}"/>
          </ac:spMkLst>
        </pc:spChg>
      </pc:sldChg>
      <pc:sldChg chg="modSp mod delDesignElem">
        <pc:chgData name="Dennis Allan" userId="bda11b2892568d38" providerId="LiveId" clId="{6F2A3BDA-7088-4AA9-B6D6-5418B08C3DCF}" dt="2023-07-16T12:09:09.249" v="200" actId="20577"/>
        <pc:sldMkLst>
          <pc:docMk/>
          <pc:sldMk cId="3013300952" sldId="267"/>
        </pc:sldMkLst>
        <pc:spChg chg="mod">
          <ac:chgData name="Dennis Allan" userId="bda11b2892568d38" providerId="LiveId" clId="{6F2A3BDA-7088-4AA9-B6D6-5418B08C3DCF}" dt="2023-07-11T23:30:55.125" v="125" actId="2711"/>
          <ac:spMkLst>
            <pc:docMk/>
            <pc:sldMk cId="3013300952" sldId="267"/>
            <ac:spMk id="2" creationId="{597F7CA7-D92E-3742-237A-8813469BB815}"/>
          </ac:spMkLst>
        </pc:spChg>
        <pc:spChg chg="mod">
          <ac:chgData name="Dennis Allan" userId="bda11b2892568d38" providerId="LiveId" clId="{6F2A3BDA-7088-4AA9-B6D6-5418B08C3DCF}" dt="2023-07-16T12:09:09.249" v="200" actId="20577"/>
          <ac:spMkLst>
            <pc:docMk/>
            <pc:sldMk cId="3013300952" sldId="267"/>
            <ac:spMk id="3" creationId="{6EA49028-EB6C-73B1-EA3A-6F7CD8320D7B}"/>
          </ac:spMkLst>
        </pc:spChg>
      </pc:sldChg>
      <pc:sldChg chg="modSp mod modAnim delDesignElem">
        <pc:chgData name="Dennis Allan" userId="bda11b2892568d38" providerId="LiveId" clId="{6F2A3BDA-7088-4AA9-B6D6-5418B08C3DCF}" dt="2023-07-16T12:10:39.679" v="205" actId="255"/>
        <pc:sldMkLst>
          <pc:docMk/>
          <pc:sldMk cId="3165723972" sldId="268"/>
        </pc:sldMkLst>
        <pc:spChg chg="mod">
          <ac:chgData name="Dennis Allan" userId="bda11b2892568d38" providerId="LiveId" clId="{6F2A3BDA-7088-4AA9-B6D6-5418B08C3DCF}" dt="2023-07-11T23:33:41.068" v="142" actId="1076"/>
          <ac:spMkLst>
            <pc:docMk/>
            <pc:sldMk cId="3165723972" sldId="268"/>
            <ac:spMk id="2" creationId="{65550D37-1199-C8B2-378B-553CE9F8FE6C}"/>
          </ac:spMkLst>
        </pc:spChg>
        <pc:spChg chg="mod">
          <ac:chgData name="Dennis Allan" userId="bda11b2892568d38" providerId="LiveId" clId="{6F2A3BDA-7088-4AA9-B6D6-5418B08C3DCF}" dt="2023-07-16T12:10:39.679" v="205" actId="255"/>
          <ac:spMkLst>
            <pc:docMk/>
            <pc:sldMk cId="3165723972" sldId="268"/>
            <ac:spMk id="3" creationId="{6DD6775F-A94A-751C-0041-CED9C7FEB29D}"/>
          </ac:spMkLst>
        </pc:spChg>
        <pc:picChg chg="mod">
          <ac:chgData name="Dennis Allan" userId="bda11b2892568d38" providerId="LiveId" clId="{6F2A3BDA-7088-4AA9-B6D6-5418B08C3DCF}" dt="2023-07-11T23:33:33.926" v="141" actId="14100"/>
          <ac:picMkLst>
            <pc:docMk/>
            <pc:sldMk cId="3165723972" sldId="268"/>
            <ac:picMk id="4" creationId="{3B00FE00-7534-032F-E25D-FF9160B124F2}"/>
          </ac:picMkLst>
        </pc:picChg>
      </pc:sldChg>
      <pc:sldChg chg="modSp mod delDesignElem">
        <pc:chgData name="Dennis Allan" userId="bda11b2892568d38" providerId="LiveId" clId="{6F2A3BDA-7088-4AA9-B6D6-5418B08C3DCF}" dt="2023-07-11T23:42:58.367" v="173" actId="1076"/>
        <pc:sldMkLst>
          <pc:docMk/>
          <pc:sldMk cId="192192403" sldId="269"/>
        </pc:sldMkLst>
        <pc:spChg chg="mod">
          <ac:chgData name="Dennis Allan" userId="bda11b2892568d38" providerId="LiveId" clId="{6F2A3BDA-7088-4AA9-B6D6-5418B08C3DCF}" dt="2023-07-11T23:42:58.367" v="173" actId="1076"/>
          <ac:spMkLst>
            <pc:docMk/>
            <pc:sldMk cId="192192403" sldId="269"/>
            <ac:spMk id="2" creationId="{7419D312-2BFB-0DE3-3FC0-D400F638FCCB}"/>
          </ac:spMkLst>
        </pc:spChg>
        <pc:picChg chg="mod">
          <ac:chgData name="Dennis Allan" userId="bda11b2892568d38" providerId="LiveId" clId="{6F2A3BDA-7088-4AA9-B6D6-5418B08C3DCF}" dt="2023-07-11T23:42:54.798" v="172" actId="1076"/>
          <ac:picMkLst>
            <pc:docMk/>
            <pc:sldMk cId="192192403" sldId="269"/>
            <ac:picMk id="6" creationId="{1D288E78-A635-DF9F-88B5-92BC3345A6B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6312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82395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19269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5790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75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65412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8110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53262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9772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55893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91583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‹nº›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17776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80B66-9519-DE48-DB23-C7FA0B522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36" b="9091"/>
          <a:stretch/>
        </p:blipFill>
        <p:spPr>
          <a:xfrm>
            <a:off x="2642616" y="10"/>
            <a:ext cx="6501384" cy="5714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715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31B11D-00C5-1180-1790-EACAD3ED0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481" y="695328"/>
            <a:ext cx="3017520" cy="2670112"/>
          </a:xfrm>
        </p:spPr>
        <p:txBody>
          <a:bodyPr anchor="b">
            <a:normAutofit/>
          </a:bodyPr>
          <a:lstStyle/>
          <a:p>
            <a:pPr algn="l"/>
            <a:r>
              <a:rPr lang="pt-BR" sz="5500" dirty="0" err="1">
                <a:solidFill>
                  <a:schemeClr val="bg1"/>
                </a:solidFill>
                <a:latin typeface="Abadi" panose="020B0604020104020204" pitchFamily="34" charset="0"/>
              </a:rPr>
              <a:t>God´s</a:t>
            </a:r>
            <a:r>
              <a:rPr lang="pt-BR" sz="5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pt-BR" sz="5500" dirty="0" err="1">
                <a:solidFill>
                  <a:schemeClr val="bg1"/>
                </a:solidFill>
                <a:latin typeface="Abadi" panose="020B0604020104020204" pitchFamily="34" charset="0"/>
              </a:rPr>
              <a:t>Holy</a:t>
            </a:r>
            <a:r>
              <a:rPr lang="pt-BR" sz="5500" dirty="0">
                <a:solidFill>
                  <a:schemeClr val="bg1"/>
                </a:solidFill>
                <a:latin typeface="Abadi" panose="020B0604020104020204" pitchFamily="34" charset="0"/>
              </a:rPr>
              <a:t> People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1F3B9C-0F31-C8E9-B09E-C57E3ED70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060768"/>
            <a:ext cx="6064800" cy="1006784"/>
          </a:xfrm>
        </p:spPr>
        <p:txBody>
          <a:bodyPr>
            <a:noAutofit/>
          </a:bodyPr>
          <a:lstStyle/>
          <a:p>
            <a:pPr algn="l"/>
            <a:r>
              <a:rPr lang="pt-BR" sz="3200" dirty="0" err="1">
                <a:solidFill>
                  <a:schemeClr val="bg1"/>
                </a:solidFill>
              </a:rPr>
              <a:t>Made</a:t>
            </a:r>
            <a:r>
              <a:rPr lang="pt-BR" sz="3200" dirty="0">
                <a:solidFill>
                  <a:schemeClr val="bg1"/>
                </a:solidFill>
              </a:rPr>
              <a:t> in His </a:t>
            </a:r>
            <a:r>
              <a:rPr lang="pt-BR" sz="3200" dirty="0" err="1">
                <a:solidFill>
                  <a:schemeClr val="bg1"/>
                </a:solidFill>
              </a:rPr>
              <a:t>Image</a:t>
            </a:r>
            <a:r>
              <a:rPr lang="pt-BR" sz="3200" dirty="0">
                <a:solidFill>
                  <a:schemeClr val="bg1"/>
                </a:solidFill>
              </a:rPr>
              <a:t> </a:t>
            </a:r>
            <a:r>
              <a:rPr lang="pt-BR" sz="3200" dirty="0" err="1">
                <a:solidFill>
                  <a:schemeClr val="bg1"/>
                </a:solidFill>
              </a:rPr>
              <a:t>to</a:t>
            </a:r>
            <a:r>
              <a:rPr lang="pt-BR" sz="3200" dirty="0">
                <a:solidFill>
                  <a:schemeClr val="bg1"/>
                </a:solidFill>
              </a:rPr>
              <a:t> Be Like </a:t>
            </a:r>
            <a:r>
              <a:rPr lang="pt-BR" sz="3200" dirty="0" err="1">
                <a:solidFill>
                  <a:schemeClr val="bg1"/>
                </a:solidFill>
              </a:rPr>
              <a:t>Him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3845" y="318330"/>
            <a:ext cx="121920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789100"/>
            <a:ext cx="2983230" cy="152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lose up of heart shaped pages of a book">
            <a:extLst>
              <a:ext uri="{FF2B5EF4-FFF2-40B4-BE49-F238E27FC236}">
                <a16:creationId xmlns:a16="http://schemas.microsoft.com/office/drawing/2014/main" id="{70365DB3-E7A2-4B56-E587-C357E3ACD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15" y="285757"/>
            <a:ext cx="9143985" cy="51434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97FD4AD-4D39-8B51-418C-9557C102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9594"/>
            <a:ext cx="7886700" cy="994172"/>
          </a:xfrm>
        </p:spPr>
        <p:txBody>
          <a:bodyPr>
            <a:noAutofit/>
          </a:bodyPr>
          <a:lstStyle/>
          <a:p>
            <a:r>
              <a:rPr lang="pt-BR" sz="3900" dirty="0" err="1">
                <a:solidFill>
                  <a:srgbClr val="FFFFFF"/>
                </a:solidFill>
                <a:latin typeface="Abadi" panose="020B0604020104020204" pitchFamily="34" charset="0"/>
              </a:rPr>
              <a:t>Anguish</a:t>
            </a:r>
            <a:r>
              <a:rPr lang="pt-BR" sz="39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sz="3900" dirty="0" err="1">
                <a:solidFill>
                  <a:srgbClr val="FFFFFF"/>
                </a:solidFill>
                <a:latin typeface="Abadi" panose="020B0604020104020204" pitchFamily="34" charset="0"/>
              </a:rPr>
              <a:t>and</a:t>
            </a:r>
            <a:r>
              <a:rPr lang="pt-BR" sz="39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sz="3900" dirty="0" err="1">
                <a:solidFill>
                  <a:srgbClr val="FFFFFF"/>
                </a:solidFill>
                <a:latin typeface="Abadi" panose="020B0604020104020204" pitchFamily="34" charset="0"/>
              </a:rPr>
              <a:t>hope</a:t>
            </a:r>
            <a:r>
              <a:rPr lang="pt-BR" sz="3900" dirty="0">
                <a:solidFill>
                  <a:srgbClr val="FFFFFF"/>
                </a:solidFill>
                <a:latin typeface="Abadi" panose="020B0604020104020204" pitchFamily="34" charset="0"/>
              </a:rPr>
              <a:t>: </a:t>
            </a:r>
            <a:br>
              <a:rPr lang="pt-BR" sz="3900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pt-BR" sz="3900" dirty="0">
                <a:solidFill>
                  <a:srgbClr val="FFFFFF"/>
                </a:solidFill>
                <a:latin typeface="Abadi" panose="020B0604020104020204" pitchFamily="34" charset="0"/>
              </a:rPr>
              <a:t>a word </a:t>
            </a:r>
            <a:r>
              <a:rPr lang="pt-BR" sz="3900" dirty="0" err="1">
                <a:solidFill>
                  <a:srgbClr val="FFFFFF"/>
                </a:solidFill>
                <a:latin typeface="Abadi" panose="020B0604020104020204" pitchFamily="34" charset="0"/>
              </a:rPr>
              <a:t>that</a:t>
            </a:r>
            <a:r>
              <a:rPr lang="pt-BR" sz="39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sz="3900" dirty="0" err="1">
                <a:solidFill>
                  <a:srgbClr val="FFFFFF"/>
                </a:solidFill>
                <a:latin typeface="Abadi" panose="020B0604020104020204" pitchFamily="34" charset="0"/>
              </a:rPr>
              <a:t>calls</a:t>
            </a:r>
            <a:r>
              <a:rPr lang="pt-BR" sz="39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sz="3900" dirty="0" err="1">
                <a:solidFill>
                  <a:srgbClr val="FFFFFF"/>
                </a:solidFill>
                <a:latin typeface="Abadi" panose="020B0604020104020204" pitchFamily="34" charset="0"/>
              </a:rPr>
              <a:t>our</a:t>
            </a:r>
            <a:r>
              <a:rPr lang="pt-BR" sz="3900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sz="3900" dirty="0" err="1">
                <a:solidFill>
                  <a:srgbClr val="FFFFFF"/>
                </a:solidFill>
                <a:latin typeface="Abadi" panose="020B0604020104020204" pitchFamily="34" charset="0"/>
              </a:rPr>
              <a:t>attention</a:t>
            </a:r>
            <a:endParaRPr lang="pt-BR" sz="3900" dirty="0">
              <a:solidFill>
                <a:srgbClr val="FFFFFF"/>
              </a:solidFill>
              <a:latin typeface="Abadi" panose="020B06040201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F0C0B3-CE67-E449-E5E6-CE43C93B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1924"/>
            <a:ext cx="8238032" cy="30334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600" dirty="0" err="1">
                <a:solidFill>
                  <a:srgbClr val="FFFFFF"/>
                </a:solidFill>
              </a:rPr>
              <a:t>God´s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own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heart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crushed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200" dirty="0">
                <a:solidFill>
                  <a:srgbClr val="FFFFFF"/>
                </a:solidFill>
              </a:rPr>
              <a:t>(</a:t>
            </a:r>
            <a:r>
              <a:rPr lang="pt-BR" sz="2200" dirty="0" err="1">
                <a:solidFill>
                  <a:srgbClr val="FFFFFF"/>
                </a:solidFill>
              </a:rPr>
              <a:t>Ezekiel</a:t>
            </a:r>
            <a:r>
              <a:rPr lang="pt-BR" sz="2200" dirty="0">
                <a:solidFill>
                  <a:srgbClr val="FFFFFF"/>
                </a:solidFill>
              </a:rPr>
              <a:t> 6:4,6,9)</a:t>
            </a:r>
          </a:p>
          <a:p>
            <a:pPr>
              <a:buNone/>
            </a:pPr>
            <a:r>
              <a:rPr lang="pt-BR" sz="2600" dirty="0">
                <a:solidFill>
                  <a:srgbClr val="FFFFFF"/>
                </a:solidFill>
              </a:rPr>
              <a:t>The </a:t>
            </a:r>
            <a:r>
              <a:rPr lang="pt-BR" sz="2600" dirty="0" err="1">
                <a:solidFill>
                  <a:srgbClr val="FFFFFF"/>
                </a:solidFill>
              </a:rPr>
              <a:t>crushed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heart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of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the</a:t>
            </a:r>
            <a:r>
              <a:rPr lang="pt-BR" sz="2600" dirty="0">
                <a:solidFill>
                  <a:srgbClr val="FFFFFF"/>
                </a:solidFill>
              </a:rPr>
              <a:t> “</a:t>
            </a:r>
            <a:r>
              <a:rPr lang="pt-BR" sz="2600" dirty="0" err="1">
                <a:solidFill>
                  <a:srgbClr val="FFFFFF"/>
                </a:solidFill>
              </a:rPr>
              <a:t>weeping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prophet</a:t>
            </a:r>
            <a:r>
              <a:rPr lang="pt-BR" sz="2600" dirty="0">
                <a:solidFill>
                  <a:srgbClr val="FFFFFF"/>
                </a:solidFill>
              </a:rPr>
              <a:t>” </a:t>
            </a:r>
            <a:r>
              <a:rPr lang="pt-BR" sz="2200" dirty="0">
                <a:solidFill>
                  <a:srgbClr val="FFFFFF"/>
                </a:solidFill>
              </a:rPr>
              <a:t>(</a:t>
            </a:r>
            <a:r>
              <a:rPr lang="pt-BR" sz="2200" dirty="0" err="1">
                <a:solidFill>
                  <a:srgbClr val="FFFFFF"/>
                </a:solidFill>
              </a:rPr>
              <a:t>Jeremiah</a:t>
            </a:r>
            <a:r>
              <a:rPr lang="pt-BR" sz="2200" dirty="0">
                <a:solidFill>
                  <a:srgbClr val="FFFFFF"/>
                </a:solidFill>
              </a:rPr>
              <a:t> 8:21)</a:t>
            </a:r>
          </a:p>
          <a:p>
            <a:pPr>
              <a:buNone/>
            </a:pPr>
            <a:r>
              <a:rPr lang="pt-BR" sz="2600" dirty="0">
                <a:solidFill>
                  <a:srgbClr val="FFFFFF"/>
                </a:solidFill>
              </a:rPr>
              <a:t>The </a:t>
            </a:r>
            <a:r>
              <a:rPr lang="pt-BR" sz="2600" dirty="0" err="1">
                <a:solidFill>
                  <a:srgbClr val="FFFFFF"/>
                </a:solidFill>
              </a:rPr>
              <a:t>crushing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of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the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sinner´s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heart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200" dirty="0">
                <a:solidFill>
                  <a:srgbClr val="FFFFFF"/>
                </a:solidFill>
              </a:rPr>
              <a:t>(</a:t>
            </a:r>
            <a:r>
              <a:rPr lang="pt-BR" sz="2200" dirty="0" err="1">
                <a:solidFill>
                  <a:srgbClr val="FFFFFF"/>
                </a:solidFill>
              </a:rPr>
              <a:t>Psalm</a:t>
            </a:r>
            <a:r>
              <a:rPr lang="pt-BR" sz="2200" dirty="0">
                <a:solidFill>
                  <a:srgbClr val="FFFFFF"/>
                </a:solidFill>
              </a:rPr>
              <a:t> 51:17)</a:t>
            </a:r>
          </a:p>
          <a:p>
            <a:pPr>
              <a:buNone/>
            </a:pPr>
            <a:endParaRPr lang="pt-BR" sz="26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pt-BR" sz="2600" dirty="0" err="1">
                <a:solidFill>
                  <a:srgbClr val="FFFFFF"/>
                </a:solidFill>
              </a:rPr>
              <a:t>God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can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600" dirty="0" err="1">
                <a:solidFill>
                  <a:srgbClr val="FFFFFF"/>
                </a:solidFill>
              </a:rPr>
              <a:t>heal</a:t>
            </a:r>
            <a:r>
              <a:rPr lang="pt-BR" sz="2600" dirty="0">
                <a:solidFill>
                  <a:srgbClr val="FFFFFF"/>
                </a:solidFill>
              </a:rPr>
              <a:t> </a:t>
            </a:r>
            <a:r>
              <a:rPr lang="pt-BR" sz="2200" dirty="0">
                <a:solidFill>
                  <a:srgbClr val="FFFFFF"/>
                </a:solidFill>
              </a:rPr>
              <a:t>(</a:t>
            </a:r>
            <a:r>
              <a:rPr lang="pt-BR" sz="2200" dirty="0" err="1">
                <a:solidFill>
                  <a:srgbClr val="FFFFFF"/>
                </a:solidFill>
              </a:rPr>
              <a:t>Psalm</a:t>
            </a:r>
            <a:r>
              <a:rPr lang="pt-BR" sz="2200" dirty="0">
                <a:solidFill>
                  <a:srgbClr val="FFFFFF"/>
                </a:solidFill>
              </a:rPr>
              <a:t> 147:1-</a:t>
            </a:r>
            <a:r>
              <a:rPr lang="pt-BR" sz="2200" b="1" dirty="0">
                <a:solidFill>
                  <a:srgbClr val="FFFFFF"/>
                </a:solidFill>
              </a:rPr>
              <a:t>3</a:t>
            </a:r>
            <a:r>
              <a:rPr lang="pt-BR" sz="2200" dirty="0">
                <a:solidFill>
                  <a:srgbClr val="FFFFFF"/>
                </a:solidFill>
              </a:rPr>
              <a:t>)</a:t>
            </a:r>
          </a:p>
          <a:p>
            <a:pPr marL="0" indent="0"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57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F7CA7-D92E-3742-237A-8813469BB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29777"/>
            <a:ext cx="3276452" cy="1467631"/>
          </a:xfrm>
        </p:spPr>
        <p:txBody>
          <a:bodyPr anchor="b">
            <a:normAutofit/>
          </a:bodyPr>
          <a:lstStyle/>
          <a:p>
            <a:r>
              <a:rPr lang="pt-BR" sz="4050" dirty="0" err="1">
                <a:latin typeface="Abadi" panose="020B0604020104020204" pitchFamily="34" charset="0"/>
              </a:rPr>
              <a:t>Expectation</a:t>
            </a:r>
            <a:r>
              <a:rPr lang="pt-BR" sz="4050" dirty="0">
                <a:latin typeface="Abadi" panose="020B0604020104020204" pitchFamily="34" charset="0"/>
              </a:rPr>
              <a:t> </a:t>
            </a:r>
            <a:r>
              <a:rPr lang="pt-BR" sz="4050" dirty="0" err="1">
                <a:latin typeface="Abadi" panose="020B0604020104020204" pitchFamily="34" charset="0"/>
              </a:rPr>
              <a:t>of</a:t>
            </a:r>
            <a:r>
              <a:rPr lang="pt-BR" sz="4050" dirty="0">
                <a:latin typeface="Abadi" panose="020B0604020104020204" pitchFamily="34" charset="0"/>
              </a:rPr>
              <a:t> </a:t>
            </a:r>
            <a:r>
              <a:rPr lang="pt-BR" sz="4050" dirty="0" err="1">
                <a:latin typeface="Abadi" panose="020B0604020104020204" pitchFamily="34" charset="0"/>
              </a:rPr>
              <a:t>healing</a:t>
            </a:r>
            <a:r>
              <a:rPr lang="pt-BR" sz="4050" dirty="0"/>
              <a:t>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A49028-EB6C-73B1-EA3A-6F7CD832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143594"/>
            <a:ext cx="3409888" cy="3285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err="1"/>
              <a:t>Saved</a:t>
            </a:r>
            <a:r>
              <a:rPr lang="pt-BR" sz="2800" dirty="0"/>
              <a:t> </a:t>
            </a:r>
            <a:r>
              <a:rPr lang="pt-BR" sz="2800" dirty="0" err="1"/>
              <a:t>from</a:t>
            </a:r>
            <a:r>
              <a:rPr lang="pt-BR" sz="2800" dirty="0"/>
              <a:t> </a:t>
            </a:r>
            <a:r>
              <a:rPr lang="pt-BR" sz="2800" dirty="0" err="1"/>
              <a:t>Egypt</a:t>
            </a:r>
            <a:r>
              <a:rPr lang="pt-BR" sz="2800" dirty="0"/>
              <a:t>, </a:t>
            </a:r>
            <a:r>
              <a:rPr lang="pt-BR" sz="2800" dirty="0" err="1"/>
              <a:t>not</a:t>
            </a:r>
            <a:r>
              <a:rPr lang="pt-BR" sz="2800" dirty="0"/>
              <a:t> </a:t>
            </a:r>
            <a:r>
              <a:rPr lang="pt-BR" sz="2800" dirty="0" err="1"/>
              <a:t>by</a:t>
            </a:r>
            <a:r>
              <a:rPr lang="pt-BR" sz="2800" dirty="0"/>
              <a:t> </a:t>
            </a:r>
            <a:r>
              <a:rPr lang="pt-BR" sz="2800" dirty="0" err="1"/>
              <a:t>Egypt</a:t>
            </a:r>
            <a:r>
              <a:rPr lang="pt-BR" sz="2800" dirty="0"/>
              <a:t>: </a:t>
            </a:r>
            <a:r>
              <a:rPr lang="pt-BR" sz="2800" dirty="0" err="1"/>
              <a:t>Passover</a:t>
            </a:r>
            <a:endParaRPr lang="pt-BR" sz="2800" dirty="0"/>
          </a:p>
          <a:p>
            <a:pPr lvl="1">
              <a:buNone/>
            </a:pPr>
            <a:r>
              <a:rPr lang="pt-BR" sz="2100" dirty="0"/>
              <a:t>Exodus 12:13</a:t>
            </a:r>
          </a:p>
          <a:p>
            <a:pPr lvl="1">
              <a:buNone/>
            </a:pPr>
            <a:r>
              <a:rPr lang="pt-BR" sz="2100" dirty="0"/>
              <a:t>Isaiah 31:5</a:t>
            </a:r>
          </a:p>
          <a:p>
            <a:pPr>
              <a:buNone/>
            </a:pPr>
            <a:r>
              <a:rPr lang="pt-BR" sz="2800" dirty="0" err="1"/>
              <a:t>God</a:t>
            </a:r>
            <a:r>
              <a:rPr lang="pt-BR" sz="2800" dirty="0"/>
              <a:t> moves </a:t>
            </a:r>
            <a:r>
              <a:rPr lang="pt-BR" sz="2800" dirty="0" err="1"/>
              <a:t>back</a:t>
            </a:r>
            <a:r>
              <a:rPr lang="pt-BR" sz="2800" dirty="0"/>
              <a:t> in </a:t>
            </a:r>
            <a:r>
              <a:rPr lang="pt-BR" dirty="0"/>
              <a:t>(</a:t>
            </a:r>
            <a:r>
              <a:rPr lang="pt-BR" dirty="0" err="1"/>
              <a:t>Ezekiel</a:t>
            </a:r>
            <a:r>
              <a:rPr lang="pt-BR" dirty="0"/>
              <a:t> 43:1-7)</a:t>
            </a:r>
          </a:p>
          <a:p>
            <a:pPr>
              <a:buNone/>
            </a:pPr>
            <a:endParaRPr lang="pt-BR" sz="165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8FDC60D-377D-3054-3001-E70357BDC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" r="21563"/>
          <a:stretch/>
        </p:blipFill>
        <p:spPr>
          <a:xfrm>
            <a:off x="3983777" y="28575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33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B00FE00-7534-032F-E25D-FF9160B12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77"/>
          <a:stretch/>
        </p:blipFill>
        <p:spPr>
          <a:xfrm>
            <a:off x="-237176" y="-471322"/>
            <a:ext cx="9381176" cy="67709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550D37-1199-C8B2-378B-553CE9F8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777" y="4384193"/>
            <a:ext cx="5983738" cy="1424934"/>
          </a:xfrm>
        </p:spPr>
        <p:txBody>
          <a:bodyPr>
            <a:normAutofit/>
          </a:bodyPr>
          <a:lstStyle/>
          <a:p>
            <a:r>
              <a:rPr lang="pt-BR" sz="48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Pointing</a:t>
            </a:r>
            <a:r>
              <a:rPr lang="pt-BR" sz="4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pt-BR" sz="48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to</a:t>
            </a:r>
            <a:r>
              <a:rPr lang="pt-BR" sz="4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pt-BR" sz="4800" b="1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Christ</a:t>
            </a:r>
            <a:endParaRPr lang="pt-BR" sz="4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D6775F-A94A-751C-0041-CED9C7FE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40" y="178086"/>
            <a:ext cx="8754880" cy="3860391"/>
          </a:xfrm>
        </p:spPr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</a:pPr>
            <a:r>
              <a:rPr lang="en-US" sz="2700" dirty="0">
                <a:solidFill>
                  <a:prstClr val="black"/>
                </a:solidFill>
              </a:rPr>
              <a:t>He has separated a holy people </a:t>
            </a:r>
            <a:r>
              <a:rPr lang="en-US" sz="2400" dirty="0">
                <a:solidFill>
                  <a:prstClr val="black"/>
                </a:solidFill>
              </a:rPr>
              <a:t>(1 Peter 2:9)</a:t>
            </a:r>
            <a:endParaRPr lang="pt-BR" sz="2400" dirty="0">
              <a:solidFill>
                <a:prstClr val="black"/>
              </a:solidFill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2400" dirty="0">
                <a:solidFill>
                  <a:prstClr val="black"/>
                </a:solidFill>
              </a:rPr>
              <a:t>Implications in our conduct (1 Peter 1:13-16)</a:t>
            </a:r>
            <a:endParaRPr lang="pt-BR" sz="2400" dirty="0">
              <a:solidFill>
                <a:prstClr val="black"/>
              </a:solidFill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2400" dirty="0">
                <a:solidFill>
                  <a:prstClr val="black"/>
                </a:solidFill>
              </a:rPr>
              <a:t>We participate in the purification to be fit for His use (2 Timothy 2:20-22)</a:t>
            </a:r>
          </a:p>
          <a:p>
            <a:pPr marL="228600" lvl="0" indent="-228600" defTabSz="914400">
              <a:spcBef>
                <a:spcPts val="1000"/>
              </a:spcBef>
            </a:pPr>
            <a:r>
              <a:rPr lang="en-US" sz="2700" dirty="0">
                <a:solidFill>
                  <a:prstClr val="black"/>
                </a:solidFill>
              </a:rPr>
              <a:t>He purifies his Bride</a:t>
            </a:r>
            <a:r>
              <a:rPr lang="en-US" sz="2400" dirty="0">
                <a:solidFill>
                  <a:prstClr val="black"/>
                </a:solidFill>
              </a:rPr>
              <a:t> (Ephesians 5:26-27; reminder of Ezekiel 16)</a:t>
            </a:r>
            <a:endParaRPr lang="pt-BR" sz="2400" dirty="0">
              <a:solidFill>
                <a:prstClr val="black"/>
              </a:solidFill>
            </a:endParaRPr>
          </a:p>
          <a:p>
            <a:pPr marL="228600" lvl="0" indent="-228600" defTabSz="914400">
              <a:spcBef>
                <a:spcPts val="1000"/>
              </a:spcBef>
            </a:pPr>
            <a:r>
              <a:rPr lang="en-US" sz="2700" dirty="0">
                <a:solidFill>
                  <a:prstClr val="black"/>
                </a:solidFill>
              </a:rPr>
              <a:t>The Beulah blessing </a:t>
            </a:r>
            <a:r>
              <a:rPr lang="en-US" sz="2400" dirty="0">
                <a:solidFill>
                  <a:prstClr val="black"/>
                </a:solidFill>
              </a:rPr>
              <a:t>(Revelation 21:2-3; Ezekiel 48:35) </a:t>
            </a:r>
            <a:endParaRPr lang="pt-BR" sz="2400" dirty="0">
              <a:solidFill>
                <a:prstClr val="black"/>
              </a:solidFill>
            </a:endParaRPr>
          </a:p>
          <a:p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1657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D288E78-A635-DF9F-88B5-92BC3345A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0" y="0"/>
            <a:ext cx="9143986" cy="5715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19D312-2BFB-0DE3-3FC0-D400F638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59" y="3217264"/>
            <a:ext cx="8113562" cy="2152493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825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Purified by His blood, </a:t>
            </a:r>
            <a:r>
              <a:rPr lang="en-US" sz="3825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we</a:t>
            </a:r>
            <a:r>
              <a:rPr lang="en-US" sz="3825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 become the </a:t>
            </a:r>
            <a:r>
              <a:rPr lang="en-US" sz="3825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heavenly things </a:t>
            </a:r>
            <a:r>
              <a:rPr lang="en-US" sz="3825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in the eternal tabernacle </a:t>
            </a:r>
            <a:br>
              <a:rPr lang="en-US" sz="3825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</a:br>
            <a:r>
              <a:rPr lang="en-US" sz="3375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(Hebrews 9:23)</a:t>
            </a:r>
          </a:p>
        </p:txBody>
      </p:sp>
    </p:spTree>
    <p:extLst>
      <p:ext uri="{BB962C8B-B14F-4D97-AF65-F5344CB8AC3E}">
        <p14:creationId xmlns:p14="http://schemas.microsoft.com/office/powerpoint/2010/main" val="1921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296579-A352-8D9D-AABE-12BEEBD1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477" y="306567"/>
            <a:ext cx="4605336" cy="1102866"/>
          </a:xfrm>
        </p:spPr>
        <p:txBody>
          <a:bodyPr anchor="t"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badi" panose="020B0604020104020204" pitchFamily="34" charset="0"/>
              </a:rPr>
              <a:t>Set apart </a:t>
            </a:r>
            <a:r>
              <a:rPr lang="pt-BR" sz="3200" dirty="0" err="1">
                <a:solidFill>
                  <a:schemeClr val="bg1"/>
                </a:solidFill>
                <a:latin typeface="Abadi" panose="020B0604020104020204" pitchFamily="34" charset="0"/>
              </a:rPr>
              <a:t>from</a:t>
            </a:r>
            <a:r>
              <a:rPr lang="pt-BR" sz="3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badi" panose="020B0604020104020204" pitchFamily="34" charset="0"/>
              </a:rPr>
              <a:t>the</a:t>
            </a:r>
            <a:r>
              <a:rPr lang="pt-BR" sz="3200" dirty="0">
                <a:solidFill>
                  <a:schemeClr val="bg1"/>
                </a:solidFill>
                <a:latin typeface="Abadi" panose="020B0604020104020204" pitchFamily="34" charset="0"/>
              </a:rPr>
              <a:t> start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4613CF08-33BB-A534-888B-62B2833AD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9" r="7433" b="-3"/>
          <a:stretch/>
        </p:blipFill>
        <p:spPr>
          <a:xfrm>
            <a:off x="20" y="10"/>
            <a:ext cx="3409931" cy="5714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72963" y="0"/>
            <a:ext cx="663180" cy="5715000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BEED58-B69A-8276-7948-F8F970C9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477" y="1071797"/>
            <a:ext cx="5234689" cy="4257206"/>
          </a:xfrm>
        </p:spPr>
        <p:txBody>
          <a:bodyPr>
            <a:normAutofit/>
          </a:bodyPr>
          <a:lstStyle/>
          <a:p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God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is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above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all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of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His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creatures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(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Romans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1:25)</a:t>
            </a:r>
          </a:p>
          <a:p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He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created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humans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to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be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above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all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other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earthly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creatures</a:t>
            </a:r>
            <a:endParaRPr lang="pt-BR" sz="2800" dirty="0">
              <a:solidFill>
                <a:schemeClr val="bg1">
                  <a:alpha val="80000"/>
                </a:schemeClr>
              </a:solidFill>
            </a:endParaRPr>
          </a:p>
          <a:p>
            <a:pPr lvl="1"/>
            <a:r>
              <a:rPr lang="pt-BR" sz="2400" dirty="0" err="1">
                <a:solidFill>
                  <a:schemeClr val="bg1">
                    <a:alpha val="80000"/>
                  </a:schemeClr>
                </a:solidFill>
              </a:rPr>
              <a:t>Special</a:t>
            </a:r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bg1">
                    <a:alpha val="80000"/>
                  </a:schemeClr>
                </a:solidFill>
              </a:rPr>
              <a:t>emphasis</a:t>
            </a:r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 in </a:t>
            </a:r>
            <a:r>
              <a:rPr lang="pt-BR" sz="2400" dirty="0" err="1">
                <a:solidFill>
                  <a:schemeClr val="bg1">
                    <a:alpha val="80000"/>
                  </a:schemeClr>
                </a:solidFill>
              </a:rPr>
              <a:t>Creation</a:t>
            </a:r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 (Genesis 1:26; Genesis 2)</a:t>
            </a:r>
          </a:p>
          <a:p>
            <a:pPr lvl="1"/>
            <a:r>
              <a:rPr lang="pt-BR" sz="2400" dirty="0" err="1">
                <a:solidFill>
                  <a:schemeClr val="bg1">
                    <a:alpha val="80000"/>
                  </a:schemeClr>
                </a:solidFill>
              </a:rPr>
              <a:t>Sanctity</a:t>
            </a:r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bg1">
                    <a:alpha val="80000"/>
                  </a:schemeClr>
                </a:solidFill>
              </a:rPr>
              <a:t>of</a:t>
            </a:r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bg1">
                    <a:alpha val="80000"/>
                  </a:schemeClr>
                </a:solidFill>
              </a:rPr>
              <a:t>human</a:t>
            </a:r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bg1">
                    <a:alpha val="80000"/>
                  </a:schemeClr>
                </a:solidFill>
              </a:rPr>
              <a:t>life</a:t>
            </a:r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 (Genesis 9:3-6)</a:t>
            </a:r>
          </a:p>
          <a:p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The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underlying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reason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: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made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in His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image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(Genesis 1:26-27)</a:t>
            </a:r>
          </a:p>
        </p:txBody>
      </p:sp>
    </p:spTree>
    <p:extLst>
      <p:ext uri="{BB962C8B-B14F-4D97-AF65-F5344CB8AC3E}">
        <p14:creationId xmlns:p14="http://schemas.microsoft.com/office/powerpoint/2010/main" val="1870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Elevated view of marsh and tidelands at dusk">
            <a:extLst>
              <a:ext uri="{FF2B5EF4-FFF2-40B4-BE49-F238E27FC236}">
                <a16:creationId xmlns:a16="http://schemas.microsoft.com/office/drawing/2014/main" id="{2283A78C-2050-D7BC-197D-FF8CC1918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-952500" y="0"/>
            <a:ext cx="7214475" cy="57076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419CB7-CEC5-1EF0-6E6D-1B5FE548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851" y="409530"/>
            <a:ext cx="3366986" cy="843534"/>
          </a:xfrm>
        </p:spPr>
        <p:txBody>
          <a:bodyPr anchor="b"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badi" panose="020B0604020104020204" pitchFamily="34" charset="0"/>
              </a:rPr>
              <a:t>Sad realities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8AA5D309-C3AE-1E08-A6EA-73AB489A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757" y="1409490"/>
            <a:ext cx="2538317" cy="2651969"/>
          </a:xfrm>
        </p:spPr>
        <p:txBody>
          <a:bodyPr anchor="t">
            <a:no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Eden</a:t>
            </a:r>
          </a:p>
          <a:p>
            <a:r>
              <a:rPr lang="pt-BR" sz="2800" dirty="0">
                <a:solidFill>
                  <a:schemeClr val="bg1"/>
                </a:solidFill>
              </a:rPr>
              <a:t>Cain</a:t>
            </a:r>
          </a:p>
          <a:p>
            <a:r>
              <a:rPr lang="pt-BR" sz="2800" dirty="0">
                <a:solidFill>
                  <a:schemeClr val="bg1"/>
                </a:solidFill>
              </a:rPr>
              <a:t>Genesis 5</a:t>
            </a:r>
          </a:p>
          <a:p>
            <a:r>
              <a:rPr lang="pt-BR" sz="2800" dirty="0" err="1">
                <a:solidFill>
                  <a:schemeClr val="bg1"/>
                </a:solidFill>
              </a:rPr>
              <a:t>Flood</a:t>
            </a:r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Babel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1F9345B-5524-6EF9-04CA-B232DDBB5353}"/>
              </a:ext>
            </a:extLst>
          </p:cNvPr>
          <p:cNvSpPr/>
          <p:nvPr/>
        </p:nvSpPr>
        <p:spPr>
          <a:xfrm>
            <a:off x="6751393" y="4328386"/>
            <a:ext cx="2111970" cy="8045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/>
              <a:t>In </a:t>
            </a:r>
            <a:r>
              <a:rPr lang="pt-BR" sz="2100" dirty="0" err="1"/>
              <a:t>just</a:t>
            </a:r>
            <a:r>
              <a:rPr lang="pt-BR" sz="2100" dirty="0"/>
              <a:t> 11 </a:t>
            </a:r>
            <a:r>
              <a:rPr lang="pt-BR" sz="2100" dirty="0" err="1"/>
              <a:t>chapters</a:t>
            </a:r>
            <a:r>
              <a:rPr lang="pt-BR" sz="2100" dirty="0"/>
              <a:t>!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4FBCFFA-594B-0E3B-2718-D64C0658434E}"/>
              </a:ext>
            </a:extLst>
          </p:cNvPr>
          <p:cNvSpPr/>
          <p:nvPr/>
        </p:nvSpPr>
        <p:spPr>
          <a:xfrm>
            <a:off x="4000500" y="1742600"/>
            <a:ext cx="1118694" cy="18251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 err="1">
                <a:solidFill>
                  <a:schemeClr val="tx2">
                    <a:lumMod val="50000"/>
                  </a:schemeClr>
                </a:solidFill>
              </a:rPr>
              <a:t>Rays</a:t>
            </a: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700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 Hope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0AC3CEBE-68F8-339E-49C9-7A16AF2AF501}"/>
              </a:ext>
            </a:extLst>
          </p:cNvPr>
          <p:cNvSpPr/>
          <p:nvPr/>
        </p:nvSpPr>
        <p:spPr>
          <a:xfrm>
            <a:off x="4887654" y="1972954"/>
            <a:ext cx="1648103" cy="47928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2">
                    <a:lumMod val="50000"/>
                  </a:schemeClr>
                </a:solidFill>
              </a:rPr>
              <a:t>4:26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366E1D4F-5CA9-ED06-218C-1F10E296A858}"/>
              </a:ext>
            </a:extLst>
          </p:cNvPr>
          <p:cNvSpPr/>
          <p:nvPr/>
        </p:nvSpPr>
        <p:spPr>
          <a:xfrm>
            <a:off x="4971637" y="2345771"/>
            <a:ext cx="1399130" cy="47928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2">
                    <a:lumMod val="50000"/>
                  </a:schemeClr>
                </a:solidFill>
              </a:rPr>
              <a:t>5:24</a:t>
            </a: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CA33C151-C577-201F-3D4B-A64C4A217BE2}"/>
              </a:ext>
            </a:extLst>
          </p:cNvPr>
          <p:cNvSpPr/>
          <p:nvPr/>
        </p:nvSpPr>
        <p:spPr>
          <a:xfrm>
            <a:off x="4883229" y="2749213"/>
            <a:ext cx="1648103" cy="47928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2">
                    <a:lumMod val="50000"/>
                  </a:schemeClr>
                </a:solidFill>
              </a:rPr>
              <a:t>6:8</a:t>
            </a:r>
          </a:p>
        </p:txBody>
      </p:sp>
    </p:spTree>
    <p:extLst>
      <p:ext uri="{BB962C8B-B14F-4D97-AF65-F5344CB8AC3E}">
        <p14:creationId xmlns:p14="http://schemas.microsoft.com/office/powerpoint/2010/main" val="31009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14" grpId="0" animBg="1"/>
      <p:bldP spid="16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989FE5A-DD17-3279-68DF-3B800C9AA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1" t="9091" r="8196"/>
          <a:stretch/>
        </p:blipFill>
        <p:spPr>
          <a:xfrm>
            <a:off x="2641851" y="10"/>
            <a:ext cx="6502149" cy="5714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715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099485-3A87-5F20-F5CC-63073F58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34" y="1265117"/>
            <a:ext cx="5372972" cy="937260"/>
          </a:xfrm>
        </p:spPr>
        <p:txBody>
          <a:bodyPr anchor="b">
            <a:noAutofit/>
          </a:bodyPr>
          <a:lstStyle/>
          <a:p>
            <a:r>
              <a:rPr lang="pt-BR" sz="3800" dirty="0" err="1">
                <a:solidFill>
                  <a:schemeClr val="bg1"/>
                </a:solidFill>
                <a:latin typeface="Abadi" panose="020B0604020104020204" pitchFamily="34" charset="0"/>
              </a:rPr>
              <a:t>Struggles</a:t>
            </a:r>
            <a:r>
              <a:rPr lang="pt-BR" sz="3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pt-BR" sz="3800" dirty="0" err="1">
                <a:solidFill>
                  <a:schemeClr val="bg1"/>
                </a:solidFill>
                <a:latin typeface="Abadi" panose="020B0604020104020204" pitchFamily="34" charset="0"/>
              </a:rPr>
              <a:t>of</a:t>
            </a:r>
            <a:r>
              <a:rPr lang="pt-BR" sz="3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pt-BR" sz="3800" dirty="0" err="1">
                <a:solidFill>
                  <a:schemeClr val="bg1"/>
                </a:solidFill>
                <a:latin typeface="Abadi" panose="020B0604020104020204" pitchFamily="34" charset="0"/>
              </a:rPr>
              <a:t>the</a:t>
            </a:r>
            <a:r>
              <a:rPr lang="pt-BR" sz="3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pt-BR" sz="6000" dirty="0" err="1">
                <a:solidFill>
                  <a:schemeClr val="bg1"/>
                </a:solidFill>
                <a:latin typeface="Abadi" panose="020B0604020104020204" pitchFamily="34" charset="0"/>
              </a:rPr>
              <a:t>Patriarchs</a:t>
            </a:r>
            <a:endParaRPr lang="pt-BR" sz="6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3871" y="527685"/>
            <a:ext cx="60960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036233"/>
            <a:ext cx="2475738" cy="762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C7B112-96E2-14DC-2CE6-8944FDC60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11" y="2420861"/>
            <a:ext cx="6152460" cy="2672715"/>
          </a:xfrm>
        </p:spPr>
        <p:txBody>
          <a:bodyPr anchor="t">
            <a:noAutofit/>
          </a:bodyPr>
          <a:lstStyle/>
          <a:p>
            <a:r>
              <a:rPr lang="pt-BR" sz="2500" dirty="0">
                <a:solidFill>
                  <a:schemeClr val="bg1"/>
                </a:solidFill>
              </a:rPr>
              <a:t>Abraham: </a:t>
            </a:r>
            <a:r>
              <a:rPr lang="pt-BR" sz="2500" dirty="0" err="1">
                <a:solidFill>
                  <a:schemeClr val="bg1"/>
                </a:solidFill>
              </a:rPr>
              <a:t>Good</a:t>
            </a:r>
            <a:r>
              <a:rPr lang="pt-BR" sz="2500" dirty="0">
                <a:solidFill>
                  <a:schemeClr val="bg1"/>
                </a:solidFill>
              </a:rPr>
              <a:t>, </a:t>
            </a:r>
            <a:r>
              <a:rPr lang="pt-BR" sz="2500" dirty="0" err="1">
                <a:solidFill>
                  <a:schemeClr val="bg1"/>
                </a:solidFill>
              </a:rPr>
              <a:t>but</a:t>
            </a:r>
            <a:r>
              <a:rPr lang="pt-BR" sz="2500" dirty="0">
                <a:solidFill>
                  <a:schemeClr val="bg1"/>
                </a:solidFill>
              </a:rPr>
              <a:t> </a:t>
            </a:r>
            <a:r>
              <a:rPr lang="pt-BR" sz="2500" dirty="0" err="1">
                <a:solidFill>
                  <a:schemeClr val="bg1"/>
                </a:solidFill>
              </a:rPr>
              <a:t>not</a:t>
            </a:r>
            <a:r>
              <a:rPr lang="pt-BR" sz="2500" dirty="0">
                <a:solidFill>
                  <a:schemeClr val="bg1"/>
                </a:solidFill>
              </a:rPr>
              <a:t> </a:t>
            </a:r>
            <a:r>
              <a:rPr lang="pt-BR" sz="2500" dirty="0" err="1">
                <a:solidFill>
                  <a:schemeClr val="bg1"/>
                </a:solidFill>
              </a:rPr>
              <a:t>perfect</a:t>
            </a:r>
            <a:endParaRPr lang="pt-BR" sz="2500" dirty="0">
              <a:solidFill>
                <a:schemeClr val="bg1"/>
              </a:solidFill>
            </a:endParaRPr>
          </a:p>
          <a:p>
            <a:r>
              <a:rPr lang="pt-BR" sz="2500" dirty="0">
                <a:solidFill>
                  <a:schemeClr val="bg1"/>
                </a:solidFill>
              </a:rPr>
              <a:t>Isaac: </a:t>
            </a:r>
            <a:r>
              <a:rPr lang="pt-BR" sz="2500" dirty="0" err="1">
                <a:solidFill>
                  <a:schemeClr val="bg1"/>
                </a:solidFill>
              </a:rPr>
              <a:t>Good</a:t>
            </a:r>
            <a:r>
              <a:rPr lang="pt-BR" sz="2500" dirty="0">
                <a:solidFill>
                  <a:schemeClr val="bg1"/>
                </a:solidFill>
              </a:rPr>
              <a:t>, </a:t>
            </a:r>
            <a:r>
              <a:rPr lang="pt-BR" sz="2500" dirty="0" err="1">
                <a:solidFill>
                  <a:schemeClr val="bg1"/>
                </a:solidFill>
              </a:rPr>
              <a:t>but</a:t>
            </a:r>
            <a:r>
              <a:rPr lang="pt-BR" sz="2500" dirty="0">
                <a:solidFill>
                  <a:schemeClr val="bg1"/>
                </a:solidFill>
              </a:rPr>
              <a:t> </a:t>
            </a:r>
            <a:r>
              <a:rPr lang="pt-BR" sz="2500" dirty="0" err="1">
                <a:solidFill>
                  <a:schemeClr val="bg1"/>
                </a:solidFill>
              </a:rPr>
              <a:t>not</a:t>
            </a:r>
            <a:r>
              <a:rPr lang="pt-BR" sz="2500" dirty="0">
                <a:solidFill>
                  <a:schemeClr val="bg1"/>
                </a:solidFill>
              </a:rPr>
              <a:t> </a:t>
            </a:r>
            <a:r>
              <a:rPr lang="pt-BR" sz="2500" dirty="0" err="1">
                <a:solidFill>
                  <a:schemeClr val="bg1"/>
                </a:solidFill>
              </a:rPr>
              <a:t>perfect</a:t>
            </a:r>
            <a:endParaRPr lang="pt-BR" sz="2500" dirty="0">
              <a:solidFill>
                <a:schemeClr val="bg1"/>
              </a:solidFill>
            </a:endParaRPr>
          </a:p>
          <a:p>
            <a:r>
              <a:rPr lang="pt-BR" sz="2500" dirty="0">
                <a:solidFill>
                  <a:schemeClr val="bg1"/>
                </a:solidFill>
              </a:rPr>
              <a:t>Jacob: </a:t>
            </a:r>
            <a:r>
              <a:rPr lang="pt-BR" sz="2500" dirty="0" err="1">
                <a:solidFill>
                  <a:schemeClr val="bg1"/>
                </a:solidFill>
              </a:rPr>
              <a:t>Far</a:t>
            </a:r>
            <a:r>
              <a:rPr lang="pt-BR" sz="2500" dirty="0">
                <a:solidFill>
                  <a:schemeClr val="bg1"/>
                </a:solidFill>
              </a:rPr>
              <a:t> </a:t>
            </a:r>
            <a:r>
              <a:rPr lang="pt-BR" sz="2500" dirty="0" err="1">
                <a:solidFill>
                  <a:schemeClr val="bg1"/>
                </a:solidFill>
              </a:rPr>
              <a:t>from</a:t>
            </a:r>
            <a:r>
              <a:rPr lang="pt-BR" sz="2500" dirty="0">
                <a:solidFill>
                  <a:schemeClr val="bg1"/>
                </a:solidFill>
              </a:rPr>
              <a:t> </a:t>
            </a:r>
            <a:r>
              <a:rPr lang="pt-BR" sz="2500" dirty="0" err="1">
                <a:solidFill>
                  <a:schemeClr val="bg1"/>
                </a:solidFill>
              </a:rPr>
              <a:t>perfect</a:t>
            </a:r>
            <a:r>
              <a:rPr lang="pt-BR" sz="2500" dirty="0">
                <a:solidFill>
                  <a:schemeClr val="bg1"/>
                </a:solidFill>
              </a:rPr>
              <a:t>, </a:t>
            </a:r>
            <a:r>
              <a:rPr lang="pt-BR" sz="2500" dirty="0" err="1">
                <a:solidFill>
                  <a:schemeClr val="bg1"/>
                </a:solidFill>
              </a:rPr>
              <a:t>slow</a:t>
            </a:r>
            <a:r>
              <a:rPr lang="pt-BR" sz="2500" dirty="0">
                <a:solidFill>
                  <a:schemeClr val="bg1"/>
                </a:solidFill>
              </a:rPr>
              <a:t> </a:t>
            </a:r>
            <a:r>
              <a:rPr lang="pt-BR" sz="2500" dirty="0" err="1">
                <a:solidFill>
                  <a:schemeClr val="bg1"/>
                </a:solidFill>
              </a:rPr>
              <a:t>to</a:t>
            </a:r>
            <a:r>
              <a:rPr lang="pt-BR" sz="2500" dirty="0">
                <a:solidFill>
                  <a:schemeClr val="bg1"/>
                </a:solidFill>
              </a:rPr>
              <a:t> </a:t>
            </a:r>
            <a:r>
              <a:rPr lang="pt-BR" sz="2500" dirty="0" err="1">
                <a:solidFill>
                  <a:schemeClr val="bg1"/>
                </a:solidFill>
              </a:rPr>
              <a:t>convert</a:t>
            </a:r>
            <a:endParaRPr lang="pt-BR" sz="2500" dirty="0">
              <a:solidFill>
                <a:schemeClr val="bg1"/>
              </a:solidFill>
            </a:endParaRPr>
          </a:p>
          <a:p>
            <a:r>
              <a:rPr lang="pt-BR" sz="2500" dirty="0" err="1">
                <a:solidFill>
                  <a:schemeClr val="bg1"/>
                </a:solidFill>
              </a:rPr>
              <a:t>Jacob´s</a:t>
            </a:r>
            <a:r>
              <a:rPr lang="pt-BR" sz="2500" dirty="0">
                <a:solidFill>
                  <a:schemeClr val="bg1"/>
                </a:solidFill>
              </a:rPr>
              <a:t> sons: </a:t>
            </a:r>
            <a:r>
              <a:rPr lang="pt-BR" sz="2500" dirty="0" err="1">
                <a:solidFill>
                  <a:schemeClr val="bg1"/>
                </a:solidFill>
              </a:rPr>
              <a:t>Far</a:t>
            </a:r>
            <a:r>
              <a:rPr lang="pt-BR" sz="2500" dirty="0">
                <a:solidFill>
                  <a:schemeClr val="bg1"/>
                </a:solidFill>
              </a:rPr>
              <a:t> </a:t>
            </a:r>
            <a:r>
              <a:rPr lang="pt-BR" sz="2500" dirty="0" err="1">
                <a:solidFill>
                  <a:schemeClr val="bg1"/>
                </a:solidFill>
              </a:rPr>
              <a:t>from</a:t>
            </a:r>
            <a:r>
              <a:rPr lang="pt-BR" sz="2500" dirty="0">
                <a:solidFill>
                  <a:schemeClr val="bg1"/>
                </a:solidFill>
              </a:rPr>
              <a:t> </a:t>
            </a:r>
            <a:r>
              <a:rPr lang="pt-BR" sz="2500" dirty="0" err="1">
                <a:solidFill>
                  <a:schemeClr val="bg1"/>
                </a:solidFill>
              </a:rPr>
              <a:t>perfect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48F962-35FF-EDD4-A6B6-C9599004C86A}"/>
              </a:ext>
            </a:extLst>
          </p:cNvPr>
          <p:cNvSpPr txBox="1"/>
          <p:nvPr/>
        </p:nvSpPr>
        <p:spPr>
          <a:xfrm>
            <a:off x="6190938" y="4916774"/>
            <a:ext cx="2839520" cy="5730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250" dirty="0" err="1">
                <a:solidFill>
                  <a:srgbClr val="FFFFFF"/>
                </a:solidFill>
              </a:rPr>
              <a:t>Authorized</a:t>
            </a:r>
            <a:r>
              <a:rPr lang="pt-BR" sz="1250" dirty="0">
                <a:solidFill>
                  <a:srgbClr val="FFFFFF"/>
                </a:solidFill>
              </a:rPr>
              <a:t> </a:t>
            </a:r>
            <a:r>
              <a:rPr lang="pt-BR" sz="1250" dirty="0" err="1">
                <a:solidFill>
                  <a:srgbClr val="FFFFFF"/>
                </a:solidFill>
              </a:rPr>
              <a:t>image</a:t>
            </a:r>
            <a:r>
              <a:rPr lang="pt-BR" sz="1250" dirty="0">
                <a:solidFill>
                  <a:srgbClr val="FFFFFF"/>
                </a:solidFill>
              </a:rPr>
              <a:t> use: </a:t>
            </a:r>
          </a:p>
          <a:p>
            <a:pPr algn="ctr">
              <a:spcAft>
                <a:spcPts val="600"/>
              </a:spcAft>
            </a:pPr>
            <a:r>
              <a:rPr lang="pt-BR" sz="1250" dirty="0">
                <a:solidFill>
                  <a:srgbClr val="FFFFFF"/>
                </a:solidFill>
              </a:rPr>
              <a:t>Sweet </a:t>
            </a:r>
            <a:r>
              <a:rPr lang="pt-BR" sz="1250" dirty="0" err="1">
                <a:solidFill>
                  <a:srgbClr val="FFFFFF"/>
                </a:solidFill>
              </a:rPr>
              <a:t>Publishing</a:t>
            </a:r>
            <a:r>
              <a:rPr lang="pt-BR" sz="1250" dirty="0">
                <a:solidFill>
                  <a:srgbClr val="FFFFFF"/>
                </a:solidFill>
              </a:rPr>
              <a:t> / FreeBibleimages.org</a:t>
            </a:r>
          </a:p>
        </p:txBody>
      </p:sp>
    </p:spTree>
    <p:extLst>
      <p:ext uri="{BB962C8B-B14F-4D97-AF65-F5344CB8AC3E}">
        <p14:creationId xmlns:p14="http://schemas.microsoft.com/office/powerpoint/2010/main" val="20733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D8D833-8114-41F7-6645-97E44E47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24" y="603628"/>
            <a:ext cx="3293268" cy="1102866"/>
          </a:xfrm>
        </p:spPr>
        <p:txBody>
          <a:bodyPr anchor="t"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badi" panose="020B0604020104020204" pitchFamily="34" charset="0"/>
              </a:rPr>
              <a:t>The </a:t>
            </a:r>
            <a:r>
              <a:rPr lang="pt-BR" sz="3200" dirty="0" err="1">
                <a:solidFill>
                  <a:schemeClr val="bg1"/>
                </a:solidFill>
                <a:latin typeface="Abadi" panose="020B0604020104020204" pitchFamily="34" charset="0"/>
              </a:rPr>
              <a:t>chosen</a:t>
            </a:r>
            <a:r>
              <a:rPr lang="pt-BR" sz="32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Abadi" panose="020B0604020104020204" pitchFamily="34" charset="0"/>
              </a:rPr>
              <a:t>people</a:t>
            </a:r>
            <a:r>
              <a:rPr lang="pt-BR" sz="3200" dirty="0">
                <a:solidFill>
                  <a:schemeClr val="bg1"/>
                </a:solidFill>
                <a:latin typeface="Abadi" panose="020B0604020104020204" pitchFamily="34" charset="0"/>
              </a:rPr>
              <a:t> in </a:t>
            </a:r>
            <a:r>
              <a:rPr lang="pt-BR" sz="3200" dirty="0" err="1">
                <a:solidFill>
                  <a:schemeClr val="bg1"/>
                </a:solidFill>
                <a:latin typeface="Abadi" panose="020B0604020104020204" pitchFamily="34" charset="0"/>
              </a:rPr>
              <a:t>Egypt</a:t>
            </a:r>
            <a:endParaRPr lang="pt-BR" sz="32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10B5B-4EF9-B0CE-9851-69E8EE7C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022394"/>
            <a:ext cx="3638042" cy="2601746"/>
          </a:xfrm>
        </p:spPr>
        <p:txBody>
          <a:bodyPr>
            <a:normAutofit/>
          </a:bodyPr>
          <a:lstStyle/>
          <a:p>
            <a:pPr lvl="1"/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A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separate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people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in a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separate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territory</a:t>
            </a:r>
            <a:endParaRPr lang="pt-BR" sz="2800" dirty="0">
              <a:solidFill>
                <a:schemeClr val="bg1">
                  <a:alpha val="80000"/>
                </a:schemeClr>
              </a:solidFill>
            </a:endParaRPr>
          </a:p>
          <a:p>
            <a:pPr lvl="1"/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Complaining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and</a:t>
            </a:r>
            <a:r>
              <a:rPr lang="pt-BR" sz="2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alpha val="80000"/>
                  </a:schemeClr>
                </a:solidFill>
              </a:rPr>
              <a:t>idolatrous</a:t>
            </a:r>
            <a:endParaRPr lang="pt-BR" sz="28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5F19FF-FAE5-58F5-915A-CC57E5F0A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9" r="10403" b="-1"/>
          <a:stretch/>
        </p:blipFill>
        <p:spPr>
          <a:xfrm>
            <a:off x="4560180" y="689549"/>
            <a:ext cx="3957552" cy="3882452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3448593"/>
            <a:ext cx="3945731" cy="1175547"/>
            <a:chOff x="6096000" y="4138312"/>
            <a:chExt cx="5260975" cy="14106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12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766D0D-017D-1CC4-3392-95E4FF5DE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0" t="9091" r="25770"/>
          <a:stretch/>
        </p:blipFill>
        <p:spPr>
          <a:xfrm>
            <a:off x="2641851" y="10"/>
            <a:ext cx="6502149" cy="5714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715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D8D833-8114-41F7-6645-97E44E47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42" y="1232179"/>
            <a:ext cx="4541018" cy="937260"/>
          </a:xfrm>
        </p:spPr>
        <p:txBody>
          <a:bodyPr anchor="b">
            <a:no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badi" panose="020B0604020104020204" pitchFamily="34" charset="0"/>
              </a:rPr>
              <a:t>The </a:t>
            </a:r>
            <a:r>
              <a:rPr lang="pt-BR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chosen</a:t>
            </a:r>
            <a:r>
              <a:rPr lang="pt-BR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people</a:t>
            </a:r>
            <a:r>
              <a:rPr lang="pt-BR" sz="4000" dirty="0">
                <a:solidFill>
                  <a:schemeClr val="bg1"/>
                </a:solidFill>
                <a:latin typeface="Abadi" panose="020B0604020104020204" pitchFamily="34" charset="0"/>
              </a:rPr>
              <a:t> in </a:t>
            </a:r>
            <a:r>
              <a:rPr lang="pt-BR" sz="4000" dirty="0" err="1">
                <a:solidFill>
                  <a:schemeClr val="bg1"/>
                </a:solidFill>
                <a:latin typeface="Abadi" panose="020B0604020104020204" pitchFamily="34" charset="0"/>
              </a:rPr>
              <a:t>the</a:t>
            </a:r>
            <a:r>
              <a:rPr lang="pt-BR" sz="4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pt-BR" sz="6000" dirty="0" err="1">
                <a:solidFill>
                  <a:schemeClr val="bg1"/>
                </a:solidFill>
                <a:latin typeface="Abadi" panose="020B0604020104020204" pitchFamily="34" charset="0"/>
              </a:rPr>
              <a:t>desert</a:t>
            </a:r>
            <a:endParaRPr lang="pt-BR" sz="6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3871" y="527685"/>
            <a:ext cx="60960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036233"/>
            <a:ext cx="2475738" cy="762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10B5B-4EF9-B0CE-9851-69E8EE7C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673" y="2422441"/>
            <a:ext cx="6050283" cy="2672715"/>
          </a:xfrm>
        </p:spPr>
        <p:txBody>
          <a:bodyPr anchor="t">
            <a:noAutofit/>
          </a:bodyPr>
          <a:lstStyle/>
          <a:p>
            <a:pPr lvl="1"/>
            <a:r>
              <a:rPr lang="pt-BR" sz="2800" dirty="0" err="1">
                <a:solidFill>
                  <a:schemeClr val="bg1"/>
                </a:solidFill>
              </a:rPr>
              <a:t>Special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principles</a:t>
            </a:r>
            <a:r>
              <a:rPr lang="pt-BR" sz="2800" dirty="0">
                <a:solidFill>
                  <a:schemeClr val="bg1"/>
                </a:solidFill>
              </a:rPr>
              <a:t> for </a:t>
            </a:r>
            <a:r>
              <a:rPr lang="pt-BR" sz="2800" dirty="0" err="1">
                <a:solidFill>
                  <a:schemeClr val="bg1"/>
                </a:solidFill>
              </a:rPr>
              <a:t>their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holiness</a:t>
            </a:r>
            <a:r>
              <a:rPr lang="pt-BR" sz="2800" dirty="0">
                <a:solidFill>
                  <a:schemeClr val="bg1"/>
                </a:solidFill>
              </a:rPr>
              <a:t> (</a:t>
            </a:r>
            <a:r>
              <a:rPr lang="pt-BR" sz="2800" dirty="0" err="1">
                <a:solidFill>
                  <a:schemeClr val="bg1"/>
                </a:solidFill>
              </a:rPr>
              <a:t>Leviticus</a:t>
            </a:r>
            <a:r>
              <a:rPr lang="pt-BR" sz="2800" dirty="0">
                <a:solidFill>
                  <a:schemeClr val="bg1"/>
                </a:solidFill>
              </a:rPr>
              <a:t> 11:45)</a:t>
            </a:r>
          </a:p>
          <a:p>
            <a:pPr lvl="1"/>
            <a:r>
              <a:rPr lang="pt-BR" sz="2800" dirty="0" err="1">
                <a:solidFill>
                  <a:schemeClr val="bg1"/>
                </a:solidFill>
              </a:rPr>
              <a:t>Complaining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and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idolatrous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2447F7-4BA7-0A66-5569-F6D5ABC6A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6" t="3248" b="5843"/>
          <a:stretch/>
        </p:blipFill>
        <p:spPr>
          <a:xfrm>
            <a:off x="-1" y="10"/>
            <a:ext cx="6501383" cy="5714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91183" y="0"/>
            <a:ext cx="7052817" cy="5715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D8D833-8114-41F7-6645-97E44E47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736" y="630662"/>
            <a:ext cx="3017520" cy="3158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dirty="0">
                <a:solidFill>
                  <a:schemeClr val="bg1"/>
                </a:solidFill>
                <a:latin typeface="Abadi" panose="020B0604020104020204" pitchFamily="34" charset="0"/>
              </a:rPr>
              <a:t>The chosen people in the time    of the </a:t>
            </a:r>
            <a:r>
              <a:rPr lang="en-US" sz="5500" dirty="0">
                <a:solidFill>
                  <a:schemeClr val="bg1"/>
                </a:solidFill>
                <a:latin typeface="Abadi" panose="020B0604020104020204" pitchFamily="34" charset="0"/>
              </a:rPr>
              <a:t>Judges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10B5B-4EF9-B0CE-9851-69E8EE7C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896" y="4295616"/>
            <a:ext cx="3017520" cy="10067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Increasingly idolatrous and evil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91809" y="318330"/>
            <a:ext cx="121920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3789100"/>
            <a:ext cx="3017520" cy="152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78FA55-4195-7781-078F-C07F0FB99CB6}"/>
              </a:ext>
            </a:extLst>
          </p:cNvPr>
          <p:cNvSpPr txBox="1"/>
          <p:nvPr/>
        </p:nvSpPr>
        <p:spPr>
          <a:xfrm>
            <a:off x="486758" y="5015876"/>
            <a:ext cx="2839520" cy="5730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250" dirty="0" err="1">
                <a:solidFill>
                  <a:srgbClr val="FFFFFF"/>
                </a:solidFill>
              </a:rPr>
              <a:t>Authorized</a:t>
            </a:r>
            <a:r>
              <a:rPr lang="pt-BR" sz="1250" dirty="0">
                <a:solidFill>
                  <a:srgbClr val="FFFFFF"/>
                </a:solidFill>
              </a:rPr>
              <a:t> </a:t>
            </a:r>
            <a:r>
              <a:rPr lang="pt-BR" sz="1250" dirty="0" err="1">
                <a:solidFill>
                  <a:srgbClr val="FFFFFF"/>
                </a:solidFill>
              </a:rPr>
              <a:t>image</a:t>
            </a:r>
            <a:r>
              <a:rPr lang="pt-BR" sz="1250" dirty="0">
                <a:solidFill>
                  <a:srgbClr val="FFFFFF"/>
                </a:solidFill>
              </a:rPr>
              <a:t> use: </a:t>
            </a:r>
          </a:p>
          <a:p>
            <a:pPr algn="ctr">
              <a:spcAft>
                <a:spcPts val="600"/>
              </a:spcAft>
            </a:pPr>
            <a:r>
              <a:rPr lang="pt-BR" sz="1250" dirty="0">
                <a:solidFill>
                  <a:srgbClr val="FFFFFF"/>
                </a:solidFill>
              </a:rPr>
              <a:t>Sweet </a:t>
            </a:r>
            <a:r>
              <a:rPr lang="pt-BR" sz="1250" dirty="0" err="1">
                <a:solidFill>
                  <a:srgbClr val="FFFFFF"/>
                </a:solidFill>
              </a:rPr>
              <a:t>Publishing</a:t>
            </a:r>
            <a:r>
              <a:rPr lang="pt-BR" sz="1250" dirty="0">
                <a:solidFill>
                  <a:srgbClr val="FFFFFF"/>
                </a:solidFill>
              </a:rPr>
              <a:t> / FreeBibleimages.org</a:t>
            </a:r>
          </a:p>
        </p:txBody>
      </p:sp>
    </p:spTree>
    <p:extLst>
      <p:ext uri="{BB962C8B-B14F-4D97-AF65-F5344CB8AC3E}">
        <p14:creationId xmlns:p14="http://schemas.microsoft.com/office/powerpoint/2010/main" val="25368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7B7D44-211D-F140-E037-849841FB5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19" b="22981"/>
          <a:stretch/>
        </p:blipFill>
        <p:spPr>
          <a:xfrm>
            <a:off x="15" y="0"/>
            <a:ext cx="9143985" cy="5714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D8D833-8114-41F7-6645-97E44E47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7521"/>
            <a:ext cx="6858000" cy="2175389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500" dirty="0">
                <a:solidFill>
                  <a:srgbClr val="FFFFFF"/>
                </a:solidFill>
                <a:latin typeface="Abadi" panose="020B0604020104020204" pitchFamily="34" charset="0"/>
              </a:rPr>
              <a:t>The chosen people in the </a:t>
            </a:r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</a:rPr>
              <a:t>Kingdom periods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410B5B-4EF9-B0CE-9851-69E8EE7C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694743"/>
            <a:ext cx="6858000" cy="823796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Countless stories of unfaithfulness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F64D8C-CEDE-C182-AC08-314BFDD03C8F}"/>
              </a:ext>
            </a:extLst>
          </p:cNvPr>
          <p:cNvSpPr txBox="1"/>
          <p:nvPr/>
        </p:nvSpPr>
        <p:spPr>
          <a:xfrm>
            <a:off x="6198011" y="4985896"/>
            <a:ext cx="2839520" cy="5730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250" dirty="0" err="1">
                <a:solidFill>
                  <a:srgbClr val="FFFFFF"/>
                </a:solidFill>
              </a:rPr>
              <a:t>Authorized</a:t>
            </a:r>
            <a:r>
              <a:rPr lang="pt-BR" sz="1250" dirty="0">
                <a:solidFill>
                  <a:srgbClr val="FFFFFF"/>
                </a:solidFill>
              </a:rPr>
              <a:t> </a:t>
            </a:r>
            <a:r>
              <a:rPr lang="pt-BR" sz="1250" dirty="0" err="1">
                <a:solidFill>
                  <a:srgbClr val="FFFFFF"/>
                </a:solidFill>
              </a:rPr>
              <a:t>image</a:t>
            </a:r>
            <a:r>
              <a:rPr lang="pt-BR" sz="1250" dirty="0">
                <a:solidFill>
                  <a:srgbClr val="FFFFFF"/>
                </a:solidFill>
              </a:rPr>
              <a:t> use: </a:t>
            </a:r>
          </a:p>
          <a:p>
            <a:pPr algn="ctr">
              <a:spcAft>
                <a:spcPts val="600"/>
              </a:spcAft>
            </a:pPr>
            <a:r>
              <a:rPr lang="pt-BR" sz="1250" dirty="0">
                <a:solidFill>
                  <a:srgbClr val="FFFFFF"/>
                </a:solidFill>
              </a:rPr>
              <a:t>Sweet </a:t>
            </a:r>
            <a:r>
              <a:rPr lang="pt-BR" sz="1250" dirty="0" err="1">
                <a:solidFill>
                  <a:srgbClr val="FFFFFF"/>
                </a:solidFill>
              </a:rPr>
              <a:t>Publishing</a:t>
            </a:r>
            <a:r>
              <a:rPr lang="pt-BR" sz="1250" dirty="0">
                <a:solidFill>
                  <a:srgbClr val="FFFFFF"/>
                </a:solidFill>
              </a:rPr>
              <a:t> / FreeBibleimages.org</a:t>
            </a:r>
          </a:p>
        </p:txBody>
      </p:sp>
    </p:spTree>
    <p:extLst>
      <p:ext uri="{BB962C8B-B14F-4D97-AF65-F5344CB8AC3E}">
        <p14:creationId xmlns:p14="http://schemas.microsoft.com/office/powerpoint/2010/main" val="194916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ECF5B5-040A-C026-E0A3-7CAB723F7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15" y="0"/>
            <a:ext cx="9143985" cy="5714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638FD4-D5FF-C668-3CFC-284D25DA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73" y="299441"/>
            <a:ext cx="7886700" cy="994172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rgbClr val="FFFFFF"/>
                </a:solidFill>
                <a:latin typeface="Abadi" panose="020B0604020104020204" pitchFamily="34" charset="0"/>
              </a:rPr>
              <a:t>God´s</a:t>
            </a:r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dirty="0" err="1">
                <a:solidFill>
                  <a:srgbClr val="FFFFFF"/>
                </a:solidFill>
                <a:latin typeface="Abadi" panose="020B0604020104020204" pitchFamily="34" charset="0"/>
              </a:rPr>
              <a:t>Eviction</a:t>
            </a:r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dirty="0" err="1">
                <a:solidFill>
                  <a:srgbClr val="FFFFFF"/>
                </a:solidFill>
                <a:latin typeface="Abadi" panose="020B0604020104020204" pitchFamily="34" charset="0"/>
              </a:rPr>
              <a:t>Notice</a:t>
            </a:r>
            <a:r>
              <a:rPr lang="pt-BR" dirty="0">
                <a:solidFill>
                  <a:srgbClr val="FFFFFF"/>
                </a:solidFill>
                <a:latin typeface="Abadi" panose="020B0604020104020204" pitchFamily="34" charset="0"/>
              </a:rPr>
              <a:t> </a:t>
            </a:r>
            <a:r>
              <a:rPr lang="pt-BR" sz="2700" dirty="0">
                <a:solidFill>
                  <a:srgbClr val="FFFFFF"/>
                </a:solidFill>
                <a:latin typeface="Abadi" panose="020B0604020104020204" pitchFamily="34" charset="0"/>
              </a:rPr>
              <a:t>(</a:t>
            </a:r>
            <a:r>
              <a:rPr lang="pt-BR" sz="2700" dirty="0" err="1">
                <a:solidFill>
                  <a:srgbClr val="FFFFFF"/>
                </a:solidFill>
                <a:latin typeface="Abadi" panose="020B0604020104020204" pitchFamily="34" charset="0"/>
              </a:rPr>
              <a:t>Ezekiel</a:t>
            </a:r>
            <a:r>
              <a:rPr lang="pt-BR" sz="2700" dirty="0">
                <a:solidFill>
                  <a:srgbClr val="FFFFFF"/>
                </a:solidFill>
                <a:latin typeface="Abadi" panose="020B0604020104020204" pitchFamily="34" charset="0"/>
              </a:rPr>
              <a:t> 8-11)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816ACD-A1D3-C37D-FF3F-CED40569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59" y="1349115"/>
            <a:ext cx="8415405" cy="39648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700" dirty="0" err="1">
                <a:solidFill>
                  <a:srgbClr val="FFFFFF"/>
                </a:solidFill>
              </a:rPr>
              <a:t>Ezekiel</a:t>
            </a:r>
            <a:r>
              <a:rPr lang="pt-BR" sz="2700" dirty="0">
                <a:solidFill>
                  <a:srgbClr val="FFFFFF"/>
                </a:solidFill>
              </a:rPr>
              <a:t> </a:t>
            </a:r>
            <a:r>
              <a:rPr lang="pt-BR" sz="2700" dirty="0" err="1">
                <a:solidFill>
                  <a:srgbClr val="FFFFFF"/>
                </a:solidFill>
              </a:rPr>
              <a:t>visits</a:t>
            </a:r>
            <a:r>
              <a:rPr lang="pt-BR" sz="2700" dirty="0">
                <a:solidFill>
                  <a:srgbClr val="FFFFFF"/>
                </a:solidFill>
              </a:rPr>
              <a:t> </a:t>
            </a:r>
            <a:r>
              <a:rPr lang="pt-BR" sz="2700" dirty="0" err="1">
                <a:solidFill>
                  <a:srgbClr val="FFFFFF"/>
                </a:solidFill>
              </a:rPr>
              <a:t>the</a:t>
            </a:r>
            <a:r>
              <a:rPr lang="pt-BR" sz="2700" dirty="0">
                <a:solidFill>
                  <a:srgbClr val="FFFFFF"/>
                </a:solidFill>
              </a:rPr>
              <a:t> </a:t>
            </a:r>
            <a:r>
              <a:rPr lang="pt-BR" sz="2700" dirty="0" err="1">
                <a:solidFill>
                  <a:srgbClr val="FFFFFF"/>
                </a:solidFill>
              </a:rPr>
              <a:t>temple</a:t>
            </a:r>
            <a:r>
              <a:rPr lang="pt-BR" sz="2700" dirty="0">
                <a:solidFill>
                  <a:srgbClr val="FFFFFF"/>
                </a:solidFill>
              </a:rPr>
              <a:t> (8:1-3a)</a:t>
            </a:r>
          </a:p>
          <a:p>
            <a:pPr>
              <a:buNone/>
            </a:pPr>
            <a:r>
              <a:rPr lang="pt-BR" sz="2700" dirty="0" err="1">
                <a:solidFill>
                  <a:srgbClr val="FFFFFF"/>
                </a:solidFill>
              </a:rPr>
              <a:t>What</a:t>
            </a:r>
            <a:r>
              <a:rPr lang="pt-BR" sz="2700" dirty="0">
                <a:solidFill>
                  <a:srgbClr val="FFFFFF"/>
                </a:solidFill>
              </a:rPr>
              <a:t> </a:t>
            </a:r>
            <a:r>
              <a:rPr lang="pt-BR" sz="2700" dirty="0" err="1">
                <a:solidFill>
                  <a:srgbClr val="FFFFFF"/>
                </a:solidFill>
              </a:rPr>
              <a:t>he</a:t>
            </a:r>
            <a:r>
              <a:rPr lang="pt-BR" sz="2700" dirty="0">
                <a:solidFill>
                  <a:srgbClr val="FFFFFF"/>
                </a:solidFill>
              </a:rPr>
              <a:t> </a:t>
            </a:r>
            <a:r>
              <a:rPr lang="pt-BR" sz="2700" dirty="0" err="1">
                <a:solidFill>
                  <a:srgbClr val="FFFFFF"/>
                </a:solidFill>
              </a:rPr>
              <a:t>saw</a:t>
            </a:r>
            <a:r>
              <a:rPr lang="pt-BR" sz="2700" dirty="0">
                <a:solidFill>
                  <a:srgbClr val="FFFFFF"/>
                </a:solidFill>
              </a:rPr>
              <a:t> in </a:t>
            </a:r>
            <a:r>
              <a:rPr lang="pt-BR" sz="2700" dirty="0" err="1">
                <a:solidFill>
                  <a:srgbClr val="FFFFFF"/>
                </a:solidFill>
              </a:rPr>
              <a:t>this</a:t>
            </a:r>
            <a:r>
              <a:rPr lang="pt-BR" sz="2700" dirty="0">
                <a:solidFill>
                  <a:srgbClr val="FFFFFF"/>
                </a:solidFill>
              </a:rPr>
              <a:t> </a:t>
            </a:r>
            <a:r>
              <a:rPr lang="pt-BR" sz="2700" dirty="0" err="1">
                <a:solidFill>
                  <a:srgbClr val="FFFFFF"/>
                </a:solidFill>
              </a:rPr>
              <a:t>holy</a:t>
            </a:r>
            <a:r>
              <a:rPr lang="pt-BR" sz="2700" dirty="0">
                <a:solidFill>
                  <a:srgbClr val="FFFFFF"/>
                </a:solidFill>
              </a:rPr>
              <a:t> </a:t>
            </a:r>
            <a:r>
              <a:rPr lang="pt-BR" sz="2700" dirty="0" err="1">
                <a:solidFill>
                  <a:srgbClr val="FFFFFF"/>
                </a:solidFill>
              </a:rPr>
              <a:t>place</a:t>
            </a:r>
            <a:endParaRPr lang="pt-BR" sz="2700" dirty="0">
              <a:solidFill>
                <a:srgbClr val="FFFFFF"/>
              </a:solidFill>
            </a:endParaRPr>
          </a:p>
          <a:p>
            <a:pPr lvl="1">
              <a:buNone/>
            </a:pPr>
            <a:r>
              <a:rPr lang="pt-BR" sz="2400" dirty="0">
                <a:solidFill>
                  <a:srgbClr val="FFFFFF"/>
                </a:solidFill>
              </a:rPr>
              <a:t>Idol </a:t>
            </a:r>
            <a:r>
              <a:rPr lang="pt-BR" sz="2400" dirty="0" err="1">
                <a:solidFill>
                  <a:srgbClr val="FFFFFF"/>
                </a:solidFill>
              </a:rPr>
              <a:t>of</a:t>
            </a:r>
            <a:r>
              <a:rPr lang="pt-BR" sz="2400" dirty="0">
                <a:solidFill>
                  <a:srgbClr val="FFFFFF"/>
                </a:solidFill>
              </a:rPr>
              <a:t> </a:t>
            </a:r>
            <a:r>
              <a:rPr lang="pt-BR" sz="2400" dirty="0" err="1">
                <a:solidFill>
                  <a:srgbClr val="FFFFFF"/>
                </a:solidFill>
              </a:rPr>
              <a:t>Jealousy</a:t>
            </a:r>
            <a:r>
              <a:rPr lang="pt-BR" sz="2400" dirty="0">
                <a:solidFill>
                  <a:srgbClr val="FFFFFF"/>
                </a:solidFill>
              </a:rPr>
              <a:t> (8:5-6)</a:t>
            </a:r>
          </a:p>
          <a:p>
            <a:pPr lvl="1">
              <a:buNone/>
            </a:pPr>
            <a:r>
              <a:rPr lang="pt-BR" sz="2400" dirty="0" err="1">
                <a:solidFill>
                  <a:srgbClr val="FFFFFF"/>
                </a:solidFill>
              </a:rPr>
              <a:t>Elders</a:t>
            </a:r>
            <a:r>
              <a:rPr lang="pt-BR" sz="2400" dirty="0">
                <a:solidFill>
                  <a:srgbClr val="FFFFFF"/>
                </a:solidFill>
              </a:rPr>
              <a:t> </a:t>
            </a:r>
            <a:r>
              <a:rPr lang="pt-BR" sz="2400" dirty="0" err="1">
                <a:solidFill>
                  <a:srgbClr val="FFFFFF"/>
                </a:solidFill>
              </a:rPr>
              <a:t>worshiping</a:t>
            </a:r>
            <a:r>
              <a:rPr lang="pt-BR" sz="2400" dirty="0">
                <a:solidFill>
                  <a:srgbClr val="FFFFFF"/>
                </a:solidFill>
              </a:rPr>
              <a:t> </a:t>
            </a:r>
            <a:r>
              <a:rPr lang="pt-BR" sz="2400" dirty="0" err="1">
                <a:solidFill>
                  <a:srgbClr val="FFFFFF"/>
                </a:solidFill>
              </a:rPr>
              <a:t>detestable</a:t>
            </a:r>
            <a:r>
              <a:rPr lang="pt-BR" sz="2400" dirty="0">
                <a:solidFill>
                  <a:srgbClr val="FFFFFF"/>
                </a:solidFill>
              </a:rPr>
              <a:t> </a:t>
            </a:r>
            <a:r>
              <a:rPr lang="pt-BR" sz="2400" dirty="0" err="1">
                <a:solidFill>
                  <a:srgbClr val="FFFFFF"/>
                </a:solidFill>
              </a:rPr>
              <a:t>things</a:t>
            </a:r>
            <a:r>
              <a:rPr lang="pt-BR" sz="2400" dirty="0">
                <a:solidFill>
                  <a:srgbClr val="FFFFFF"/>
                </a:solidFill>
              </a:rPr>
              <a:t> (8:7-13)</a:t>
            </a:r>
          </a:p>
          <a:p>
            <a:pPr lvl="1">
              <a:buNone/>
            </a:pPr>
            <a:r>
              <a:rPr lang="pt-BR" sz="2400" dirty="0" err="1">
                <a:solidFill>
                  <a:srgbClr val="FFFFFF"/>
                </a:solidFill>
              </a:rPr>
              <a:t>Women</a:t>
            </a:r>
            <a:r>
              <a:rPr lang="pt-BR" sz="2400" dirty="0">
                <a:solidFill>
                  <a:srgbClr val="FFFFFF"/>
                </a:solidFill>
              </a:rPr>
              <a:t> </a:t>
            </a:r>
            <a:r>
              <a:rPr lang="pt-BR" sz="2400" dirty="0" err="1">
                <a:solidFill>
                  <a:srgbClr val="FFFFFF"/>
                </a:solidFill>
              </a:rPr>
              <a:t>weeping</a:t>
            </a:r>
            <a:r>
              <a:rPr lang="pt-BR" sz="2400" dirty="0">
                <a:solidFill>
                  <a:srgbClr val="FFFFFF"/>
                </a:solidFill>
              </a:rPr>
              <a:t> for </a:t>
            </a:r>
            <a:r>
              <a:rPr lang="pt-BR" sz="2400" dirty="0" err="1">
                <a:solidFill>
                  <a:srgbClr val="FFFFFF"/>
                </a:solidFill>
              </a:rPr>
              <a:t>Tammuz</a:t>
            </a:r>
            <a:r>
              <a:rPr lang="pt-BR" sz="2400" dirty="0">
                <a:solidFill>
                  <a:srgbClr val="FFFFFF"/>
                </a:solidFill>
              </a:rPr>
              <a:t> (8:14-15)</a:t>
            </a:r>
          </a:p>
          <a:p>
            <a:pPr lvl="1">
              <a:buNone/>
            </a:pPr>
            <a:r>
              <a:rPr lang="pt-BR" sz="2400" dirty="0" err="1">
                <a:solidFill>
                  <a:srgbClr val="FFFFFF"/>
                </a:solidFill>
              </a:rPr>
              <a:t>Men</a:t>
            </a:r>
            <a:r>
              <a:rPr lang="pt-BR" sz="2400" dirty="0">
                <a:solidFill>
                  <a:srgbClr val="FFFFFF"/>
                </a:solidFill>
              </a:rPr>
              <a:t> </a:t>
            </a:r>
            <a:r>
              <a:rPr lang="pt-BR" sz="2400" dirty="0" err="1">
                <a:solidFill>
                  <a:srgbClr val="FFFFFF"/>
                </a:solidFill>
              </a:rPr>
              <a:t>worshiping</a:t>
            </a:r>
            <a:r>
              <a:rPr lang="pt-BR" sz="2400" dirty="0">
                <a:solidFill>
                  <a:srgbClr val="FFFFFF"/>
                </a:solidFill>
              </a:rPr>
              <a:t> </a:t>
            </a:r>
            <a:r>
              <a:rPr lang="pt-BR" sz="2400" dirty="0" err="1">
                <a:solidFill>
                  <a:srgbClr val="FFFFFF"/>
                </a:solidFill>
              </a:rPr>
              <a:t>the</a:t>
            </a:r>
            <a:r>
              <a:rPr lang="pt-BR" sz="2400" dirty="0">
                <a:solidFill>
                  <a:srgbClr val="FFFFFF"/>
                </a:solidFill>
              </a:rPr>
              <a:t> </a:t>
            </a:r>
            <a:r>
              <a:rPr lang="pt-BR" sz="2400" dirty="0" err="1">
                <a:solidFill>
                  <a:srgbClr val="FFFFFF"/>
                </a:solidFill>
              </a:rPr>
              <a:t>sun</a:t>
            </a:r>
            <a:r>
              <a:rPr lang="pt-BR" sz="2400" dirty="0">
                <a:solidFill>
                  <a:srgbClr val="FFFFFF"/>
                </a:solidFill>
              </a:rPr>
              <a:t> (8:16)</a:t>
            </a:r>
          </a:p>
          <a:p>
            <a:pPr lvl="1">
              <a:buNone/>
            </a:pPr>
            <a:r>
              <a:rPr lang="pt-BR" sz="2400" dirty="0">
                <a:solidFill>
                  <a:srgbClr val="FFFFFF"/>
                </a:solidFill>
              </a:rPr>
              <a:t>General </a:t>
            </a:r>
            <a:r>
              <a:rPr lang="pt-BR" sz="2400" dirty="0" err="1">
                <a:solidFill>
                  <a:srgbClr val="FFFFFF"/>
                </a:solidFill>
              </a:rPr>
              <a:t>wickedness</a:t>
            </a:r>
            <a:r>
              <a:rPr lang="pt-BR" sz="2400" dirty="0">
                <a:solidFill>
                  <a:srgbClr val="FFFFFF"/>
                </a:solidFill>
              </a:rPr>
              <a:t> in </a:t>
            </a:r>
            <a:r>
              <a:rPr lang="pt-BR" sz="2400" dirty="0" err="1">
                <a:solidFill>
                  <a:srgbClr val="FFFFFF"/>
                </a:solidFill>
              </a:rPr>
              <a:t>the</a:t>
            </a:r>
            <a:r>
              <a:rPr lang="pt-BR" sz="2400" dirty="0">
                <a:solidFill>
                  <a:srgbClr val="FFFFFF"/>
                </a:solidFill>
              </a:rPr>
              <a:t> </a:t>
            </a:r>
            <a:r>
              <a:rPr lang="pt-BR" sz="2400" dirty="0" err="1">
                <a:solidFill>
                  <a:srgbClr val="FFFFFF"/>
                </a:solidFill>
              </a:rPr>
              <a:t>land</a:t>
            </a:r>
            <a:r>
              <a:rPr lang="pt-BR" sz="2400" dirty="0">
                <a:solidFill>
                  <a:srgbClr val="FFFFFF"/>
                </a:solidFill>
              </a:rPr>
              <a:t> (8:17)</a:t>
            </a:r>
          </a:p>
          <a:p>
            <a:pPr>
              <a:buNone/>
            </a:pPr>
            <a:r>
              <a:rPr lang="pt-BR" sz="2700" dirty="0" err="1">
                <a:solidFill>
                  <a:srgbClr val="FFFFFF"/>
                </a:solidFill>
              </a:rPr>
              <a:t>There</a:t>
            </a:r>
            <a:r>
              <a:rPr lang="pt-BR" sz="2700" dirty="0">
                <a:solidFill>
                  <a:srgbClr val="FFFFFF"/>
                </a:solidFill>
              </a:rPr>
              <a:t> </a:t>
            </a:r>
            <a:r>
              <a:rPr lang="pt-BR" sz="2700" dirty="0" err="1">
                <a:solidFill>
                  <a:srgbClr val="FFFFFF"/>
                </a:solidFill>
              </a:rPr>
              <a:t>was</a:t>
            </a:r>
            <a:r>
              <a:rPr lang="pt-BR" sz="2700" dirty="0">
                <a:solidFill>
                  <a:srgbClr val="FFFFFF"/>
                </a:solidFill>
              </a:rPr>
              <a:t> no </a:t>
            </a:r>
            <a:r>
              <a:rPr lang="pt-BR" sz="2700" dirty="0" err="1">
                <a:solidFill>
                  <a:srgbClr val="FFFFFF"/>
                </a:solidFill>
              </a:rPr>
              <a:t>room</a:t>
            </a:r>
            <a:r>
              <a:rPr lang="pt-BR" sz="2700" dirty="0">
                <a:solidFill>
                  <a:srgbClr val="FFFFFF"/>
                </a:solidFill>
              </a:rPr>
              <a:t> for </a:t>
            </a:r>
            <a:r>
              <a:rPr lang="pt-BR" sz="2700" dirty="0" err="1">
                <a:solidFill>
                  <a:srgbClr val="FFFFFF"/>
                </a:solidFill>
              </a:rPr>
              <a:t>God</a:t>
            </a:r>
            <a:r>
              <a:rPr lang="pt-BR" sz="2700" dirty="0">
                <a:solidFill>
                  <a:srgbClr val="FFFFFF"/>
                </a:solidFill>
              </a:rPr>
              <a:t>, </a:t>
            </a:r>
            <a:r>
              <a:rPr lang="pt-BR" sz="2700" dirty="0" err="1">
                <a:solidFill>
                  <a:srgbClr val="FFFFFF"/>
                </a:solidFill>
              </a:rPr>
              <a:t>so</a:t>
            </a:r>
            <a:r>
              <a:rPr lang="pt-BR" sz="2700" dirty="0">
                <a:solidFill>
                  <a:srgbClr val="FFFFFF"/>
                </a:solidFill>
              </a:rPr>
              <a:t> He </a:t>
            </a:r>
            <a:r>
              <a:rPr lang="pt-BR" sz="2700" dirty="0" err="1">
                <a:solidFill>
                  <a:srgbClr val="FFFFFF"/>
                </a:solidFill>
              </a:rPr>
              <a:t>moved</a:t>
            </a:r>
            <a:r>
              <a:rPr lang="pt-BR" sz="2700" dirty="0">
                <a:solidFill>
                  <a:srgbClr val="FFFFFF"/>
                </a:solidFill>
              </a:rPr>
              <a:t> out (10:4,18,19; 11:23)</a:t>
            </a:r>
          </a:p>
        </p:txBody>
      </p:sp>
    </p:spTree>
    <p:extLst>
      <p:ext uri="{BB962C8B-B14F-4D97-AF65-F5344CB8AC3E}">
        <p14:creationId xmlns:p14="http://schemas.microsoft.com/office/powerpoint/2010/main" val="692997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2853</TotalTime>
  <Words>444</Words>
  <Application>Microsoft Office PowerPoint</Application>
  <PresentationFormat>Apresentação na tela (16:10)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Tema do Office</vt:lpstr>
      <vt:lpstr>God´s Holy People</vt:lpstr>
      <vt:lpstr>Set apart from the start</vt:lpstr>
      <vt:lpstr>Sad realities</vt:lpstr>
      <vt:lpstr>Struggles of the Patriarchs</vt:lpstr>
      <vt:lpstr>The chosen people in Egypt</vt:lpstr>
      <vt:lpstr>The chosen people in the desert</vt:lpstr>
      <vt:lpstr>The chosen people in the time    of the Judges</vt:lpstr>
      <vt:lpstr>The chosen people in the Kingdom periods</vt:lpstr>
      <vt:lpstr>God´s Eviction Notice (Ezekiel 8-11)</vt:lpstr>
      <vt:lpstr>Anguish and hope:  a word that calls our attention</vt:lpstr>
      <vt:lpstr>Expectation of healing </vt:lpstr>
      <vt:lpstr>Pointing to Christ</vt:lpstr>
      <vt:lpstr>Purified by His blood, we become the heavenly things in the eternal tabernacle  (Hebrews 9:23)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God´s Holy People</dc:title>
  <dc:creator>Dennis Allan</dc:creator>
  <cp:lastModifiedBy>Dennis Allan</cp:lastModifiedBy>
  <cp:revision>2</cp:revision>
  <dcterms:created xsi:type="dcterms:W3CDTF">2023-07-06T13:41:24Z</dcterms:created>
  <dcterms:modified xsi:type="dcterms:W3CDTF">2023-07-16T12:10:50Z</dcterms:modified>
</cp:coreProperties>
</file>