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4"/>
  </p:notesMasterIdLst>
  <p:sldIdLst>
    <p:sldId id="323" r:id="rId2"/>
    <p:sldId id="322" r:id="rId3"/>
    <p:sldId id="256" r:id="rId4"/>
    <p:sldId id="324" r:id="rId5"/>
    <p:sldId id="325" r:id="rId6"/>
    <p:sldId id="327" r:id="rId7"/>
    <p:sldId id="326" r:id="rId8"/>
    <p:sldId id="329" r:id="rId9"/>
    <p:sldId id="328" r:id="rId10"/>
    <p:sldId id="308" r:id="rId11"/>
    <p:sldId id="311" r:id="rId12"/>
    <p:sldId id="330" r:id="rId13"/>
    <p:sldId id="331" r:id="rId14"/>
    <p:sldId id="313" r:id="rId15"/>
    <p:sldId id="332" r:id="rId16"/>
    <p:sldId id="333" r:id="rId17"/>
    <p:sldId id="334" r:id="rId18"/>
    <p:sldId id="335" r:id="rId19"/>
    <p:sldId id="336" r:id="rId20"/>
    <p:sldId id="337" r:id="rId21"/>
    <p:sldId id="338" r:id="rId22"/>
    <p:sldId id="320" r:id="rId23"/>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398"/>
    <p:restoredTop sz="96327"/>
  </p:normalViewPr>
  <p:slideViewPr>
    <p:cSldViewPr snapToGrid="0">
      <p:cViewPr varScale="1">
        <p:scale>
          <a:sx n="141" d="100"/>
          <a:sy n="141" d="100"/>
        </p:scale>
        <p:origin x="360"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9C561B-FCE0-3945-8F3A-4AA55308E8CB}" type="datetimeFigureOut">
              <a:rPr lang="en-US" smtClean="0"/>
              <a:t>9/10/2023</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27A02C-7E8A-CA41-991F-D0F607A79EC9}" type="slidenum">
              <a:rPr lang="en-US" smtClean="0"/>
              <a:t>‹#›</a:t>
            </a:fld>
            <a:endParaRPr lang="en-US"/>
          </a:p>
        </p:txBody>
      </p:sp>
    </p:spTree>
    <p:extLst>
      <p:ext uri="{BB962C8B-B14F-4D97-AF65-F5344CB8AC3E}">
        <p14:creationId xmlns:p14="http://schemas.microsoft.com/office/powerpoint/2010/main" val="724338015"/>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2232E0-4F24-6141-A084-CB31EBB10944}" type="slidenum">
              <a:rPr lang="en-US" smtClean="0"/>
              <a:t>22</a:t>
            </a:fld>
            <a:endParaRPr lang="en-US"/>
          </a:p>
        </p:txBody>
      </p:sp>
    </p:spTree>
    <p:extLst>
      <p:ext uri="{BB962C8B-B14F-4D97-AF65-F5344CB8AC3E}">
        <p14:creationId xmlns:p14="http://schemas.microsoft.com/office/powerpoint/2010/main" val="2494053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1FDC2D-3E49-7C4B-A53A-5D763A3700A8}" type="datetimeFigureOut">
              <a:rPr lang="en-US" smtClean="0"/>
              <a:t>9/10/2023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3BB1A-4904-BB4B-98C9-1B8C93671540}" type="slidenum">
              <a:rPr lang="en-US" smtClean="0"/>
              <a:t>‹#›</a:t>
            </a:fld>
            <a:endParaRPr lang="en-US"/>
          </a:p>
        </p:txBody>
      </p:sp>
    </p:spTree>
    <p:extLst>
      <p:ext uri="{BB962C8B-B14F-4D97-AF65-F5344CB8AC3E}">
        <p14:creationId xmlns:p14="http://schemas.microsoft.com/office/powerpoint/2010/main" val="1616974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1FDC2D-3E49-7C4B-A53A-5D763A3700A8}" type="datetimeFigureOut">
              <a:rPr lang="en-US" smtClean="0"/>
              <a:t>9/10/2023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3BB1A-4904-BB4B-98C9-1B8C93671540}" type="slidenum">
              <a:rPr lang="en-US" smtClean="0"/>
              <a:t>‹#›</a:t>
            </a:fld>
            <a:endParaRPr lang="en-US"/>
          </a:p>
        </p:txBody>
      </p:sp>
    </p:spTree>
    <p:extLst>
      <p:ext uri="{BB962C8B-B14F-4D97-AF65-F5344CB8AC3E}">
        <p14:creationId xmlns:p14="http://schemas.microsoft.com/office/powerpoint/2010/main" val="4210321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1FDC2D-3E49-7C4B-A53A-5D763A3700A8}" type="datetimeFigureOut">
              <a:rPr lang="en-US" smtClean="0"/>
              <a:t>9/10/2023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3BB1A-4904-BB4B-98C9-1B8C93671540}" type="slidenum">
              <a:rPr lang="en-US" smtClean="0"/>
              <a:t>‹#›</a:t>
            </a:fld>
            <a:endParaRPr lang="en-US"/>
          </a:p>
        </p:txBody>
      </p:sp>
    </p:spTree>
    <p:extLst>
      <p:ext uri="{BB962C8B-B14F-4D97-AF65-F5344CB8AC3E}">
        <p14:creationId xmlns:p14="http://schemas.microsoft.com/office/powerpoint/2010/main" val="787241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1FDC2D-3E49-7C4B-A53A-5D763A3700A8}" type="datetimeFigureOut">
              <a:rPr lang="en-US" smtClean="0"/>
              <a:t>9/10/2023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3BB1A-4904-BB4B-98C9-1B8C93671540}" type="slidenum">
              <a:rPr lang="en-US" smtClean="0"/>
              <a:t>‹#›</a:t>
            </a:fld>
            <a:endParaRPr lang="en-US"/>
          </a:p>
        </p:txBody>
      </p:sp>
    </p:spTree>
    <p:extLst>
      <p:ext uri="{BB962C8B-B14F-4D97-AF65-F5344CB8AC3E}">
        <p14:creationId xmlns:p14="http://schemas.microsoft.com/office/powerpoint/2010/main" val="4207733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1FDC2D-3E49-7C4B-A53A-5D763A3700A8}" type="datetimeFigureOut">
              <a:rPr lang="en-US" smtClean="0"/>
              <a:t>9/10/2023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3BB1A-4904-BB4B-98C9-1B8C93671540}" type="slidenum">
              <a:rPr lang="en-US" smtClean="0"/>
              <a:t>‹#›</a:t>
            </a:fld>
            <a:endParaRPr lang="en-US"/>
          </a:p>
        </p:txBody>
      </p:sp>
    </p:spTree>
    <p:extLst>
      <p:ext uri="{BB962C8B-B14F-4D97-AF65-F5344CB8AC3E}">
        <p14:creationId xmlns:p14="http://schemas.microsoft.com/office/powerpoint/2010/main" val="1036893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1FDC2D-3E49-7C4B-A53A-5D763A3700A8}" type="datetimeFigureOut">
              <a:rPr lang="en-US" smtClean="0"/>
              <a:t>9/10/2023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3BB1A-4904-BB4B-98C9-1B8C93671540}" type="slidenum">
              <a:rPr lang="en-US" smtClean="0"/>
              <a:t>‹#›</a:t>
            </a:fld>
            <a:endParaRPr lang="en-US"/>
          </a:p>
        </p:txBody>
      </p:sp>
    </p:spTree>
    <p:extLst>
      <p:ext uri="{BB962C8B-B14F-4D97-AF65-F5344CB8AC3E}">
        <p14:creationId xmlns:p14="http://schemas.microsoft.com/office/powerpoint/2010/main" val="4231314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1FDC2D-3E49-7C4B-A53A-5D763A3700A8}" type="datetimeFigureOut">
              <a:rPr lang="en-US" smtClean="0"/>
              <a:t>9/10/2023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63BB1A-4904-BB4B-98C9-1B8C93671540}" type="slidenum">
              <a:rPr lang="en-US" smtClean="0"/>
              <a:t>‹#›</a:t>
            </a:fld>
            <a:endParaRPr lang="en-US"/>
          </a:p>
        </p:txBody>
      </p:sp>
    </p:spTree>
    <p:extLst>
      <p:ext uri="{BB962C8B-B14F-4D97-AF65-F5344CB8AC3E}">
        <p14:creationId xmlns:p14="http://schemas.microsoft.com/office/powerpoint/2010/main" val="4856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91FDC2D-3E49-7C4B-A53A-5D763A3700A8}" type="datetimeFigureOut">
              <a:rPr lang="en-US" smtClean="0"/>
              <a:t>9/10/2023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63BB1A-4904-BB4B-98C9-1B8C93671540}" type="slidenum">
              <a:rPr lang="en-US" smtClean="0"/>
              <a:t>‹#›</a:t>
            </a:fld>
            <a:endParaRPr lang="en-US"/>
          </a:p>
        </p:txBody>
      </p:sp>
    </p:spTree>
    <p:extLst>
      <p:ext uri="{BB962C8B-B14F-4D97-AF65-F5344CB8AC3E}">
        <p14:creationId xmlns:p14="http://schemas.microsoft.com/office/powerpoint/2010/main" val="2872407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1FDC2D-3E49-7C4B-A53A-5D763A3700A8}" type="datetimeFigureOut">
              <a:rPr lang="en-US" smtClean="0"/>
              <a:t>9/10/2023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63BB1A-4904-BB4B-98C9-1B8C93671540}" type="slidenum">
              <a:rPr lang="en-US" smtClean="0"/>
              <a:t>‹#›</a:t>
            </a:fld>
            <a:endParaRPr lang="en-US"/>
          </a:p>
        </p:txBody>
      </p:sp>
    </p:spTree>
    <p:extLst>
      <p:ext uri="{BB962C8B-B14F-4D97-AF65-F5344CB8AC3E}">
        <p14:creationId xmlns:p14="http://schemas.microsoft.com/office/powerpoint/2010/main" val="3065947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91FDC2D-3E49-7C4B-A53A-5D763A3700A8}" type="datetimeFigureOut">
              <a:rPr lang="en-US" smtClean="0"/>
              <a:t>9/10/2023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3BB1A-4904-BB4B-98C9-1B8C93671540}" type="slidenum">
              <a:rPr lang="en-US" smtClean="0"/>
              <a:t>‹#›</a:t>
            </a:fld>
            <a:endParaRPr lang="en-US"/>
          </a:p>
        </p:txBody>
      </p:sp>
    </p:spTree>
    <p:extLst>
      <p:ext uri="{BB962C8B-B14F-4D97-AF65-F5344CB8AC3E}">
        <p14:creationId xmlns:p14="http://schemas.microsoft.com/office/powerpoint/2010/main" val="3932296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91FDC2D-3E49-7C4B-A53A-5D763A3700A8}" type="datetimeFigureOut">
              <a:rPr lang="en-US" smtClean="0"/>
              <a:t>9/10/2023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3BB1A-4904-BB4B-98C9-1B8C93671540}" type="slidenum">
              <a:rPr lang="en-US" smtClean="0"/>
              <a:t>‹#›</a:t>
            </a:fld>
            <a:endParaRPr lang="en-US"/>
          </a:p>
        </p:txBody>
      </p:sp>
    </p:spTree>
    <p:extLst>
      <p:ext uri="{BB962C8B-B14F-4D97-AF65-F5344CB8AC3E}">
        <p14:creationId xmlns:p14="http://schemas.microsoft.com/office/powerpoint/2010/main" val="507838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891FDC2D-3E49-7C4B-A53A-5D763A3700A8}" type="datetimeFigureOut">
              <a:rPr lang="en-US" smtClean="0"/>
              <a:t>9/10/2023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AD63BB1A-4904-BB4B-98C9-1B8C93671540}" type="slidenum">
              <a:rPr lang="en-US" smtClean="0"/>
              <a:t>‹#›</a:t>
            </a:fld>
            <a:endParaRPr lang="en-US"/>
          </a:p>
        </p:txBody>
      </p:sp>
    </p:spTree>
    <p:extLst>
      <p:ext uri="{BB962C8B-B14F-4D97-AF65-F5344CB8AC3E}">
        <p14:creationId xmlns:p14="http://schemas.microsoft.com/office/powerpoint/2010/main" val="380445257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901F1C-80BA-252D-55F0-9E9167904DF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xmlns="" id="{19F20472-CD12-DF5D-1B6D-F8F36B83579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914110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6FD245-533F-DB95-3E87-C6E308A24155}"/>
              </a:ext>
            </a:extLst>
          </p:cNvPr>
          <p:cNvSpPr>
            <a:spLocks noGrp="1"/>
          </p:cNvSpPr>
          <p:nvPr>
            <p:ph type="title"/>
          </p:nvPr>
        </p:nvSpPr>
        <p:spPr>
          <a:xfrm>
            <a:off x="628650" y="304271"/>
            <a:ext cx="3775953" cy="1104636"/>
          </a:xfrm>
        </p:spPr>
        <p:txBody>
          <a:bodyPr>
            <a:normAutofit/>
          </a:bodyPr>
          <a:lstStyle/>
          <a:p>
            <a:pPr algn="ctr"/>
            <a:r>
              <a:rPr lang="en-US" sz="3300" dirty="0"/>
              <a:t>“For this reason I say to you”</a:t>
            </a:r>
          </a:p>
        </p:txBody>
      </p:sp>
      <p:sp>
        <p:nvSpPr>
          <p:cNvPr id="4" name="TextBox 3">
            <a:extLst>
              <a:ext uri="{FF2B5EF4-FFF2-40B4-BE49-F238E27FC236}">
                <a16:creationId xmlns:a16="http://schemas.microsoft.com/office/drawing/2014/main" xmlns="" id="{BEAA93B6-5019-DAB5-1C38-D463032B026E}"/>
              </a:ext>
            </a:extLst>
          </p:cNvPr>
          <p:cNvSpPr txBox="1"/>
          <p:nvPr/>
        </p:nvSpPr>
        <p:spPr>
          <a:xfrm>
            <a:off x="628650" y="2123716"/>
            <a:ext cx="3775953" cy="2146742"/>
          </a:xfrm>
          <a:prstGeom prst="rect">
            <a:avLst/>
          </a:prstGeom>
          <a:noFill/>
          <a:ln w="38100">
            <a:solidFill>
              <a:schemeClr val="tx1">
                <a:lumMod val="95000"/>
              </a:schemeClr>
            </a:solidFill>
          </a:ln>
        </p:spPr>
        <p:txBody>
          <a:bodyPr wrap="square" rtlCol="0" anchor="ctr">
            <a:noAutofit/>
          </a:bodyPr>
          <a:lstStyle/>
          <a:p>
            <a:pPr algn="ctr" defTabSz="411480"/>
            <a:r>
              <a:rPr lang="en-US" sz="3300" dirty="0">
                <a:solidFill>
                  <a:prstClr val="white"/>
                </a:solidFill>
                <a:latin typeface="Calibri" panose="020F0502020204030204"/>
              </a:rPr>
              <a:t>Do not worry.</a:t>
            </a:r>
          </a:p>
        </p:txBody>
      </p:sp>
      <p:sp>
        <p:nvSpPr>
          <p:cNvPr id="5" name="TextBox 4">
            <a:extLst>
              <a:ext uri="{FF2B5EF4-FFF2-40B4-BE49-F238E27FC236}">
                <a16:creationId xmlns:a16="http://schemas.microsoft.com/office/drawing/2014/main" xmlns="" id="{E58730D2-252B-1195-B4F9-41E6D5B040C1}"/>
              </a:ext>
            </a:extLst>
          </p:cNvPr>
          <p:cNvSpPr txBox="1"/>
          <p:nvPr/>
        </p:nvSpPr>
        <p:spPr>
          <a:xfrm>
            <a:off x="4739397" y="2123716"/>
            <a:ext cx="3775953" cy="2146742"/>
          </a:xfrm>
          <a:prstGeom prst="rect">
            <a:avLst/>
          </a:prstGeom>
          <a:noFill/>
          <a:ln w="38100">
            <a:solidFill>
              <a:schemeClr val="tx1"/>
            </a:solidFill>
          </a:ln>
        </p:spPr>
        <p:txBody>
          <a:bodyPr wrap="square" rtlCol="0" anchor="ctr">
            <a:noAutofit/>
          </a:bodyPr>
          <a:lstStyle/>
          <a:p>
            <a:pPr algn="ctr" defTabSz="411480"/>
            <a:r>
              <a:rPr lang="en-US" sz="3300" dirty="0" smtClean="0">
                <a:solidFill>
                  <a:prstClr val="white"/>
                </a:solidFill>
              </a:rPr>
              <a:t>No se </a:t>
            </a:r>
            <a:r>
              <a:rPr lang="en-US" sz="3300" dirty="0" err="1" smtClean="0">
                <a:solidFill>
                  <a:prstClr val="white"/>
                </a:solidFill>
              </a:rPr>
              <a:t>preocupen</a:t>
            </a:r>
            <a:r>
              <a:rPr lang="en-US" sz="3300" dirty="0" smtClean="0">
                <a:solidFill>
                  <a:prstClr val="white"/>
                </a:solidFill>
              </a:rPr>
              <a:t>.</a:t>
            </a:r>
            <a:endParaRPr lang="en-US" sz="3300" dirty="0">
              <a:solidFill>
                <a:prstClr val="white"/>
              </a:solidFill>
            </a:endParaRPr>
          </a:p>
        </p:txBody>
      </p:sp>
      <p:sp>
        <p:nvSpPr>
          <p:cNvPr id="3" name="Title 1">
            <a:extLst>
              <a:ext uri="{FF2B5EF4-FFF2-40B4-BE49-F238E27FC236}">
                <a16:creationId xmlns:a16="http://schemas.microsoft.com/office/drawing/2014/main" xmlns="" id="{BBCB5778-F71B-5115-80F4-0AD157122107}"/>
              </a:ext>
            </a:extLst>
          </p:cNvPr>
          <p:cNvSpPr txBox="1">
            <a:spLocks/>
          </p:cNvSpPr>
          <p:nvPr/>
        </p:nvSpPr>
        <p:spPr>
          <a:xfrm>
            <a:off x="4739397" y="304271"/>
            <a:ext cx="3775953" cy="110463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dirty="0" smtClean="0"/>
              <a:t>“</a:t>
            </a:r>
            <a:r>
              <a:rPr lang="en-US" dirty="0" err="1" smtClean="0"/>
              <a:t>Por</a:t>
            </a:r>
            <a:r>
              <a:rPr lang="en-US" dirty="0" smtClean="0"/>
              <a:t> </a:t>
            </a:r>
            <a:r>
              <a:rPr lang="en-US" dirty="0" err="1" smtClean="0"/>
              <a:t>eso</a:t>
            </a:r>
            <a:r>
              <a:rPr lang="en-US" dirty="0" smtClean="0"/>
              <a:t> les </a:t>
            </a:r>
            <a:r>
              <a:rPr lang="en-US" dirty="0" err="1" smtClean="0"/>
              <a:t>digo</a:t>
            </a:r>
            <a:r>
              <a:rPr lang="en-US" dirty="0" smtClean="0"/>
              <a:t>”</a:t>
            </a:r>
            <a:endParaRPr lang="en-US" dirty="0"/>
          </a:p>
        </p:txBody>
      </p:sp>
    </p:spTree>
    <p:extLst>
      <p:ext uri="{BB962C8B-B14F-4D97-AF65-F5344CB8AC3E}">
        <p14:creationId xmlns:p14="http://schemas.microsoft.com/office/powerpoint/2010/main" val="1393936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97CAE51F-C624-7C94-6B23-C756D5ECC247}"/>
              </a:ext>
            </a:extLst>
          </p:cNvPr>
          <p:cNvSpPr>
            <a:spLocks noGrp="1"/>
          </p:cNvSpPr>
          <p:nvPr>
            <p:ph sz="half" idx="1"/>
          </p:nvPr>
        </p:nvSpPr>
        <p:spPr>
          <a:xfrm>
            <a:off x="29995" y="1773777"/>
            <a:ext cx="4542006" cy="3774281"/>
          </a:xfrm>
        </p:spPr>
        <p:txBody>
          <a:bodyPr anchor="ctr">
            <a:normAutofit fontScale="92500"/>
          </a:bodyPr>
          <a:lstStyle/>
          <a:p>
            <a:pPr marL="0" indent="0" algn="ctr">
              <a:buNone/>
            </a:pPr>
            <a:r>
              <a:rPr lang="en-US" sz="2400" dirty="0">
                <a:latin typeface="Calibri" panose="020F0502020204030204" pitchFamily="34" charset="0"/>
                <a:cs typeface="Calibri" panose="020F0502020204030204" pitchFamily="34" charset="0"/>
              </a:rPr>
              <a:t>[Mat 6:25, 27, 31, 34 NASB95] 25 "For this reason I say to you, do not be worried about </a:t>
            </a:r>
            <a:r>
              <a:rPr lang="en-US" sz="2400" dirty="0">
                <a:solidFill>
                  <a:srgbClr val="FFFF00"/>
                </a:solidFill>
                <a:latin typeface="Calibri" panose="020F0502020204030204" pitchFamily="34" charset="0"/>
                <a:cs typeface="Calibri" panose="020F0502020204030204" pitchFamily="34" charset="0"/>
              </a:rPr>
              <a:t>your life</a:t>
            </a:r>
          </a:p>
          <a:p>
            <a:pPr marL="0" indent="0" algn="ctr">
              <a:buNone/>
            </a:pPr>
            <a:r>
              <a:rPr lang="en-US" sz="2400" dirty="0">
                <a:latin typeface="Calibri" panose="020F0502020204030204" pitchFamily="34" charset="0"/>
                <a:cs typeface="Calibri" panose="020F0502020204030204" pitchFamily="34" charset="0"/>
              </a:rPr>
              <a:t>27 "And who of you by being worried can </a:t>
            </a:r>
            <a:r>
              <a:rPr lang="en-US" sz="2400" dirty="0">
                <a:solidFill>
                  <a:srgbClr val="FFFF00"/>
                </a:solidFill>
                <a:latin typeface="Calibri" panose="020F0502020204030204" pitchFamily="34" charset="0"/>
                <a:cs typeface="Calibri" panose="020F0502020204030204" pitchFamily="34" charset="0"/>
              </a:rPr>
              <a:t>add a [single] hour to his life</a:t>
            </a:r>
            <a:r>
              <a:rPr lang="en-US" sz="2400" dirty="0">
                <a:latin typeface="Calibri" panose="020F0502020204030204" pitchFamily="34" charset="0"/>
                <a:cs typeface="Calibri" panose="020F0502020204030204" pitchFamily="34" charset="0"/>
              </a:rPr>
              <a:t>? ...</a:t>
            </a:r>
          </a:p>
          <a:p>
            <a:pPr marL="0" indent="0" algn="ctr">
              <a:buNone/>
            </a:pPr>
            <a:r>
              <a:rPr lang="en-US" sz="2400" dirty="0">
                <a:latin typeface="Calibri" panose="020F0502020204030204" pitchFamily="34" charset="0"/>
                <a:cs typeface="Calibri" panose="020F0502020204030204" pitchFamily="34" charset="0"/>
              </a:rPr>
              <a:t> 31 "Do not worry then, saying, '</a:t>
            </a:r>
            <a:r>
              <a:rPr lang="en-US" sz="2400" dirty="0">
                <a:solidFill>
                  <a:srgbClr val="FFFF00"/>
                </a:solidFill>
                <a:latin typeface="Calibri" panose="020F0502020204030204" pitchFamily="34" charset="0"/>
                <a:cs typeface="Calibri" panose="020F0502020204030204" pitchFamily="34" charset="0"/>
              </a:rPr>
              <a:t>What will we eat?</a:t>
            </a:r>
            <a:r>
              <a:rPr lang="en-US" sz="2400" dirty="0">
                <a:latin typeface="Calibri" panose="020F0502020204030204" pitchFamily="34" charset="0"/>
                <a:cs typeface="Calibri" panose="020F0502020204030204" pitchFamily="34" charset="0"/>
              </a:rPr>
              <a:t>' or '</a:t>
            </a:r>
            <a:r>
              <a:rPr lang="en-US" sz="2400" dirty="0">
                <a:solidFill>
                  <a:srgbClr val="FFFF00"/>
                </a:solidFill>
                <a:latin typeface="Calibri" panose="020F0502020204030204" pitchFamily="34" charset="0"/>
                <a:cs typeface="Calibri" panose="020F0502020204030204" pitchFamily="34" charset="0"/>
              </a:rPr>
              <a:t>What will we drink?</a:t>
            </a:r>
            <a:r>
              <a:rPr lang="en-US" sz="2400" dirty="0">
                <a:latin typeface="Calibri" panose="020F0502020204030204" pitchFamily="34" charset="0"/>
                <a:cs typeface="Calibri" panose="020F0502020204030204" pitchFamily="34" charset="0"/>
              </a:rPr>
              <a:t>' or </a:t>
            </a:r>
            <a:r>
              <a:rPr lang="en-US" sz="2400" dirty="0">
                <a:solidFill>
                  <a:srgbClr val="FFFF00"/>
                </a:solidFill>
                <a:latin typeface="Calibri" panose="020F0502020204030204" pitchFamily="34" charset="0"/>
                <a:cs typeface="Calibri" panose="020F0502020204030204" pitchFamily="34" charset="0"/>
              </a:rPr>
              <a:t>'What will we wear for clothing?</a:t>
            </a:r>
            <a:r>
              <a:rPr lang="en-US" sz="2400" dirty="0">
                <a:latin typeface="Calibri" panose="020F0502020204030204" pitchFamily="34" charset="0"/>
                <a:cs typeface="Calibri" panose="020F0502020204030204" pitchFamily="34" charset="0"/>
              </a:rPr>
              <a:t>' ...</a:t>
            </a:r>
          </a:p>
          <a:p>
            <a:pPr marL="0" indent="0" algn="ctr">
              <a:buNone/>
            </a:pPr>
            <a:r>
              <a:rPr lang="en-US" sz="2400" dirty="0">
                <a:latin typeface="Calibri" panose="020F0502020204030204" pitchFamily="34" charset="0"/>
                <a:cs typeface="Calibri" panose="020F0502020204030204" pitchFamily="34" charset="0"/>
              </a:rPr>
              <a:t> 34 "So do not worry </a:t>
            </a:r>
            <a:r>
              <a:rPr lang="en-US" sz="2400" dirty="0">
                <a:solidFill>
                  <a:srgbClr val="FFFF00"/>
                </a:solidFill>
                <a:latin typeface="Calibri" panose="020F0502020204030204" pitchFamily="34" charset="0"/>
                <a:cs typeface="Calibri" panose="020F0502020204030204" pitchFamily="34" charset="0"/>
              </a:rPr>
              <a:t>about tomorrow</a:t>
            </a:r>
            <a:r>
              <a:rPr lang="en-US" sz="2400" dirty="0">
                <a:latin typeface="Calibri" panose="020F0502020204030204" pitchFamily="34" charset="0"/>
                <a:cs typeface="Calibri" panose="020F0502020204030204" pitchFamily="34" charset="0"/>
              </a:rPr>
              <a:t>; for tomorrow will care for itself. Each day has enough trouble of its own.</a:t>
            </a:r>
            <a:endParaRPr lang="en-US" sz="2100" dirty="0">
              <a:latin typeface="Calibri" panose="020F0502020204030204" pitchFamily="34" charset="0"/>
              <a:cs typeface="Calibri" panose="020F0502020204030204" pitchFamily="34" charset="0"/>
            </a:endParaRPr>
          </a:p>
        </p:txBody>
      </p:sp>
      <p:sp>
        <p:nvSpPr>
          <p:cNvPr id="8" name="Content Placeholder 3">
            <a:extLst>
              <a:ext uri="{FF2B5EF4-FFF2-40B4-BE49-F238E27FC236}">
                <a16:creationId xmlns:a16="http://schemas.microsoft.com/office/drawing/2014/main" xmlns="" id="{3568CB33-9985-D453-99E3-DDE6E5BBB411}"/>
              </a:ext>
            </a:extLst>
          </p:cNvPr>
          <p:cNvSpPr txBox="1">
            <a:spLocks/>
          </p:cNvSpPr>
          <p:nvPr/>
        </p:nvSpPr>
        <p:spPr>
          <a:xfrm>
            <a:off x="764119" y="166942"/>
            <a:ext cx="3073758" cy="1463825"/>
          </a:xfrm>
          <a:prstGeom prst="rect">
            <a:avLst/>
          </a:prstGeom>
          <a:ln w="31750">
            <a:solidFill>
              <a:schemeClr val="accent4">
                <a:lumMod val="40000"/>
                <a:lumOff val="60000"/>
              </a:schemeClr>
            </a:solidFill>
          </a:ln>
        </p:spPr>
        <p:txBody>
          <a:bodyPr vert="horz" lIns="68580" tIns="34290" rIns="68580" bIns="34290" rtlCol="0" anchor="ctr">
            <a:noAutofit/>
          </a:bodyPr>
          <a:lstStyle>
            <a:lvl1pPr marL="205740" indent="-205740" algn="l" defTabSz="822960" rtl="0" eaLnBrk="1" latinLnBrk="0" hangingPunct="1">
              <a:lnSpc>
                <a:spcPct val="90000"/>
              </a:lnSpc>
              <a:spcBef>
                <a:spcPts val="900"/>
              </a:spcBef>
              <a:buFont typeface="Arial" panose="020B0604020202020204" pitchFamily="34" charset="0"/>
              <a:buChar char="•"/>
              <a:defRPr sz="2520" kern="1200">
                <a:solidFill>
                  <a:schemeClr val="tx1"/>
                </a:solidFill>
                <a:latin typeface="+mn-lt"/>
                <a:ea typeface="+mn-ea"/>
                <a:cs typeface="+mn-cs"/>
              </a:defRPr>
            </a:lvl1pPr>
            <a:lvl2pPr marL="617220" indent="-205740" algn="l" defTabSz="822960" rtl="0" eaLnBrk="1" latinLnBrk="0" hangingPunct="1">
              <a:lnSpc>
                <a:spcPct val="90000"/>
              </a:lnSpc>
              <a:spcBef>
                <a:spcPts val="450"/>
              </a:spcBef>
              <a:buFont typeface="Arial" panose="020B0604020202020204" pitchFamily="34" charset="0"/>
              <a:buChar char="•"/>
              <a:defRPr sz="2160" kern="1200">
                <a:solidFill>
                  <a:schemeClr val="tx1"/>
                </a:solidFill>
                <a:latin typeface="+mn-lt"/>
                <a:ea typeface="+mn-ea"/>
                <a:cs typeface="+mn-cs"/>
              </a:defRPr>
            </a:lvl2pPr>
            <a:lvl3pPr marL="1028700" indent="-205740" algn="l" defTabSz="822960" rtl="0" eaLnBrk="1" latinLnBrk="0" hangingPunct="1">
              <a:lnSpc>
                <a:spcPct val="90000"/>
              </a:lnSpc>
              <a:spcBef>
                <a:spcPts val="450"/>
              </a:spcBef>
              <a:buFont typeface="Arial" panose="020B0604020202020204" pitchFamily="34" charset="0"/>
              <a:buChar char="•"/>
              <a:defRPr sz="1800" kern="1200">
                <a:solidFill>
                  <a:schemeClr val="tx1"/>
                </a:solidFill>
                <a:latin typeface="+mn-lt"/>
                <a:ea typeface="+mn-ea"/>
                <a:cs typeface="+mn-cs"/>
              </a:defRPr>
            </a:lvl3pPr>
            <a:lvl4pPr marL="14401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4pPr>
            <a:lvl5pPr marL="185166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a:lstStyle>
          <a:p>
            <a:pPr marL="0" indent="0" algn="ctr">
              <a:buNone/>
            </a:pPr>
            <a:r>
              <a:rPr lang="en-US" sz="2800" dirty="0"/>
              <a:t>Jesus knows that we have real concerns.</a:t>
            </a:r>
          </a:p>
        </p:txBody>
      </p:sp>
      <p:sp>
        <p:nvSpPr>
          <p:cNvPr id="6" name="Content Placeholder 4">
            <a:extLst>
              <a:ext uri="{FF2B5EF4-FFF2-40B4-BE49-F238E27FC236}">
                <a16:creationId xmlns:a16="http://schemas.microsoft.com/office/drawing/2014/main" xmlns="" id="{003D247C-EFBD-9238-847B-348D0ECD7FB4}"/>
              </a:ext>
            </a:extLst>
          </p:cNvPr>
          <p:cNvSpPr txBox="1">
            <a:spLocks/>
          </p:cNvSpPr>
          <p:nvPr/>
        </p:nvSpPr>
        <p:spPr>
          <a:xfrm>
            <a:off x="4571999" y="1773777"/>
            <a:ext cx="4542006" cy="3774281"/>
          </a:xfrm>
          <a:prstGeom prst="rect">
            <a:avLst/>
          </a:prstGeom>
        </p:spPr>
        <p:txBody>
          <a:bodyPr vert="horz" lIns="91440" tIns="45720" rIns="91440" bIns="45720" rtlCol="0" anchor="ctr">
            <a:normAutofit fontScale="850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latin typeface="Calibri" panose="020F0502020204030204" pitchFamily="34" charset="0"/>
                <a:cs typeface="Calibri" panose="020F0502020204030204" pitchFamily="34" charset="0"/>
              </a:rPr>
              <a:t>[Mat 6:25, 27, 31, 34 </a:t>
            </a:r>
            <a:r>
              <a:rPr lang="en-US" sz="2400" dirty="0" smtClean="0">
                <a:latin typeface="Calibri" panose="020F0502020204030204" pitchFamily="34" charset="0"/>
                <a:cs typeface="Calibri" panose="020F0502020204030204" pitchFamily="34" charset="0"/>
              </a:rPr>
              <a:t>NBLA] </a:t>
            </a:r>
            <a:r>
              <a:rPr lang="en-US" sz="2400" dirty="0">
                <a:latin typeface="Calibri" panose="020F0502020204030204" pitchFamily="34" charset="0"/>
                <a:cs typeface="Calibri" panose="020F0502020204030204" pitchFamily="34" charset="0"/>
              </a:rPr>
              <a:t>25 </a:t>
            </a:r>
            <a:r>
              <a:rPr lang="es-ES" sz="2400" dirty="0" smtClean="0">
                <a:latin typeface="Calibri" panose="020F0502020204030204" pitchFamily="34" charset="0"/>
                <a:cs typeface="Calibri" panose="020F0502020204030204" pitchFamily="34" charset="0"/>
              </a:rPr>
              <a:t>Por </a:t>
            </a:r>
            <a:r>
              <a:rPr lang="es-ES" sz="2400" dirty="0">
                <a:latin typeface="Calibri" panose="020F0502020204030204" pitchFamily="34" charset="0"/>
                <a:cs typeface="Calibri" panose="020F0502020204030204" pitchFamily="34" charset="0"/>
              </a:rPr>
              <a:t>eso les digo, no se preocupen por </a:t>
            </a:r>
            <a:r>
              <a:rPr lang="es-ES" sz="2400" dirty="0">
                <a:solidFill>
                  <a:srgbClr val="FFFF00"/>
                </a:solidFill>
                <a:latin typeface="Calibri" panose="020F0502020204030204" pitchFamily="34" charset="0"/>
                <a:cs typeface="Calibri" panose="020F0502020204030204" pitchFamily="34" charset="0"/>
              </a:rPr>
              <a:t>su </a:t>
            </a:r>
            <a:r>
              <a:rPr lang="es-ES" sz="2400" dirty="0" smtClean="0">
                <a:solidFill>
                  <a:srgbClr val="FFFF00"/>
                </a:solidFill>
                <a:latin typeface="Calibri" panose="020F0502020204030204" pitchFamily="34" charset="0"/>
                <a:cs typeface="Calibri" panose="020F0502020204030204" pitchFamily="34" charset="0"/>
              </a:rPr>
              <a:t>vida</a:t>
            </a:r>
          </a:p>
          <a:p>
            <a:pPr marL="0" indent="0" algn="ctr">
              <a:buNone/>
            </a:pPr>
            <a:r>
              <a:rPr lang="en-US" sz="2400" dirty="0" smtClean="0">
                <a:latin typeface="Calibri" panose="020F0502020204030204" pitchFamily="34" charset="0"/>
                <a:cs typeface="Calibri" panose="020F0502020204030204" pitchFamily="34" charset="0"/>
              </a:rPr>
              <a:t>27 </a:t>
            </a:r>
            <a:r>
              <a:rPr lang="es-ES" sz="2400" dirty="0" smtClean="0">
                <a:latin typeface="Calibri" panose="020F0502020204030204" pitchFamily="34" charset="0"/>
                <a:cs typeface="Calibri" panose="020F0502020204030204" pitchFamily="34" charset="0"/>
              </a:rPr>
              <a:t>¿</a:t>
            </a:r>
            <a:r>
              <a:rPr lang="es-ES" sz="2400" dirty="0">
                <a:latin typeface="Calibri" panose="020F0502020204030204" pitchFamily="34" charset="0"/>
                <a:cs typeface="Calibri" panose="020F0502020204030204" pitchFamily="34" charset="0"/>
              </a:rPr>
              <a:t>Quién de ustedes, por ansioso que esté, puede </a:t>
            </a:r>
            <a:r>
              <a:rPr lang="es-ES" sz="2400" dirty="0">
                <a:solidFill>
                  <a:srgbClr val="FFFF00"/>
                </a:solidFill>
                <a:latin typeface="Calibri" panose="020F0502020204030204" pitchFamily="34" charset="0"/>
                <a:cs typeface="Calibri" panose="020F0502020204030204" pitchFamily="34" charset="0"/>
              </a:rPr>
              <a:t>añadir una hora al curso de su vida</a:t>
            </a:r>
            <a:r>
              <a:rPr lang="es-ES" sz="2400" dirty="0">
                <a:latin typeface="Calibri" panose="020F0502020204030204" pitchFamily="34" charset="0"/>
                <a:cs typeface="Calibri" panose="020F0502020204030204" pitchFamily="34" charset="0"/>
              </a:rPr>
              <a:t>? </a:t>
            </a:r>
            <a:r>
              <a:rPr lang="en-US" sz="2400" dirty="0" smtClean="0">
                <a:latin typeface="Calibri" panose="020F0502020204030204" pitchFamily="34" charset="0"/>
                <a:cs typeface="Calibri" panose="020F0502020204030204" pitchFamily="34" charset="0"/>
              </a:rPr>
              <a:t>...</a:t>
            </a:r>
            <a:endParaRPr lang="en-US" sz="2400" dirty="0">
              <a:latin typeface="Calibri" panose="020F0502020204030204" pitchFamily="34" charset="0"/>
              <a:cs typeface="Calibri" panose="020F0502020204030204" pitchFamily="34" charset="0"/>
            </a:endParaRPr>
          </a:p>
          <a:p>
            <a:pPr marL="0" indent="0" algn="ctr">
              <a:buNone/>
            </a:pPr>
            <a:r>
              <a:rPr lang="en-US" sz="2400" dirty="0">
                <a:latin typeface="Calibri" panose="020F0502020204030204" pitchFamily="34" charset="0"/>
                <a:cs typeface="Calibri" panose="020F0502020204030204" pitchFamily="34" charset="0"/>
              </a:rPr>
              <a:t> 31 </a:t>
            </a:r>
            <a:r>
              <a:rPr lang="es-ES" sz="2400" dirty="0" smtClean="0">
                <a:latin typeface="Calibri" panose="020F0502020204030204" pitchFamily="34" charset="0"/>
                <a:cs typeface="Calibri" panose="020F0502020204030204" pitchFamily="34" charset="0"/>
              </a:rPr>
              <a:t>Por </a:t>
            </a:r>
            <a:r>
              <a:rPr lang="es-ES" sz="2400" dirty="0">
                <a:latin typeface="Calibri" panose="020F0502020204030204" pitchFamily="34" charset="0"/>
                <a:cs typeface="Calibri" panose="020F0502020204030204" pitchFamily="34" charset="0"/>
              </a:rPr>
              <a:t>tanto, no se preocupen, diciendo: “</a:t>
            </a:r>
            <a:r>
              <a:rPr lang="es-ES" sz="2400" dirty="0">
                <a:solidFill>
                  <a:srgbClr val="FFFF00"/>
                </a:solidFill>
                <a:latin typeface="Calibri" panose="020F0502020204030204" pitchFamily="34" charset="0"/>
                <a:cs typeface="Calibri" panose="020F0502020204030204" pitchFamily="34" charset="0"/>
              </a:rPr>
              <a:t>¿Qué comeremos?</a:t>
            </a:r>
            <a:r>
              <a:rPr lang="es-ES" sz="2400" dirty="0">
                <a:latin typeface="Calibri" panose="020F0502020204030204" pitchFamily="34" charset="0"/>
                <a:cs typeface="Calibri" panose="020F0502020204030204" pitchFamily="34" charset="0"/>
              </a:rPr>
              <a:t>” o “</a:t>
            </a:r>
            <a:r>
              <a:rPr lang="es-ES" sz="2400" dirty="0">
                <a:solidFill>
                  <a:srgbClr val="FFFF00"/>
                </a:solidFill>
                <a:latin typeface="Calibri" panose="020F0502020204030204" pitchFamily="34" charset="0"/>
                <a:cs typeface="Calibri" panose="020F0502020204030204" pitchFamily="34" charset="0"/>
              </a:rPr>
              <a:t>¿qué beberemos?</a:t>
            </a:r>
            <a:r>
              <a:rPr lang="es-ES" sz="2400" dirty="0">
                <a:latin typeface="Calibri" panose="020F0502020204030204" pitchFamily="34" charset="0"/>
                <a:cs typeface="Calibri" panose="020F0502020204030204" pitchFamily="34" charset="0"/>
              </a:rPr>
              <a:t>” o “</a:t>
            </a:r>
            <a:r>
              <a:rPr lang="es-ES" sz="2400" dirty="0">
                <a:solidFill>
                  <a:srgbClr val="FFFF00"/>
                </a:solidFill>
                <a:latin typeface="Calibri" panose="020F0502020204030204" pitchFamily="34" charset="0"/>
                <a:cs typeface="Calibri" panose="020F0502020204030204" pitchFamily="34" charset="0"/>
              </a:rPr>
              <a:t>¿con qué nos vestiremos</a:t>
            </a:r>
            <a:r>
              <a:rPr lang="es-ES" sz="2400" dirty="0" smtClean="0">
                <a:solidFill>
                  <a:srgbClr val="FFFF00"/>
                </a:solidFill>
                <a:latin typeface="Calibri" panose="020F0502020204030204" pitchFamily="34" charset="0"/>
                <a:cs typeface="Calibri" panose="020F0502020204030204" pitchFamily="34" charset="0"/>
              </a:rPr>
              <a:t>?</a:t>
            </a:r>
            <a:r>
              <a:rPr lang="es-ES" sz="2400" dirty="0" smtClean="0">
                <a:latin typeface="Calibri" panose="020F0502020204030204" pitchFamily="34" charset="0"/>
                <a:cs typeface="Calibri" panose="020F0502020204030204" pitchFamily="34" charset="0"/>
              </a:rPr>
              <a:t>”</a:t>
            </a:r>
            <a:r>
              <a:rPr lang="en-US" sz="2400" dirty="0" smtClean="0">
                <a:latin typeface="Calibri" panose="020F0502020204030204" pitchFamily="34" charset="0"/>
                <a:cs typeface="Calibri" panose="020F0502020204030204" pitchFamily="34" charset="0"/>
              </a:rPr>
              <a:t>...</a:t>
            </a:r>
            <a:endParaRPr lang="en-US" sz="2400" dirty="0">
              <a:latin typeface="Calibri" panose="020F0502020204030204" pitchFamily="34" charset="0"/>
              <a:cs typeface="Calibri" panose="020F0502020204030204" pitchFamily="34" charset="0"/>
            </a:endParaRPr>
          </a:p>
          <a:p>
            <a:pPr marL="0" indent="0" algn="ctr">
              <a:buNone/>
            </a:pPr>
            <a:r>
              <a:rPr lang="en-US" sz="2400" dirty="0">
                <a:latin typeface="Calibri" panose="020F0502020204030204" pitchFamily="34" charset="0"/>
                <a:cs typeface="Calibri" panose="020F0502020204030204" pitchFamily="34" charset="0"/>
              </a:rPr>
              <a:t> 34 </a:t>
            </a:r>
            <a:r>
              <a:rPr lang="es-ES" sz="2400" dirty="0" smtClean="0">
                <a:latin typeface="Calibri" panose="020F0502020204030204" pitchFamily="34" charset="0"/>
                <a:cs typeface="Calibri" panose="020F0502020204030204" pitchFamily="34" charset="0"/>
              </a:rPr>
              <a:t>Por </a:t>
            </a:r>
            <a:r>
              <a:rPr lang="es-ES" sz="2400" dirty="0">
                <a:latin typeface="Calibri" panose="020F0502020204030204" pitchFamily="34" charset="0"/>
                <a:cs typeface="Calibri" panose="020F0502020204030204" pitchFamily="34" charset="0"/>
              </a:rPr>
              <a:t>tanto, no se preocupen </a:t>
            </a:r>
            <a:r>
              <a:rPr lang="es-ES" sz="2400" dirty="0">
                <a:solidFill>
                  <a:srgbClr val="FFFF00"/>
                </a:solidFill>
                <a:latin typeface="Calibri" panose="020F0502020204030204" pitchFamily="34" charset="0"/>
                <a:cs typeface="Calibri" panose="020F0502020204030204" pitchFamily="34" charset="0"/>
              </a:rPr>
              <a:t>por el día de mañana</a:t>
            </a:r>
            <a:r>
              <a:rPr lang="es-ES" sz="2400" dirty="0">
                <a:latin typeface="Calibri" panose="020F0502020204030204" pitchFamily="34" charset="0"/>
                <a:cs typeface="Calibri" panose="020F0502020204030204" pitchFamily="34" charset="0"/>
              </a:rPr>
              <a:t>; porque el día de mañana se cuidará de sí mismo. Bástenle a cada día sus propios problemas. </a:t>
            </a:r>
            <a:endParaRPr lang="en-US" dirty="0">
              <a:latin typeface="Calibri" panose="020F0502020204030204" pitchFamily="34" charset="0"/>
              <a:cs typeface="Calibri" panose="020F0502020204030204" pitchFamily="34" charset="0"/>
            </a:endParaRPr>
          </a:p>
        </p:txBody>
      </p:sp>
      <p:sp>
        <p:nvSpPr>
          <p:cNvPr id="7" name="Content Placeholder 3">
            <a:extLst>
              <a:ext uri="{FF2B5EF4-FFF2-40B4-BE49-F238E27FC236}">
                <a16:creationId xmlns:a16="http://schemas.microsoft.com/office/drawing/2014/main" xmlns="" id="{0882D700-88E3-694B-46BB-995230CB5BDE}"/>
              </a:ext>
            </a:extLst>
          </p:cNvPr>
          <p:cNvSpPr txBox="1">
            <a:spLocks/>
          </p:cNvSpPr>
          <p:nvPr/>
        </p:nvSpPr>
        <p:spPr>
          <a:xfrm>
            <a:off x="5306123" y="166942"/>
            <a:ext cx="3073758" cy="1463825"/>
          </a:xfrm>
          <a:prstGeom prst="rect">
            <a:avLst/>
          </a:prstGeom>
          <a:ln w="31750">
            <a:solidFill>
              <a:schemeClr val="accent4">
                <a:lumMod val="40000"/>
                <a:lumOff val="60000"/>
              </a:schemeClr>
            </a:solidFill>
          </a:ln>
        </p:spPr>
        <p:txBody>
          <a:bodyPr vert="horz" lIns="68580" tIns="34290" rIns="68580" bIns="34290" rtlCol="0" anchor="ctr">
            <a:noAutofit/>
          </a:bodyPr>
          <a:lstStyle>
            <a:lvl1pPr marL="205740" indent="-205740" algn="l" defTabSz="822960" rtl="0" eaLnBrk="1" latinLnBrk="0" hangingPunct="1">
              <a:lnSpc>
                <a:spcPct val="90000"/>
              </a:lnSpc>
              <a:spcBef>
                <a:spcPts val="900"/>
              </a:spcBef>
              <a:buFont typeface="Arial" panose="020B0604020202020204" pitchFamily="34" charset="0"/>
              <a:buChar char="•"/>
              <a:defRPr sz="2520" kern="1200">
                <a:solidFill>
                  <a:schemeClr val="tx1"/>
                </a:solidFill>
                <a:latin typeface="+mn-lt"/>
                <a:ea typeface="+mn-ea"/>
                <a:cs typeface="+mn-cs"/>
              </a:defRPr>
            </a:lvl1pPr>
            <a:lvl2pPr marL="617220" indent="-205740" algn="l" defTabSz="822960" rtl="0" eaLnBrk="1" latinLnBrk="0" hangingPunct="1">
              <a:lnSpc>
                <a:spcPct val="90000"/>
              </a:lnSpc>
              <a:spcBef>
                <a:spcPts val="450"/>
              </a:spcBef>
              <a:buFont typeface="Arial" panose="020B0604020202020204" pitchFamily="34" charset="0"/>
              <a:buChar char="•"/>
              <a:defRPr sz="2160" kern="1200">
                <a:solidFill>
                  <a:schemeClr val="tx1"/>
                </a:solidFill>
                <a:latin typeface="+mn-lt"/>
                <a:ea typeface="+mn-ea"/>
                <a:cs typeface="+mn-cs"/>
              </a:defRPr>
            </a:lvl2pPr>
            <a:lvl3pPr marL="1028700" indent="-205740" algn="l" defTabSz="822960" rtl="0" eaLnBrk="1" latinLnBrk="0" hangingPunct="1">
              <a:lnSpc>
                <a:spcPct val="90000"/>
              </a:lnSpc>
              <a:spcBef>
                <a:spcPts val="450"/>
              </a:spcBef>
              <a:buFont typeface="Arial" panose="020B0604020202020204" pitchFamily="34" charset="0"/>
              <a:buChar char="•"/>
              <a:defRPr sz="1800" kern="1200">
                <a:solidFill>
                  <a:schemeClr val="tx1"/>
                </a:solidFill>
                <a:latin typeface="+mn-lt"/>
                <a:ea typeface="+mn-ea"/>
                <a:cs typeface="+mn-cs"/>
              </a:defRPr>
            </a:lvl3pPr>
            <a:lvl4pPr marL="14401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4pPr>
            <a:lvl5pPr marL="185166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a:lstStyle>
          <a:p>
            <a:pPr marL="0" indent="0" algn="ctr">
              <a:buNone/>
            </a:pPr>
            <a:r>
              <a:rPr lang="en-US" sz="2800" dirty="0" err="1" smtClean="0"/>
              <a:t>Jesús</a:t>
            </a:r>
            <a:r>
              <a:rPr lang="en-US" sz="2800" dirty="0" smtClean="0"/>
              <a:t> </a:t>
            </a:r>
            <a:r>
              <a:rPr lang="en-US" sz="2800" dirty="0" err="1" smtClean="0"/>
              <a:t>sabe</a:t>
            </a:r>
            <a:r>
              <a:rPr lang="en-US" sz="2800" dirty="0" smtClean="0"/>
              <a:t> que </a:t>
            </a:r>
            <a:r>
              <a:rPr lang="en-US" sz="2800" dirty="0" err="1" smtClean="0"/>
              <a:t>tenemos</a:t>
            </a:r>
            <a:r>
              <a:rPr lang="en-US" sz="2800" dirty="0" smtClean="0"/>
              <a:t> </a:t>
            </a:r>
            <a:r>
              <a:rPr lang="en-US" sz="2800" dirty="0" err="1" smtClean="0"/>
              <a:t>preocupaciones</a:t>
            </a:r>
            <a:r>
              <a:rPr lang="en-US" sz="2800" dirty="0" smtClean="0"/>
              <a:t> </a:t>
            </a:r>
            <a:r>
              <a:rPr lang="en-US" sz="2800" dirty="0" err="1" smtClean="0"/>
              <a:t>legítimas</a:t>
            </a:r>
            <a:r>
              <a:rPr lang="en-US" sz="2800" dirty="0" smtClean="0"/>
              <a:t>.</a:t>
            </a:r>
            <a:endParaRPr lang="en-US" sz="2800" dirty="0"/>
          </a:p>
        </p:txBody>
      </p:sp>
    </p:spTree>
    <p:extLst>
      <p:ext uri="{BB962C8B-B14F-4D97-AF65-F5344CB8AC3E}">
        <p14:creationId xmlns:p14="http://schemas.microsoft.com/office/powerpoint/2010/main" val="2527310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97CAE51F-C624-7C94-6B23-C756D5ECC247}"/>
              </a:ext>
            </a:extLst>
          </p:cNvPr>
          <p:cNvSpPr>
            <a:spLocks noGrp="1"/>
          </p:cNvSpPr>
          <p:nvPr>
            <p:ph sz="half" idx="1"/>
          </p:nvPr>
        </p:nvSpPr>
        <p:spPr>
          <a:xfrm>
            <a:off x="29995" y="1773777"/>
            <a:ext cx="4542006" cy="3774281"/>
          </a:xfrm>
        </p:spPr>
        <p:txBody>
          <a:bodyPr anchor="ctr">
            <a:normAutofit fontScale="92500"/>
          </a:bodyPr>
          <a:lstStyle/>
          <a:p>
            <a:pPr marL="0" indent="0" algn="ctr">
              <a:buNone/>
            </a:pPr>
            <a:r>
              <a:rPr lang="en-US" sz="2400" dirty="0">
                <a:latin typeface="Calibri" panose="020F0502020204030204" pitchFamily="34" charset="0"/>
                <a:cs typeface="Calibri" panose="020F0502020204030204" pitchFamily="34" charset="0"/>
              </a:rPr>
              <a:t>[Mat 6:25, 27, 31, 34 NASB95] 25 "For this reason I say to you, </a:t>
            </a:r>
            <a:r>
              <a:rPr lang="en-US" sz="2400" dirty="0">
                <a:solidFill>
                  <a:srgbClr val="FFFF00"/>
                </a:solidFill>
                <a:latin typeface="Calibri" panose="020F0502020204030204" pitchFamily="34" charset="0"/>
                <a:cs typeface="Calibri" panose="020F0502020204030204" pitchFamily="34" charset="0"/>
              </a:rPr>
              <a:t>do not be worried </a:t>
            </a:r>
            <a:r>
              <a:rPr lang="en-US" sz="2400" dirty="0">
                <a:latin typeface="Calibri" panose="020F0502020204030204" pitchFamily="34" charset="0"/>
                <a:cs typeface="Calibri" panose="020F0502020204030204" pitchFamily="34" charset="0"/>
              </a:rPr>
              <a:t>about your life</a:t>
            </a:r>
          </a:p>
          <a:p>
            <a:pPr marL="0" indent="0" algn="ctr">
              <a:buNone/>
            </a:pPr>
            <a:r>
              <a:rPr lang="en-US" sz="2400" dirty="0">
                <a:latin typeface="Calibri" panose="020F0502020204030204" pitchFamily="34" charset="0"/>
                <a:cs typeface="Calibri" panose="020F0502020204030204" pitchFamily="34" charset="0"/>
              </a:rPr>
              <a:t>27 "And who of you </a:t>
            </a:r>
            <a:r>
              <a:rPr lang="en-US" sz="2400" dirty="0">
                <a:solidFill>
                  <a:srgbClr val="FFFF00"/>
                </a:solidFill>
                <a:latin typeface="Calibri" panose="020F0502020204030204" pitchFamily="34" charset="0"/>
                <a:cs typeface="Calibri" panose="020F0502020204030204" pitchFamily="34" charset="0"/>
              </a:rPr>
              <a:t>by being worried</a:t>
            </a:r>
            <a:r>
              <a:rPr lang="en-US" sz="2400" dirty="0">
                <a:latin typeface="Calibri" panose="020F0502020204030204" pitchFamily="34" charset="0"/>
                <a:cs typeface="Calibri" panose="020F0502020204030204" pitchFamily="34" charset="0"/>
              </a:rPr>
              <a:t> can add a [single] hour to his life? ...</a:t>
            </a:r>
          </a:p>
          <a:p>
            <a:pPr marL="0" indent="0" algn="ctr">
              <a:buNone/>
            </a:pPr>
            <a:r>
              <a:rPr lang="en-US" sz="2400" dirty="0">
                <a:latin typeface="Calibri" panose="020F0502020204030204" pitchFamily="34" charset="0"/>
                <a:cs typeface="Calibri" panose="020F0502020204030204" pitchFamily="34" charset="0"/>
              </a:rPr>
              <a:t> 31 "</a:t>
            </a:r>
            <a:r>
              <a:rPr lang="en-US" sz="2400" dirty="0">
                <a:solidFill>
                  <a:srgbClr val="FFFF00"/>
                </a:solidFill>
                <a:latin typeface="Calibri" panose="020F0502020204030204" pitchFamily="34" charset="0"/>
                <a:cs typeface="Calibri" panose="020F0502020204030204" pitchFamily="34" charset="0"/>
              </a:rPr>
              <a:t>Do not worry then</a:t>
            </a:r>
            <a:r>
              <a:rPr lang="en-US" sz="2400" dirty="0">
                <a:latin typeface="Calibri" panose="020F0502020204030204" pitchFamily="34" charset="0"/>
                <a:cs typeface="Calibri" panose="020F0502020204030204" pitchFamily="34" charset="0"/>
              </a:rPr>
              <a:t>, saying, 'What will we eat?' or 'What will we drink?' or 'What will we wear for clothing?' ...</a:t>
            </a:r>
          </a:p>
          <a:p>
            <a:pPr marL="0" indent="0" algn="ctr">
              <a:buNone/>
            </a:pPr>
            <a:r>
              <a:rPr lang="en-US" sz="2400" dirty="0">
                <a:latin typeface="Calibri" panose="020F0502020204030204" pitchFamily="34" charset="0"/>
                <a:cs typeface="Calibri" panose="020F0502020204030204" pitchFamily="34" charset="0"/>
              </a:rPr>
              <a:t> 34 "So </a:t>
            </a:r>
            <a:r>
              <a:rPr lang="en-US" sz="2400" dirty="0">
                <a:solidFill>
                  <a:srgbClr val="FFFF00"/>
                </a:solidFill>
                <a:latin typeface="Calibri" panose="020F0502020204030204" pitchFamily="34" charset="0"/>
                <a:cs typeface="Calibri" panose="020F0502020204030204" pitchFamily="34" charset="0"/>
              </a:rPr>
              <a:t>do not worry</a:t>
            </a:r>
            <a:r>
              <a:rPr lang="en-US" sz="2400" dirty="0">
                <a:latin typeface="Calibri" panose="020F0502020204030204" pitchFamily="34" charset="0"/>
                <a:cs typeface="Calibri" panose="020F0502020204030204" pitchFamily="34" charset="0"/>
              </a:rPr>
              <a:t> about tomorrow; for tomorrow will care for itself. Each day has enough trouble of its own.</a:t>
            </a:r>
            <a:endParaRPr lang="en-US" sz="2100" dirty="0">
              <a:latin typeface="Calibri" panose="020F0502020204030204" pitchFamily="34" charset="0"/>
              <a:cs typeface="Calibri" panose="020F0502020204030204" pitchFamily="34" charset="0"/>
            </a:endParaRPr>
          </a:p>
        </p:txBody>
      </p:sp>
      <p:sp>
        <p:nvSpPr>
          <p:cNvPr id="6" name="Content Placeholder 4">
            <a:extLst>
              <a:ext uri="{FF2B5EF4-FFF2-40B4-BE49-F238E27FC236}">
                <a16:creationId xmlns:a16="http://schemas.microsoft.com/office/drawing/2014/main" xmlns="" id="{003D247C-EFBD-9238-847B-348D0ECD7FB4}"/>
              </a:ext>
            </a:extLst>
          </p:cNvPr>
          <p:cNvSpPr txBox="1">
            <a:spLocks/>
          </p:cNvSpPr>
          <p:nvPr/>
        </p:nvSpPr>
        <p:spPr>
          <a:xfrm>
            <a:off x="4571999" y="1773777"/>
            <a:ext cx="4542006" cy="3774281"/>
          </a:xfrm>
          <a:prstGeom prst="rect">
            <a:avLst/>
          </a:prstGeom>
        </p:spPr>
        <p:txBody>
          <a:bodyPr vert="horz" lIns="91440" tIns="45720" rIns="91440" bIns="45720" rtlCol="0" anchor="ctr">
            <a:normAutofit fontScale="850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latin typeface="Calibri" panose="020F0502020204030204" pitchFamily="34" charset="0"/>
                <a:cs typeface="Calibri" panose="020F0502020204030204" pitchFamily="34" charset="0"/>
              </a:rPr>
              <a:t>[Mat 6:25, 27, 31, 34 </a:t>
            </a:r>
            <a:r>
              <a:rPr lang="en-US" sz="2400" dirty="0" smtClean="0">
                <a:latin typeface="Calibri" panose="020F0502020204030204" pitchFamily="34" charset="0"/>
                <a:cs typeface="Calibri" panose="020F0502020204030204" pitchFamily="34" charset="0"/>
              </a:rPr>
              <a:t>NBLA] </a:t>
            </a:r>
            <a:r>
              <a:rPr lang="en-US" sz="2400" dirty="0">
                <a:latin typeface="Calibri" panose="020F0502020204030204" pitchFamily="34" charset="0"/>
                <a:cs typeface="Calibri" panose="020F0502020204030204" pitchFamily="34" charset="0"/>
              </a:rPr>
              <a:t>25 </a:t>
            </a:r>
            <a:r>
              <a:rPr lang="es-ES" sz="2400" dirty="0" smtClean="0">
                <a:latin typeface="Calibri" panose="020F0502020204030204" pitchFamily="34" charset="0"/>
                <a:cs typeface="Calibri" panose="020F0502020204030204" pitchFamily="34" charset="0"/>
              </a:rPr>
              <a:t>Por eso les digo, </a:t>
            </a:r>
            <a:r>
              <a:rPr lang="es-ES" sz="2400" dirty="0" smtClean="0">
                <a:solidFill>
                  <a:srgbClr val="FFFF00"/>
                </a:solidFill>
                <a:latin typeface="Calibri" panose="020F0502020204030204" pitchFamily="34" charset="0"/>
                <a:cs typeface="Calibri" panose="020F0502020204030204" pitchFamily="34" charset="0"/>
              </a:rPr>
              <a:t>no se preocupen </a:t>
            </a:r>
            <a:r>
              <a:rPr lang="es-ES" sz="2400" dirty="0" smtClean="0">
                <a:latin typeface="Calibri" panose="020F0502020204030204" pitchFamily="34" charset="0"/>
                <a:cs typeface="Calibri" panose="020F0502020204030204" pitchFamily="34" charset="0"/>
              </a:rPr>
              <a:t>por su vida</a:t>
            </a:r>
          </a:p>
          <a:p>
            <a:pPr marL="0" indent="0" algn="ctr">
              <a:buNone/>
            </a:pPr>
            <a:r>
              <a:rPr lang="en-US" sz="2400" dirty="0" smtClean="0">
                <a:latin typeface="Calibri" panose="020F0502020204030204" pitchFamily="34" charset="0"/>
                <a:cs typeface="Calibri" panose="020F0502020204030204" pitchFamily="34" charset="0"/>
              </a:rPr>
              <a:t>27 </a:t>
            </a:r>
            <a:r>
              <a:rPr lang="es-ES" sz="2400" dirty="0" smtClean="0">
                <a:latin typeface="Calibri" panose="020F0502020204030204" pitchFamily="34" charset="0"/>
                <a:cs typeface="Calibri" panose="020F0502020204030204" pitchFamily="34" charset="0"/>
              </a:rPr>
              <a:t>¿Quién de ustedes, </a:t>
            </a:r>
            <a:r>
              <a:rPr lang="es-ES" sz="2400" dirty="0" smtClean="0">
                <a:solidFill>
                  <a:srgbClr val="FFFF00"/>
                </a:solidFill>
                <a:latin typeface="Calibri" panose="020F0502020204030204" pitchFamily="34" charset="0"/>
                <a:cs typeface="Calibri" panose="020F0502020204030204" pitchFamily="34" charset="0"/>
              </a:rPr>
              <a:t>por ansioso que esté</a:t>
            </a:r>
            <a:r>
              <a:rPr lang="es-ES" sz="2400" dirty="0" smtClean="0">
                <a:latin typeface="Calibri" panose="020F0502020204030204" pitchFamily="34" charset="0"/>
                <a:cs typeface="Calibri" panose="020F0502020204030204" pitchFamily="34" charset="0"/>
              </a:rPr>
              <a:t>, puede añadir una hora al curso de su vida? </a:t>
            </a:r>
            <a:r>
              <a:rPr lang="en-US" sz="2400" dirty="0" smtClean="0">
                <a:latin typeface="Calibri" panose="020F0502020204030204" pitchFamily="34" charset="0"/>
                <a:cs typeface="Calibri" panose="020F0502020204030204" pitchFamily="34" charset="0"/>
              </a:rPr>
              <a:t>...</a:t>
            </a:r>
          </a:p>
          <a:p>
            <a:pPr marL="0" indent="0" algn="ctr">
              <a:buNone/>
            </a:pPr>
            <a:r>
              <a:rPr lang="en-US" sz="2400" dirty="0" smtClean="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31 </a:t>
            </a:r>
            <a:r>
              <a:rPr lang="es-ES" sz="2400" dirty="0" smtClean="0">
                <a:latin typeface="Calibri" panose="020F0502020204030204" pitchFamily="34" charset="0"/>
                <a:cs typeface="Calibri" panose="020F0502020204030204" pitchFamily="34" charset="0"/>
              </a:rPr>
              <a:t>Por tanto, </a:t>
            </a:r>
            <a:r>
              <a:rPr lang="es-ES" sz="2400" dirty="0" smtClean="0">
                <a:solidFill>
                  <a:srgbClr val="FFFF00"/>
                </a:solidFill>
                <a:latin typeface="Calibri" panose="020F0502020204030204" pitchFamily="34" charset="0"/>
                <a:cs typeface="Calibri" panose="020F0502020204030204" pitchFamily="34" charset="0"/>
              </a:rPr>
              <a:t>no se preocupen</a:t>
            </a:r>
            <a:r>
              <a:rPr lang="es-ES" sz="2400" dirty="0" smtClean="0">
                <a:latin typeface="Calibri" panose="020F0502020204030204" pitchFamily="34" charset="0"/>
                <a:cs typeface="Calibri" panose="020F0502020204030204" pitchFamily="34" charset="0"/>
              </a:rPr>
              <a:t>, diciendo: “¿Qué comeremos?” o “¿qué beberemos?” o “¿con qué nos vestiremos?”</a:t>
            </a:r>
            <a:r>
              <a:rPr lang="en-US" sz="2400" dirty="0" smtClean="0">
                <a:latin typeface="Calibri" panose="020F0502020204030204" pitchFamily="34" charset="0"/>
                <a:cs typeface="Calibri" panose="020F0502020204030204" pitchFamily="34" charset="0"/>
              </a:rPr>
              <a:t>...</a:t>
            </a:r>
            <a:endParaRPr lang="en-US" sz="2400" dirty="0">
              <a:latin typeface="Calibri" panose="020F0502020204030204" pitchFamily="34" charset="0"/>
              <a:cs typeface="Calibri" panose="020F0502020204030204" pitchFamily="34" charset="0"/>
            </a:endParaRPr>
          </a:p>
          <a:p>
            <a:pPr marL="0" indent="0" algn="ctr">
              <a:buNone/>
            </a:pPr>
            <a:r>
              <a:rPr lang="en-US" sz="2400" dirty="0">
                <a:latin typeface="Calibri" panose="020F0502020204030204" pitchFamily="34" charset="0"/>
                <a:cs typeface="Calibri" panose="020F0502020204030204" pitchFamily="34" charset="0"/>
              </a:rPr>
              <a:t> 34 </a:t>
            </a:r>
            <a:r>
              <a:rPr lang="es-ES" sz="2400" dirty="0" smtClean="0">
                <a:latin typeface="Calibri" panose="020F0502020204030204" pitchFamily="34" charset="0"/>
                <a:cs typeface="Calibri" panose="020F0502020204030204" pitchFamily="34" charset="0"/>
              </a:rPr>
              <a:t>Por tanto, </a:t>
            </a:r>
            <a:r>
              <a:rPr lang="es-ES" sz="2400" dirty="0" smtClean="0">
                <a:solidFill>
                  <a:srgbClr val="FFFF00"/>
                </a:solidFill>
                <a:latin typeface="Calibri" panose="020F0502020204030204" pitchFamily="34" charset="0"/>
                <a:cs typeface="Calibri" panose="020F0502020204030204" pitchFamily="34" charset="0"/>
              </a:rPr>
              <a:t>no se preocupen </a:t>
            </a:r>
            <a:r>
              <a:rPr lang="es-ES" sz="2400" dirty="0" smtClean="0">
                <a:latin typeface="Calibri" panose="020F0502020204030204" pitchFamily="34" charset="0"/>
                <a:cs typeface="Calibri" panose="020F0502020204030204" pitchFamily="34" charset="0"/>
              </a:rPr>
              <a:t>por el día de mañana; porque el día de mañana se cuidará de sí mismo. Bástenle a cada día sus propios problemas. </a:t>
            </a:r>
            <a:endParaRPr lang="en-US" sz="2000" dirty="0">
              <a:latin typeface="Calibri" panose="020F0502020204030204" pitchFamily="34" charset="0"/>
              <a:cs typeface="Calibri" panose="020F0502020204030204" pitchFamily="34" charset="0"/>
            </a:endParaRPr>
          </a:p>
        </p:txBody>
      </p:sp>
      <p:sp>
        <p:nvSpPr>
          <p:cNvPr id="7" name="Content Placeholder 3">
            <a:extLst>
              <a:ext uri="{FF2B5EF4-FFF2-40B4-BE49-F238E27FC236}">
                <a16:creationId xmlns:a16="http://schemas.microsoft.com/office/drawing/2014/main" xmlns="" id="{0882D700-88E3-694B-46BB-995230CB5BDE}"/>
              </a:ext>
            </a:extLst>
          </p:cNvPr>
          <p:cNvSpPr txBox="1">
            <a:spLocks/>
          </p:cNvSpPr>
          <p:nvPr/>
        </p:nvSpPr>
        <p:spPr>
          <a:xfrm>
            <a:off x="5306123" y="166942"/>
            <a:ext cx="3073758" cy="1463825"/>
          </a:xfrm>
          <a:prstGeom prst="rect">
            <a:avLst/>
          </a:prstGeom>
          <a:ln w="31750">
            <a:solidFill>
              <a:schemeClr val="accent4">
                <a:lumMod val="40000"/>
                <a:lumOff val="60000"/>
              </a:schemeClr>
            </a:solidFill>
          </a:ln>
        </p:spPr>
        <p:txBody>
          <a:bodyPr vert="horz" lIns="68580" tIns="34290" rIns="68580" bIns="34290" rtlCol="0" anchor="ctr">
            <a:noAutofit/>
          </a:bodyPr>
          <a:lstStyle>
            <a:lvl1pPr marL="205740" indent="-205740" algn="l" defTabSz="822960" rtl="0" eaLnBrk="1" latinLnBrk="0" hangingPunct="1">
              <a:lnSpc>
                <a:spcPct val="90000"/>
              </a:lnSpc>
              <a:spcBef>
                <a:spcPts val="900"/>
              </a:spcBef>
              <a:buFont typeface="Arial" panose="020B0604020202020204" pitchFamily="34" charset="0"/>
              <a:buChar char="•"/>
              <a:defRPr sz="2520" kern="1200">
                <a:solidFill>
                  <a:schemeClr val="tx1"/>
                </a:solidFill>
                <a:latin typeface="+mn-lt"/>
                <a:ea typeface="+mn-ea"/>
                <a:cs typeface="+mn-cs"/>
              </a:defRPr>
            </a:lvl1pPr>
            <a:lvl2pPr marL="617220" indent="-205740" algn="l" defTabSz="822960" rtl="0" eaLnBrk="1" latinLnBrk="0" hangingPunct="1">
              <a:lnSpc>
                <a:spcPct val="90000"/>
              </a:lnSpc>
              <a:spcBef>
                <a:spcPts val="450"/>
              </a:spcBef>
              <a:buFont typeface="Arial" panose="020B0604020202020204" pitchFamily="34" charset="0"/>
              <a:buChar char="•"/>
              <a:defRPr sz="2160" kern="1200">
                <a:solidFill>
                  <a:schemeClr val="tx1"/>
                </a:solidFill>
                <a:latin typeface="+mn-lt"/>
                <a:ea typeface="+mn-ea"/>
                <a:cs typeface="+mn-cs"/>
              </a:defRPr>
            </a:lvl2pPr>
            <a:lvl3pPr marL="1028700" indent="-205740" algn="l" defTabSz="822960" rtl="0" eaLnBrk="1" latinLnBrk="0" hangingPunct="1">
              <a:lnSpc>
                <a:spcPct val="90000"/>
              </a:lnSpc>
              <a:spcBef>
                <a:spcPts val="450"/>
              </a:spcBef>
              <a:buFont typeface="Arial" panose="020B0604020202020204" pitchFamily="34" charset="0"/>
              <a:buChar char="•"/>
              <a:defRPr sz="1800" kern="1200">
                <a:solidFill>
                  <a:schemeClr val="tx1"/>
                </a:solidFill>
                <a:latin typeface="+mn-lt"/>
                <a:ea typeface="+mn-ea"/>
                <a:cs typeface="+mn-cs"/>
              </a:defRPr>
            </a:lvl3pPr>
            <a:lvl4pPr marL="14401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4pPr>
            <a:lvl5pPr marL="185166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a:lstStyle>
          <a:p>
            <a:pPr marL="0" indent="0" algn="ctr">
              <a:buNone/>
            </a:pPr>
            <a:r>
              <a:rPr lang="en-US" sz="2800" dirty="0"/>
              <a:t>Jesus </a:t>
            </a:r>
            <a:r>
              <a:rPr lang="en-US" sz="2800" dirty="0" err="1" smtClean="0"/>
              <a:t>nos</a:t>
            </a:r>
            <a:r>
              <a:rPr lang="en-US" sz="2800" dirty="0" smtClean="0"/>
              <a:t> </a:t>
            </a:r>
            <a:r>
              <a:rPr lang="en-US" sz="2800" dirty="0" err="1" smtClean="0"/>
              <a:t>mand</a:t>
            </a:r>
            <a:r>
              <a:rPr lang="en-US" sz="2800" dirty="0" err="1" smtClean="0"/>
              <a:t>a</a:t>
            </a:r>
            <a:r>
              <a:rPr lang="en-US" sz="2800" dirty="0" smtClean="0"/>
              <a:t> a no </a:t>
            </a:r>
            <a:r>
              <a:rPr lang="en-US" sz="2800" dirty="0" err="1" smtClean="0"/>
              <a:t>estar</a:t>
            </a:r>
            <a:r>
              <a:rPr lang="en-US" sz="2800" dirty="0" smtClean="0"/>
              <a:t> </a:t>
            </a:r>
            <a:r>
              <a:rPr lang="en-US" sz="2800" dirty="0" err="1" smtClean="0"/>
              <a:t>ansiosos</a:t>
            </a:r>
            <a:r>
              <a:rPr lang="en-US" sz="2800" dirty="0" smtClean="0"/>
              <a:t>.</a:t>
            </a:r>
            <a:endParaRPr lang="en-US" sz="2800" dirty="0"/>
          </a:p>
        </p:txBody>
      </p:sp>
      <p:sp>
        <p:nvSpPr>
          <p:cNvPr id="2" name="Content Placeholder 3">
            <a:extLst>
              <a:ext uri="{FF2B5EF4-FFF2-40B4-BE49-F238E27FC236}">
                <a16:creationId xmlns:a16="http://schemas.microsoft.com/office/drawing/2014/main" xmlns="" id="{D2B70C92-F388-D9BC-491B-1A792938481D}"/>
              </a:ext>
            </a:extLst>
          </p:cNvPr>
          <p:cNvSpPr txBox="1">
            <a:spLocks/>
          </p:cNvSpPr>
          <p:nvPr/>
        </p:nvSpPr>
        <p:spPr>
          <a:xfrm>
            <a:off x="764120" y="166942"/>
            <a:ext cx="3073758" cy="1463825"/>
          </a:xfrm>
          <a:prstGeom prst="rect">
            <a:avLst/>
          </a:prstGeom>
          <a:ln w="31750">
            <a:solidFill>
              <a:schemeClr val="accent4">
                <a:lumMod val="40000"/>
                <a:lumOff val="60000"/>
              </a:schemeClr>
            </a:solidFill>
          </a:ln>
        </p:spPr>
        <p:txBody>
          <a:bodyPr vert="horz" lIns="68580" tIns="34290" rIns="68580" bIns="34290" rtlCol="0" anchor="ctr">
            <a:noAutofit/>
          </a:bodyPr>
          <a:lstStyle>
            <a:lvl1pPr marL="205740" indent="-205740" algn="l" defTabSz="822960" rtl="0" eaLnBrk="1" latinLnBrk="0" hangingPunct="1">
              <a:lnSpc>
                <a:spcPct val="90000"/>
              </a:lnSpc>
              <a:spcBef>
                <a:spcPts val="900"/>
              </a:spcBef>
              <a:buFont typeface="Arial" panose="020B0604020202020204" pitchFamily="34" charset="0"/>
              <a:buChar char="•"/>
              <a:defRPr sz="2520" kern="1200">
                <a:solidFill>
                  <a:schemeClr val="tx1"/>
                </a:solidFill>
                <a:latin typeface="+mn-lt"/>
                <a:ea typeface="+mn-ea"/>
                <a:cs typeface="+mn-cs"/>
              </a:defRPr>
            </a:lvl1pPr>
            <a:lvl2pPr marL="617220" indent="-205740" algn="l" defTabSz="822960" rtl="0" eaLnBrk="1" latinLnBrk="0" hangingPunct="1">
              <a:lnSpc>
                <a:spcPct val="90000"/>
              </a:lnSpc>
              <a:spcBef>
                <a:spcPts val="450"/>
              </a:spcBef>
              <a:buFont typeface="Arial" panose="020B0604020202020204" pitchFamily="34" charset="0"/>
              <a:buChar char="•"/>
              <a:defRPr sz="2160" kern="1200">
                <a:solidFill>
                  <a:schemeClr val="tx1"/>
                </a:solidFill>
                <a:latin typeface="+mn-lt"/>
                <a:ea typeface="+mn-ea"/>
                <a:cs typeface="+mn-cs"/>
              </a:defRPr>
            </a:lvl2pPr>
            <a:lvl3pPr marL="1028700" indent="-205740" algn="l" defTabSz="822960" rtl="0" eaLnBrk="1" latinLnBrk="0" hangingPunct="1">
              <a:lnSpc>
                <a:spcPct val="90000"/>
              </a:lnSpc>
              <a:spcBef>
                <a:spcPts val="450"/>
              </a:spcBef>
              <a:buFont typeface="Arial" panose="020B0604020202020204" pitchFamily="34" charset="0"/>
              <a:buChar char="•"/>
              <a:defRPr sz="1800" kern="1200">
                <a:solidFill>
                  <a:schemeClr val="tx1"/>
                </a:solidFill>
                <a:latin typeface="+mn-lt"/>
                <a:ea typeface="+mn-ea"/>
                <a:cs typeface="+mn-cs"/>
              </a:defRPr>
            </a:lvl3pPr>
            <a:lvl4pPr marL="14401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4pPr>
            <a:lvl5pPr marL="185166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a:lstStyle>
          <a:p>
            <a:pPr marL="0" indent="0" algn="ctr">
              <a:buNone/>
            </a:pPr>
            <a:r>
              <a:rPr lang="en-US" sz="2800" dirty="0"/>
              <a:t>Jesus is commanding us to not be worried. </a:t>
            </a:r>
          </a:p>
        </p:txBody>
      </p:sp>
    </p:spTree>
    <p:extLst>
      <p:ext uri="{BB962C8B-B14F-4D97-AF65-F5344CB8AC3E}">
        <p14:creationId xmlns:p14="http://schemas.microsoft.com/office/powerpoint/2010/main" val="1567988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EF5531C-4CF3-6704-F4B6-CC27FDA0E113}"/>
              </a:ext>
            </a:extLst>
          </p:cNvPr>
          <p:cNvSpPr>
            <a:spLocks noGrp="1"/>
          </p:cNvSpPr>
          <p:nvPr>
            <p:ph idx="1"/>
          </p:nvPr>
        </p:nvSpPr>
        <p:spPr>
          <a:xfrm>
            <a:off x="312767" y="754293"/>
            <a:ext cx="4259234" cy="4206414"/>
          </a:xfrm>
        </p:spPr>
        <p:txBody>
          <a:bodyPr anchor="ctr">
            <a:normAutofit/>
          </a:bodyPr>
          <a:lstStyle/>
          <a:p>
            <a:pPr marL="0" indent="0" algn="ctr">
              <a:buNone/>
            </a:pPr>
            <a:r>
              <a:rPr lang="en-US" sz="4800" dirty="0"/>
              <a:t>Because notice what anxiety </a:t>
            </a:r>
            <a:br>
              <a:rPr lang="en-US" sz="4800" dirty="0"/>
            </a:br>
            <a:r>
              <a:rPr lang="en-US" sz="4800" dirty="0"/>
              <a:t>does to us…</a:t>
            </a:r>
            <a:endParaRPr lang="en-US" sz="4800" dirty="0">
              <a:latin typeface="Calibri" panose="020F0502020204030204" pitchFamily="34" charset="0"/>
              <a:cs typeface="Calibri" panose="020F0502020204030204" pitchFamily="34" charset="0"/>
            </a:endParaRPr>
          </a:p>
        </p:txBody>
      </p:sp>
      <p:sp>
        <p:nvSpPr>
          <p:cNvPr id="2" name="Content Placeholder 2">
            <a:extLst>
              <a:ext uri="{FF2B5EF4-FFF2-40B4-BE49-F238E27FC236}">
                <a16:creationId xmlns:a16="http://schemas.microsoft.com/office/drawing/2014/main" xmlns="" id="{ED323E0B-FE91-5BAD-C958-228F1396F512}"/>
              </a:ext>
            </a:extLst>
          </p:cNvPr>
          <p:cNvSpPr txBox="1">
            <a:spLocks/>
          </p:cNvSpPr>
          <p:nvPr/>
        </p:nvSpPr>
        <p:spPr>
          <a:xfrm>
            <a:off x="4572000" y="754293"/>
            <a:ext cx="4259234" cy="4206414"/>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4800" dirty="0" err="1" smtClean="0">
                <a:latin typeface="Calibri" panose="020F0502020204030204" pitchFamily="34" charset="0"/>
                <a:ea typeface="Calibri" panose="020F0502020204030204" pitchFamily="34" charset="0"/>
                <a:cs typeface="Calibri" panose="020F0502020204030204" pitchFamily="34" charset="0"/>
              </a:rPr>
              <a:t>Porque</a:t>
            </a:r>
            <a:r>
              <a:rPr lang="en-US" sz="4800" dirty="0" smtClean="0">
                <a:latin typeface="Calibri" panose="020F0502020204030204" pitchFamily="34" charset="0"/>
                <a:ea typeface="Calibri" panose="020F0502020204030204" pitchFamily="34" charset="0"/>
                <a:cs typeface="Calibri" panose="020F0502020204030204" pitchFamily="34" charset="0"/>
              </a:rPr>
              <a:t> </a:t>
            </a:r>
            <a:r>
              <a:rPr lang="en-US" sz="4800" dirty="0" err="1" smtClean="0">
                <a:latin typeface="Calibri" panose="020F0502020204030204" pitchFamily="34" charset="0"/>
                <a:ea typeface="Calibri" panose="020F0502020204030204" pitchFamily="34" charset="0"/>
                <a:cs typeface="Calibri" panose="020F0502020204030204" pitchFamily="34" charset="0"/>
              </a:rPr>
              <a:t>fíjese</a:t>
            </a:r>
            <a:r>
              <a:rPr lang="en-US" sz="4800" dirty="0" smtClean="0">
                <a:latin typeface="Calibri" panose="020F0502020204030204" pitchFamily="34" charset="0"/>
                <a:ea typeface="Calibri" panose="020F0502020204030204" pitchFamily="34" charset="0"/>
                <a:cs typeface="Calibri" panose="020F0502020204030204" pitchFamily="34" charset="0"/>
              </a:rPr>
              <a:t> </a:t>
            </a:r>
            <a:r>
              <a:rPr lang="en-US" sz="4800" dirty="0" err="1" smtClean="0">
                <a:latin typeface="Calibri" panose="020F0502020204030204" pitchFamily="34" charset="0"/>
                <a:ea typeface="Calibri" panose="020F0502020204030204" pitchFamily="34" charset="0"/>
                <a:cs typeface="Calibri" panose="020F0502020204030204" pitchFamily="34" charset="0"/>
              </a:rPr>
              <a:t>en</a:t>
            </a:r>
            <a:r>
              <a:rPr lang="en-US" sz="4800" dirty="0" smtClean="0">
                <a:latin typeface="Calibri" panose="020F0502020204030204" pitchFamily="34" charset="0"/>
                <a:ea typeface="Calibri" panose="020F0502020204030204" pitchFamily="34" charset="0"/>
                <a:cs typeface="Calibri" panose="020F0502020204030204" pitchFamily="34" charset="0"/>
              </a:rPr>
              <a:t> lo que la </a:t>
            </a:r>
            <a:r>
              <a:rPr lang="en-US" sz="4800" dirty="0" err="1" smtClean="0">
                <a:latin typeface="Calibri" panose="020F0502020204030204" pitchFamily="34" charset="0"/>
                <a:ea typeface="Calibri" panose="020F0502020204030204" pitchFamily="34" charset="0"/>
                <a:cs typeface="Calibri" panose="020F0502020204030204" pitchFamily="34" charset="0"/>
              </a:rPr>
              <a:t>ansiedad</a:t>
            </a:r>
            <a:r>
              <a:rPr lang="en-US" sz="4800" dirty="0" smtClean="0">
                <a:latin typeface="Calibri" panose="020F0502020204030204" pitchFamily="34" charset="0"/>
                <a:ea typeface="Calibri" panose="020F0502020204030204" pitchFamily="34" charset="0"/>
                <a:cs typeface="Calibri" panose="020F0502020204030204" pitchFamily="34" charset="0"/>
              </a:rPr>
              <a:t> </a:t>
            </a:r>
            <a:r>
              <a:rPr lang="en-US" sz="4800" dirty="0" err="1" smtClean="0">
                <a:latin typeface="Calibri" panose="020F0502020204030204" pitchFamily="34" charset="0"/>
                <a:ea typeface="Calibri" panose="020F0502020204030204" pitchFamily="34" charset="0"/>
                <a:cs typeface="Calibri" panose="020F0502020204030204" pitchFamily="34" charset="0"/>
              </a:rPr>
              <a:t>nos</a:t>
            </a:r>
            <a:r>
              <a:rPr lang="en-US" sz="4800" dirty="0" smtClean="0">
                <a:latin typeface="Calibri" panose="020F0502020204030204" pitchFamily="34" charset="0"/>
                <a:ea typeface="Calibri" panose="020F0502020204030204" pitchFamily="34" charset="0"/>
                <a:cs typeface="Calibri" panose="020F0502020204030204" pitchFamily="34" charset="0"/>
              </a:rPr>
              <a:t> </a:t>
            </a:r>
            <a:r>
              <a:rPr lang="en-US" sz="4800" dirty="0" err="1" smtClean="0">
                <a:latin typeface="Calibri" panose="020F0502020204030204" pitchFamily="34" charset="0"/>
                <a:ea typeface="Calibri" panose="020F0502020204030204" pitchFamily="34" charset="0"/>
                <a:cs typeface="Calibri" panose="020F0502020204030204" pitchFamily="34" charset="0"/>
              </a:rPr>
              <a:t>hace</a:t>
            </a:r>
            <a:r>
              <a:rPr lang="en-US" sz="4800" dirty="0" smtClean="0">
                <a:latin typeface="Calibri" panose="020F0502020204030204" pitchFamily="34" charset="0"/>
                <a:ea typeface="Calibri" panose="020F0502020204030204" pitchFamily="34" charset="0"/>
                <a:cs typeface="Calibri" panose="020F0502020204030204" pitchFamily="34" charset="0"/>
              </a:rPr>
              <a:t>…</a:t>
            </a:r>
            <a:endParaRPr lang="en-US" sz="4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55687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xmlns="" id="{35790914-1807-996D-AB8A-45382CFF0377}"/>
              </a:ext>
            </a:extLst>
          </p:cNvPr>
          <p:cNvSpPr>
            <a:spLocks noGrp="1"/>
          </p:cNvSpPr>
          <p:nvPr>
            <p:ph sz="half" idx="1"/>
          </p:nvPr>
        </p:nvSpPr>
        <p:spPr>
          <a:xfrm>
            <a:off x="749284" y="164036"/>
            <a:ext cx="3073434" cy="1079222"/>
          </a:xfrm>
          <a:ln w="31750">
            <a:solidFill>
              <a:schemeClr val="accent2">
                <a:lumMod val="40000"/>
                <a:lumOff val="60000"/>
              </a:schemeClr>
            </a:solidFill>
          </a:ln>
        </p:spPr>
        <p:txBody>
          <a:bodyPr anchor="ctr">
            <a:noAutofit/>
          </a:bodyPr>
          <a:lstStyle/>
          <a:p>
            <a:pPr marL="0" indent="0" algn="ctr">
              <a:buNone/>
            </a:pPr>
            <a:r>
              <a:rPr lang="en-US" sz="2800" dirty="0"/>
              <a:t>It causes us to not think clearly.</a:t>
            </a:r>
          </a:p>
        </p:txBody>
      </p:sp>
      <p:sp>
        <p:nvSpPr>
          <p:cNvPr id="5" name="Content Placeholder 4">
            <a:extLst>
              <a:ext uri="{FF2B5EF4-FFF2-40B4-BE49-F238E27FC236}">
                <a16:creationId xmlns:a16="http://schemas.microsoft.com/office/drawing/2014/main" xmlns="" id="{97CAE51F-C624-7C94-6B23-C756D5ECC247}"/>
              </a:ext>
            </a:extLst>
          </p:cNvPr>
          <p:cNvSpPr>
            <a:spLocks noGrp="1"/>
          </p:cNvSpPr>
          <p:nvPr>
            <p:ph sz="half" idx="2"/>
          </p:nvPr>
        </p:nvSpPr>
        <p:spPr>
          <a:xfrm>
            <a:off x="1" y="1377694"/>
            <a:ext cx="4572000" cy="4337306"/>
          </a:xfrm>
        </p:spPr>
        <p:txBody>
          <a:bodyPr anchor="ctr">
            <a:normAutofit lnSpcReduction="10000"/>
          </a:bodyPr>
          <a:lstStyle/>
          <a:p>
            <a:pPr marL="0" indent="0" algn="ctr">
              <a:buNone/>
            </a:pPr>
            <a:r>
              <a:rPr lang="en-US" sz="2400" dirty="0">
                <a:latin typeface="Calibri" panose="020F0502020204030204" pitchFamily="34" charset="0"/>
                <a:cs typeface="Calibri" panose="020F0502020204030204" pitchFamily="34" charset="0"/>
              </a:rPr>
              <a:t>[Mat 6:25-29 NASB95] 25 …</a:t>
            </a:r>
            <a:r>
              <a:rPr lang="en-US" sz="2400" dirty="0">
                <a:solidFill>
                  <a:srgbClr val="FFFF00"/>
                </a:solidFill>
                <a:latin typeface="Calibri" panose="020F0502020204030204" pitchFamily="34" charset="0"/>
                <a:cs typeface="Calibri" panose="020F0502020204030204" pitchFamily="34" charset="0"/>
              </a:rPr>
              <a:t>Is not life more than food, and the body more than clothing</a:t>
            </a:r>
            <a:r>
              <a:rPr lang="en-US" sz="2400" dirty="0">
                <a:latin typeface="Calibri" panose="020F0502020204030204" pitchFamily="34" charset="0"/>
                <a:cs typeface="Calibri" panose="020F0502020204030204" pitchFamily="34" charset="0"/>
              </a:rPr>
              <a:t>? 26 "Look at the birds of the air, that they do not sow, nor reap nor gather into barns, and [yet] your heavenly Father feeds them. </a:t>
            </a:r>
            <a:r>
              <a:rPr lang="en-US" sz="2400" dirty="0">
                <a:solidFill>
                  <a:srgbClr val="FFFF00"/>
                </a:solidFill>
                <a:latin typeface="Calibri" panose="020F0502020204030204" pitchFamily="34" charset="0"/>
                <a:cs typeface="Calibri" panose="020F0502020204030204" pitchFamily="34" charset="0"/>
              </a:rPr>
              <a:t>Are you not worth much more than they</a:t>
            </a:r>
            <a:r>
              <a:rPr lang="en-US" sz="2400" dirty="0">
                <a:latin typeface="Calibri" panose="020F0502020204030204" pitchFamily="34" charset="0"/>
                <a:cs typeface="Calibri" panose="020F0502020204030204" pitchFamily="34" charset="0"/>
              </a:rPr>
              <a:t>? 27 "And </a:t>
            </a:r>
            <a:r>
              <a:rPr lang="en-US" sz="2400" dirty="0">
                <a:solidFill>
                  <a:srgbClr val="FFFF00"/>
                </a:solidFill>
                <a:latin typeface="Calibri" panose="020F0502020204030204" pitchFamily="34" charset="0"/>
                <a:cs typeface="Calibri" panose="020F0502020204030204" pitchFamily="34" charset="0"/>
              </a:rPr>
              <a:t>who of you by being worried can add a [single] hour to his life</a:t>
            </a:r>
            <a:r>
              <a:rPr lang="en-US" sz="2400" dirty="0">
                <a:latin typeface="Calibri" panose="020F0502020204030204" pitchFamily="34" charset="0"/>
                <a:cs typeface="Calibri" panose="020F0502020204030204" pitchFamily="34" charset="0"/>
              </a:rPr>
              <a:t>?... 32 "For the Gentiles eagerly seek all these things; </a:t>
            </a:r>
            <a:r>
              <a:rPr lang="en-US" sz="2400" dirty="0">
                <a:solidFill>
                  <a:srgbClr val="FFFF00"/>
                </a:solidFill>
                <a:latin typeface="Calibri" panose="020F0502020204030204" pitchFamily="34" charset="0"/>
                <a:cs typeface="Calibri" panose="020F0502020204030204" pitchFamily="34" charset="0"/>
              </a:rPr>
              <a:t>for your heavenly Father knows that you need all these things</a:t>
            </a:r>
            <a:r>
              <a:rPr lang="en-US" sz="2400" dirty="0">
                <a:latin typeface="Calibri" panose="020F0502020204030204" pitchFamily="34" charset="0"/>
                <a:cs typeface="Calibri" panose="020F0502020204030204" pitchFamily="34" charset="0"/>
              </a:rPr>
              <a:t>.</a:t>
            </a:r>
            <a:endParaRPr lang="en-US" sz="2100" dirty="0">
              <a:latin typeface="Calibri" panose="020F0502020204030204" pitchFamily="34" charset="0"/>
              <a:cs typeface="Calibri" panose="020F0502020204030204" pitchFamily="34" charset="0"/>
            </a:endParaRPr>
          </a:p>
        </p:txBody>
      </p:sp>
      <p:sp>
        <p:nvSpPr>
          <p:cNvPr id="7" name="Content Placeholder 3">
            <a:extLst>
              <a:ext uri="{FF2B5EF4-FFF2-40B4-BE49-F238E27FC236}">
                <a16:creationId xmlns:a16="http://schemas.microsoft.com/office/drawing/2014/main" xmlns="" id="{0BE60A63-B417-08BF-8D0B-42F0D124C677}"/>
              </a:ext>
            </a:extLst>
          </p:cNvPr>
          <p:cNvSpPr txBox="1">
            <a:spLocks/>
          </p:cNvSpPr>
          <p:nvPr/>
        </p:nvSpPr>
        <p:spPr>
          <a:xfrm>
            <a:off x="5321282" y="164036"/>
            <a:ext cx="3073434" cy="1079222"/>
          </a:xfrm>
          <a:prstGeom prst="rect">
            <a:avLst/>
          </a:prstGeom>
          <a:ln w="31750">
            <a:solidFill>
              <a:schemeClr val="accent2">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smtClean="0"/>
              <a:t>Causa que no </a:t>
            </a:r>
            <a:r>
              <a:rPr lang="en-US" sz="2800" dirty="0" err="1" smtClean="0"/>
              <a:t>pensemos</a:t>
            </a:r>
            <a:r>
              <a:rPr lang="en-US" sz="2800" dirty="0" smtClean="0"/>
              <a:t> con </a:t>
            </a:r>
            <a:r>
              <a:rPr lang="en-US" sz="2800" dirty="0" err="1" smtClean="0"/>
              <a:t>claridad</a:t>
            </a:r>
            <a:r>
              <a:rPr lang="en-US" sz="2800" dirty="0" smtClean="0"/>
              <a:t>.</a:t>
            </a:r>
            <a:endParaRPr lang="en-US" sz="2800" dirty="0"/>
          </a:p>
        </p:txBody>
      </p:sp>
      <p:sp>
        <p:nvSpPr>
          <p:cNvPr id="8" name="Content Placeholder 4">
            <a:extLst>
              <a:ext uri="{FF2B5EF4-FFF2-40B4-BE49-F238E27FC236}">
                <a16:creationId xmlns:a16="http://schemas.microsoft.com/office/drawing/2014/main" xmlns="" id="{FBC17751-1878-ED2B-22C3-C69CB8E470AF}"/>
              </a:ext>
            </a:extLst>
          </p:cNvPr>
          <p:cNvSpPr txBox="1">
            <a:spLocks/>
          </p:cNvSpPr>
          <p:nvPr/>
        </p:nvSpPr>
        <p:spPr>
          <a:xfrm>
            <a:off x="4571999" y="1377694"/>
            <a:ext cx="4572000" cy="4337306"/>
          </a:xfrm>
          <a:prstGeom prst="rect">
            <a:avLst/>
          </a:prstGeom>
        </p:spPr>
        <p:txBody>
          <a:bodyPr vert="horz" lIns="91440" tIns="45720" rIns="91440" bIns="45720" rtlCol="0" anchor="ctr">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latin typeface="Calibri" panose="020F0502020204030204" pitchFamily="34" charset="0"/>
                <a:cs typeface="Calibri" panose="020F0502020204030204" pitchFamily="34" charset="0"/>
              </a:rPr>
              <a:t>[Mat 6:25-29 </a:t>
            </a:r>
            <a:r>
              <a:rPr lang="en-US" sz="2400" dirty="0" smtClean="0">
                <a:latin typeface="Calibri" panose="020F0502020204030204" pitchFamily="34" charset="0"/>
                <a:cs typeface="Calibri" panose="020F0502020204030204" pitchFamily="34" charset="0"/>
              </a:rPr>
              <a:t>NBLA] </a:t>
            </a:r>
            <a:r>
              <a:rPr lang="en-US" sz="2400" dirty="0">
                <a:latin typeface="Calibri" panose="020F0502020204030204" pitchFamily="34" charset="0"/>
                <a:cs typeface="Calibri" panose="020F0502020204030204" pitchFamily="34" charset="0"/>
              </a:rPr>
              <a:t>25 </a:t>
            </a:r>
            <a:r>
              <a:rPr lang="en-US" sz="2400" dirty="0" smtClean="0">
                <a:latin typeface="Calibri" panose="020F0502020204030204" pitchFamily="34" charset="0"/>
                <a:cs typeface="Calibri" panose="020F0502020204030204" pitchFamily="34" charset="0"/>
              </a:rPr>
              <a:t>…</a:t>
            </a:r>
            <a:r>
              <a:rPr lang="es-ES" sz="2400" dirty="0" smtClean="0">
                <a:latin typeface="Calibri" panose="020F0502020204030204" pitchFamily="34" charset="0"/>
                <a:cs typeface="Calibri" panose="020F0502020204030204" pitchFamily="34" charset="0"/>
              </a:rPr>
              <a:t>¿</a:t>
            </a:r>
            <a:r>
              <a:rPr lang="es-ES" sz="2400" dirty="0">
                <a:solidFill>
                  <a:srgbClr val="FFFF00"/>
                </a:solidFill>
                <a:latin typeface="Calibri" panose="020F0502020204030204" pitchFamily="34" charset="0"/>
                <a:cs typeface="Calibri" panose="020F0502020204030204" pitchFamily="34" charset="0"/>
              </a:rPr>
              <a:t>No es la vida más que el alimento y el cuerpo más que la </a:t>
            </a:r>
            <a:r>
              <a:rPr lang="es-ES" sz="2400" dirty="0" smtClean="0">
                <a:solidFill>
                  <a:srgbClr val="FFFF00"/>
                </a:solidFill>
                <a:latin typeface="Calibri" panose="020F0502020204030204" pitchFamily="34" charset="0"/>
                <a:cs typeface="Calibri" panose="020F0502020204030204" pitchFamily="34" charset="0"/>
              </a:rPr>
              <a:t>ropa</a:t>
            </a:r>
            <a:r>
              <a:rPr lang="es-ES" sz="2400" dirty="0" smtClean="0">
                <a:latin typeface="Calibri" panose="020F0502020204030204" pitchFamily="34" charset="0"/>
                <a:cs typeface="Calibri" panose="020F0502020204030204" pitchFamily="34" charset="0"/>
              </a:rPr>
              <a:t>? 26</a:t>
            </a:r>
            <a:r>
              <a:rPr lang="es-ES" sz="2400" dirty="0">
                <a:latin typeface="Calibri" panose="020F0502020204030204" pitchFamily="34" charset="0"/>
                <a:cs typeface="Calibri" panose="020F0502020204030204" pitchFamily="34" charset="0"/>
              </a:rPr>
              <a:t>  Miren las aves del cielo, que no siembran, ni siegan, ni recogen en graneros, y sin embargo, el Padre celestial las alimenta. ¿</a:t>
            </a:r>
            <a:r>
              <a:rPr lang="es-ES" sz="2400" dirty="0">
                <a:solidFill>
                  <a:srgbClr val="FFFF00"/>
                </a:solidFill>
                <a:latin typeface="Calibri" panose="020F0502020204030204" pitchFamily="34" charset="0"/>
                <a:cs typeface="Calibri" panose="020F0502020204030204" pitchFamily="34" charset="0"/>
              </a:rPr>
              <a:t>No son ustedes de mucho más valor que ellas</a:t>
            </a:r>
            <a:r>
              <a:rPr lang="es-ES" sz="2400" dirty="0">
                <a:latin typeface="Calibri" panose="020F0502020204030204" pitchFamily="34" charset="0"/>
                <a:cs typeface="Calibri" panose="020F0502020204030204" pitchFamily="34" charset="0"/>
              </a:rPr>
              <a:t>? </a:t>
            </a:r>
            <a:r>
              <a:rPr lang="es-ES" sz="2400" dirty="0" smtClean="0">
                <a:latin typeface="Calibri" panose="020F0502020204030204" pitchFamily="34" charset="0"/>
                <a:cs typeface="Calibri" panose="020F0502020204030204" pitchFamily="34" charset="0"/>
              </a:rPr>
              <a:t>27</a:t>
            </a:r>
            <a:r>
              <a:rPr lang="es-ES" sz="2400" dirty="0">
                <a:latin typeface="Calibri" panose="020F0502020204030204" pitchFamily="34" charset="0"/>
                <a:cs typeface="Calibri" panose="020F0502020204030204" pitchFamily="34" charset="0"/>
              </a:rPr>
              <a:t>  ¿</a:t>
            </a:r>
            <a:r>
              <a:rPr lang="es-ES" sz="2400" dirty="0">
                <a:solidFill>
                  <a:srgbClr val="FFFF00"/>
                </a:solidFill>
                <a:latin typeface="Calibri" panose="020F0502020204030204" pitchFamily="34" charset="0"/>
                <a:cs typeface="Calibri" panose="020F0502020204030204" pitchFamily="34" charset="0"/>
              </a:rPr>
              <a:t>Quién de ustedes, por ansioso que esté, puede añadir una hora al curso de su vida</a:t>
            </a:r>
            <a:r>
              <a:rPr lang="es-ES" sz="2400" dirty="0" smtClean="0">
                <a:latin typeface="Calibri" panose="020F0502020204030204" pitchFamily="34" charset="0"/>
                <a:cs typeface="Calibri" panose="020F0502020204030204" pitchFamily="34" charset="0"/>
              </a:rPr>
              <a:t>?...</a:t>
            </a:r>
            <a:r>
              <a:rPr lang="es-ES" sz="2400" dirty="0">
                <a:latin typeface="Calibri" panose="020F0502020204030204" pitchFamily="34" charset="0"/>
                <a:cs typeface="Calibri" panose="020F0502020204030204" pitchFamily="34" charset="0"/>
              </a:rPr>
              <a:t> </a:t>
            </a:r>
            <a:r>
              <a:rPr lang="es-ES" sz="2400" dirty="0" smtClean="0">
                <a:latin typeface="Calibri" panose="020F0502020204030204" pitchFamily="34" charset="0"/>
                <a:cs typeface="Calibri" panose="020F0502020204030204" pitchFamily="34" charset="0"/>
              </a:rPr>
              <a:t/>
            </a:r>
            <a:br>
              <a:rPr lang="es-ES" sz="2400" dirty="0" smtClean="0">
                <a:latin typeface="Calibri" panose="020F0502020204030204" pitchFamily="34" charset="0"/>
                <a:cs typeface="Calibri" panose="020F0502020204030204" pitchFamily="34" charset="0"/>
              </a:rPr>
            </a:br>
            <a:r>
              <a:rPr lang="en-US" sz="2400" dirty="0" smtClean="0">
                <a:latin typeface="Calibri" panose="020F0502020204030204" pitchFamily="34" charset="0"/>
                <a:cs typeface="Calibri" panose="020F0502020204030204" pitchFamily="34" charset="0"/>
              </a:rPr>
              <a:t>32 "</a:t>
            </a:r>
            <a:r>
              <a:rPr lang="es-ES" sz="2400" dirty="0">
                <a:latin typeface="Calibri" panose="020F0502020204030204" pitchFamily="34" charset="0"/>
                <a:cs typeface="Calibri" panose="020F0502020204030204" pitchFamily="34" charset="0"/>
              </a:rPr>
              <a:t>Porque los gentiles buscan ansiosamente todas estas cosas; </a:t>
            </a:r>
            <a:r>
              <a:rPr lang="es-ES" sz="2400" dirty="0">
                <a:solidFill>
                  <a:srgbClr val="FFFF00"/>
                </a:solidFill>
                <a:latin typeface="Calibri" panose="020F0502020204030204" pitchFamily="34" charset="0"/>
                <a:cs typeface="Calibri" panose="020F0502020204030204" pitchFamily="34" charset="0"/>
              </a:rPr>
              <a:t>que el Padre celestial sabe que ustedes necesitan todas estas cosas. </a:t>
            </a:r>
            <a:endParaRPr lang="en-US"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72938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bg/>
                                          </p:spTgt>
                                        </p:tgtEl>
                                        <p:attrNameLst>
                                          <p:attrName>style.visibility</p:attrName>
                                        </p:attrNameLst>
                                      </p:cBhvr>
                                      <p:to>
                                        <p:strVal val="visible"/>
                                      </p:to>
                                    </p:set>
                                    <p:animEffect transition="in" filter="fade">
                                      <p:cBhvr>
                                        <p:cTn id="13" dur="500"/>
                                        <p:tgtEl>
                                          <p:spTgt spid="7">
                                            <p:bg/>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fade">
                                      <p:cBhvr>
                                        <p:cTn id="16"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7"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xmlns="" id="{35790914-1807-996D-AB8A-45382CFF0377}"/>
              </a:ext>
            </a:extLst>
          </p:cNvPr>
          <p:cNvSpPr>
            <a:spLocks noGrp="1"/>
          </p:cNvSpPr>
          <p:nvPr>
            <p:ph sz="half" idx="1"/>
          </p:nvPr>
        </p:nvSpPr>
        <p:spPr>
          <a:xfrm>
            <a:off x="749284" y="164036"/>
            <a:ext cx="3073434" cy="1079222"/>
          </a:xfrm>
          <a:ln w="31750">
            <a:solidFill>
              <a:schemeClr val="accent2">
                <a:lumMod val="40000"/>
                <a:lumOff val="60000"/>
              </a:schemeClr>
            </a:solidFill>
          </a:ln>
        </p:spPr>
        <p:txBody>
          <a:bodyPr anchor="ctr">
            <a:noAutofit/>
          </a:bodyPr>
          <a:lstStyle/>
          <a:p>
            <a:pPr marL="0" indent="0" algn="ctr">
              <a:buNone/>
            </a:pPr>
            <a:r>
              <a:rPr lang="en-US" sz="2800" dirty="0"/>
              <a:t>It keeps us closed in and in a rut. </a:t>
            </a:r>
          </a:p>
        </p:txBody>
      </p:sp>
      <p:sp>
        <p:nvSpPr>
          <p:cNvPr id="5" name="Content Placeholder 4">
            <a:extLst>
              <a:ext uri="{FF2B5EF4-FFF2-40B4-BE49-F238E27FC236}">
                <a16:creationId xmlns:a16="http://schemas.microsoft.com/office/drawing/2014/main" xmlns="" id="{97CAE51F-C624-7C94-6B23-C756D5ECC247}"/>
              </a:ext>
            </a:extLst>
          </p:cNvPr>
          <p:cNvSpPr>
            <a:spLocks noGrp="1"/>
          </p:cNvSpPr>
          <p:nvPr>
            <p:ph sz="half" idx="2"/>
          </p:nvPr>
        </p:nvSpPr>
        <p:spPr>
          <a:xfrm>
            <a:off x="1" y="1377694"/>
            <a:ext cx="4572000" cy="4337306"/>
          </a:xfrm>
        </p:spPr>
        <p:txBody>
          <a:bodyPr anchor="ctr">
            <a:normAutofit fontScale="92500"/>
          </a:bodyPr>
          <a:lstStyle/>
          <a:p>
            <a:pPr marL="0" indent="0" algn="ctr">
              <a:buNone/>
            </a:pPr>
            <a:r>
              <a:rPr lang="en-US" sz="2400" dirty="0">
                <a:latin typeface="Calibri" panose="020F0502020204030204" pitchFamily="34" charset="0"/>
                <a:cs typeface="Calibri" panose="020F0502020204030204" pitchFamily="34" charset="0"/>
              </a:rPr>
              <a:t> 26 "</a:t>
            </a:r>
            <a:r>
              <a:rPr lang="en-US" sz="2400" dirty="0">
                <a:solidFill>
                  <a:srgbClr val="FFFF00"/>
                </a:solidFill>
                <a:latin typeface="Calibri" panose="020F0502020204030204" pitchFamily="34" charset="0"/>
                <a:cs typeface="Calibri" panose="020F0502020204030204" pitchFamily="34" charset="0"/>
              </a:rPr>
              <a:t>Look at the birds of the air</a:t>
            </a:r>
            <a:r>
              <a:rPr lang="en-US" sz="2400" dirty="0">
                <a:latin typeface="Calibri" panose="020F0502020204030204" pitchFamily="34" charset="0"/>
                <a:cs typeface="Calibri" panose="020F0502020204030204" pitchFamily="34" charset="0"/>
              </a:rPr>
              <a:t>, that they do not sow, nor reap nor gather into barns, and [yet] your heavenly Father feeds them. Are you not worth much more than they? 27 "And who of you by being worried </a:t>
            </a:r>
            <a:r>
              <a:rPr lang="en-US" sz="2400" dirty="0">
                <a:solidFill>
                  <a:srgbClr val="FFFF00"/>
                </a:solidFill>
                <a:latin typeface="Calibri" panose="020F0502020204030204" pitchFamily="34" charset="0"/>
                <a:cs typeface="Calibri" panose="020F0502020204030204" pitchFamily="34" charset="0"/>
              </a:rPr>
              <a:t>can add a [single] hour to his life</a:t>
            </a:r>
            <a:r>
              <a:rPr lang="en-US" sz="2400" dirty="0">
                <a:latin typeface="Calibri" panose="020F0502020204030204" pitchFamily="34" charset="0"/>
                <a:cs typeface="Calibri" panose="020F0502020204030204" pitchFamily="34" charset="0"/>
              </a:rPr>
              <a:t>? 28 "And why are you worried about clothing? </a:t>
            </a:r>
            <a:r>
              <a:rPr lang="en-US" sz="2400" dirty="0">
                <a:solidFill>
                  <a:srgbClr val="FFFF00"/>
                </a:solidFill>
                <a:latin typeface="Calibri" panose="020F0502020204030204" pitchFamily="34" charset="0"/>
                <a:cs typeface="Calibri" panose="020F0502020204030204" pitchFamily="34" charset="0"/>
              </a:rPr>
              <a:t>Observe how the lilies of the field grow</a:t>
            </a:r>
            <a:r>
              <a:rPr lang="en-US" sz="2400" dirty="0">
                <a:latin typeface="Calibri" panose="020F0502020204030204" pitchFamily="34" charset="0"/>
                <a:cs typeface="Calibri" panose="020F0502020204030204" pitchFamily="34" charset="0"/>
              </a:rPr>
              <a:t>; they do not toil nor do they spin…34 "So do not worry about tomorrow; for tomorrow will care for itself. </a:t>
            </a:r>
            <a:r>
              <a:rPr lang="en-US" sz="2400" dirty="0">
                <a:solidFill>
                  <a:srgbClr val="FFFF00"/>
                </a:solidFill>
                <a:latin typeface="Calibri" panose="020F0502020204030204" pitchFamily="34" charset="0"/>
                <a:cs typeface="Calibri" panose="020F0502020204030204" pitchFamily="34" charset="0"/>
              </a:rPr>
              <a:t>Each day has enough trouble of its own</a:t>
            </a:r>
            <a:r>
              <a:rPr lang="en-US" sz="2400" dirty="0">
                <a:latin typeface="Calibri" panose="020F0502020204030204" pitchFamily="34" charset="0"/>
                <a:cs typeface="Calibri" panose="020F0502020204030204" pitchFamily="34" charset="0"/>
              </a:rPr>
              <a:t>.</a:t>
            </a:r>
          </a:p>
        </p:txBody>
      </p:sp>
      <p:sp>
        <p:nvSpPr>
          <p:cNvPr id="7" name="Content Placeholder 3">
            <a:extLst>
              <a:ext uri="{FF2B5EF4-FFF2-40B4-BE49-F238E27FC236}">
                <a16:creationId xmlns:a16="http://schemas.microsoft.com/office/drawing/2014/main" xmlns="" id="{0BE60A63-B417-08BF-8D0B-42F0D124C677}"/>
              </a:ext>
            </a:extLst>
          </p:cNvPr>
          <p:cNvSpPr txBox="1">
            <a:spLocks/>
          </p:cNvSpPr>
          <p:nvPr/>
        </p:nvSpPr>
        <p:spPr>
          <a:xfrm>
            <a:off x="5321282" y="164036"/>
            <a:ext cx="3073434" cy="1079222"/>
          </a:xfrm>
          <a:prstGeom prst="rect">
            <a:avLst/>
          </a:prstGeom>
          <a:ln w="31750">
            <a:solidFill>
              <a:schemeClr val="accent2">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smtClean="0"/>
              <a:t>Nos </a:t>
            </a:r>
            <a:r>
              <a:rPr lang="en-US" sz="2800" dirty="0" err="1" smtClean="0"/>
              <a:t>mantiene</a:t>
            </a:r>
            <a:r>
              <a:rPr lang="en-US" sz="2800" dirty="0" smtClean="0"/>
              <a:t> </a:t>
            </a:r>
            <a:r>
              <a:rPr lang="en-US" sz="2800" dirty="0" err="1" smtClean="0"/>
              <a:t>encerrados</a:t>
            </a:r>
            <a:r>
              <a:rPr lang="en-US" sz="2800" dirty="0" smtClean="0"/>
              <a:t> y </a:t>
            </a:r>
            <a:r>
              <a:rPr lang="en-US" sz="2800" dirty="0" err="1" smtClean="0"/>
              <a:t>estancados</a:t>
            </a:r>
            <a:r>
              <a:rPr lang="en-US" sz="2800" dirty="0" smtClean="0"/>
              <a:t>. </a:t>
            </a:r>
            <a:endParaRPr lang="en-US" sz="2800" dirty="0"/>
          </a:p>
        </p:txBody>
      </p:sp>
      <p:sp>
        <p:nvSpPr>
          <p:cNvPr id="8" name="Content Placeholder 4">
            <a:extLst>
              <a:ext uri="{FF2B5EF4-FFF2-40B4-BE49-F238E27FC236}">
                <a16:creationId xmlns:a16="http://schemas.microsoft.com/office/drawing/2014/main" xmlns="" id="{FBC17751-1878-ED2B-22C3-C69CB8E470AF}"/>
              </a:ext>
            </a:extLst>
          </p:cNvPr>
          <p:cNvSpPr txBox="1">
            <a:spLocks/>
          </p:cNvSpPr>
          <p:nvPr/>
        </p:nvSpPr>
        <p:spPr>
          <a:xfrm>
            <a:off x="4571999" y="1377694"/>
            <a:ext cx="4572000" cy="4337306"/>
          </a:xfrm>
          <a:prstGeom prst="rect">
            <a:avLst/>
          </a:prstGeom>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latin typeface="Calibri" panose="020F0502020204030204" pitchFamily="34" charset="0"/>
                <a:cs typeface="Calibri" panose="020F0502020204030204" pitchFamily="34" charset="0"/>
              </a:rPr>
              <a:t> 26 </a:t>
            </a:r>
            <a:r>
              <a:rPr lang="en-US" sz="2400" dirty="0" smtClean="0">
                <a:latin typeface="Calibri" panose="020F0502020204030204" pitchFamily="34" charset="0"/>
                <a:cs typeface="Calibri" panose="020F0502020204030204" pitchFamily="34" charset="0"/>
              </a:rPr>
              <a:t>"</a:t>
            </a:r>
            <a:r>
              <a:rPr lang="es-ES" sz="2400" dirty="0" smtClean="0">
                <a:solidFill>
                  <a:srgbClr val="FFFF00"/>
                </a:solidFill>
                <a:latin typeface="Calibri" panose="020F0502020204030204" pitchFamily="34" charset="0"/>
                <a:cs typeface="Calibri" panose="020F0502020204030204" pitchFamily="34" charset="0"/>
              </a:rPr>
              <a:t>Miren </a:t>
            </a:r>
            <a:r>
              <a:rPr lang="es-ES" sz="2400" dirty="0">
                <a:solidFill>
                  <a:srgbClr val="FFFF00"/>
                </a:solidFill>
                <a:latin typeface="Calibri" panose="020F0502020204030204" pitchFamily="34" charset="0"/>
                <a:cs typeface="Calibri" panose="020F0502020204030204" pitchFamily="34" charset="0"/>
              </a:rPr>
              <a:t>las aves del cielo</a:t>
            </a:r>
            <a:r>
              <a:rPr lang="es-ES" sz="2400" dirty="0">
                <a:latin typeface="Calibri" panose="020F0502020204030204" pitchFamily="34" charset="0"/>
                <a:cs typeface="Calibri" panose="020F0502020204030204" pitchFamily="34" charset="0"/>
              </a:rPr>
              <a:t>, que no siembran, ni siegan, ni recogen en graneros, y sin embargo, el Padre celestial las alimenta. ¿No son ustedes de mucho más valor que ellas? </a:t>
            </a:r>
            <a:r>
              <a:rPr lang="es-ES" sz="2400" dirty="0" smtClean="0">
                <a:latin typeface="Calibri" panose="020F0502020204030204" pitchFamily="34" charset="0"/>
                <a:cs typeface="Calibri" panose="020F0502020204030204" pitchFamily="34" charset="0"/>
              </a:rPr>
              <a:t>27</a:t>
            </a:r>
            <a:r>
              <a:rPr lang="es-ES" sz="2400" dirty="0">
                <a:latin typeface="Calibri" panose="020F0502020204030204" pitchFamily="34" charset="0"/>
                <a:cs typeface="Calibri" panose="020F0502020204030204" pitchFamily="34" charset="0"/>
              </a:rPr>
              <a:t>  ¿Quién de ustedes, por ansioso que esté, </a:t>
            </a:r>
            <a:r>
              <a:rPr lang="es-ES" sz="2400" dirty="0">
                <a:solidFill>
                  <a:srgbClr val="FFFF00"/>
                </a:solidFill>
                <a:latin typeface="Calibri" panose="020F0502020204030204" pitchFamily="34" charset="0"/>
                <a:cs typeface="Calibri" panose="020F0502020204030204" pitchFamily="34" charset="0"/>
              </a:rPr>
              <a:t>puede añadir una hora al curso de su vida</a:t>
            </a:r>
            <a:r>
              <a:rPr lang="es-ES" sz="2400" dirty="0">
                <a:latin typeface="Calibri" panose="020F0502020204030204" pitchFamily="34" charset="0"/>
                <a:cs typeface="Calibri" panose="020F0502020204030204" pitchFamily="34" charset="0"/>
              </a:rPr>
              <a:t>? </a:t>
            </a:r>
            <a:r>
              <a:rPr lang="es-ES" sz="2400" dirty="0" smtClean="0">
                <a:latin typeface="Calibri" panose="020F0502020204030204" pitchFamily="34" charset="0"/>
                <a:cs typeface="Calibri" panose="020F0502020204030204" pitchFamily="34" charset="0"/>
              </a:rPr>
              <a:t>28</a:t>
            </a:r>
            <a:r>
              <a:rPr lang="es-ES" sz="2400" dirty="0">
                <a:latin typeface="Calibri" panose="020F0502020204030204" pitchFamily="34" charset="0"/>
                <a:cs typeface="Calibri" panose="020F0502020204030204" pitchFamily="34" charset="0"/>
              </a:rPr>
              <a:t>  Y por la ropa, ¿por qué se preocupan? </a:t>
            </a:r>
            <a:r>
              <a:rPr lang="es-ES" sz="2400" dirty="0">
                <a:solidFill>
                  <a:srgbClr val="FFFF00"/>
                </a:solidFill>
                <a:latin typeface="Calibri" panose="020F0502020204030204" pitchFamily="34" charset="0"/>
                <a:cs typeface="Calibri" panose="020F0502020204030204" pitchFamily="34" charset="0"/>
              </a:rPr>
              <a:t>Observen cómo crecen los lirios del campo</a:t>
            </a:r>
            <a:r>
              <a:rPr lang="es-ES" sz="2400" dirty="0">
                <a:latin typeface="Calibri" panose="020F0502020204030204" pitchFamily="34" charset="0"/>
                <a:cs typeface="Calibri" panose="020F0502020204030204" pitchFamily="34" charset="0"/>
              </a:rPr>
              <a:t>; no trabajan, ni </a:t>
            </a:r>
            <a:r>
              <a:rPr lang="es-ES" sz="2400" dirty="0" smtClean="0">
                <a:latin typeface="Calibri" panose="020F0502020204030204" pitchFamily="34" charset="0"/>
                <a:cs typeface="Calibri" panose="020F0502020204030204" pitchFamily="34" charset="0"/>
              </a:rPr>
              <a:t>hilan…34</a:t>
            </a:r>
            <a:r>
              <a:rPr lang="es-ES" sz="2400" dirty="0">
                <a:latin typeface="Calibri" panose="020F0502020204030204" pitchFamily="34" charset="0"/>
                <a:cs typeface="Calibri" panose="020F0502020204030204" pitchFamily="34" charset="0"/>
              </a:rPr>
              <a:t> </a:t>
            </a:r>
            <a:r>
              <a:rPr lang="en-US" sz="2400" dirty="0" smtClean="0">
                <a:latin typeface="Calibri" panose="020F0502020204030204" pitchFamily="34" charset="0"/>
                <a:cs typeface="Calibri" panose="020F0502020204030204" pitchFamily="34" charset="0"/>
              </a:rPr>
              <a:t>"</a:t>
            </a:r>
            <a:r>
              <a:rPr lang="es-ES" sz="2400" dirty="0">
                <a:latin typeface="Calibri" panose="020F0502020204030204" pitchFamily="34" charset="0"/>
                <a:cs typeface="Calibri" panose="020F0502020204030204" pitchFamily="34" charset="0"/>
              </a:rPr>
              <a:t>Por tanto, no se preocupen por el día de mañana; porque el día de mañana se cuidará de sí mismo. </a:t>
            </a:r>
            <a:r>
              <a:rPr lang="es-ES" sz="2400" dirty="0">
                <a:solidFill>
                  <a:srgbClr val="FFFF00"/>
                </a:solidFill>
                <a:latin typeface="Calibri" panose="020F0502020204030204" pitchFamily="34" charset="0"/>
                <a:cs typeface="Calibri" panose="020F0502020204030204" pitchFamily="34" charset="0"/>
              </a:rPr>
              <a:t>Bástenle a cada día sus propios problemas</a:t>
            </a:r>
            <a:r>
              <a:rPr lang="es-ES" sz="2400" dirty="0">
                <a:latin typeface="Calibri" panose="020F0502020204030204" pitchFamily="34" charset="0"/>
                <a:cs typeface="Calibri" panose="020F0502020204030204" pitchFamily="34" charset="0"/>
              </a:rPr>
              <a:t>. </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36430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bg/>
                                          </p:spTgt>
                                        </p:tgtEl>
                                        <p:attrNameLst>
                                          <p:attrName>style.visibility</p:attrName>
                                        </p:attrNameLst>
                                      </p:cBhvr>
                                      <p:to>
                                        <p:strVal val="visible"/>
                                      </p:to>
                                    </p:set>
                                    <p:animEffect transition="in" filter="fade">
                                      <p:cBhvr>
                                        <p:cTn id="13" dur="500"/>
                                        <p:tgtEl>
                                          <p:spTgt spid="7">
                                            <p:bg/>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fade">
                                      <p:cBhvr>
                                        <p:cTn id="16"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7" grpId="0" uiExpand="1"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xmlns="" id="{35790914-1807-996D-AB8A-45382CFF0377}"/>
              </a:ext>
            </a:extLst>
          </p:cNvPr>
          <p:cNvSpPr>
            <a:spLocks noGrp="1"/>
          </p:cNvSpPr>
          <p:nvPr>
            <p:ph sz="half" idx="1"/>
          </p:nvPr>
        </p:nvSpPr>
        <p:spPr>
          <a:xfrm>
            <a:off x="749284" y="164036"/>
            <a:ext cx="3073434" cy="1079222"/>
          </a:xfrm>
          <a:ln w="31750">
            <a:solidFill>
              <a:schemeClr val="accent2">
                <a:lumMod val="40000"/>
                <a:lumOff val="60000"/>
              </a:schemeClr>
            </a:solidFill>
          </a:ln>
        </p:spPr>
        <p:txBody>
          <a:bodyPr anchor="ctr">
            <a:noAutofit/>
          </a:bodyPr>
          <a:lstStyle/>
          <a:p>
            <a:pPr marL="0" indent="0" algn="ctr">
              <a:buNone/>
            </a:pPr>
            <a:r>
              <a:rPr lang="en-US" sz="2800" dirty="0"/>
              <a:t>It turns us into the world around us. </a:t>
            </a:r>
          </a:p>
        </p:txBody>
      </p:sp>
      <p:sp>
        <p:nvSpPr>
          <p:cNvPr id="5" name="Content Placeholder 4">
            <a:extLst>
              <a:ext uri="{FF2B5EF4-FFF2-40B4-BE49-F238E27FC236}">
                <a16:creationId xmlns:a16="http://schemas.microsoft.com/office/drawing/2014/main" xmlns="" id="{97CAE51F-C624-7C94-6B23-C756D5ECC247}"/>
              </a:ext>
            </a:extLst>
          </p:cNvPr>
          <p:cNvSpPr>
            <a:spLocks noGrp="1"/>
          </p:cNvSpPr>
          <p:nvPr>
            <p:ph sz="half" idx="2"/>
          </p:nvPr>
        </p:nvSpPr>
        <p:spPr>
          <a:xfrm>
            <a:off x="1" y="1377694"/>
            <a:ext cx="4572000" cy="4337306"/>
          </a:xfrm>
        </p:spPr>
        <p:txBody>
          <a:bodyPr anchor="ctr">
            <a:normAutofit/>
          </a:bodyPr>
          <a:lstStyle/>
          <a:p>
            <a:pPr marL="0" indent="0" algn="ctr">
              <a:buNone/>
            </a:pPr>
            <a:r>
              <a:rPr lang="en-US" sz="2400" dirty="0">
                <a:latin typeface="Calibri" panose="020F0502020204030204" pitchFamily="34" charset="0"/>
                <a:cs typeface="Calibri" panose="020F0502020204030204" pitchFamily="34" charset="0"/>
              </a:rPr>
              <a:t>32 "For the </a:t>
            </a:r>
            <a:r>
              <a:rPr lang="en-US" sz="2400" dirty="0">
                <a:solidFill>
                  <a:srgbClr val="FFFF00"/>
                </a:solidFill>
                <a:latin typeface="Calibri" panose="020F0502020204030204" pitchFamily="34" charset="0"/>
                <a:cs typeface="Calibri" panose="020F0502020204030204" pitchFamily="34" charset="0"/>
              </a:rPr>
              <a:t>Gentiles eagerly seek all these things</a:t>
            </a:r>
            <a:r>
              <a:rPr lang="en-US" sz="2400" dirty="0">
                <a:latin typeface="Calibri" panose="020F0502020204030204" pitchFamily="34" charset="0"/>
                <a:cs typeface="Calibri" panose="020F0502020204030204" pitchFamily="34" charset="0"/>
              </a:rPr>
              <a:t>; for your heavenly Father knows that you need all these things. </a:t>
            </a:r>
            <a:endParaRPr lang="en-US" sz="2000" dirty="0">
              <a:latin typeface="Calibri" panose="020F0502020204030204" pitchFamily="34" charset="0"/>
              <a:cs typeface="Calibri" panose="020F0502020204030204" pitchFamily="34" charset="0"/>
            </a:endParaRPr>
          </a:p>
        </p:txBody>
      </p:sp>
      <p:sp>
        <p:nvSpPr>
          <p:cNvPr id="7" name="Content Placeholder 3">
            <a:extLst>
              <a:ext uri="{FF2B5EF4-FFF2-40B4-BE49-F238E27FC236}">
                <a16:creationId xmlns:a16="http://schemas.microsoft.com/office/drawing/2014/main" xmlns="" id="{0BE60A63-B417-08BF-8D0B-42F0D124C677}"/>
              </a:ext>
            </a:extLst>
          </p:cNvPr>
          <p:cNvSpPr txBox="1">
            <a:spLocks/>
          </p:cNvSpPr>
          <p:nvPr/>
        </p:nvSpPr>
        <p:spPr>
          <a:xfrm>
            <a:off x="5321282" y="164036"/>
            <a:ext cx="3073434" cy="1079222"/>
          </a:xfrm>
          <a:prstGeom prst="rect">
            <a:avLst/>
          </a:prstGeom>
          <a:ln w="31750">
            <a:solidFill>
              <a:schemeClr val="accent2">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smtClean="0"/>
              <a:t>Nos </a:t>
            </a:r>
            <a:r>
              <a:rPr lang="en-US" sz="2800" dirty="0" err="1" smtClean="0"/>
              <a:t>vuelve</a:t>
            </a:r>
            <a:r>
              <a:rPr lang="en-US" sz="2800" dirty="0" smtClean="0"/>
              <a:t> </a:t>
            </a:r>
            <a:r>
              <a:rPr lang="en-US" sz="2800" dirty="0" err="1" smtClean="0"/>
              <a:t>así</a:t>
            </a:r>
            <a:r>
              <a:rPr lang="en-US" sz="2800" dirty="0" smtClean="0"/>
              <a:t> </a:t>
            </a:r>
            <a:r>
              <a:rPr lang="en-US" sz="2800" dirty="0" err="1" smtClean="0"/>
              <a:t>como</a:t>
            </a:r>
            <a:r>
              <a:rPr lang="en-US" sz="2800" dirty="0" smtClean="0"/>
              <a:t> el </a:t>
            </a:r>
            <a:r>
              <a:rPr lang="en-US" sz="2800" dirty="0" err="1" smtClean="0"/>
              <a:t>mundo</a:t>
            </a:r>
            <a:r>
              <a:rPr lang="en-US" sz="2800" dirty="0" smtClean="0"/>
              <a:t> que </a:t>
            </a:r>
            <a:r>
              <a:rPr lang="en-US" sz="2800" dirty="0" err="1" smtClean="0"/>
              <a:t>nos</a:t>
            </a:r>
            <a:r>
              <a:rPr lang="en-US" sz="2800" dirty="0" smtClean="0"/>
              <a:t> </a:t>
            </a:r>
            <a:r>
              <a:rPr lang="en-US" sz="2800" dirty="0" err="1" smtClean="0"/>
              <a:t>rodea</a:t>
            </a:r>
            <a:r>
              <a:rPr lang="en-US" sz="2800" dirty="0" smtClean="0"/>
              <a:t>. </a:t>
            </a:r>
            <a:endParaRPr lang="en-US" sz="2800" dirty="0"/>
          </a:p>
        </p:txBody>
      </p:sp>
      <p:sp>
        <p:nvSpPr>
          <p:cNvPr id="8" name="Content Placeholder 4">
            <a:extLst>
              <a:ext uri="{FF2B5EF4-FFF2-40B4-BE49-F238E27FC236}">
                <a16:creationId xmlns:a16="http://schemas.microsoft.com/office/drawing/2014/main" xmlns="" id="{FBC17751-1878-ED2B-22C3-C69CB8E470AF}"/>
              </a:ext>
            </a:extLst>
          </p:cNvPr>
          <p:cNvSpPr txBox="1">
            <a:spLocks/>
          </p:cNvSpPr>
          <p:nvPr/>
        </p:nvSpPr>
        <p:spPr>
          <a:xfrm>
            <a:off x="4571999" y="1377694"/>
            <a:ext cx="4572000" cy="4337306"/>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latin typeface="Calibri" panose="020F0502020204030204" pitchFamily="34" charset="0"/>
                <a:cs typeface="Calibri" panose="020F0502020204030204" pitchFamily="34" charset="0"/>
              </a:rPr>
              <a:t> </a:t>
            </a:r>
            <a:r>
              <a:rPr lang="es-ES" sz="2400" dirty="0">
                <a:latin typeface="Calibri" panose="020F0502020204030204" pitchFamily="34" charset="0"/>
                <a:cs typeface="Calibri" panose="020F0502020204030204" pitchFamily="34" charset="0"/>
              </a:rPr>
              <a:t>32  Porque </a:t>
            </a:r>
            <a:r>
              <a:rPr lang="es-ES" sz="2400" dirty="0">
                <a:solidFill>
                  <a:srgbClr val="FFFF00"/>
                </a:solidFill>
                <a:latin typeface="Calibri" panose="020F0502020204030204" pitchFamily="34" charset="0"/>
                <a:cs typeface="Calibri" panose="020F0502020204030204" pitchFamily="34" charset="0"/>
              </a:rPr>
              <a:t>los gentiles buscan ansiosamente todas estas cosas</a:t>
            </a:r>
            <a:r>
              <a:rPr lang="es-ES" sz="2400" dirty="0">
                <a:latin typeface="Calibri" panose="020F0502020204030204" pitchFamily="34" charset="0"/>
                <a:cs typeface="Calibri" panose="020F0502020204030204" pitchFamily="34" charset="0"/>
              </a:rPr>
              <a:t>; que el Padre celestial sabe que ustedes necesitan todas estas cosas. </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5183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bg/>
                                          </p:spTgt>
                                        </p:tgtEl>
                                        <p:attrNameLst>
                                          <p:attrName>style.visibility</p:attrName>
                                        </p:attrNameLst>
                                      </p:cBhvr>
                                      <p:to>
                                        <p:strVal val="visible"/>
                                      </p:to>
                                    </p:set>
                                    <p:animEffect transition="in" filter="fade">
                                      <p:cBhvr>
                                        <p:cTn id="13" dur="500"/>
                                        <p:tgtEl>
                                          <p:spTgt spid="7">
                                            <p:bg/>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fade">
                                      <p:cBhvr>
                                        <p:cTn id="16"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7" grpId="0" uiExpand="1"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xmlns="" id="{35790914-1807-996D-AB8A-45382CFF0377}"/>
              </a:ext>
            </a:extLst>
          </p:cNvPr>
          <p:cNvSpPr>
            <a:spLocks noGrp="1"/>
          </p:cNvSpPr>
          <p:nvPr>
            <p:ph sz="half" idx="1"/>
          </p:nvPr>
        </p:nvSpPr>
        <p:spPr>
          <a:xfrm>
            <a:off x="628650" y="4115905"/>
            <a:ext cx="3073434" cy="1079222"/>
          </a:xfrm>
          <a:ln w="31750">
            <a:solidFill>
              <a:schemeClr val="accent2">
                <a:lumMod val="40000"/>
                <a:lumOff val="60000"/>
              </a:schemeClr>
            </a:solidFill>
          </a:ln>
        </p:spPr>
        <p:txBody>
          <a:bodyPr anchor="ctr">
            <a:noAutofit/>
          </a:bodyPr>
          <a:lstStyle/>
          <a:p>
            <a:pPr marL="0" indent="0" algn="ctr">
              <a:buNone/>
            </a:pPr>
            <a:r>
              <a:rPr lang="en-US" sz="2800" dirty="0"/>
              <a:t>It turns us into the world around us. </a:t>
            </a:r>
          </a:p>
        </p:txBody>
      </p:sp>
      <p:sp>
        <p:nvSpPr>
          <p:cNvPr id="6" name="Content Placeholder 3">
            <a:extLst>
              <a:ext uri="{FF2B5EF4-FFF2-40B4-BE49-F238E27FC236}">
                <a16:creationId xmlns:a16="http://schemas.microsoft.com/office/drawing/2014/main" xmlns="" id="{76EE9589-59C3-0113-83DC-6613341091E4}"/>
              </a:ext>
            </a:extLst>
          </p:cNvPr>
          <p:cNvSpPr txBox="1">
            <a:spLocks/>
          </p:cNvSpPr>
          <p:nvPr/>
        </p:nvSpPr>
        <p:spPr>
          <a:xfrm>
            <a:off x="628650" y="2467125"/>
            <a:ext cx="3073434" cy="1079222"/>
          </a:xfrm>
          <a:prstGeom prst="rect">
            <a:avLst/>
          </a:prstGeom>
          <a:ln w="31750">
            <a:solidFill>
              <a:schemeClr val="accent2">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a:t>It keeps us closed in and in a rut. </a:t>
            </a:r>
            <a:endParaRPr lang="en-US" sz="2800" dirty="0"/>
          </a:p>
        </p:txBody>
      </p:sp>
      <p:sp>
        <p:nvSpPr>
          <p:cNvPr id="9" name="Content Placeholder 3">
            <a:extLst>
              <a:ext uri="{FF2B5EF4-FFF2-40B4-BE49-F238E27FC236}">
                <a16:creationId xmlns:a16="http://schemas.microsoft.com/office/drawing/2014/main" xmlns="" id="{693D97EC-B19C-C5E0-FCD3-3E63416F954D}"/>
              </a:ext>
            </a:extLst>
          </p:cNvPr>
          <p:cNvSpPr txBox="1">
            <a:spLocks/>
          </p:cNvSpPr>
          <p:nvPr/>
        </p:nvSpPr>
        <p:spPr>
          <a:xfrm>
            <a:off x="628650" y="814694"/>
            <a:ext cx="3073434" cy="1079222"/>
          </a:xfrm>
          <a:prstGeom prst="rect">
            <a:avLst/>
          </a:prstGeom>
          <a:ln w="31750">
            <a:solidFill>
              <a:schemeClr val="accent2">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a:t>It causes us to not think clearly.</a:t>
            </a:r>
            <a:endParaRPr lang="en-US" sz="2800" dirty="0"/>
          </a:p>
        </p:txBody>
      </p:sp>
      <p:sp>
        <p:nvSpPr>
          <p:cNvPr id="10" name="Content Placeholder 3">
            <a:extLst>
              <a:ext uri="{FF2B5EF4-FFF2-40B4-BE49-F238E27FC236}">
                <a16:creationId xmlns:a16="http://schemas.microsoft.com/office/drawing/2014/main" xmlns="" id="{6E16F7CF-DD18-63F8-BC5B-763D1AE99569}"/>
              </a:ext>
            </a:extLst>
          </p:cNvPr>
          <p:cNvSpPr txBox="1">
            <a:spLocks/>
          </p:cNvSpPr>
          <p:nvPr/>
        </p:nvSpPr>
        <p:spPr>
          <a:xfrm>
            <a:off x="5441916" y="4115905"/>
            <a:ext cx="3073434" cy="1079222"/>
          </a:xfrm>
          <a:prstGeom prst="rect">
            <a:avLst/>
          </a:prstGeom>
          <a:ln w="31750">
            <a:solidFill>
              <a:schemeClr val="accent2">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800" dirty="0"/>
              <a:t>Nos </a:t>
            </a:r>
            <a:r>
              <a:rPr lang="en-US" sz="2800" dirty="0" err="1"/>
              <a:t>vuelve</a:t>
            </a:r>
            <a:r>
              <a:rPr lang="en-US" sz="2800" dirty="0"/>
              <a:t> </a:t>
            </a:r>
            <a:r>
              <a:rPr lang="en-US" sz="2800" dirty="0" err="1"/>
              <a:t>así</a:t>
            </a:r>
            <a:r>
              <a:rPr lang="en-US" sz="2800" dirty="0"/>
              <a:t> </a:t>
            </a:r>
            <a:r>
              <a:rPr lang="en-US" sz="2800" dirty="0" err="1"/>
              <a:t>como</a:t>
            </a:r>
            <a:r>
              <a:rPr lang="en-US" sz="2800" dirty="0"/>
              <a:t> el </a:t>
            </a:r>
            <a:r>
              <a:rPr lang="en-US" sz="2800" dirty="0" err="1"/>
              <a:t>mundo</a:t>
            </a:r>
            <a:r>
              <a:rPr lang="en-US" sz="2800" dirty="0"/>
              <a:t> que </a:t>
            </a:r>
            <a:r>
              <a:rPr lang="en-US" sz="2800" dirty="0" err="1"/>
              <a:t>nos</a:t>
            </a:r>
            <a:r>
              <a:rPr lang="en-US" sz="2800" dirty="0"/>
              <a:t> </a:t>
            </a:r>
            <a:r>
              <a:rPr lang="en-US" sz="2800" dirty="0" err="1" smtClean="0"/>
              <a:t>rodea</a:t>
            </a:r>
            <a:r>
              <a:rPr lang="en-US" sz="2800" dirty="0" smtClean="0"/>
              <a:t>.</a:t>
            </a:r>
            <a:endParaRPr lang="en-US" sz="2800" dirty="0"/>
          </a:p>
        </p:txBody>
      </p:sp>
      <p:sp>
        <p:nvSpPr>
          <p:cNvPr id="11" name="Content Placeholder 3">
            <a:extLst>
              <a:ext uri="{FF2B5EF4-FFF2-40B4-BE49-F238E27FC236}">
                <a16:creationId xmlns:a16="http://schemas.microsoft.com/office/drawing/2014/main" xmlns="" id="{18B464A2-AD1E-CF15-E839-72F22EFD7A70}"/>
              </a:ext>
            </a:extLst>
          </p:cNvPr>
          <p:cNvSpPr txBox="1">
            <a:spLocks/>
          </p:cNvSpPr>
          <p:nvPr/>
        </p:nvSpPr>
        <p:spPr>
          <a:xfrm>
            <a:off x="5441916" y="2467125"/>
            <a:ext cx="3073434" cy="1079222"/>
          </a:xfrm>
          <a:prstGeom prst="rect">
            <a:avLst/>
          </a:prstGeom>
          <a:ln w="31750">
            <a:solidFill>
              <a:schemeClr val="accent2">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800" dirty="0"/>
              <a:t>Nos </a:t>
            </a:r>
            <a:r>
              <a:rPr lang="en-US" sz="2800" dirty="0" err="1"/>
              <a:t>mantiene</a:t>
            </a:r>
            <a:r>
              <a:rPr lang="en-US" sz="2800" dirty="0"/>
              <a:t> </a:t>
            </a:r>
            <a:r>
              <a:rPr lang="en-US" sz="2800" dirty="0" err="1"/>
              <a:t>encerrados</a:t>
            </a:r>
            <a:r>
              <a:rPr lang="en-US" sz="2800" dirty="0"/>
              <a:t> y </a:t>
            </a:r>
            <a:r>
              <a:rPr lang="en-US" sz="2800" dirty="0" err="1"/>
              <a:t>estancados</a:t>
            </a:r>
            <a:r>
              <a:rPr lang="en-US" sz="2800" dirty="0"/>
              <a:t>. </a:t>
            </a:r>
            <a:endParaRPr lang="en-US" sz="2800" dirty="0"/>
          </a:p>
        </p:txBody>
      </p:sp>
      <p:sp>
        <p:nvSpPr>
          <p:cNvPr id="12" name="Content Placeholder 3">
            <a:extLst>
              <a:ext uri="{FF2B5EF4-FFF2-40B4-BE49-F238E27FC236}">
                <a16:creationId xmlns:a16="http://schemas.microsoft.com/office/drawing/2014/main" xmlns="" id="{C9BDBEC4-D5DF-CA4B-AF48-880EC9D92B08}"/>
              </a:ext>
            </a:extLst>
          </p:cNvPr>
          <p:cNvSpPr txBox="1">
            <a:spLocks/>
          </p:cNvSpPr>
          <p:nvPr/>
        </p:nvSpPr>
        <p:spPr>
          <a:xfrm>
            <a:off x="5441916" y="814694"/>
            <a:ext cx="3073434" cy="1079222"/>
          </a:xfrm>
          <a:prstGeom prst="rect">
            <a:avLst/>
          </a:prstGeom>
          <a:ln w="31750">
            <a:solidFill>
              <a:schemeClr val="accent2">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800" dirty="0"/>
              <a:t>Causa que no </a:t>
            </a:r>
            <a:r>
              <a:rPr lang="en-US" sz="2800" dirty="0" err="1"/>
              <a:t>pensemos</a:t>
            </a:r>
            <a:r>
              <a:rPr lang="en-US" sz="2800" dirty="0"/>
              <a:t> con </a:t>
            </a:r>
            <a:r>
              <a:rPr lang="en-US" sz="2800" dirty="0" err="1" smtClean="0"/>
              <a:t>claridad</a:t>
            </a:r>
            <a:r>
              <a:rPr lang="en-US" sz="2800" dirty="0" smtClean="0"/>
              <a:t>.</a:t>
            </a:r>
            <a:endParaRPr lang="en-US" sz="2800" dirty="0"/>
          </a:p>
        </p:txBody>
      </p:sp>
    </p:spTree>
    <p:extLst>
      <p:ext uri="{BB962C8B-B14F-4D97-AF65-F5344CB8AC3E}">
        <p14:creationId xmlns:p14="http://schemas.microsoft.com/office/powerpoint/2010/main" val="942194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xmlns="" id="{35790914-1807-996D-AB8A-45382CFF0377}"/>
              </a:ext>
            </a:extLst>
          </p:cNvPr>
          <p:cNvSpPr>
            <a:spLocks noGrp="1"/>
          </p:cNvSpPr>
          <p:nvPr>
            <p:ph sz="half" idx="1"/>
          </p:nvPr>
        </p:nvSpPr>
        <p:spPr>
          <a:xfrm>
            <a:off x="749284" y="164036"/>
            <a:ext cx="3073434" cy="1079222"/>
          </a:xfrm>
          <a:ln w="31750">
            <a:solidFill>
              <a:schemeClr val="accent2">
                <a:lumMod val="40000"/>
                <a:lumOff val="60000"/>
              </a:schemeClr>
            </a:solidFill>
          </a:ln>
        </p:spPr>
        <p:txBody>
          <a:bodyPr anchor="ctr">
            <a:noAutofit/>
          </a:bodyPr>
          <a:lstStyle/>
          <a:p>
            <a:pPr marL="0" indent="0" algn="ctr">
              <a:buNone/>
            </a:pPr>
            <a:r>
              <a:rPr lang="en-US" sz="2600" dirty="0"/>
              <a:t>It tells us to doubt in the goodness and will of our God. </a:t>
            </a:r>
          </a:p>
        </p:txBody>
      </p:sp>
      <p:sp>
        <p:nvSpPr>
          <p:cNvPr id="5" name="Content Placeholder 4">
            <a:extLst>
              <a:ext uri="{FF2B5EF4-FFF2-40B4-BE49-F238E27FC236}">
                <a16:creationId xmlns:a16="http://schemas.microsoft.com/office/drawing/2014/main" xmlns="" id="{97CAE51F-C624-7C94-6B23-C756D5ECC247}"/>
              </a:ext>
            </a:extLst>
          </p:cNvPr>
          <p:cNvSpPr>
            <a:spLocks noGrp="1"/>
          </p:cNvSpPr>
          <p:nvPr>
            <p:ph sz="half" idx="2"/>
          </p:nvPr>
        </p:nvSpPr>
        <p:spPr>
          <a:xfrm>
            <a:off x="1" y="1377694"/>
            <a:ext cx="4572000" cy="4337306"/>
          </a:xfrm>
        </p:spPr>
        <p:txBody>
          <a:bodyPr anchor="ctr">
            <a:normAutofit fontScale="92500" lnSpcReduction="10000"/>
          </a:bodyPr>
          <a:lstStyle/>
          <a:p>
            <a:pPr marL="0" indent="0" algn="ctr">
              <a:buNone/>
            </a:pPr>
            <a:r>
              <a:rPr lang="en-US" sz="2400" b="1" baseline="30000" dirty="0">
                <a:latin typeface="Calibri" panose="020F0502020204030204" pitchFamily="34" charset="0"/>
                <a:cs typeface="Calibri" panose="020F0502020204030204" pitchFamily="34" charset="0"/>
              </a:rPr>
              <a:t>26 </a:t>
            </a:r>
            <a:r>
              <a:rPr lang="en-US" sz="2400" dirty="0">
                <a:latin typeface="Calibri" panose="020F0502020204030204" pitchFamily="34" charset="0"/>
                <a:cs typeface="Calibri" panose="020F0502020204030204" pitchFamily="34" charset="0"/>
              </a:rPr>
              <a:t>Look at the birds of the air, that they do not sow, nor reap nor gather into barns, and </a:t>
            </a:r>
            <a:r>
              <a:rPr lang="en-US" sz="2400" i="1" dirty="0">
                <a:solidFill>
                  <a:srgbClr val="FFFF00"/>
                </a:solidFill>
                <a:latin typeface="Calibri" panose="020F0502020204030204" pitchFamily="34" charset="0"/>
                <a:cs typeface="Calibri" panose="020F0502020204030204" pitchFamily="34" charset="0"/>
              </a:rPr>
              <a:t>yet</a:t>
            </a:r>
            <a:r>
              <a:rPr lang="en-US" sz="2400" dirty="0">
                <a:solidFill>
                  <a:srgbClr val="FFFF00"/>
                </a:solidFill>
                <a:latin typeface="Calibri" panose="020F0502020204030204" pitchFamily="34" charset="0"/>
                <a:cs typeface="Calibri" panose="020F0502020204030204" pitchFamily="34" charset="0"/>
              </a:rPr>
              <a:t> your heavenly Father feeds them</a:t>
            </a:r>
            <a:r>
              <a:rPr lang="en-US" sz="2400" dirty="0">
                <a:latin typeface="Calibri" panose="020F0502020204030204" pitchFamily="34" charset="0"/>
                <a:cs typeface="Calibri" panose="020F0502020204030204" pitchFamily="34" charset="0"/>
              </a:rPr>
              <a:t>. Are you not worth much more than they?... 30 </a:t>
            </a:r>
            <a:r>
              <a:rPr lang="en-US" sz="2400" dirty="0">
                <a:solidFill>
                  <a:srgbClr val="FFFF00"/>
                </a:solidFill>
                <a:latin typeface="Calibri" panose="020F0502020204030204" pitchFamily="34" charset="0"/>
                <a:cs typeface="Calibri" panose="020F0502020204030204" pitchFamily="34" charset="0"/>
              </a:rPr>
              <a:t>But if God so clothes the grass of the field</a:t>
            </a:r>
            <a:r>
              <a:rPr lang="en-US" sz="2400" dirty="0">
                <a:latin typeface="Calibri" panose="020F0502020204030204" pitchFamily="34" charset="0"/>
                <a:cs typeface="Calibri" panose="020F0502020204030204" pitchFamily="34" charset="0"/>
              </a:rPr>
              <a:t>, which is alive today and tomorrow is thrown into the furnace, will He not much more clothe you?... 32 For the Gentiles eagerly seek all these things; </a:t>
            </a:r>
            <a:r>
              <a:rPr lang="en-US" sz="2400" dirty="0">
                <a:solidFill>
                  <a:srgbClr val="FFFF00"/>
                </a:solidFill>
                <a:latin typeface="Calibri" panose="020F0502020204030204" pitchFamily="34" charset="0"/>
                <a:cs typeface="Calibri" panose="020F0502020204030204" pitchFamily="34" charset="0"/>
              </a:rPr>
              <a:t>for your heavenly Father knows that you need all these things</a:t>
            </a:r>
            <a:r>
              <a:rPr lang="en-US" sz="2400" dirty="0">
                <a:latin typeface="Calibri" panose="020F0502020204030204" pitchFamily="34" charset="0"/>
                <a:cs typeface="Calibri" panose="020F0502020204030204" pitchFamily="34" charset="0"/>
              </a:rPr>
              <a:t>. 33 But seek first His kingdom and His righteousness, and </a:t>
            </a:r>
            <a:r>
              <a:rPr lang="en-US" sz="2400" dirty="0">
                <a:solidFill>
                  <a:srgbClr val="FFFF00"/>
                </a:solidFill>
                <a:latin typeface="Calibri" panose="020F0502020204030204" pitchFamily="34" charset="0"/>
                <a:cs typeface="Calibri" panose="020F0502020204030204" pitchFamily="34" charset="0"/>
              </a:rPr>
              <a:t>all these things will be added to you.</a:t>
            </a:r>
          </a:p>
        </p:txBody>
      </p:sp>
      <p:sp>
        <p:nvSpPr>
          <p:cNvPr id="7" name="Content Placeholder 3">
            <a:extLst>
              <a:ext uri="{FF2B5EF4-FFF2-40B4-BE49-F238E27FC236}">
                <a16:creationId xmlns:a16="http://schemas.microsoft.com/office/drawing/2014/main" xmlns="" id="{0BE60A63-B417-08BF-8D0B-42F0D124C677}"/>
              </a:ext>
            </a:extLst>
          </p:cNvPr>
          <p:cNvSpPr txBox="1">
            <a:spLocks/>
          </p:cNvSpPr>
          <p:nvPr/>
        </p:nvSpPr>
        <p:spPr>
          <a:xfrm>
            <a:off x="5220637" y="164036"/>
            <a:ext cx="3369317" cy="1079222"/>
          </a:xfrm>
          <a:prstGeom prst="rect">
            <a:avLst/>
          </a:prstGeom>
          <a:ln w="31750">
            <a:solidFill>
              <a:schemeClr val="accent2">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dirty="0" smtClean="0"/>
              <a:t>Nos dice que </a:t>
            </a:r>
            <a:r>
              <a:rPr lang="en-US" sz="2400" dirty="0" err="1" smtClean="0"/>
              <a:t>dudemos</a:t>
            </a:r>
            <a:r>
              <a:rPr lang="en-US" sz="2400" dirty="0" smtClean="0"/>
              <a:t> de la </a:t>
            </a:r>
            <a:r>
              <a:rPr lang="en-US" sz="2400" dirty="0" err="1" smtClean="0"/>
              <a:t>bondad</a:t>
            </a:r>
            <a:r>
              <a:rPr lang="en-US" sz="2400" dirty="0" smtClean="0"/>
              <a:t> y la </a:t>
            </a:r>
            <a:r>
              <a:rPr lang="en-US" sz="2400" dirty="0" err="1" smtClean="0"/>
              <a:t>voluntad</a:t>
            </a:r>
            <a:r>
              <a:rPr lang="en-US" sz="2400" dirty="0" smtClean="0"/>
              <a:t> de </a:t>
            </a:r>
            <a:r>
              <a:rPr lang="en-US" sz="2400" dirty="0" err="1" smtClean="0"/>
              <a:t>nuestro</a:t>
            </a:r>
            <a:r>
              <a:rPr lang="en-US" sz="2400" dirty="0" smtClean="0"/>
              <a:t> Dios.</a:t>
            </a:r>
            <a:endParaRPr lang="en-US" sz="2400" dirty="0"/>
          </a:p>
        </p:txBody>
      </p:sp>
      <p:sp>
        <p:nvSpPr>
          <p:cNvPr id="8" name="Content Placeholder 4">
            <a:extLst>
              <a:ext uri="{FF2B5EF4-FFF2-40B4-BE49-F238E27FC236}">
                <a16:creationId xmlns:a16="http://schemas.microsoft.com/office/drawing/2014/main" xmlns="" id="{FBC17751-1878-ED2B-22C3-C69CB8E470AF}"/>
              </a:ext>
            </a:extLst>
          </p:cNvPr>
          <p:cNvSpPr txBox="1">
            <a:spLocks/>
          </p:cNvSpPr>
          <p:nvPr/>
        </p:nvSpPr>
        <p:spPr>
          <a:xfrm>
            <a:off x="4571999" y="1377694"/>
            <a:ext cx="4572000" cy="4337306"/>
          </a:xfrm>
          <a:prstGeom prst="rect">
            <a:avLst/>
          </a:prstGeom>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latin typeface="Calibri" panose="020F0502020204030204" pitchFamily="34" charset="0"/>
                <a:cs typeface="Calibri" panose="020F0502020204030204" pitchFamily="34" charset="0"/>
              </a:rPr>
              <a:t> 26 "</a:t>
            </a:r>
            <a:r>
              <a:rPr lang="es-ES" sz="2400" dirty="0">
                <a:latin typeface="Calibri" panose="020F0502020204030204" pitchFamily="34" charset="0"/>
                <a:cs typeface="Calibri" panose="020F0502020204030204" pitchFamily="34" charset="0"/>
              </a:rPr>
              <a:t>Miren las aves del cielo, que no siembran, ni siegan, ni recogen en graneros, y </a:t>
            </a:r>
            <a:r>
              <a:rPr lang="es-ES" sz="2400" dirty="0">
                <a:solidFill>
                  <a:srgbClr val="FFFF00"/>
                </a:solidFill>
                <a:latin typeface="Calibri" panose="020F0502020204030204" pitchFamily="34" charset="0"/>
                <a:cs typeface="Calibri" panose="020F0502020204030204" pitchFamily="34" charset="0"/>
              </a:rPr>
              <a:t>sin embargo, el Padre celestial las alimenta</a:t>
            </a:r>
            <a:r>
              <a:rPr lang="es-ES" sz="2400" dirty="0">
                <a:latin typeface="Calibri" panose="020F0502020204030204" pitchFamily="34" charset="0"/>
                <a:cs typeface="Calibri" panose="020F0502020204030204" pitchFamily="34" charset="0"/>
              </a:rPr>
              <a:t>. ¿No son ustedes de mucho más valor que ellas? 30  </a:t>
            </a:r>
            <a:r>
              <a:rPr lang="es-ES" sz="2400" dirty="0">
                <a:solidFill>
                  <a:srgbClr val="FFFF00"/>
                </a:solidFill>
                <a:latin typeface="Calibri" panose="020F0502020204030204" pitchFamily="34" charset="0"/>
                <a:cs typeface="Calibri" panose="020F0502020204030204" pitchFamily="34" charset="0"/>
              </a:rPr>
              <a:t>Y si Dios así viste la hierba del campo</a:t>
            </a:r>
            <a:r>
              <a:rPr lang="es-ES" sz="2400" dirty="0">
                <a:latin typeface="Calibri" panose="020F0502020204030204" pitchFamily="34" charset="0"/>
                <a:cs typeface="Calibri" panose="020F0502020204030204" pitchFamily="34" charset="0"/>
              </a:rPr>
              <a:t>, que hoy es y mañana es echada al horno, ¿no hará Él mucho más por ustedes, hombres de poca fe? </a:t>
            </a:r>
            <a:r>
              <a:rPr lang="es-ES" sz="2400" dirty="0" smtClean="0">
                <a:latin typeface="Calibri" panose="020F0502020204030204" pitchFamily="34" charset="0"/>
                <a:cs typeface="Calibri" panose="020F0502020204030204" pitchFamily="34" charset="0"/>
              </a:rPr>
              <a:t>32</a:t>
            </a:r>
            <a:r>
              <a:rPr lang="es-ES" sz="2400" dirty="0">
                <a:latin typeface="Calibri" panose="020F0502020204030204" pitchFamily="34" charset="0"/>
                <a:cs typeface="Calibri" panose="020F0502020204030204" pitchFamily="34" charset="0"/>
              </a:rPr>
              <a:t>  Porque los gentiles buscan ansiosamente todas estas cosas; </a:t>
            </a:r>
            <a:r>
              <a:rPr lang="es-ES" sz="2400" dirty="0">
                <a:solidFill>
                  <a:srgbClr val="FFFF00"/>
                </a:solidFill>
                <a:latin typeface="Calibri" panose="020F0502020204030204" pitchFamily="34" charset="0"/>
                <a:cs typeface="Calibri" panose="020F0502020204030204" pitchFamily="34" charset="0"/>
              </a:rPr>
              <a:t>que el Padre celestial sabe que ustedes necesitan todas estas cosas</a:t>
            </a:r>
            <a:r>
              <a:rPr lang="es-ES" sz="2400" dirty="0">
                <a:latin typeface="Calibri" panose="020F0502020204030204" pitchFamily="34" charset="0"/>
                <a:cs typeface="Calibri" panose="020F0502020204030204" pitchFamily="34" charset="0"/>
              </a:rPr>
              <a:t>. </a:t>
            </a:r>
            <a:r>
              <a:rPr lang="es-ES" sz="2400" dirty="0" smtClean="0">
                <a:latin typeface="Calibri" panose="020F0502020204030204" pitchFamily="34" charset="0"/>
                <a:cs typeface="Calibri" panose="020F0502020204030204" pitchFamily="34" charset="0"/>
              </a:rPr>
              <a:t>33  Pero busquen primero Su reino y Su justicia, y </a:t>
            </a:r>
            <a:r>
              <a:rPr lang="es-ES" sz="2400" dirty="0" smtClean="0">
                <a:solidFill>
                  <a:srgbClr val="FFFF00"/>
                </a:solidFill>
                <a:latin typeface="Calibri" panose="020F0502020204030204" pitchFamily="34" charset="0"/>
                <a:cs typeface="Calibri" panose="020F0502020204030204" pitchFamily="34" charset="0"/>
              </a:rPr>
              <a:t>todas estas cosas les serán añadidas.</a:t>
            </a:r>
            <a:r>
              <a:rPr lang="es-ES" sz="2400" dirty="0" smtClean="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731739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bg/>
                                          </p:spTgt>
                                        </p:tgtEl>
                                        <p:attrNameLst>
                                          <p:attrName>style.visibility</p:attrName>
                                        </p:attrNameLst>
                                      </p:cBhvr>
                                      <p:to>
                                        <p:strVal val="visible"/>
                                      </p:to>
                                    </p:set>
                                    <p:animEffect transition="in" filter="fade">
                                      <p:cBhvr>
                                        <p:cTn id="13" dur="500"/>
                                        <p:tgtEl>
                                          <p:spTgt spid="7">
                                            <p:bg/>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fade">
                                      <p:cBhvr>
                                        <p:cTn id="16"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7" grpId="0" uiExpand="1"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xmlns="" id="{35790914-1807-996D-AB8A-45382CFF0377}"/>
              </a:ext>
            </a:extLst>
          </p:cNvPr>
          <p:cNvSpPr>
            <a:spLocks noGrp="1"/>
          </p:cNvSpPr>
          <p:nvPr>
            <p:ph sz="half" idx="1"/>
          </p:nvPr>
        </p:nvSpPr>
        <p:spPr>
          <a:xfrm>
            <a:off x="749284" y="164036"/>
            <a:ext cx="3073434" cy="1079222"/>
          </a:xfrm>
          <a:ln w="31750">
            <a:solidFill>
              <a:schemeClr val="accent2">
                <a:lumMod val="40000"/>
                <a:lumOff val="60000"/>
              </a:schemeClr>
            </a:solidFill>
          </a:ln>
        </p:spPr>
        <p:txBody>
          <a:bodyPr anchor="ctr">
            <a:noAutofit/>
          </a:bodyPr>
          <a:lstStyle/>
          <a:p>
            <a:pPr marL="0" indent="0" algn="ctr">
              <a:buNone/>
            </a:pPr>
            <a:r>
              <a:rPr lang="en-US" sz="2600" dirty="0"/>
              <a:t>It tells us to doubt in the goodness and will of our God. </a:t>
            </a:r>
          </a:p>
        </p:txBody>
      </p:sp>
      <p:sp>
        <p:nvSpPr>
          <p:cNvPr id="5" name="Content Placeholder 4">
            <a:extLst>
              <a:ext uri="{FF2B5EF4-FFF2-40B4-BE49-F238E27FC236}">
                <a16:creationId xmlns:a16="http://schemas.microsoft.com/office/drawing/2014/main" xmlns="" id="{97CAE51F-C624-7C94-6B23-C756D5ECC247}"/>
              </a:ext>
            </a:extLst>
          </p:cNvPr>
          <p:cNvSpPr>
            <a:spLocks noGrp="1"/>
          </p:cNvSpPr>
          <p:nvPr>
            <p:ph sz="half" idx="2"/>
          </p:nvPr>
        </p:nvSpPr>
        <p:spPr>
          <a:xfrm>
            <a:off x="1" y="1377694"/>
            <a:ext cx="4572000" cy="4337306"/>
          </a:xfrm>
        </p:spPr>
        <p:txBody>
          <a:bodyPr anchor="ctr">
            <a:normAutofit/>
          </a:bodyPr>
          <a:lstStyle/>
          <a:p>
            <a:pPr marL="0" indent="0" algn="ctr">
              <a:buNone/>
            </a:pPr>
            <a:r>
              <a:rPr lang="en-US" sz="3600" dirty="0">
                <a:latin typeface="Calibri" panose="020F0502020204030204" pitchFamily="34" charset="0"/>
                <a:cs typeface="Calibri" panose="020F0502020204030204" pitchFamily="34" charset="0"/>
              </a:rPr>
              <a:t> “Men of little faith.”</a:t>
            </a:r>
          </a:p>
        </p:txBody>
      </p:sp>
      <p:sp>
        <p:nvSpPr>
          <p:cNvPr id="8" name="Content Placeholder 4">
            <a:extLst>
              <a:ext uri="{FF2B5EF4-FFF2-40B4-BE49-F238E27FC236}">
                <a16:creationId xmlns:a16="http://schemas.microsoft.com/office/drawing/2014/main" xmlns="" id="{FBC17751-1878-ED2B-22C3-C69CB8E470AF}"/>
              </a:ext>
            </a:extLst>
          </p:cNvPr>
          <p:cNvSpPr txBox="1">
            <a:spLocks/>
          </p:cNvSpPr>
          <p:nvPr/>
        </p:nvSpPr>
        <p:spPr>
          <a:xfrm>
            <a:off x="4571999" y="1377694"/>
            <a:ext cx="4572000" cy="4337306"/>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3600" dirty="0">
                <a:latin typeface="Calibri" panose="020F0502020204030204" pitchFamily="34" charset="0"/>
                <a:cs typeface="Calibri" panose="020F0502020204030204" pitchFamily="34" charset="0"/>
              </a:rPr>
              <a:t> </a:t>
            </a:r>
            <a:r>
              <a:rPr lang="en-US" sz="3600" dirty="0" smtClean="0">
                <a:latin typeface="Calibri" panose="020F0502020204030204" pitchFamily="34" charset="0"/>
                <a:cs typeface="Calibri" panose="020F0502020204030204" pitchFamily="34" charset="0"/>
              </a:rPr>
              <a:t>“Hombres de </a:t>
            </a:r>
            <a:r>
              <a:rPr lang="en-US" sz="3600" dirty="0" err="1" smtClean="0">
                <a:latin typeface="Calibri" panose="020F0502020204030204" pitchFamily="34" charset="0"/>
                <a:cs typeface="Calibri" panose="020F0502020204030204" pitchFamily="34" charset="0"/>
              </a:rPr>
              <a:t>poca</a:t>
            </a:r>
            <a:r>
              <a:rPr lang="en-US" sz="3600" dirty="0" smtClean="0">
                <a:latin typeface="Calibri" panose="020F0502020204030204" pitchFamily="34" charset="0"/>
                <a:cs typeface="Calibri" panose="020F0502020204030204" pitchFamily="34" charset="0"/>
              </a:rPr>
              <a:t> </a:t>
            </a:r>
            <a:r>
              <a:rPr lang="en-US" sz="3600" dirty="0" err="1" smtClean="0">
                <a:latin typeface="Calibri" panose="020F0502020204030204" pitchFamily="34" charset="0"/>
                <a:cs typeface="Calibri" panose="020F0502020204030204" pitchFamily="34" charset="0"/>
              </a:rPr>
              <a:t>fe</a:t>
            </a:r>
            <a:r>
              <a:rPr lang="en-US" sz="3600" dirty="0" smtClean="0">
                <a:latin typeface="Calibri" panose="020F0502020204030204" pitchFamily="34" charset="0"/>
                <a:cs typeface="Calibri" panose="020F0502020204030204" pitchFamily="34" charset="0"/>
              </a:rPr>
              <a:t>”.</a:t>
            </a:r>
            <a:endParaRPr lang="en-US" sz="3600" dirty="0">
              <a:latin typeface="Calibri" panose="020F0502020204030204" pitchFamily="34" charset="0"/>
              <a:cs typeface="Calibri" panose="020F0502020204030204" pitchFamily="34" charset="0"/>
            </a:endParaRPr>
          </a:p>
        </p:txBody>
      </p:sp>
      <p:sp>
        <p:nvSpPr>
          <p:cNvPr id="6" name="Content Placeholder 3">
            <a:extLst>
              <a:ext uri="{FF2B5EF4-FFF2-40B4-BE49-F238E27FC236}">
                <a16:creationId xmlns:a16="http://schemas.microsoft.com/office/drawing/2014/main" xmlns="" id="{0BE60A63-B417-08BF-8D0B-42F0D124C677}"/>
              </a:ext>
            </a:extLst>
          </p:cNvPr>
          <p:cNvSpPr txBox="1">
            <a:spLocks/>
          </p:cNvSpPr>
          <p:nvPr/>
        </p:nvSpPr>
        <p:spPr>
          <a:xfrm>
            <a:off x="5220637" y="164036"/>
            <a:ext cx="3369317" cy="1079222"/>
          </a:xfrm>
          <a:prstGeom prst="rect">
            <a:avLst/>
          </a:prstGeom>
          <a:ln w="31750">
            <a:solidFill>
              <a:schemeClr val="accent2">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dirty="0" smtClean="0"/>
              <a:t>Nos dice que </a:t>
            </a:r>
            <a:r>
              <a:rPr lang="en-US" sz="2400" dirty="0" err="1" smtClean="0"/>
              <a:t>dudemos</a:t>
            </a:r>
            <a:r>
              <a:rPr lang="en-US" sz="2400" dirty="0" smtClean="0"/>
              <a:t> de la </a:t>
            </a:r>
            <a:r>
              <a:rPr lang="en-US" sz="2400" dirty="0" err="1" smtClean="0"/>
              <a:t>bondad</a:t>
            </a:r>
            <a:r>
              <a:rPr lang="en-US" sz="2400" dirty="0" smtClean="0"/>
              <a:t> y la </a:t>
            </a:r>
            <a:r>
              <a:rPr lang="en-US" sz="2400" dirty="0" err="1" smtClean="0"/>
              <a:t>voluntad</a:t>
            </a:r>
            <a:r>
              <a:rPr lang="en-US" sz="2400" dirty="0" smtClean="0"/>
              <a:t> de </a:t>
            </a:r>
            <a:r>
              <a:rPr lang="en-US" sz="2400" dirty="0" err="1" smtClean="0"/>
              <a:t>nuestro</a:t>
            </a:r>
            <a:r>
              <a:rPr lang="en-US" sz="2400" dirty="0" smtClean="0"/>
              <a:t> Dios.</a:t>
            </a:r>
            <a:endParaRPr lang="en-US" sz="2400" dirty="0"/>
          </a:p>
        </p:txBody>
      </p:sp>
    </p:spTree>
    <p:extLst>
      <p:ext uri="{BB962C8B-B14F-4D97-AF65-F5344CB8AC3E}">
        <p14:creationId xmlns:p14="http://schemas.microsoft.com/office/powerpoint/2010/main" val="3346608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500"/>
                                        <p:tgtEl>
                                          <p:spTgt spid="6">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92A423FD-0CD6-9323-91B8-C6BF205D6D78}"/>
              </a:ext>
            </a:extLst>
          </p:cNvPr>
          <p:cNvSpPr>
            <a:spLocks noGrp="1"/>
          </p:cNvSpPr>
          <p:nvPr>
            <p:ph sz="half" idx="1"/>
          </p:nvPr>
        </p:nvSpPr>
        <p:spPr>
          <a:xfrm>
            <a:off x="571500" y="922837"/>
            <a:ext cx="3886200" cy="3626115"/>
          </a:xfrm>
        </p:spPr>
        <p:txBody>
          <a:bodyPr anchor="ctr">
            <a:normAutofit/>
          </a:bodyPr>
          <a:lstStyle/>
          <a:p>
            <a:pPr marL="0" indent="0" algn="ctr">
              <a:buNone/>
            </a:pPr>
            <a:r>
              <a:rPr lang="en-US" sz="3600" dirty="0"/>
              <a:t>There’s a </a:t>
            </a:r>
            <a:r>
              <a:rPr lang="en-US" sz="3600" dirty="0" smtClean="0"/>
              <a:t>difference </a:t>
            </a:r>
            <a:r>
              <a:rPr lang="en-US" sz="3600" dirty="0"/>
              <a:t>between </a:t>
            </a:r>
            <a:r>
              <a:rPr lang="en-US" sz="3600" dirty="0" smtClean="0"/>
              <a:t>concern and </a:t>
            </a:r>
            <a:r>
              <a:rPr lang="en-US" sz="3600" dirty="0"/>
              <a:t>anxiety. </a:t>
            </a:r>
          </a:p>
        </p:txBody>
      </p:sp>
      <p:sp>
        <p:nvSpPr>
          <p:cNvPr id="9" name="Content Placeholder 4">
            <a:extLst>
              <a:ext uri="{FF2B5EF4-FFF2-40B4-BE49-F238E27FC236}">
                <a16:creationId xmlns:a16="http://schemas.microsoft.com/office/drawing/2014/main" xmlns="" id="{6582C6D8-6516-2CBA-3756-5B834290B2BE}"/>
              </a:ext>
            </a:extLst>
          </p:cNvPr>
          <p:cNvSpPr txBox="1">
            <a:spLocks/>
          </p:cNvSpPr>
          <p:nvPr/>
        </p:nvSpPr>
        <p:spPr>
          <a:xfrm>
            <a:off x="4738664" y="931320"/>
            <a:ext cx="4022457" cy="3626115"/>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smtClean="0"/>
              <a:t>Hay </a:t>
            </a:r>
            <a:r>
              <a:rPr lang="en-US" sz="3600" dirty="0" err="1" smtClean="0"/>
              <a:t>una</a:t>
            </a:r>
            <a:r>
              <a:rPr lang="en-US" sz="3600" dirty="0" smtClean="0"/>
              <a:t> </a:t>
            </a:r>
            <a:br>
              <a:rPr lang="en-US" sz="3600" dirty="0" smtClean="0"/>
            </a:br>
            <a:r>
              <a:rPr lang="en-US" sz="3600" dirty="0" err="1" smtClean="0"/>
              <a:t>diferencia</a:t>
            </a:r>
            <a:r>
              <a:rPr lang="en-US" sz="3600" dirty="0" smtClean="0"/>
              <a:t> en</a:t>
            </a:r>
            <a:r>
              <a:rPr lang="en-US" sz="3600" dirty="0" smtClean="0"/>
              <a:t>tre </a:t>
            </a:r>
            <a:br>
              <a:rPr lang="en-US" sz="3600" dirty="0" smtClean="0"/>
            </a:br>
            <a:r>
              <a:rPr lang="en-US" sz="3600" dirty="0" smtClean="0"/>
              <a:t>la </a:t>
            </a:r>
            <a:r>
              <a:rPr lang="en-US" sz="3600" dirty="0" err="1" smtClean="0"/>
              <a:t>preocupaci</a:t>
            </a:r>
            <a:r>
              <a:rPr lang="es-ES" sz="3600" dirty="0" err="1" smtClean="0"/>
              <a:t>ón</a:t>
            </a:r>
            <a:r>
              <a:rPr lang="es-ES" sz="3600" dirty="0" smtClean="0"/>
              <a:t> </a:t>
            </a:r>
            <a:br>
              <a:rPr lang="es-ES" sz="3600" dirty="0" smtClean="0"/>
            </a:br>
            <a:r>
              <a:rPr lang="es-ES" sz="3600" dirty="0" smtClean="0"/>
              <a:t>y la ansiedad.</a:t>
            </a:r>
            <a:endParaRPr lang="en-US" sz="3600" dirty="0"/>
          </a:p>
        </p:txBody>
      </p:sp>
    </p:spTree>
    <p:extLst>
      <p:ext uri="{BB962C8B-B14F-4D97-AF65-F5344CB8AC3E}">
        <p14:creationId xmlns:p14="http://schemas.microsoft.com/office/powerpoint/2010/main" val="1361770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6FD245-533F-DB95-3E87-C6E308A24155}"/>
              </a:ext>
            </a:extLst>
          </p:cNvPr>
          <p:cNvSpPr>
            <a:spLocks noGrp="1"/>
          </p:cNvSpPr>
          <p:nvPr>
            <p:ph type="title"/>
          </p:nvPr>
        </p:nvSpPr>
        <p:spPr>
          <a:xfrm>
            <a:off x="628650" y="304271"/>
            <a:ext cx="3775953" cy="1104636"/>
          </a:xfrm>
        </p:spPr>
        <p:txBody>
          <a:bodyPr>
            <a:normAutofit/>
          </a:bodyPr>
          <a:lstStyle/>
          <a:p>
            <a:pPr algn="ctr"/>
            <a:r>
              <a:rPr lang="en-US" sz="3300" dirty="0"/>
              <a:t>“For this reason I say to you”</a:t>
            </a:r>
          </a:p>
        </p:txBody>
      </p:sp>
      <p:sp>
        <p:nvSpPr>
          <p:cNvPr id="4" name="TextBox 3">
            <a:extLst>
              <a:ext uri="{FF2B5EF4-FFF2-40B4-BE49-F238E27FC236}">
                <a16:creationId xmlns:a16="http://schemas.microsoft.com/office/drawing/2014/main" xmlns="" id="{BEAA93B6-5019-DAB5-1C38-D463032B026E}"/>
              </a:ext>
            </a:extLst>
          </p:cNvPr>
          <p:cNvSpPr txBox="1"/>
          <p:nvPr/>
        </p:nvSpPr>
        <p:spPr>
          <a:xfrm>
            <a:off x="628650" y="2123716"/>
            <a:ext cx="3775953" cy="2146742"/>
          </a:xfrm>
          <a:prstGeom prst="rect">
            <a:avLst/>
          </a:prstGeom>
          <a:noFill/>
          <a:ln w="38100">
            <a:solidFill>
              <a:schemeClr val="tx1">
                <a:lumMod val="95000"/>
              </a:schemeClr>
            </a:solidFill>
          </a:ln>
        </p:spPr>
        <p:txBody>
          <a:bodyPr wrap="square" rtlCol="0" anchor="ctr">
            <a:noAutofit/>
          </a:bodyPr>
          <a:lstStyle/>
          <a:p>
            <a:pPr algn="ctr" defTabSz="411480"/>
            <a:r>
              <a:rPr lang="en-US" sz="3300" dirty="0">
                <a:solidFill>
                  <a:prstClr val="white"/>
                </a:solidFill>
                <a:latin typeface="Calibri" panose="020F0502020204030204"/>
              </a:rPr>
              <a:t>Do not worry.</a:t>
            </a:r>
          </a:p>
        </p:txBody>
      </p:sp>
      <p:sp>
        <p:nvSpPr>
          <p:cNvPr id="5" name="TextBox 4">
            <a:extLst>
              <a:ext uri="{FF2B5EF4-FFF2-40B4-BE49-F238E27FC236}">
                <a16:creationId xmlns:a16="http://schemas.microsoft.com/office/drawing/2014/main" xmlns="" id="{E58730D2-252B-1195-B4F9-41E6D5B040C1}"/>
              </a:ext>
            </a:extLst>
          </p:cNvPr>
          <p:cNvSpPr txBox="1"/>
          <p:nvPr/>
        </p:nvSpPr>
        <p:spPr>
          <a:xfrm>
            <a:off x="4739397" y="2123716"/>
            <a:ext cx="3775953" cy="2146742"/>
          </a:xfrm>
          <a:prstGeom prst="rect">
            <a:avLst/>
          </a:prstGeom>
          <a:noFill/>
          <a:ln w="38100">
            <a:solidFill>
              <a:schemeClr val="tx1"/>
            </a:solidFill>
          </a:ln>
        </p:spPr>
        <p:txBody>
          <a:bodyPr wrap="square" rtlCol="0" anchor="ctr">
            <a:noAutofit/>
          </a:bodyPr>
          <a:lstStyle/>
          <a:p>
            <a:pPr algn="ctr" defTabSz="411480"/>
            <a:r>
              <a:rPr lang="en-US" sz="3300" dirty="0" smtClean="0">
                <a:solidFill>
                  <a:prstClr val="white"/>
                </a:solidFill>
              </a:rPr>
              <a:t>No se </a:t>
            </a:r>
            <a:r>
              <a:rPr lang="en-US" sz="3300" dirty="0" err="1" smtClean="0">
                <a:solidFill>
                  <a:prstClr val="white"/>
                </a:solidFill>
              </a:rPr>
              <a:t>preocupen</a:t>
            </a:r>
            <a:r>
              <a:rPr lang="en-US" sz="3300" dirty="0" smtClean="0">
                <a:solidFill>
                  <a:prstClr val="white"/>
                </a:solidFill>
              </a:rPr>
              <a:t>.</a:t>
            </a:r>
            <a:endParaRPr lang="en-US" sz="3300" dirty="0">
              <a:solidFill>
                <a:prstClr val="white"/>
              </a:solidFill>
            </a:endParaRPr>
          </a:p>
        </p:txBody>
      </p:sp>
      <p:sp>
        <p:nvSpPr>
          <p:cNvPr id="3" name="Title 1">
            <a:extLst>
              <a:ext uri="{FF2B5EF4-FFF2-40B4-BE49-F238E27FC236}">
                <a16:creationId xmlns:a16="http://schemas.microsoft.com/office/drawing/2014/main" xmlns="" id="{BBCB5778-F71B-5115-80F4-0AD157122107}"/>
              </a:ext>
            </a:extLst>
          </p:cNvPr>
          <p:cNvSpPr txBox="1">
            <a:spLocks/>
          </p:cNvSpPr>
          <p:nvPr/>
        </p:nvSpPr>
        <p:spPr>
          <a:xfrm>
            <a:off x="4739397" y="304271"/>
            <a:ext cx="3775953" cy="110463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dirty="0" smtClean="0"/>
              <a:t>“</a:t>
            </a:r>
            <a:r>
              <a:rPr lang="en-US" dirty="0" err="1" smtClean="0"/>
              <a:t>Por</a:t>
            </a:r>
            <a:r>
              <a:rPr lang="en-US" dirty="0" smtClean="0"/>
              <a:t> </a:t>
            </a:r>
            <a:r>
              <a:rPr lang="en-US" dirty="0" err="1" smtClean="0"/>
              <a:t>eso</a:t>
            </a:r>
            <a:r>
              <a:rPr lang="en-US" dirty="0" smtClean="0"/>
              <a:t> les </a:t>
            </a:r>
            <a:r>
              <a:rPr lang="en-US" dirty="0" err="1" smtClean="0"/>
              <a:t>digo</a:t>
            </a:r>
            <a:r>
              <a:rPr lang="en-US" dirty="0" smtClean="0"/>
              <a:t>”</a:t>
            </a:r>
            <a:endParaRPr lang="en-US" dirty="0"/>
          </a:p>
        </p:txBody>
      </p:sp>
    </p:spTree>
    <p:extLst>
      <p:ext uri="{BB962C8B-B14F-4D97-AF65-F5344CB8AC3E}">
        <p14:creationId xmlns:p14="http://schemas.microsoft.com/office/powerpoint/2010/main" val="1619085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6FD245-533F-DB95-3E87-C6E308A24155}"/>
              </a:ext>
            </a:extLst>
          </p:cNvPr>
          <p:cNvSpPr>
            <a:spLocks noGrp="1"/>
          </p:cNvSpPr>
          <p:nvPr>
            <p:ph type="title"/>
          </p:nvPr>
        </p:nvSpPr>
        <p:spPr>
          <a:xfrm>
            <a:off x="628650" y="304271"/>
            <a:ext cx="3775953" cy="1104636"/>
          </a:xfrm>
        </p:spPr>
        <p:txBody>
          <a:bodyPr>
            <a:normAutofit/>
          </a:bodyPr>
          <a:lstStyle/>
          <a:p>
            <a:pPr algn="ctr"/>
            <a:r>
              <a:rPr lang="en-US" sz="3300" dirty="0"/>
              <a:t>“For this reason I say to you”</a:t>
            </a:r>
          </a:p>
        </p:txBody>
      </p:sp>
      <p:sp>
        <p:nvSpPr>
          <p:cNvPr id="4" name="TextBox 3">
            <a:extLst>
              <a:ext uri="{FF2B5EF4-FFF2-40B4-BE49-F238E27FC236}">
                <a16:creationId xmlns:a16="http://schemas.microsoft.com/office/drawing/2014/main" xmlns="" id="{BEAA93B6-5019-DAB5-1C38-D463032B026E}"/>
              </a:ext>
            </a:extLst>
          </p:cNvPr>
          <p:cNvSpPr txBox="1"/>
          <p:nvPr/>
        </p:nvSpPr>
        <p:spPr>
          <a:xfrm>
            <a:off x="628650" y="2123716"/>
            <a:ext cx="3775953" cy="2146742"/>
          </a:xfrm>
          <a:prstGeom prst="rect">
            <a:avLst/>
          </a:prstGeom>
          <a:noFill/>
          <a:ln w="38100">
            <a:solidFill>
              <a:schemeClr val="tx1">
                <a:lumMod val="95000"/>
              </a:schemeClr>
            </a:solidFill>
          </a:ln>
        </p:spPr>
        <p:txBody>
          <a:bodyPr wrap="square" rtlCol="0" anchor="ctr">
            <a:noAutofit/>
          </a:bodyPr>
          <a:lstStyle/>
          <a:p>
            <a:pPr algn="ctr" defTabSz="411480"/>
            <a:r>
              <a:rPr lang="en-US" sz="3300" dirty="0">
                <a:solidFill>
                  <a:prstClr val="white"/>
                </a:solidFill>
                <a:latin typeface="Calibri" panose="020F0502020204030204"/>
              </a:rPr>
              <a:t>Seek first the Kingdom and His righteousness.</a:t>
            </a:r>
          </a:p>
        </p:txBody>
      </p:sp>
      <p:sp>
        <p:nvSpPr>
          <p:cNvPr id="5" name="TextBox 4">
            <a:extLst>
              <a:ext uri="{FF2B5EF4-FFF2-40B4-BE49-F238E27FC236}">
                <a16:creationId xmlns:a16="http://schemas.microsoft.com/office/drawing/2014/main" xmlns="" id="{E58730D2-252B-1195-B4F9-41E6D5B040C1}"/>
              </a:ext>
            </a:extLst>
          </p:cNvPr>
          <p:cNvSpPr txBox="1"/>
          <p:nvPr/>
        </p:nvSpPr>
        <p:spPr>
          <a:xfrm>
            <a:off x="4739397" y="2123716"/>
            <a:ext cx="3775953" cy="2146742"/>
          </a:xfrm>
          <a:prstGeom prst="rect">
            <a:avLst/>
          </a:prstGeom>
          <a:noFill/>
          <a:ln w="38100">
            <a:solidFill>
              <a:schemeClr val="tx1"/>
            </a:solidFill>
          </a:ln>
        </p:spPr>
        <p:txBody>
          <a:bodyPr wrap="square" rtlCol="0" anchor="ctr">
            <a:noAutofit/>
          </a:bodyPr>
          <a:lstStyle/>
          <a:p>
            <a:pPr algn="ctr" defTabSz="411480"/>
            <a:r>
              <a:rPr lang="es-ES" sz="3300" dirty="0" smtClean="0">
                <a:solidFill>
                  <a:prstClr val="white"/>
                </a:solidFill>
              </a:rPr>
              <a:t>Busquen </a:t>
            </a:r>
            <a:r>
              <a:rPr lang="es-ES" sz="3300" dirty="0">
                <a:solidFill>
                  <a:prstClr val="white"/>
                </a:solidFill>
              </a:rPr>
              <a:t>primero </a:t>
            </a:r>
            <a:r>
              <a:rPr lang="es-ES" sz="3300" dirty="0" smtClean="0">
                <a:solidFill>
                  <a:prstClr val="white"/>
                </a:solidFill>
              </a:rPr>
              <a:t/>
            </a:r>
            <a:br>
              <a:rPr lang="es-ES" sz="3300" dirty="0" smtClean="0">
                <a:solidFill>
                  <a:prstClr val="white"/>
                </a:solidFill>
              </a:rPr>
            </a:br>
            <a:r>
              <a:rPr lang="es-ES" sz="3300" dirty="0" smtClean="0">
                <a:solidFill>
                  <a:prstClr val="white"/>
                </a:solidFill>
              </a:rPr>
              <a:t>Su </a:t>
            </a:r>
            <a:r>
              <a:rPr lang="es-ES" sz="3300" dirty="0">
                <a:solidFill>
                  <a:prstClr val="white"/>
                </a:solidFill>
              </a:rPr>
              <a:t>reino </a:t>
            </a:r>
            <a:r>
              <a:rPr lang="es-ES" sz="3300" dirty="0" smtClean="0">
                <a:solidFill>
                  <a:prstClr val="white"/>
                </a:solidFill>
              </a:rPr>
              <a:t/>
            </a:r>
            <a:br>
              <a:rPr lang="es-ES" sz="3300" dirty="0" smtClean="0">
                <a:solidFill>
                  <a:prstClr val="white"/>
                </a:solidFill>
              </a:rPr>
            </a:br>
            <a:r>
              <a:rPr lang="es-ES" sz="3300" dirty="0" smtClean="0">
                <a:solidFill>
                  <a:prstClr val="white"/>
                </a:solidFill>
              </a:rPr>
              <a:t>y </a:t>
            </a:r>
            <a:r>
              <a:rPr lang="es-ES" sz="3300" dirty="0">
                <a:solidFill>
                  <a:prstClr val="white"/>
                </a:solidFill>
              </a:rPr>
              <a:t>Su justicia</a:t>
            </a:r>
            <a:r>
              <a:rPr lang="en-US" sz="3300" dirty="0" smtClean="0">
                <a:solidFill>
                  <a:prstClr val="white"/>
                </a:solidFill>
              </a:rPr>
              <a:t>.</a:t>
            </a:r>
            <a:endParaRPr lang="en-US" sz="3300" dirty="0">
              <a:solidFill>
                <a:prstClr val="white"/>
              </a:solidFill>
            </a:endParaRPr>
          </a:p>
        </p:txBody>
      </p:sp>
      <p:sp>
        <p:nvSpPr>
          <p:cNvPr id="3" name="Title 1">
            <a:extLst>
              <a:ext uri="{FF2B5EF4-FFF2-40B4-BE49-F238E27FC236}">
                <a16:creationId xmlns:a16="http://schemas.microsoft.com/office/drawing/2014/main" xmlns="" id="{BBCB5778-F71B-5115-80F4-0AD157122107}"/>
              </a:ext>
            </a:extLst>
          </p:cNvPr>
          <p:cNvSpPr txBox="1">
            <a:spLocks/>
          </p:cNvSpPr>
          <p:nvPr/>
        </p:nvSpPr>
        <p:spPr>
          <a:xfrm>
            <a:off x="4739397" y="304271"/>
            <a:ext cx="3775953" cy="110463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dirty="0" smtClean="0"/>
              <a:t>“</a:t>
            </a:r>
            <a:r>
              <a:rPr lang="en-US" dirty="0" err="1" smtClean="0"/>
              <a:t>Por</a:t>
            </a:r>
            <a:r>
              <a:rPr lang="en-US" dirty="0" smtClean="0"/>
              <a:t> </a:t>
            </a:r>
            <a:r>
              <a:rPr lang="en-US" dirty="0" err="1" smtClean="0"/>
              <a:t>eso</a:t>
            </a:r>
            <a:r>
              <a:rPr lang="en-US" dirty="0" smtClean="0"/>
              <a:t> les </a:t>
            </a:r>
            <a:r>
              <a:rPr lang="en-US" dirty="0" err="1" smtClean="0"/>
              <a:t>digo</a:t>
            </a:r>
            <a:r>
              <a:rPr lang="en-US" dirty="0" smtClean="0"/>
              <a:t>”</a:t>
            </a:r>
            <a:endParaRPr lang="en-US" dirty="0"/>
          </a:p>
        </p:txBody>
      </p:sp>
    </p:spTree>
    <p:extLst>
      <p:ext uri="{BB962C8B-B14F-4D97-AF65-F5344CB8AC3E}">
        <p14:creationId xmlns:p14="http://schemas.microsoft.com/office/powerpoint/2010/main" val="3847393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2BD030-06AA-8BA9-AEEC-966ADA0A2012}"/>
              </a:ext>
            </a:extLst>
          </p:cNvPr>
          <p:cNvSpPr>
            <a:spLocks noGrp="1"/>
          </p:cNvSpPr>
          <p:nvPr>
            <p:ph type="title"/>
          </p:nvPr>
        </p:nvSpPr>
        <p:spPr>
          <a:xfrm>
            <a:off x="276678" y="69629"/>
            <a:ext cx="4441949" cy="1361881"/>
          </a:xfrm>
        </p:spPr>
        <p:txBody>
          <a:bodyPr>
            <a:normAutofit/>
          </a:bodyPr>
          <a:lstStyle/>
          <a:p>
            <a:pPr algn="ctr"/>
            <a:r>
              <a:rPr lang="en-US" sz="3600" dirty="0"/>
              <a:t>Fighting anxiety with the Kingdom</a:t>
            </a:r>
          </a:p>
        </p:txBody>
      </p:sp>
      <p:sp>
        <p:nvSpPr>
          <p:cNvPr id="4" name="Content Placeholder 3">
            <a:extLst>
              <a:ext uri="{FF2B5EF4-FFF2-40B4-BE49-F238E27FC236}">
                <a16:creationId xmlns:a16="http://schemas.microsoft.com/office/drawing/2014/main" xmlns="" id="{4C0BB03F-78AB-9511-4E39-334C02EEB680}"/>
              </a:ext>
            </a:extLst>
          </p:cNvPr>
          <p:cNvSpPr>
            <a:spLocks noGrp="1"/>
          </p:cNvSpPr>
          <p:nvPr>
            <p:ph sz="half" idx="1"/>
          </p:nvPr>
        </p:nvSpPr>
        <p:spPr>
          <a:xfrm>
            <a:off x="768632" y="1488443"/>
            <a:ext cx="3387732" cy="1361882"/>
          </a:xfrm>
          <a:ln w="31750">
            <a:solidFill>
              <a:schemeClr val="accent5">
                <a:lumMod val="40000"/>
                <a:lumOff val="60000"/>
              </a:schemeClr>
            </a:solidFill>
          </a:ln>
        </p:spPr>
        <p:txBody>
          <a:bodyPr anchor="ctr">
            <a:noAutofit/>
          </a:bodyPr>
          <a:lstStyle/>
          <a:p>
            <a:pPr marL="0" indent="0" algn="ctr">
              <a:buNone/>
            </a:pPr>
            <a:r>
              <a:rPr lang="en-US" sz="3000" dirty="0"/>
              <a:t>Seek His kingdom first, and only.</a:t>
            </a:r>
          </a:p>
        </p:txBody>
      </p:sp>
      <p:sp>
        <p:nvSpPr>
          <p:cNvPr id="6" name="Content Placeholder 3">
            <a:extLst>
              <a:ext uri="{FF2B5EF4-FFF2-40B4-BE49-F238E27FC236}">
                <a16:creationId xmlns:a16="http://schemas.microsoft.com/office/drawing/2014/main" xmlns="" id="{47C0BFCD-35DB-1D54-C94D-6A2FAE5E9462}"/>
              </a:ext>
            </a:extLst>
          </p:cNvPr>
          <p:cNvSpPr txBox="1">
            <a:spLocks/>
          </p:cNvSpPr>
          <p:nvPr/>
        </p:nvSpPr>
        <p:spPr>
          <a:xfrm>
            <a:off x="768632" y="2920780"/>
            <a:ext cx="3387732" cy="1361882"/>
          </a:xfrm>
          <a:prstGeom prst="rect">
            <a:avLst/>
          </a:prstGeom>
          <a:ln w="31750">
            <a:solidFill>
              <a:schemeClr val="accent5">
                <a:lumMod val="40000"/>
                <a:lumOff val="60000"/>
              </a:schemeClr>
            </a:solidFill>
          </a:ln>
        </p:spPr>
        <p:txBody>
          <a:bodyPr vert="horz" lIns="68580" tIns="34290" rIns="68580" bIns="34290" rtlCol="0" anchor="ctr">
            <a:noAutofit/>
          </a:bodyPr>
          <a:lstStyle>
            <a:lvl1pPr marL="205740" indent="-205740" algn="l" defTabSz="822960" rtl="0" eaLnBrk="1" latinLnBrk="0" hangingPunct="1">
              <a:lnSpc>
                <a:spcPct val="90000"/>
              </a:lnSpc>
              <a:spcBef>
                <a:spcPts val="900"/>
              </a:spcBef>
              <a:buFont typeface="Arial" panose="020B0604020202020204" pitchFamily="34" charset="0"/>
              <a:buChar char="•"/>
              <a:defRPr sz="2520" kern="1200">
                <a:solidFill>
                  <a:schemeClr val="tx1"/>
                </a:solidFill>
                <a:latin typeface="+mn-lt"/>
                <a:ea typeface="+mn-ea"/>
                <a:cs typeface="+mn-cs"/>
              </a:defRPr>
            </a:lvl1pPr>
            <a:lvl2pPr marL="617220" indent="-205740" algn="l" defTabSz="822960" rtl="0" eaLnBrk="1" latinLnBrk="0" hangingPunct="1">
              <a:lnSpc>
                <a:spcPct val="90000"/>
              </a:lnSpc>
              <a:spcBef>
                <a:spcPts val="450"/>
              </a:spcBef>
              <a:buFont typeface="Arial" panose="020B0604020202020204" pitchFamily="34" charset="0"/>
              <a:buChar char="•"/>
              <a:defRPr sz="2160" kern="1200">
                <a:solidFill>
                  <a:schemeClr val="tx1"/>
                </a:solidFill>
                <a:latin typeface="+mn-lt"/>
                <a:ea typeface="+mn-ea"/>
                <a:cs typeface="+mn-cs"/>
              </a:defRPr>
            </a:lvl2pPr>
            <a:lvl3pPr marL="1028700" indent="-205740" algn="l" defTabSz="822960" rtl="0" eaLnBrk="1" latinLnBrk="0" hangingPunct="1">
              <a:lnSpc>
                <a:spcPct val="90000"/>
              </a:lnSpc>
              <a:spcBef>
                <a:spcPts val="450"/>
              </a:spcBef>
              <a:buFont typeface="Arial" panose="020B0604020202020204" pitchFamily="34" charset="0"/>
              <a:buChar char="•"/>
              <a:defRPr sz="1800" kern="1200">
                <a:solidFill>
                  <a:schemeClr val="tx1"/>
                </a:solidFill>
                <a:latin typeface="+mn-lt"/>
                <a:ea typeface="+mn-ea"/>
                <a:cs typeface="+mn-cs"/>
              </a:defRPr>
            </a:lvl3pPr>
            <a:lvl4pPr marL="14401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4pPr>
            <a:lvl5pPr marL="185166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a:lstStyle>
          <a:p>
            <a:pPr marL="0" indent="0" algn="ctr">
              <a:buNone/>
            </a:pPr>
            <a:r>
              <a:rPr lang="en-US" sz="3000" dirty="0"/>
              <a:t>Seek to become like the King.</a:t>
            </a:r>
          </a:p>
        </p:txBody>
      </p:sp>
      <p:sp>
        <p:nvSpPr>
          <p:cNvPr id="7" name="Content Placeholder 3">
            <a:extLst>
              <a:ext uri="{FF2B5EF4-FFF2-40B4-BE49-F238E27FC236}">
                <a16:creationId xmlns:a16="http://schemas.microsoft.com/office/drawing/2014/main" xmlns="" id="{BBDB1CD1-E477-9190-FF5F-83658F829156}"/>
              </a:ext>
            </a:extLst>
          </p:cNvPr>
          <p:cNvSpPr txBox="1">
            <a:spLocks/>
          </p:cNvSpPr>
          <p:nvPr/>
        </p:nvSpPr>
        <p:spPr>
          <a:xfrm>
            <a:off x="768632" y="4353118"/>
            <a:ext cx="3387732" cy="1361882"/>
          </a:xfrm>
          <a:prstGeom prst="rect">
            <a:avLst/>
          </a:prstGeom>
          <a:ln w="31750">
            <a:solidFill>
              <a:schemeClr val="accent5">
                <a:lumMod val="40000"/>
                <a:lumOff val="60000"/>
              </a:schemeClr>
            </a:solidFill>
          </a:ln>
        </p:spPr>
        <p:txBody>
          <a:bodyPr vert="horz" lIns="68580" tIns="34290" rIns="68580" bIns="34290" rtlCol="0" anchor="ctr">
            <a:noAutofit/>
          </a:bodyPr>
          <a:lstStyle>
            <a:lvl1pPr marL="205740" indent="-205740" algn="l" defTabSz="822960" rtl="0" eaLnBrk="1" latinLnBrk="0" hangingPunct="1">
              <a:lnSpc>
                <a:spcPct val="90000"/>
              </a:lnSpc>
              <a:spcBef>
                <a:spcPts val="900"/>
              </a:spcBef>
              <a:buFont typeface="Arial" panose="020B0604020202020204" pitchFamily="34" charset="0"/>
              <a:buChar char="•"/>
              <a:defRPr sz="2520" kern="1200">
                <a:solidFill>
                  <a:schemeClr val="tx1"/>
                </a:solidFill>
                <a:latin typeface="+mn-lt"/>
                <a:ea typeface="+mn-ea"/>
                <a:cs typeface="+mn-cs"/>
              </a:defRPr>
            </a:lvl1pPr>
            <a:lvl2pPr marL="617220" indent="-205740" algn="l" defTabSz="822960" rtl="0" eaLnBrk="1" latinLnBrk="0" hangingPunct="1">
              <a:lnSpc>
                <a:spcPct val="90000"/>
              </a:lnSpc>
              <a:spcBef>
                <a:spcPts val="450"/>
              </a:spcBef>
              <a:buFont typeface="Arial" panose="020B0604020202020204" pitchFamily="34" charset="0"/>
              <a:buChar char="•"/>
              <a:defRPr sz="2160" kern="1200">
                <a:solidFill>
                  <a:schemeClr val="tx1"/>
                </a:solidFill>
                <a:latin typeface="+mn-lt"/>
                <a:ea typeface="+mn-ea"/>
                <a:cs typeface="+mn-cs"/>
              </a:defRPr>
            </a:lvl2pPr>
            <a:lvl3pPr marL="1028700" indent="-205740" algn="l" defTabSz="822960" rtl="0" eaLnBrk="1" latinLnBrk="0" hangingPunct="1">
              <a:lnSpc>
                <a:spcPct val="90000"/>
              </a:lnSpc>
              <a:spcBef>
                <a:spcPts val="450"/>
              </a:spcBef>
              <a:buFont typeface="Arial" panose="020B0604020202020204" pitchFamily="34" charset="0"/>
              <a:buChar char="•"/>
              <a:defRPr sz="1800" kern="1200">
                <a:solidFill>
                  <a:schemeClr val="tx1"/>
                </a:solidFill>
                <a:latin typeface="+mn-lt"/>
                <a:ea typeface="+mn-ea"/>
                <a:cs typeface="+mn-cs"/>
              </a:defRPr>
            </a:lvl3pPr>
            <a:lvl4pPr marL="14401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4pPr>
            <a:lvl5pPr marL="185166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a:lstStyle>
          <a:p>
            <a:pPr marL="0" indent="0" algn="ctr">
              <a:buNone/>
            </a:pPr>
            <a:r>
              <a:rPr lang="en-US" sz="3000" dirty="0"/>
              <a:t>Trust the plan of the King.</a:t>
            </a:r>
          </a:p>
        </p:txBody>
      </p:sp>
      <p:sp>
        <p:nvSpPr>
          <p:cNvPr id="3" name="Title 1">
            <a:extLst>
              <a:ext uri="{FF2B5EF4-FFF2-40B4-BE49-F238E27FC236}">
                <a16:creationId xmlns:a16="http://schemas.microsoft.com/office/drawing/2014/main" xmlns="" id="{7F521BF1-F3A9-E62C-2861-0DEEDBF2AD79}"/>
              </a:ext>
            </a:extLst>
          </p:cNvPr>
          <p:cNvSpPr txBox="1">
            <a:spLocks/>
          </p:cNvSpPr>
          <p:nvPr/>
        </p:nvSpPr>
        <p:spPr>
          <a:xfrm>
            <a:off x="4701820" y="69629"/>
            <a:ext cx="4441949" cy="1361881"/>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3600" dirty="0" err="1" smtClean="0"/>
              <a:t>Luchando</a:t>
            </a:r>
            <a:r>
              <a:rPr lang="en-US" sz="3600" dirty="0" smtClean="0"/>
              <a:t> contra la </a:t>
            </a:r>
            <a:r>
              <a:rPr lang="en-US" sz="3600" dirty="0" err="1" smtClean="0"/>
              <a:t>ansiedad</a:t>
            </a:r>
            <a:r>
              <a:rPr lang="en-US" sz="3600" dirty="0" smtClean="0"/>
              <a:t> con el </a:t>
            </a:r>
            <a:r>
              <a:rPr lang="en-US" sz="3600" dirty="0" err="1" smtClean="0"/>
              <a:t>Reino</a:t>
            </a:r>
            <a:endParaRPr lang="en-US" sz="3600" dirty="0"/>
          </a:p>
        </p:txBody>
      </p:sp>
      <p:sp>
        <p:nvSpPr>
          <p:cNvPr id="5" name="Content Placeholder 3">
            <a:extLst>
              <a:ext uri="{FF2B5EF4-FFF2-40B4-BE49-F238E27FC236}">
                <a16:creationId xmlns:a16="http://schemas.microsoft.com/office/drawing/2014/main" xmlns="" id="{68006E88-CAF1-C75E-5F9F-22E48747866B}"/>
              </a:ext>
            </a:extLst>
          </p:cNvPr>
          <p:cNvSpPr txBox="1">
            <a:spLocks/>
          </p:cNvSpPr>
          <p:nvPr/>
        </p:nvSpPr>
        <p:spPr>
          <a:xfrm>
            <a:off x="5193774" y="1488443"/>
            <a:ext cx="3387732" cy="1361882"/>
          </a:xfrm>
          <a:prstGeom prst="rect">
            <a:avLst/>
          </a:prstGeom>
          <a:ln w="31750">
            <a:solidFill>
              <a:schemeClr val="accent5">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000" dirty="0" err="1" smtClean="0"/>
              <a:t>Buscar</a:t>
            </a:r>
            <a:r>
              <a:rPr lang="en-US" sz="3000" dirty="0" smtClean="0"/>
              <a:t> Su </a:t>
            </a:r>
            <a:r>
              <a:rPr lang="en-US" sz="3000" dirty="0" err="1" smtClean="0"/>
              <a:t>reino</a:t>
            </a:r>
            <a:r>
              <a:rPr lang="en-US" sz="3000" dirty="0"/>
              <a:t> </a:t>
            </a:r>
            <a:r>
              <a:rPr lang="en-US" sz="3000" dirty="0" smtClean="0"/>
              <a:t>primero, y </a:t>
            </a:r>
            <a:r>
              <a:rPr lang="en-US" sz="3000" dirty="0" err="1" smtClean="0"/>
              <a:t>solamente</a:t>
            </a:r>
            <a:r>
              <a:rPr lang="en-US" sz="3000" dirty="0" smtClean="0"/>
              <a:t>.</a:t>
            </a:r>
            <a:endParaRPr lang="en-US" sz="3000" dirty="0"/>
          </a:p>
        </p:txBody>
      </p:sp>
      <p:sp>
        <p:nvSpPr>
          <p:cNvPr id="8" name="Content Placeholder 3">
            <a:extLst>
              <a:ext uri="{FF2B5EF4-FFF2-40B4-BE49-F238E27FC236}">
                <a16:creationId xmlns:a16="http://schemas.microsoft.com/office/drawing/2014/main" xmlns="" id="{94745608-364B-8564-157A-F5591F6CAAA8}"/>
              </a:ext>
            </a:extLst>
          </p:cNvPr>
          <p:cNvSpPr txBox="1">
            <a:spLocks/>
          </p:cNvSpPr>
          <p:nvPr/>
        </p:nvSpPr>
        <p:spPr>
          <a:xfrm>
            <a:off x="5193774" y="2920780"/>
            <a:ext cx="3387732" cy="1361882"/>
          </a:xfrm>
          <a:prstGeom prst="rect">
            <a:avLst/>
          </a:prstGeom>
          <a:ln w="31750">
            <a:solidFill>
              <a:schemeClr val="accent5">
                <a:lumMod val="40000"/>
                <a:lumOff val="60000"/>
              </a:schemeClr>
            </a:solidFill>
          </a:ln>
        </p:spPr>
        <p:txBody>
          <a:bodyPr vert="horz" lIns="68580" tIns="34290" rIns="68580" bIns="34290" rtlCol="0" anchor="ctr">
            <a:noAutofit/>
          </a:bodyPr>
          <a:lstStyle>
            <a:lvl1pPr marL="205740" indent="-205740" algn="l" defTabSz="822960" rtl="0" eaLnBrk="1" latinLnBrk="0" hangingPunct="1">
              <a:lnSpc>
                <a:spcPct val="90000"/>
              </a:lnSpc>
              <a:spcBef>
                <a:spcPts val="900"/>
              </a:spcBef>
              <a:buFont typeface="Arial" panose="020B0604020202020204" pitchFamily="34" charset="0"/>
              <a:buChar char="•"/>
              <a:defRPr sz="2520" kern="1200">
                <a:solidFill>
                  <a:schemeClr val="tx1"/>
                </a:solidFill>
                <a:latin typeface="+mn-lt"/>
                <a:ea typeface="+mn-ea"/>
                <a:cs typeface="+mn-cs"/>
              </a:defRPr>
            </a:lvl1pPr>
            <a:lvl2pPr marL="617220" indent="-205740" algn="l" defTabSz="822960" rtl="0" eaLnBrk="1" latinLnBrk="0" hangingPunct="1">
              <a:lnSpc>
                <a:spcPct val="90000"/>
              </a:lnSpc>
              <a:spcBef>
                <a:spcPts val="450"/>
              </a:spcBef>
              <a:buFont typeface="Arial" panose="020B0604020202020204" pitchFamily="34" charset="0"/>
              <a:buChar char="•"/>
              <a:defRPr sz="2160" kern="1200">
                <a:solidFill>
                  <a:schemeClr val="tx1"/>
                </a:solidFill>
                <a:latin typeface="+mn-lt"/>
                <a:ea typeface="+mn-ea"/>
                <a:cs typeface="+mn-cs"/>
              </a:defRPr>
            </a:lvl2pPr>
            <a:lvl3pPr marL="1028700" indent="-205740" algn="l" defTabSz="822960" rtl="0" eaLnBrk="1" latinLnBrk="0" hangingPunct="1">
              <a:lnSpc>
                <a:spcPct val="90000"/>
              </a:lnSpc>
              <a:spcBef>
                <a:spcPts val="450"/>
              </a:spcBef>
              <a:buFont typeface="Arial" panose="020B0604020202020204" pitchFamily="34" charset="0"/>
              <a:buChar char="•"/>
              <a:defRPr sz="1800" kern="1200">
                <a:solidFill>
                  <a:schemeClr val="tx1"/>
                </a:solidFill>
                <a:latin typeface="+mn-lt"/>
                <a:ea typeface="+mn-ea"/>
                <a:cs typeface="+mn-cs"/>
              </a:defRPr>
            </a:lvl3pPr>
            <a:lvl4pPr marL="14401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4pPr>
            <a:lvl5pPr marL="185166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a:lstStyle>
          <a:p>
            <a:pPr marL="0" indent="0" algn="ctr">
              <a:buNone/>
            </a:pPr>
            <a:r>
              <a:rPr lang="en-US" sz="3000" dirty="0" err="1" smtClean="0"/>
              <a:t>Procurar</a:t>
            </a:r>
            <a:r>
              <a:rPr lang="en-US" sz="3000" dirty="0" smtClean="0"/>
              <a:t> </a:t>
            </a:r>
            <a:r>
              <a:rPr lang="en-US" sz="3000" dirty="0" err="1" smtClean="0"/>
              <a:t>ser</a:t>
            </a:r>
            <a:r>
              <a:rPr lang="en-US" sz="3000" dirty="0" smtClean="0"/>
              <a:t> </a:t>
            </a:r>
            <a:br>
              <a:rPr lang="en-US" sz="3000" dirty="0" smtClean="0"/>
            </a:br>
            <a:r>
              <a:rPr lang="en-US" sz="3000" dirty="0" err="1" smtClean="0"/>
              <a:t>como</a:t>
            </a:r>
            <a:r>
              <a:rPr lang="en-US" sz="3000" dirty="0" smtClean="0"/>
              <a:t> el Rey.</a:t>
            </a:r>
            <a:endParaRPr lang="en-US" sz="3000" dirty="0"/>
          </a:p>
        </p:txBody>
      </p:sp>
      <p:sp>
        <p:nvSpPr>
          <p:cNvPr id="9" name="Content Placeholder 3">
            <a:extLst>
              <a:ext uri="{FF2B5EF4-FFF2-40B4-BE49-F238E27FC236}">
                <a16:creationId xmlns:a16="http://schemas.microsoft.com/office/drawing/2014/main" xmlns="" id="{B8BF080B-9BD3-88BE-570D-106378C8AD8E}"/>
              </a:ext>
            </a:extLst>
          </p:cNvPr>
          <p:cNvSpPr txBox="1">
            <a:spLocks/>
          </p:cNvSpPr>
          <p:nvPr/>
        </p:nvSpPr>
        <p:spPr>
          <a:xfrm>
            <a:off x="5193774" y="4353118"/>
            <a:ext cx="3387732" cy="1361882"/>
          </a:xfrm>
          <a:prstGeom prst="rect">
            <a:avLst/>
          </a:prstGeom>
          <a:ln w="31750">
            <a:solidFill>
              <a:schemeClr val="accent5">
                <a:lumMod val="40000"/>
                <a:lumOff val="60000"/>
              </a:schemeClr>
            </a:solidFill>
          </a:ln>
        </p:spPr>
        <p:txBody>
          <a:bodyPr vert="horz" lIns="68580" tIns="34290" rIns="68580" bIns="34290" rtlCol="0" anchor="ctr">
            <a:noAutofit/>
          </a:bodyPr>
          <a:lstStyle>
            <a:lvl1pPr marL="205740" indent="-205740" algn="l" defTabSz="822960" rtl="0" eaLnBrk="1" latinLnBrk="0" hangingPunct="1">
              <a:lnSpc>
                <a:spcPct val="90000"/>
              </a:lnSpc>
              <a:spcBef>
                <a:spcPts val="900"/>
              </a:spcBef>
              <a:buFont typeface="Arial" panose="020B0604020202020204" pitchFamily="34" charset="0"/>
              <a:buChar char="•"/>
              <a:defRPr sz="2520" kern="1200">
                <a:solidFill>
                  <a:schemeClr val="tx1"/>
                </a:solidFill>
                <a:latin typeface="+mn-lt"/>
                <a:ea typeface="+mn-ea"/>
                <a:cs typeface="+mn-cs"/>
              </a:defRPr>
            </a:lvl1pPr>
            <a:lvl2pPr marL="617220" indent="-205740" algn="l" defTabSz="822960" rtl="0" eaLnBrk="1" latinLnBrk="0" hangingPunct="1">
              <a:lnSpc>
                <a:spcPct val="90000"/>
              </a:lnSpc>
              <a:spcBef>
                <a:spcPts val="450"/>
              </a:spcBef>
              <a:buFont typeface="Arial" panose="020B0604020202020204" pitchFamily="34" charset="0"/>
              <a:buChar char="•"/>
              <a:defRPr sz="2160" kern="1200">
                <a:solidFill>
                  <a:schemeClr val="tx1"/>
                </a:solidFill>
                <a:latin typeface="+mn-lt"/>
                <a:ea typeface="+mn-ea"/>
                <a:cs typeface="+mn-cs"/>
              </a:defRPr>
            </a:lvl2pPr>
            <a:lvl3pPr marL="1028700" indent="-205740" algn="l" defTabSz="822960" rtl="0" eaLnBrk="1" latinLnBrk="0" hangingPunct="1">
              <a:lnSpc>
                <a:spcPct val="90000"/>
              </a:lnSpc>
              <a:spcBef>
                <a:spcPts val="450"/>
              </a:spcBef>
              <a:buFont typeface="Arial" panose="020B0604020202020204" pitchFamily="34" charset="0"/>
              <a:buChar char="•"/>
              <a:defRPr sz="1800" kern="1200">
                <a:solidFill>
                  <a:schemeClr val="tx1"/>
                </a:solidFill>
                <a:latin typeface="+mn-lt"/>
                <a:ea typeface="+mn-ea"/>
                <a:cs typeface="+mn-cs"/>
              </a:defRPr>
            </a:lvl3pPr>
            <a:lvl4pPr marL="14401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4pPr>
            <a:lvl5pPr marL="185166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a:lstStyle>
          <a:p>
            <a:pPr marL="0" indent="0" algn="ctr">
              <a:buNone/>
            </a:pPr>
            <a:r>
              <a:rPr lang="en-US" sz="3000" dirty="0" err="1" smtClean="0"/>
              <a:t>Confiar</a:t>
            </a:r>
            <a:r>
              <a:rPr lang="en-US" sz="3000" dirty="0" smtClean="0"/>
              <a:t> </a:t>
            </a:r>
            <a:r>
              <a:rPr lang="en-US" sz="3000" dirty="0" err="1" smtClean="0"/>
              <a:t>en</a:t>
            </a:r>
            <a:r>
              <a:rPr lang="en-US" sz="3000" dirty="0" smtClean="0"/>
              <a:t> el plan del Rey.</a:t>
            </a:r>
            <a:endParaRPr lang="en-US" sz="3000" dirty="0"/>
          </a:p>
        </p:txBody>
      </p:sp>
    </p:spTree>
    <p:extLst>
      <p:ext uri="{BB962C8B-B14F-4D97-AF65-F5344CB8AC3E}">
        <p14:creationId xmlns:p14="http://schemas.microsoft.com/office/powerpoint/2010/main" val="2261419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bg/>
                                          </p:spTgt>
                                        </p:tgtEl>
                                        <p:attrNameLst>
                                          <p:attrName>style.visibility</p:attrName>
                                        </p:attrNameLst>
                                      </p:cBhvr>
                                      <p:to>
                                        <p:strVal val="visible"/>
                                      </p:to>
                                    </p:set>
                                    <p:animEffect transition="in" filter="fade">
                                      <p:cBhvr>
                                        <p:cTn id="13" dur="500"/>
                                        <p:tgtEl>
                                          <p:spTgt spid="5">
                                            <p:bg/>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6" grpId="0" animBg="1"/>
      <p:bldP spid="7" grpId="0" animBg="1"/>
      <p:bldP spid="5" grpId="0" uiExpand="1" build="p" animBg="1"/>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FB5372-0720-23D8-9A6D-8C5658E32B77}"/>
              </a:ext>
            </a:extLst>
          </p:cNvPr>
          <p:cNvSpPr>
            <a:spLocks noGrp="1"/>
          </p:cNvSpPr>
          <p:nvPr>
            <p:ph type="ctrTitle"/>
          </p:nvPr>
        </p:nvSpPr>
        <p:spPr>
          <a:xfrm>
            <a:off x="1812174" y="565879"/>
            <a:ext cx="5519651" cy="1989667"/>
          </a:xfrm>
          <a:ln w="38100">
            <a:solidFill>
              <a:schemeClr val="accent1"/>
            </a:solidFill>
          </a:ln>
        </p:spPr>
        <p:txBody>
          <a:bodyPr anchor="ctr">
            <a:normAutofit/>
          </a:bodyPr>
          <a:lstStyle/>
          <a:p>
            <a:r>
              <a:rPr lang="en-US" sz="4800" dirty="0"/>
              <a:t>Anxiety and the Kingdom of God</a:t>
            </a:r>
          </a:p>
        </p:txBody>
      </p:sp>
      <p:sp>
        <p:nvSpPr>
          <p:cNvPr id="4" name="Title 1">
            <a:extLst>
              <a:ext uri="{FF2B5EF4-FFF2-40B4-BE49-F238E27FC236}">
                <a16:creationId xmlns:a16="http://schemas.microsoft.com/office/drawing/2014/main" xmlns="" id="{E25859BD-77EE-15F1-CECE-F342FE0A5345}"/>
              </a:ext>
            </a:extLst>
          </p:cNvPr>
          <p:cNvSpPr txBox="1">
            <a:spLocks/>
          </p:cNvSpPr>
          <p:nvPr/>
        </p:nvSpPr>
        <p:spPr>
          <a:xfrm>
            <a:off x="1812174" y="3109574"/>
            <a:ext cx="5519651" cy="1989667"/>
          </a:xfrm>
          <a:prstGeom prst="rect">
            <a:avLst/>
          </a:prstGeom>
          <a:ln w="38100">
            <a:solidFill>
              <a:schemeClr val="accent1"/>
            </a:solidFill>
          </a:ln>
        </p:spPr>
        <p:txBody>
          <a:bodyPr vert="horz" lIns="91440" tIns="45720" rIns="91440" bIns="45720" rtlCol="0" anchor="ctr">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4800" dirty="0" smtClean="0"/>
              <a:t>La </a:t>
            </a:r>
            <a:r>
              <a:rPr lang="en-US" sz="4800" dirty="0" err="1" smtClean="0"/>
              <a:t>A</a:t>
            </a:r>
            <a:r>
              <a:rPr lang="en-US" sz="4800" dirty="0" err="1" smtClean="0"/>
              <a:t>nsiedad</a:t>
            </a:r>
            <a:r>
              <a:rPr lang="en-US" sz="4800" dirty="0" smtClean="0"/>
              <a:t> y </a:t>
            </a:r>
            <a:br>
              <a:rPr lang="en-US" sz="4800" dirty="0" smtClean="0"/>
            </a:br>
            <a:r>
              <a:rPr lang="en-US" sz="4800" dirty="0" smtClean="0"/>
              <a:t>el </a:t>
            </a:r>
            <a:r>
              <a:rPr lang="en-US" sz="4800" dirty="0" err="1" smtClean="0"/>
              <a:t>Reino</a:t>
            </a:r>
            <a:r>
              <a:rPr lang="en-US" sz="4800" dirty="0" smtClean="0"/>
              <a:t> de Dios</a:t>
            </a:r>
            <a:endParaRPr lang="en-US" sz="4800" dirty="0"/>
          </a:p>
        </p:txBody>
      </p:sp>
    </p:spTree>
    <p:extLst>
      <p:ext uri="{BB962C8B-B14F-4D97-AF65-F5344CB8AC3E}">
        <p14:creationId xmlns:p14="http://schemas.microsoft.com/office/powerpoint/2010/main" val="3221027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D9BDE0F0-E67A-8BEA-5DBB-A3E43DFA9629}"/>
              </a:ext>
            </a:extLst>
          </p:cNvPr>
          <p:cNvSpPr>
            <a:spLocks noGrp="1"/>
          </p:cNvSpPr>
          <p:nvPr>
            <p:ph type="title"/>
          </p:nvPr>
        </p:nvSpPr>
        <p:spPr>
          <a:xfrm>
            <a:off x="199505" y="0"/>
            <a:ext cx="4429645" cy="1408907"/>
          </a:xfrm>
        </p:spPr>
        <p:txBody>
          <a:bodyPr/>
          <a:lstStyle/>
          <a:p>
            <a:pPr algn="ctr"/>
            <a:r>
              <a:rPr lang="en-US" dirty="0"/>
              <a:t>Our anxieties can stem from 3 different places</a:t>
            </a:r>
          </a:p>
        </p:txBody>
      </p:sp>
      <p:sp>
        <p:nvSpPr>
          <p:cNvPr id="5" name="Content Placeholder 4">
            <a:extLst>
              <a:ext uri="{FF2B5EF4-FFF2-40B4-BE49-F238E27FC236}">
                <a16:creationId xmlns:a16="http://schemas.microsoft.com/office/drawing/2014/main" xmlns="" id="{A4C6F586-3F7F-DFDF-0304-6E67F02EF505}"/>
              </a:ext>
            </a:extLst>
          </p:cNvPr>
          <p:cNvSpPr>
            <a:spLocks noGrp="1"/>
          </p:cNvSpPr>
          <p:nvPr>
            <p:ph sz="half" idx="1"/>
          </p:nvPr>
        </p:nvSpPr>
        <p:spPr>
          <a:xfrm>
            <a:off x="471225" y="1504728"/>
            <a:ext cx="3685137" cy="1267718"/>
          </a:xfrm>
          <a:ln w="25400">
            <a:solidFill>
              <a:schemeClr val="accent2">
                <a:lumMod val="20000"/>
                <a:lumOff val="80000"/>
              </a:schemeClr>
            </a:solidFill>
          </a:ln>
        </p:spPr>
        <p:txBody>
          <a:bodyPr anchor="ctr">
            <a:normAutofit/>
          </a:bodyPr>
          <a:lstStyle/>
          <a:p>
            <a:pPr marL="0" indent="0" algn="ctr">
              <a:buNone/>
            </a:pPr>
            <a:r>
              <a:rPr lang="en-US" sz="3600" dirty="0"/>
              <a:t>What others think of us</a:t>
            </a:r>
          </a:p>
        </p:txBody>
      </p:sp>
      <p:sp>
        <p:nvSpPr>
          <p:cNvPr id="7" name="Title 3">
            <a:extLst>
              <a:ext uri="{FF2B5EF4-FFF2-40B4-BE49-F238E27FC236}">
                <a16:creationId xmlns:a16="http://schemas.microsoft.com/office/drawing/2014/main" xmlns="" id="{B9111DA8-2D53-AF88-9F6D-875704C48F7D}"/>
              </a:ext>
            </a:extLst>
          </p:cNvPr>
          <p:cNvSpPr txBox="1">
            <a:spLocks/>
          </p:cNvSpPr>
          <p:nvPr/>
        </p:nvSpPr>
        <p:spPr>
          <a:xfrm>
            <a:off x="4514850" y="0"/>
            <a:ext cx="4429645" cy="1408907"/>
          </a:xfrm>
          <a:prstGeom prst="rect">
            <a:avLst/>
          </a:prstGeom>
        </p:spPr>
        <p:txBody>
          <a:bodyPr vert="horz" lIns="91440" tIns="45720" rIns="91440" bIns="45720" rtlCol="0" anchor="ctr">
            <a:normAutofit lnSpcReduction="1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s-ES" dirty="0" smtClean="0"/>
              <a:t>Nuestras ansiedades pueden venir de 3 fuentes distintas</a:t>
            </a:r>
            <a:endParaRPr lang="en-US" dirty="0"/>
          </a:p>
        </p:txBody>
      </p:sp>
      <p:sp>
        <p:nvSpPr>
          <p:cNvPr id="8" name="Content Placeholder 4">
            <a:extLst>
              <a:ext uri="{FF2B5EF4-FFF2-40B4-BE49-F238E27FC236}">
                <a16:creationId xmlns:a16="http://schemas.microsoft.com/office/drawing/2014/main" xmlns="" id="{AFC4EF53-C617-23C8-78B6-AB1EB44BE4EC}"/>
              </a:ext>
            </a:extLst>
          </p:cNvPr>
          <p:cNvSpPr txBox="1">
            <a:spLocks/>
          </p:cNvSpPr>
          <p:nvPr/>
        </p:nvSpPr>
        <p:spPr>
          <a:xfrm>
            <a:off x="471225" y="2868267"/>
            <a:ext cx="3685137" cy="1267718"/>
          </a:xfrm>
          <a:prstGeom prst="rect">
            <a:avLst/>
          </a:prstGeom>
          <a:ln w="25400">
            <a:solidFill>
              <a:schemeClr val="tx1"/>
            </a:solidFill>
          </a:ln>
        </p:spPr>
        <p:txBody>
          <a:bodyPr vert="horz" lIns="91440" tIns="45720" rIns="91440" bIns="45720" rtlCol="0" anchor="ctr">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A misappropriation of treasures</a:t>
            </a:r>
          </a:p>
        </p:txBody>
      </p:sp>
      <p:sp>
        <p:nvSpPr>
          <p:cNvPr id="9" name="Content Placeholder 4">
            <a:extLst>
              <a:ext uri="{FF2B5EF4-FFF2-40B4-BE49-F238E27FC236}">
                <a16:creationId xmlns:a16="http://schemas.microsoft.com/office/drawing/2014/main" xmlns="" id="{90020952-2A81-CA35-1B8A-F5735E5F21C1}"/>
              </a:ext>
            </a:extLst>
          </p:cNvPr>
          <p:cNvSpPr txBox="1">
            <a:spLocks/>
          </p:cNvSpPr>
          <p:nvPr/>
        </p:nvSpPr>
        <p:spPr>
          <a:xfrm>
            <a:off x="471225" y="4231806"/>
            <a:ext cx="3685137" cy="1267718"/>
          </a:xfrm>
          <a:prstGeom prst="rect">
            <a:avLst/>
          </a:prstGeom>
          <a:ln w="25400">
            <a:solidFill>
              <a:schemeClr val="accent2">
                <a:lumMod val="20000"/>
                <a:lumOff val="80000"/>
              </a:schemeClr>
            </a:solidFill>
          </a:ln>
        </p:spPr>
        <p:txBody>
          <a:bodyPr vert="horz" lIns="91440" tIns="45720" rIns="91440" bIns="45720" rtlCol="0" anchor="ctr">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Legitimate concerns over real issues</a:t>
            </a:r>
          </a:p>
        </p:txBody>
      </p:sp>
      <p:sp>
        <p:nvSpPr>
          <p:cNvPr id="10" name="Content Placeholder 4">
            <a:extLst>
              <a:ext uri="{FF2B5EF4-FFF2-40B4-BE49-F238E27FC236}">
                <a16:creationId xmlns:a16="http://schemas.microsoft.com/office/drawing/2014/main" xmlns="" id="{C2D3F3A1-8F44-6DA2-5ED8-371193839AC2}"/>
              </a:ext>
            </a:extLst>
          </p:cNvPr>
          <p:cNvSpPr txBox="1">
            <a:spLocks/>
          </p:cNvSpPr>
          <p:nvPr/>
        </p:nvSpPr>
        <p:spPr>
          <a:xfrm>
            <a:off x="4987640" y="1504728"/>
            <a:ext cx="3685137" cy="1267718"/>
          </a:xfrm>
          <a:prstGeom prst="rect">
            <a:avLst/>
          </a:prstGeom>
          <a:ln w="25400">
            <a:solidFill>
              <a:schemeClr val="accent2">
                <a:lumMod val="20000"/>
                <a:lumOff val="80000"/>
              </a:schemeClr>
            </a:solidFill>
          </a:ln>
        </p:spPr>
        <p:txBody>
          <a:bodyPr vert="horz" lIns="91440" tIns="45720" rIns="91440" bIns="45720" rtlCol="0" anchor="ctr">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smtClean="0"/>
              <a:t>Lo que </a:t>
            </a:r>
            <a:r>
              <a:rPr lang="en-US" sz="3600" dirty="0" err="1" smtClean="0"/>
              <a:t>otros</a:t>
            </a:r>
            <a:r>
              <a:rPr lang="en-US" sz="3600" dirty="0" smtClean="0"/>
              <a:t> </a:t>
            </a:r>
            <a:r>
              <a:rPr lang="en-US" sz="3600" dirty="0" err="1" smtClean="0"/>
              <a:t>piensan</a:t>
            </a:r>
            <a:r>
              <a:rPr lang="en-US" sz="3600" dirty="0" smtClean="0"/>
              <a:t> de </a:t>
            </a:r>
            <a:r>
              <a:rPr lang="en-US" sz="3600" dirty="0" err="1" smtClean="0"/>
              <a:t>nosotros</a:t>
            </a:r>
            <a:endParaRPr lang="en-US" sz="3600" dirty="0"/>
          </a:p>
        </p:txBody>
      </p:sp>
      <p:sp>
        <p:nvSpPr>
          <p:cNvPr id="11" name="Content Placeholder 4">
            <a:extLst>
              <a:ext uri="{FF2B5EF4-FFF2-40B4-BE49-F238E27FC236}">
                <a16:creationId xmlns:a16="http://schemas.microsoft.com/office/drawing/2014/main" xmlns="" id="{AED81C70-D0F7-61EA-4825-155BDE4EF8CD}"/>
              </a:ext>
            </a:extLst>
          </p:cNvPr>
          <p:cNvSpPr txBox="1">
            <a:spLocks/>
          </p:cNvSpPr>
          <p:nvPr/>
        </p:nvSpPr>
        <p:spPr>
          <a:xfrm>
            <a:off x="4987640" y="2868267"/>
            <a:ext cx="3685137" cy="1267718"/>
          </a:xfrm>
          <a:prstGeom prst="rect">
            <a:avLst/>
          </a:prstGeom>
          <a:ln w="25400">
            <a:solidFill>
              <a:schemeClr val="tx1"/>
            </a:solidFill>
          </a:ln>
        </p:spPr>
        <p:txBody>
          <a:bodyPr vert="horz" lIns="91440" tIns="45720" rIns="91440" bIns="45720" rtlCol="0" anchor="ctr">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err="1" smtClean="0"/>
              <a:t>Poner</a:t>
            </a:r>
            <a:r>
              <a:rPr lang="en-US" sz="3600" dirty="0" smtClean="0"/>
              <a:t> </a:t>
            </a:r>
            <a:r>
              <a:rPr lang="en-US" sz="3600" dirty="0" err="1" smtClean="0"/>
              <a:t>nuestros</a:t>
            </a:r>
            <a:r>
              <a:rPr lang="en-US" sz="3600" dirty="0" smtClean="0"/>
              <a:t> </a:t>
            </a:r>
            <a:r>
              <a:rPr lang="en-US" sz="3600" dirty="0" err="1" smtClean="0"/>
              <a:t>tesoros</a:t>
            </a:r>
            <a:r>
              <a:rPr lang="en-US" sz="3600" dirty="0" smtClean="0"/>
              <a:t> </a:t>
            </a:r>
            <a:r>
              <a:rPr lang="en-US" sz="3600" dirty="0" err="1" smtClean="0"/>
              <a:t>en</a:t>
            </a:r>
            <a:r>
              <a:rPr lang="en-US" sz="3600" dirty="0" smtClean="0"/>
              <a:t> el </a:t>
            </a:r>
            <a:r>
              <a:rPr lang="en-US" sz="3600" dirty="0" err="1" smtClean="0"/>
              <a:t>lugar</a:t>
            </a:r>
            <a:r>
              <a:rPr lang="en-US" sz="3600" dirty="0" smtClean="0"/>
              <a:t> </a:t>
            </a:r>
            <a:r>
              <a:rPr lang="en-US" sz="3600" dirty="0" err="1" smtClean="0"/>
              <a:t>equivocado</a:t>
            </a:r>
            <a:endParaRPr lang="en-US" sz="3600" dirty="0"/>
          </a:p>
        </p:txBody>
      </p:sp>
      <p:sp>
        <p:nvSpPr>
          <p:cNvPr id="12" name="Content Placeholder 4">
            <a:extLst>
              <a:ext uri="{FF2B5EF4-FFF2-40B4-BE49-F238E27FC236}">
                <a16:creationId xmlns:a16="http://schemas.microsoft.com/office/drawing/2014/main" xmlns="" id="{70878A44-9CA7-CFF2-D6A8-11BE03CB4EE0}"/>
              </a:ext>
            </a:extLst>
          </p:cNvPr>
          <p:cNvSpPr txBox="1">
            <a:spLocks/>
          </p:cNvSpPr>
          <p:nvPr/>
        </p:nvSpPr>
        <p:spPr>
          <a:xfrm>
            <a:off x="4987640" y="4231806"/>
            <a:ext cx="3685137" cy="1267718"/>
          </a:xfrm>
          <a:prstGeom prst="rect">
            <a:avLst/>
          </a:prstGeom>
          <a:ln w="25400">
            <a:solidFill>
              <a:schemeClr val="accent2">
                <a:lumMod val="20000"/>
                <a:lumOff val="80000"/>
              </a:schemeClr>
            </a:solidFill>
          </a:ln>
        </p:spPr>
        <p:txBody>
          <a:bodyPr vert="horz" lIns="91440" tIns="45720" rIns="91440" bIns="45720" rtlCol="0" anchor="ctr">
            <a:normAutofit fontScale="850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err="1" smtClean="0"/>
              <a:t>Preocupaciones</a:t>
            </a:r>
            <a:r>
              <a:rPr lang="en-US" sz="3600" dirty="0" smtClean="0"/>
              <a:t> </a:t>
            </a:r>
            <a:r>
              <a:rPr lang="en-US" sz="3600" dirty="0" err="1" smtClean="0"/>
              <a:t>legítimas</a:t>
            </a:r>
            <a:r>
              <a:rPr lang="en-US" sz="3600" dirty="0" smtClean="0"/>
              <a:t> </a:t>
            </a:r>
            <a:r>
              <a:rPr lang="en-US" sz="3600" dirty="0" err="1" smtClean="0"/>
              <a:t>por</a:t>
            </a:r>
            <a:r>
              <a:rPr lang="en-US" sz="3600" dirty="0" smtClean="0"/>
              <a:t> </a:t>
            </a:r>
            <a:r>
              <a:rPr lang="en-US" sz="3600" dirty="0" err="1" smtClean="0"/>
              <a:t>problemas</a:t>
            </a:r>
            <a:r>
              <a:rPr lang="en-US" sz="3600" dirty="0" smtClean="0"/>
              <a:t> </a:t>
            </a:r>
            <a:r>
              <a:rPr lang="en-US" sz="3600" dirty="0" err="1" smtClean="0"/>
              <a:t>veraderos</a:t>
            </a:r>
            <a:endParaRPr lang="en-US" sz="3600" dirty="0"/>
          </a:p>
        </p:txBody>
      </p:sp>
    </p:spTree>
    <p:extLst>
      <p:ext uri="{BB962C8B-B14F-4D97-AF65-F5344CB8AC3E}">
        <p14:creationId xmlns:p14="http://schemas.microsoft.com/office/powerpoint/2010/main" val="4157671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500"/>
                                        <p:tgtEl>
                                          <p:spTgt spid="5">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500"/>
                                        <p:tgtEl>
                                          <p:spTgt spid="5">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8" grpId="0" animBg="1"/>
      <p:bldP spid="9" grpId="0" animBg="1"/>
      <p:bldP spid="10"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EF5531C-4CF3-6704-F4B6-CC27FDA0E113}"/>
              </a:ext>
            </a:extLst>
          </p:cNvPr>
          <p:cNvSpPr>
            <a:spLocks noGrp="1"/>
          </p:cNvSpPr>
          <p:nvPr>
            <p:ph idx="1"/>
          </p:nvPr>
        </p:nvSpPr>
        <p:spPr>
          <a:xfrm>
            <a:off x="312767" y="754293"/>
            <a:ext cx="4259234" cy="4206414"/>
          </a:xfrm>
        </p:spPr>
        <p:txBody>
          <a:bodyPr anchor="ctr">
            <a:normAutofit/>
          </a:bodyPr>
          <a:lstStyle/>
          <a:p>
            <a:pPr marL="0" indent="0" algn="ctr">
              <a:buNone/>
            </a:pPr>
            <a:r>
              <a:rPr lang="en-US" sz="4800" dirty="0">
                <a:latin typeface="Calibri" panose="020F0502020204030204" pitchFamily="34" charset="0"/>
                <a:ea typeface="Calibri" panose="020F0502020204030204" pitchFamily="34" charset="0"/>
                <a:cs typeface="Calibri" panose="020F0502020204030204" pitchFamily="34" charset="0"/>
              </a:rPr>
              <a:t>“For this reason I say to you”</a:t>
            </a:r>
            <a:r>
              <a:rPr lang="en-US" sz="4800" dirty="0">
                <a:latin typeface="Calibri" panose="020F0502020204030204" pitchFamily="34" charset="0"/>
                <a:cs typeface="Calibri" panose="020F0502020204030204" pitchFamily="34" charset="0"/>
              </a:rPr>
              <a:t> </a:t>
            </a:r>
          </a:p>
        </p:txBody>
      </p:sp>
      <p:sp>
        <p:nvSpPr>
          <p:cNvPr id="2" name="Content Placeholder 2">
            <a:extLst>
              <a:ext uri="{FF2B5EF4-FFF2-40B4-BE49-F238E27FC236}">
                <a16:creationId xmlns:a16="http://schemas.microsoft.com/office/drawing/2014/main" xmlns="" id="{ED323E0B-FE91-5BAD-C958-228F1396F512}"/>
              </a:ext>
            </a:extLst>
          </p:cNvPr>
          <p:cNvSpPr txBox="1">
            <a:spLocks/>
          </p:cNvSpPr>
          <p:nvPr/>
        </p:nvSpPr>
        <p:spPr>
          <a:xfrm>
            <a:off x="4572000" y="754293"/>
            <a:ext cx="4259234" cy="4206414"/>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4800" dirty="0" smtClean="0">
                <a:latin typeface="Calibri" panose="020F0502020204030204" pitchFamily="34" charset="0"/>
                <a:ea typeface="Calibri" panose="020F0502020204030204" pitchFamily="34" charset="0"/>
                <a:cs typeface="Calibri" panose="020F0502020204030204" pitchFamily="34" charset="0"/>
              </a:rPr>
              <a:t>“</a:t>
            </a:r>
            <a:r>
              <a:rPr lang="en-US" sz="4800" dirty="0" err="1" smtClean="0">
                <a:latin typeface="Calibri" panose="020F0502020204030204" pitchFamily="34" charset="0"/>
                <a:ea typeface="Calibri" panose="020F0502020204030204" pitchFamily="34" charset="0"/>
                <a:cs typeface="Calibri" panose="020F0502020204030204" pitchFamily="34" charset="0"/>
              </a:rPr>
              <a:t>Por</a:t>
            </a:r>
            <a:r>
              <a:rPr lang="en-US" sz="4800" dirty="0" smtClean="0">
                <a:latin typeface="Calibri" panose="020F0502020204030204" pitchFamily="34" charset="0"/>
                <a:ea typeface="Calibri" panose="020F0502020204030204" pitchFamily="34" charset="0"/>
                <a:cs typeface="Calibri" panose="020F0502020204030204" pitchFamily="34" charset="0"/>
              </a:rPr>
              <a:t> </a:t>
            </a:r>
            <a:r>
              <a:rPr lang="en-US" sz="4800" dirty="0" err="1" smtClean="0">
                <a:latin typeface="Calibri" panose="020F0502020204030204" pitchFamily="34" charset="0"/>
                <a:ea typeface="Calibri" panose="020F0502020204030204" pitchFamily="34" charset="0"/>
                <a:cs typeface="Calibri" panose="020F0502020204030204" pitchFamily="34" charset="0"/>
              </a:rPr>
              <a:t>eso</a:t>
            </a:r>
            <a:r>
              <a:rPr lang="en-US" sz="4800" dirty="0" smtClean="0">
                <a:latin typeface="Calibri" panose="020F0502020204030204" pitchFamily="34" charset="0"/>
                <a:ea typeface="Calibri" panose="020F0502020204030204" pitchFamily="34" charset="0"/>
                <a:cs typeface="Calibri" panose="020F0502020204030204" pitchFamily="34" charset="0"/>
              </a:rPr>
              <a:t> </a:t>
            </a:r>
            <a:br>
              <a:rPr lang="en-US" sz="4800" dirty="0" smtClean="0">
                <a:latin typeface="Calibri" panose="020F0502020204030204" pitchFamily="34" charset="0"/>
                <a:ea typeface="Calibri" panose="020F0502020204030204" pitchFamily="34" charset="0"/>
                <a:cs typeface="Calibri" panose="020F0502020204030204" pitchFamily="34" charset="0"/>
              </a:rPr>
            </a:br>
            <a:r>
              <a:rPr lang="en-US" sz="4800" dirty="0" smtClean="0">
                <a:latin typeface="Calibri" panose="020F0502020204030204" pitchFamily="34" charset="0"/>
                <a:ea typeface="Calibri" panose="020F0502020204030204" pitchFamily="34" charset="0"/>
                <a:cs typeface="Calibri" panose="020F0502020204030204" pitchFamily="34" charset="0"/>
              </a:rPr>
              <a:t>les </a:t>
            </a:r>
            <a:r>
              <a:rPr lang="en-US" sz="4800" dirty="0" err="1" smtClean="0">
                <a:latin typeface="Calibri" panose="020F0502020204030204" pitchFamily="34" charset="0"/>
                <a:ea typeface="Calibri" panose="020F0502020204030204" pitchFamily="34" charset="0"/>
                <a:cs typeface="Calibri" panose="020F0502020204030204" pitchFamily="34" charset="0"/>
              </a:rPr>
              <a:t>digo</a:t>
            </a:r>
            <a:r>
              <a:rPr lang="en-US" sz="4800" dirty="0" smtClean="0">
                <a:latin typeface="Calibri" panose="020F0502020204030204" pitchFamily="34" charset="0"/>
                <a:ea typeface="Calibri" panose="020F0502020204030204" pitchFamily="34" charset="0"/>
                <a:cs typeface="Calibri" panose="020F0502020204030204" pitchFamily="34" charset="0"/>
              </a:rPr>
              <a:t>”</a:t>
            </a:r>
            <a:r>
              <a:rPr lang="en-US" sz="4800" dirty="0" smtClean="0">
                <a:latin typeface="Calibri" panose="020F0502020204030204" pitchFamily="34" charset="0"/>
                <a:cs typeface="Calibri" panose="020F0502020204030204" pitchFamily="34" charset="0"/>
              </a:rPr>
              <a:t> </a:t>
            </a:r>
            <a:endParaRPr lang="en-US" sz="4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65088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EF5531C-4CF3-6704-F4B6-CC27FDA0E113}"/>
              </a:ext>
            </a:extLst>
          </p:cNvPr>
          <p:cNvSpPr>
            <a:spLocks noGrp="1"/>
          </p:cNvSpPr>
          <p:nvPr>
            <p:ph idx="1"/>
          </p:nvPr>
        </p:nvSpPr>
        <p:spPr>
          <a:xfrm>
            <a:off x="0" y="382386"/>
            <a:ext cx="4572001" cy="4871258"/>
          </a:xfrm>
        </p:spPr>
        <p:txBody>
          <a:bodyPr anchor="ctr">
            <a:normAutofit fontScale="55000" lnSpcReduction="20000"/>
          </a:bodyPr>
          <a:lstStyle/>
          <a:p>
            <a:pPr marL="0" indent="0" algn="ctr">
              <a:buNone/>
            </a:pPr>
            <a:r>
              <a:rPr lang="en-US" sz="4800" dirty="0"/>
              <a:t>25 “For this reason I say to you, do not be worried about your life, as to what you will eat or what you will drink; nor for your body, as to what you will put on. Is not life more than food, and the body more than clothing? 26 Look at the birds of the air, that they do not sow, nor reap nor gather into barns, and yet your heavenly Father feeds them. Are you not worth much more than they? </a:t>
            </a:r>
          </a:p>
        </p:txBody>
      </p:sp>
      <p:sp>
        <p:nvSpPr>
          <p:cNvPr id="4" name="Content Placeholder 2">
            <a:extLst>
              <a:ext uri="{FF2B5EF4-FFF2-40B4-BE49-F238E27FC236}">
                <a16:creationId xmlns:a16="http://schemas.microsoft.com/office/drawing/2014/main" xmlns="" id="{151F4772-B494-7A06-77DF-F1F15E1238FD}"/>
              </a:ext>
            </a:extLst>
          </p:cNvPr>
          <p:cNvSpPr txBox="1">
            <a:spLocks/>
          </p:cNvSpPr>
          <p:nvPr/>
        </p:nvSpPr>
        <p:spPr>
          <a:xfrm>
            <a:off x="4571999" y="718703"/>
            <a:ext cx="4572001" cy="4198623"/>
          </a:xfrm>
          <a:prstGeom prst="rect">
            <a:avLst/>
          </a:prstGeom>
        </p:spPr>
        <p:txBody>
          <a:bodyPr vert="horz" lIns="91440" tIns="45720" rIns="91440" bIns="45720" rtlCol="0" anchor="ctr">
            <a:normAutofit fontScale="55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4800" dirty="0"/>
              <a:t>25 </a:t>
            </a:r>
            <a:r>
              <a:rPr lang="en-US" sz="4800" dirty="0" smtClean="0"/>
              <a:t>“</a:t>
            </a:r>
            <a:r>
              <a:rPr lang="es-ES" sz="4800" dirty="0"/>
              <a:t>Por eso les digo, no se preocupen por su vida, qué comerán o qué beberán; ni por su cuerpo, qué vestirán. ¿No es la vida más que el alimento y el cuerpo más que la ropa? </a:t>
            </a:r>
            <a:r>
              <a:rPr lang="es-ES" sz="4800" dirty="0" smtClean="0"/>
              <a:t>26</a:t>
            </a:r>
            <a:r>
              <a:rPr lang="es-ES" sz="4800" dirty="0"/>
              <a:t>  Miren las aves del cielo, que no siembran, ni siegan, ni recogen en graneros, y sin embargo, el Padre celestial las alimenta. ¿No son ustedes de mucho más valor que ellas? </a:t>
            </a:r>
            <a:endParaRPr lang="en-US" sz="4800" dirty="0"/>
          </a:p>
        </p:txBody>
      </p:sp>
    </p:spTree>
    <p:extLst>
      <p:ext uri="{BB962C8B-B14F-4D97-AF65-F5344CB8AC3E}">
        <p14:creationId xmlns:p14="http://schemas.microsoft.com/office/powerpoint/2010/main" val="125727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EF5531C-4CF3-6704-F4B6-CC27FDA0E113}"/>
              </a:ext>
            </a:extLst>
          </p:cNvPr>
          <p:cNvSpPr>
            <a:spLocks noGrp="1"/>
          </p:cNvSpPr>
          <p:nvPr>
            <p:ph idx="1"/>
          </p:nvPr>
        </p:nvSpPr>
        <p:spPr>
          <a:xfrm>
            <a:off x="0" y="754293"/>
            <a:ext cx="4572001" cy="4206414"/>
          </a:xfrm>
        </p:spPr>
        <p:txBody>
          <a:bodyPr anchor="ctr">
            <a:normAutofit fontScale="62500" lnSpcReduction="20000"/>
          </a:bodyPr>
          <a:lstStyle/>
          <a:p>
            <a:pPr marL="0" indent="0" algn="ctr">
              <a:buNone/>
            </a:pPr>
            <a:r>
              <a:rPr lang="en-US" sz="4800" dirty="0"/>
              <a:t>27 And who of you by being worried can add a single hour to his life? 28 And why are you worried about clothing? Observe how the lilies of the field grow; they do not toil nor do they spin, 29 yet I say to you that not even Solomon in all his glory clothed himself like one of these. </a:t>
            </a:r>
          </a:p>
        </p:txBody>
      </p:sp>
      <p:sp>
        <p:nvSpPr>
          <p:cNvPr id="4" name="Content Placeholder 2">
            <a:extLst>
              <a:ext uri="{FF2B5EF4-FFF2-40B4-BE49-F238E27FC236}">
                <a16:creationId xmlns:a16="http://schemas.microsoft.com/office/drawing/2014/main" xmlns="" id="{277FBD45-4EF8-74CA-45C6-11A714D1CCF5}"/>
              </a:ext>
            </a:extLst>
          </p:cNvPr>
          <p:cNvSpPr txBox="1">
            <a:spLocks/>
          </p:cNvSpPr>
          <p:nvPr/>
        </p:nvSpPr>
        <p:spPr>
          <a:xfrm>
            <a:off x="4571999" y="754293"/>
            <a:ext cx="4572001" cy="4206414"/>
          </a:xfrm>
          <a:prstGeom prst="rect">
            <a:avLst/>
          </a:prstGeom>
        </p:spPr>
        <p:txBody>
          <a:bodyPr vert="horz" lIns="91440" tIns="45720" rIns="91440" bIns="45720" rtlCol="0" anchor="ctr">
            <a:normAutofit fontScale="6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4800" dirty="0"/>
              <a:t>27 </a:t>
            </a:r>
            <a:r>
              <a:rPr lang="es-ES" sz="4800" dirty="0"/>
              <a:t>¿Quién de ustedes, por ansioso que esté, puede añadir una hora al curso de su </a:t>
            </a:r>
            <a:r>
              <a:rPr lang="es-ES" sz="4800" dirty="0" smtClean="0"/>
              <a:t>vida? 28</a:t>
            </a:r>
            <a:r>
              <a:rPr lang="es-ES" sz="4800" dirty="0"/>
              <a:t>  Y por la ropa, ¿por qué se preocupan? Observen cómo crecen los lirios del campo; no trabajan, ni hilan. </a:t>
            </a:r>
            <a:r>
              <a:rPr lang="es-ES" sz="4800" dirty="0" smtClean="0"/>
              <a:t>29</a:t>
            </a:r>
            <a:r>
              <a:rPr lang="es-ES" sz="4800" dirty="0"/>
              <a:t>  Pero les digo que ni Salomón en toda su gloria se vistió como uno de ellos. </a:t>
            </a:r>
            <a:r>
              <a:rPr lang="en-US" sz="4800" dirty="0"/>
              <a:t> </a:t>
            </a:r>
          </a:p>
        </p:txBody>
      </p:sp>
    </p:spTree>
    <p:extLst>
      <p:ext uri="{BB962C8B-B14F-4D97-AF65-F5344CB8AC3E}">
        <p14:creationId xmlns:p14="http://schemas.microsoft.com/office/powerpoint/2010/main" val="3800161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EF5531C-4CF3-6704-F4B6-CC27FDA0E113}"/>
              </a:ext>
            </a:extLst>
          </p:cNvPr>
          <p:cNvSpPr>
            <a:spLocks noGrp="1"/>
          </p:cNvSpPr>
          <p:nvPr>
            <p:ph idx="1"/>
          </p:nvPr>
        </p:nvSpPr>
        <p:spPr>
          <a:xfrm>
            <a:off x="0" y="754293"/>
            <a:ext cx="4572001" cy="4206414"/>
          </a:xfrm>
        </p:spPr>
        <p:txBody>
          <a:bodyPr anchor="ctr">
            <a:normAutofit fontScale="62500" lnSpcReduction="20000"/>
          </a:bodyPr>
          <a:lstStyle/>
          <a:p>
            <a:pPr marL="0" indent="0" algn="ctr">
              <a:buNone/>
            </a:pPr>
            <a:r>
              <a:rPr lang="en-US" sz="4800" dirty="0"/>
              <a:t>30 But if God so clothes the grass of the field, which is alive today and tomorrow is thrown into the furnace, will He not much more clothe you? You of little faith! 31 Do not worry then, saying, ‘What will we eat?’ or ‘What will we drink?’ or ‘What will we wear for clothing?’ </a:t>
            </a:r>
          </a:p>
        </p:txBody>
      </p:sp>
      <p:sp>
        <p:nvSpPr>
          <p:cNvPr id="4" name="Content Placeholder 2">
            <a:extLst>
              <a:ext uri="{FF2B5EF4-FFF2-40B4-BE49-F238E27FC236}">
                <a16:creationId xmlns:a16="http://schemas.microsoft.com/office/drawing/2014/main" xmlns="" id="{434DA408-4FA0-3D3F-C9F3-75D9CD50AF80}"/>
              </a:ext>
            </a:extLst>
          </p:cNvPr>
          <p:cNvSpPr txBox="1">
            <a:spLocks/>
          </p:cNvSpPr>
          <p:nvPr/>
        </p:nvSpPr>
        <p:spPr>
          <a:xfrm>
            <a:off x="4572000" y="754293"/>
            <a:ext cx="4572001" cy="4206414"/>
          </a:xfrm>
          <a:prstGeom prst="rect">
            <a:avLst/>
          </a:prstGeom>
        </p:spPr>
        <p:txBody>
          <a:bodyPr vert="horz" lIns="91440" tIns="45720" rIns="91440" bIns="45720" rtlCol="0" anchor="ctr">
            <a:normAutofit fontScale="6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4800" dirty="0"/>
              <a:t>30 </a:t>
            </a:r>
            <a:r>
              <a:rPr lang="es-ES" sz="4800" dirty="0"/>
              <a:t>Y si Dios así viste la hierba del campo, que hoy es y mañana es echada al horno, ¿no hará Él mucho más por ustedes, hombres de poca fe? </a:t>
            </a:r>
            <a:r>
              <a:rPr lang="es-ES" sz="4800" dirty="0" smtClean="0"/>
              <a:t>31</a:t>
            </a:r>
            <a:r>
              <a:rPr lang="es-ES" sz="4800" dirty="0"/>
              <a:t>  Por tanto, no se preocupen, diciendo: “¿Qué comeremos?” o “¿qué beberemos?” o “¿con qué nos vestiremos?”. </a:t>
            </a:r>
            <a:endParaRPr lang="en-US" sz="4800" dirty="0"/>
          </a:p>
        </p:txBody>
      </p:sp>
    </p:spTree>
    <p:extLst>
      <p:ext uri="{BB962C8B-B14F-4D97-AF65-F5344CB8AC3E}">
        <p14:creationId xmlns:p14="http://schemas.microsoft.com/office/powerpoint/2010/main" val="3014481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EF5531C-4CF3-6704-F4B6-CC27FDA0E113}"/>
              </a:ext>
            </a:extLst>
          </p:cNvPr>
          <p:cNvSpPr>
            <a:spLocks noGrp="1"/>
          </p:cNvSpPr>
          <p:nvPr>
            <p:ph idx="1"/>
          </p:nvPr>
        </p:nvSpPr>
        <p:spPr>
          <a:xfrm>
            <a:off x="0" y="754293"/>
            <a:ext cx="4572001" cy="4515976"/>
          </a:xfrm>
        </p:spPr>
        <p:txBody>
          <a:bodyPr anchor="ctr">
            <a:normAutofit fontScale="62500" lnSpcReduction="20000"/>
          </a:bodyPr>
          <a:lstStyle/>
          <a:p>
            <a:pPr marL="0" indent="0" algn="ctr">
              <a:buNone/>
            </a:pPr>
            <a:r>
              <a:rPr lang="en-US" sz="4800" dirty="0"/>
              <a:t>32 For the Gentiles eagerly seek all these things; for your heavenly Father knows that you need all these things. 33 But seek first His kingdom and His righteousness, and all these things will be added to you. 34 “So do not worry about tomorrow; for tomorrow will care for itself. Each day has enough trouble of its own.</a:t>
            </a:r>
          </a:p>
        </p:txBody>
      </p:sp>
      <p:sp>
        <p:nvSpPr>
          <p:cNvPr id="4" name="Content Placeholder 2">
            <a:extLst>
              <a:ext uri="{FF2B5EF4-FFF2-40B4-BE49-F238E27FC236}">
                <a16:creationId xmlns:a16="http://schemas.microsoft.com/office/drawing/2014/main" xmlns="" id="{C0CDF553-2D28-E061-4024-DBDC8D9DC8EC}"/>
              </a:ext>
            </a:extLst>
          </p:cNvPr>
          <p:cNvSpPr txBox="1">
            <a:spLocks/>
          </p:cNvSpPr>
          <p:nvPr/>
        </p:nvSpPr>
        <p:spPr>
          <a:xfrm>
            <a:off x="4571999" y="484027"/>
            <a:ext cx="4572001" cy="4960707"/>
          </a:xfrm>
          <a:prstGeom prst="rect">
            <a:avLst/>
          </a:prstGeom>
        </p:spPr>
        <p:txBody>
          <a:bodyPr vert="horz" lIns="91440" tIns="45720" rIns="91440" bIns="45720" rtlCol="0" anchor="ctr">
            <a:normAutofit fontScale="6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4800" dirty="0"/>
              <a:t>32 </a:t>
            </a:r>
            <a:r>
              <a:rPr lang="es-ES" sz="4800" dirty="0"/>
              <a:t>Porque los gentiles buscan ansiosamente todas estas cosas; que el Padre celestial sabe que ustedes necesitan todas estas cosas. </a:t>
            </a:r>
            <a:r>
              <a:rPr lang="es-ES" sz="4800" dirty="0" smtClean="0"/>
              <a:t>33</a:t>
            </a:r>
            <a:r>
              <a:rPr lang="es-ES" sz="4800" dirty="0"/>
              <a:t>  Pero busquen primero Su reino y Su justicia, y todas estas cosas les serán añadidas. </a:t>
            </a:r>
            <a:r>
              <a:rPr lang="es-ES" sz="4800" dirty="0" smtClean="0"/>
              <a:t>34</a:t>
            </a:r>
            <a:r>
              <a:rPr lang="es-ES" sz="4800" dirty="0"/>
              <a:t>  Por tanto, no se preocupen por el día de mañana; porque el día de mañana se cuidará de sí mismo. Bástenle a cada día sus propios problemas. </a:t>
            </a:r>
            <a:endParaRPr lang="en-US" sz="4800" dirty="0"/>
          </a:p>
        </p:txBody>
      </p:sp>
    </p:spTree>
    <p:extLst>
      <p:ext uri="{BB962C8B-B14F-4D97-AF65-F5344CB8AC3E}">
        <p14:creationId xmlns:p14="http://schemas.microsoft.com/office/powerpoint/2010/main" val="2230393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94</TotalTime>
  <Words>879</Words>
  <Application>Microsoft Office PowerPoint</Application>
  <PresentationFormat>On-screen Show (16:10)</PresentationFormat>
  <Paragraphs>91</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PowerPoint Presentation</vt:lpstr>
      <vt:lpstr>PowerPoint Presentation</vt:lpstr>
      <vt:lpstr>Anxiety and the Kingdom of God</vt:lpstr>
      <vt:lpstr>Our anxieties can stem from 3 different places</vt:lpstr>
      <vt:lpstr>PowerPoint Presentation</vt:lpstr>
      <vt:lpstr>PowerPoint Presentation</vt:lpstr>
      <vt:lpstr>PowerPoint Presentation</vt:lpstr>
      <vt:lpstr>PowerPoint Presentation</vt:lpstr>
      <vt:lpstr>PowerPoint Presentation</vt:lpstr>
      <vt:lpstr>“For this reason I say to you”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“For this reason I say to you”</vt:lpstr>
      <vt:lpstr>“For this reason I say to you”</vt:lpstr>
      <vt:lpstr>Fighting anxiety with the Kingdom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Sanchez</dc:creator>
  <cp:lastModifiedBy>Esther Eubanks</cp:lastModifiedBy>
  <cp:revision>11</cp:revision>
  <dcterms:created xsi:type="dcterms:W3CDTF">2023-09-10T18:41:01Z</dcterms:created>
  <dcterms:modified xsi:type="dcterms:W3CDTF">2023-09-10T20:23:37Z</dcterms:modified>
</cp:coreProperties>
</file>