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59" r:id="rId6"/>
    <p:sldId id="270" r:id="rId7"/>
    <p:sldId id="262" r:id="rId8"/>
    <p:sldId id="263" r:id="rId9"/>
    <p:sldId id="264" r:id="rId10"/>
    <p:sldId id="269" r:id="rId11"/>
    <p:sldId id="271" r:id="rId12"/>
    <p:sldId id="274" r:id="rId13"/>
    <p:sldId id="272" r:id="rId14"/>
    <p:sldId id="278" r:id="rId15"/>
    <p:sldId id="275" r:id="rId16"/>
    <p:sldId id="279" r:id="rId17"/>
    <p:sldId id="280" r:id="rId18"/>
    <p:sldId id="276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EBEB81-F451-478B-A91F-E1B3E4FD64D3}" v="346" dt="2023-09-15T22:34:17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611" autoAdjust="0"/>
  </p:normalViewPr>
  <p:slideViewPr>
    <p:cSldViewPr snapToGrid="0">
      <p:cViewPr varScale="1">
        <p:scale>
          <a:sx n="89" d="100"/>
          <a:sy n="89" d="100"/>
        </p:scale>
        <p:origin x="917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well Hall" userId="66b35e4e4ecfbaf8" providerId="LiveId" clId="{3558E96A-7E20-4148-A3CF-FC3DF1FC1A5F}"/>
    <pc:docChg chg="undo custSel addSld delSld modSld">
      <pc:chgData name="Sewell Hall" userId="66b35e4e4ecfbaf8" providerId="LiveId" clId="{3558E96A-7E20-4148-A3CF-FC3DF1FC1A5F}" dt="2023-08-05T22:11:58.971" v="504" actId="20577"/>
      <pc:docMkLst>
        <pc:docMk/>
      </pc:docMkLst>
      <pc:sldChg chg="modSp mod">
        <pc:chgData name="Sewell Hall" userId="66b35e4e4ecfbaf8" providerId="LiveId" clId="{3558E96A-7E20-4148-A3CF-FC3DF1FC1A5F}" dt="2023-08-05T20:40:06.953" v="0" actId="1076"/>
        <pc:sldMkLst>
          <pc:docMk/>
          <pc:sldMk cId="4065515124" sldId="258"/>
        </pc:sldMkLst>
        <pc:spChg chg="mod">
          <ac:chgData name="Sewell Hall" userId="66b35e4e4ecfbaf8" providerId="LiveId" clId="{3558E96A-7E20-4148-A3CF-FC3DF1FC1A5F}" dt="2023-08-05T20:40:06.953" v="0" actId="1076"/>
          <ac:spMkLst>
            <pc:docMk/>
            <pc:sldMk cId="4065515124" sldId="258"/>
            <ac:spMk id="2" creationId="{622717FD-8B80-1871-6170-974AD677A4D5}"/>
          </ac:spMkLst>
        </pc:spChg>
      </pc:sldChg>
      <pc:sldChg chg="modSp">
        <pc:chgData name="Sewell Hall" userId="66b35e4e4ecfbaf8" providerId="LiveId" clId="{3558E96A-7E20-4148-A3CF-FC3DF1FC1A5F}" dt="2023-08-05T21:09:03.119" v="8" actId="20577"/>
        <pc:sldMkLst>
          <pc:docMk/>
          <pc:sldMk cId="560802951" sldId="269"/>
        </pc:sldMkLst>
        <pc:spChg chg="mod">
          <ac:chgData name="Sewell Hall" userId="66b35e4e4ecfbaf8" providerId="LiveId" clId="{3558E96A-7E20-4148-A3CF-FC3DF1FC1A5F}" dt="2023-08-05T21:09:03.119" v="8" actId="20577"/>
          <ac:spMkLst>
            <pc:docMk/>
            <pc:sldMk cId="560802951" sldId="269"/>
            <ac:spMk id="5" creationId="{6B445D4A-8A18-A7E2-D32B-661158AB5D27}"/>
          </ac:spMkLst>
        </pc:spChg>
      </pc:sldChg>
      <pc:sldChg chg="addSp modSp mod modClrScheme chgLayout">
        <pc:chgData name="Sewell Hall" userId="66b35e4e4ecfbaf8" providerId="LiveId" clId="{3558E96A-7E20-4148-A3CF-FC3DF1FC1A5F}" dt="2023-08-05T21:42:40.521" v="12" actId="700"/>
        <pc:sldMkLst>
          <pc:docMk/>
          <pc:sldMk cId="4200644886" sldId="275"/>
        </pc:sldMkLst>
        <pc:spChg chg="mod ord">
          <ac:chgData name="Sewell Hall" userId="66b35e4e4ecfbaf8" providerId="LiveId" clId="{3558E96A-7E20-4148-A3CF-FC3DF1FC1A5F}" dt="2023-08-05T21:42:40.521" v="12" actId="700"/>
          <ac:spMkLst>
            <pc:docMk/>
            <pc:sldMk cId="4200644886" sldId="275"/>
            <ac:spMk id="4" creationId="{5216E617-7E69-46EF-8279-FE0C1D9AF1BC}"/>
          </ac:spMkLst>
        </pc:spChg>
        <pc:spChg chg="add mod ord">
          <ac:chgData name="Sewell Hall" userId="66b35e4e4ecfbaf8" providerId="LiveId" clId="{3558E96A-7E20-4148-A3CF-FC3DF1FC1A5F}" dt="2023-08-05T21:42:40.521" v="12" actId="700"/>
          <ac:spMkLst>
            <pc:docMk/>
            <pc:sldMk cId="4200644886" sldId="275"/>
            <ac:spMk id="6" creationId="{E3D71D5F-DE49-AAED-2765-EA74570B08D0}"/>
          </ac:spMkLst>
        </pc:spChg>
      </pc:sldChg>
      <pc:sldChg chg="addSp modSp new del mod modClrScheme modAnim chgLayout">
        <pc:chgData name="Sewell Hall" userId="66b35e4e4ecfbaf8" providerId="LiveId" clId="{3558E96A-7E20-4148-A3CF-FC3DF1FC1A5F}" dt="2023-08-05T22:08:29.850" v="434" actId="47"/>
        <pc:sldMkLst>
          <pc:docMk/>
          <pc:sldMk cId="2028287526" sldId="277"/>
        </pc:sldMkLst>
        <pc:spChg chg="mod ord">
          <ac:chgData name="Sewell Hall" userId="66b35e4e4ecfbaf8" providerId="LiveId" clId="{3558E96A-7E20-4148-A3CF-FC3DF1FC1A5F}" dt="2023-08-05T21:50:32.482" v="139" actId="14100"/>
          <ac:spMkLst>
            <pc:docMk/>
            <pc:sldMk cId="2028287526" sldId="277"/>
            <ac:spMk id="2" creationId="{F3B92403-64A5-EE94-D5E5-32D27E5EDCD9}"/>
          </ac:spMkLst>
        </pc:spChg>
        <pc:spChg chg="add mod ord">
          <ac:chgData name="Sewell Hall" userId="66b35e4e4ecfbaf8" providerId="LiveId" clId="{3558E96A-7E20-4148-A3CF-FC3DF1FC1A5F}" dt="2023-08-05T21:50:45.323" v="140" actId="1076"/>
          <ac:spMkLst>
            <pc:docMk/>
            <pc:sldMk cId="2028287526" sldId="277"/>
            <ac:spMk id="3" creationId="{C717BEE4-7D81-31EC-45F6-BED3A11D3665}"/>
          </ac:spMkLst>
        </pc:spChg>
        <pc:spChg chg="add mod">
          <ac:chgData name="Sewell Hall" userId="66b35e4e4ecfbaf8" providerId="LiveId" clId="{3558E96A-7E20-4148-A3CF-FC3DF1FC1A5F}" dt="2023-08-05T21:49:56.583" v="87"/>
          <ac:spMkLst>
            <pc:docMk/>
            <pc:sldMk cId="2028287526" sldId="277"/>
            <ac:spMk id="4" creationId="{3F64C7C6-D840-6B44-D746-C0E87CEAB149}"/>
          </ac:spMkLst>
        </pc:spChg>
      </pc:sldChg>
      <pc:sldChg chg="addSp delSp modSp add mod delAnim modAnim">
        <pc:chgData name="Sewell Hall" userId="66b35e4e4ecfbaf8" providerId="LiveId" clId="{3558E96A-7E20-4148-A3CF-FC3DF1FC1A5F}" dt="2023-08-05T22:11:58.971" v="504" actId="20577"/>
        <pc:sldMkLst>
          <pc:docMk/>
          <pc:sldMk cId="2505781197" sldId="278"/>
        </pc:sldMkLst>
        <pc:spChg chg="add mod">
          <ac:chgData name="Sewell Hall" userId="66b35e4e4ecfbaf8" providerId="LiveId" clId="{3558E96A-7E20-4148-A3CF-FC3DF1FC1A5F}" dt="2023-08-05T21:54:22.247" v="170" actId="20577"/>
          <ac:spMkLst>
            <pc:docMk/>
            <pc:sldMk cId="2505781197" sldId="278"/>
            <ac:spMk id="2" creationId="{D175C642-2D14-B82F-6B70-3FB31CB88225}"/>
          </ac:spMkLst>
        </pc:spChg>
        <pc:spChg chg="add mod">
          <ac:chgData name="Sewell Hall" userId="66b35e4e4ecfbaf8" providerId="LiveId" clId="{3558E96A-7E20-4148-A3CF-FC3DF1FC1A5F}" dt="2023-08-05T21:58:13.127" v="244" actId="1035"/>
          <ac:spMkLst>
            <pc:docMk/>
            <pc:sldMk cId="2505781197" sldId="278"/>
            <ac:spMk id="3" creationId="{D9A3B21C-747C-59C9-CAFA-AFF58D81D19E}"/>
          </ac:spMkLst>
        </pc:spChg>
        <pc:spChg chg="add mod">
          <ac:chgData name="Sewell Hall" userId="66b35e4e4ecfbaf8" providerId="LiveId" clId="{3558E96A-7E20-4148-A3CF-FC3DF1FC1A5F}" dt="2023-08-05T21:56:40.281" v="213" actId="20577"/>
          <ac:spMkLst>
            <pc:docMk/>
            <pc:sldMk cId="2505781197" sldId="278"/>
            <ac:spMk id="6" creationId="{B4C9C0C2-D72E-62AF-1ED3-23CB30AF68F8}"/>
          </ac:spMkLst>
        </pc:spChg>
        <pc:spChg chg="add del mod">
          <ac:chgData name="Sewell Hall" userId="66b35e4e4ecfbaf8" providerId="LiveId" clId="{3558E96A-7E20-4148-A3CF-FC3DF1FC1A5F}" dt="2023-08-05T21:57:58.230" v="234" actId="478"/>
          <ac:spMkLst>
            <pc:docMk/>
            <pc:sldMk cId="2505781197" sldId="278"/>
            <ac:spMk id="7" creationId="{B84BB46D-5E95-2374-E160-673C19DED0D1}"/>
          </ac:spMkLst>
        </pc:spChg>
        <pc:spChg chg="del mod">
          <ac:chgData name="Sewell Hall" userId="66b35e4e4ecfbaf8" providerId="LiveId" clId="{3558E96A-7E20-4148-A3CF-FC3DF1FC1A5F}" dt="2023-08-05T21:52:43.096" v="145"/>
          <ac:spMkLst>
            <pc:docMk/>
            <pc:sldMk cId="2505781197" sldId="278"/>
            <ac:spMk id="9" creationId="{2D80160E-E9A2-2903-C33B-3B6A9A81D734}"/>
          </ac:spMkLst>
        </pc:spChg>
        <pc:spChg chg="add mod">
          <ac:chgData name="Sewell Hall" userId="66b35e4e4ecfbaf8" providerId="LiveId" clId="{3558E96A-7E20-4148-A3CF-FC3DF1FC1A5F}" dt="2023-08-05T21:57:36.590" v="232" actId="20577"/>
          <ac:spMkLst>
            <pc:docMk/>
            <pc:sldMk cId="2505781197" sldId="278"/>
            <ac:spMk id="10" creationId="{DFCA8EA3-3866-E7F7-7E1E-6BEB62FACE62}"/>
          </ac:spMkLst>
        </pc:spChg>
        <pc:spChg chg="add mod">
          <ac:chgData name="Sewell Hall" userId="66b35e4e4ecfbaf8" providerId="LiveId" clId="{3558E96A-7E20-4148-A3CF-FC3DF1FC1A5F}" dt="2023-08-05T22:09:39.020" v="477" actId="20577"/>
          <ac:spMkLst>
            <pc:docMk/>
            <pc:sldMk cId="2505781197" sldId="278"/>
            <ac:spMk id="11" creationId="{3461CEE5-FCAA-51B7-4F99-8914166E116E}"/>
          </ac:spMkLst>
        </pc:spChg>
        <pc:spChg chg="add mod">
          <ac:chgData name="Sewell Hall" userId="66b35e4e4ecfbaf8" providerId="LiveId" clId="{3558E96A-7E20-4148-A3CF-FC3DF1FC1A5F}" dt="2023-08-05T22:11:58.971" v="504" actId="20577"/>
          <ac:spMkLst>
            <pc:docMk/>
            <pc:sldMk cId="2505781197" sldId="278"/>
            <ac:spMk id="12" creationId="{58681761-17D6-2DEC-E373-D35BA1D9DD2D}"/>
          </ac:spMkLst>
        </pc:spChg>
        <pc:spChg chg="del">
          <ac:chgData name="Sewell Hall" userId="66b35e4e4ecfbaf8" providerId="LiveId" clId="{3558E96A-7E20-4148-A3CF-FC3DF1FC1A5F}" dt="2023-08-05T21:52:43.096" v="143" actId="478"/>
          <ac:spMkLst>
            <pc:docMk/>
            <pc:sldMk cId="2505781197" sldId="278"/>
            <ac:spMk id="14" creationId="{3D27F9C4-DBF6-8469-0EC9-72C8CDF00F7C}"/>
          </ac:spMkLst>
        </pc:spChg>
        <pc:spChg chg="add mod">
          <ac:chgData name="Sewell Hall" userId="66b35e4e4ecfbaf8" providerId="LiveId" clId="{3558E96A-7E20-4148-A3CF-FC3DF1FC1A5F}" dt="2023-08-05T22:08:11.139" v="433" actId="1076"/>
          <ac:spMkLst>
            <pc:docMk/>
            <pc:sldMk cId="2505781197" sldId="278"/>
            <ac:spMk id="15" creationId="{44E084D7-9F4F-3615-3317-BD112E3D00DE}"/>
          </ac:spMkLst>
        </pc:spChg>
        <pc:cxnChg chg="del">
          <ac:chgData name="Sewell Hall" userId="66b35e4e4ecfbaf8" providerId="LiveId" clId="{3558E96A-7E20-4148-A3CF-FC3DF1FC1A5F}" dt="2023-08-05T21:52:47.915" v="146" actId="478"/>
          <ac:cxnSpMkLst>
            <pc:docMk/>
            <pc:sldMk cId="2505781197" sldId="278"/>
            <ac:cxnSpMk id="13" creationId="{0A9ACEFB-FB38-4C6E-87AC-140FD1CBBE0C}"/>
          </ac:cxnSpMkLst>
        </pc:cxnChg>
      </pc:sldChg>
    </pc:docChg>
  </pc:docChgLst>
  <pc:docChgLst>
    <pc:chgData name="Sewell Hall" userId="66b35e4e4ecfbaf8" providerId="LiveId" clId="{DEEBEB81-F451-478B-A91F-E1B3E4FD64D3}"/>
    <pc:docChg chg="undo custSel addSld modSld sldOrd">
      <pc:chgData name="Sewell Hall" userId="66b35e4e4ecfbaf8" providerId="LiveId" clId="{DEEBEB81-F451-478B-A91F-E1B3E4FD64D3}" dt="2023-09-15T22:34:17.216" v="768" actId="313"/>
      <pc:docMkLst>
        <pc:docMk/>
      </pc:docMkLst>
      <pc:sldChg chg="addSp delSp modSp mod modAnim">
        <pc:chgData name="Sewell Hall" userId="66b35e4e4ecfbaf8" providerId="LiveId" clId="{DEEBEB81-F451-478B-A91F-E1B3E4FD64D3}" dt="2023-09-13T00:35:36.216" v="96" actId="1036"/>
        <pc:sldMkLst>
          <pc:docMk/>
          <pc:sldMk cId="2407329349" sldId="259"/>
        </pc:sldMkLst>
        <pc:spChg chg="mod">
          <ac:chgData name="Sewell Hall" userId="66b35e4e4ecfbaf8" providerId="LiveId" clId="{DEEBEB81-F451-478B-A91F-E1B3E4FD64D3}" dt="2023-09-13T00:33:33.201" v="87" actId="1076"/>
          <ac:spMkLst>
            <pc:docMk/>
            <pc:sldMk cId="2407329349" sldId="259"/>
            <ac:spMk id="3" creationId="{FD32AF19-7941-F235-AC0F-4AF49DA3D090}"/>
          </ac:spMkLst>
        </pc:spChg>
        <pc:spChg chg="add del mod">
          <ac:chgData name="Sewell Hall" userId="66b35e4e4ecfbaf8" providerId="LiveId" clId="{DEEBEB81-F451-478B-A91F-E1B3E4FD64D3}" dt="2023-09-13T00:19:29.795" v="5" actId="478"/>
          <ac:spMkLst>
            <pc:docMk/>
            <pc:sldMk cId="2407329349" sldId="259"/>
            <ac:spMk id="4" creationId="{A99EB2B6-22EA-1799-DECB-A8F721E4A3EB}"/>
          </ac:spMkLst>
        </pc:spChg>
        <pc:spChg chg="add del mod">
          <ac:chgData name="Sewell Hall" userId="66b35e4e4ecfbaf8" providerId="LiveId" clId="{DEEBEB81-F451-478B-A91F-E1B3E4FD64D3}" dt="2023-09-13T00:19:29.795" v="7"/>
          <ac:spMkLst>
            <pc:docMk/>
            <pc:sldMk cId="2407329349" sldId="259"/>
            <ac:spMk id="5" creationId="{DBBE3BCB-E62F-71E1-5913-DC240C63B86E}"/>
          </ac:spMkLst>
        </pc:spChg>
        <pc:spChg chg="add del mod">
          <ac:chgData name="Sewell Hall" userId="66b35e4e4ecfbaf8" providerId="LiveId" clId="{DEEBEB81-F451-478B-A91F-E1B3E4FD64D3}" dt="2023-09-13T00:21:21.078" v="19" actId="478"/>
          <ac:spMkLst>
            <pc:docMk/>
            <pc:sldMk cId="2407329349" sldId="259"/>
            <ac:spMk id="6" creationId="{ACA1BC7E-823B-FE17-B819-A129C8773C94}"/>
          </ac:spMkLst>
        </pc:spChg>
        <pc:spChg chg="add mod">
          <ac:chgData name="Sewell Hall" userId="66b35e4e4ecfbaf8" providerId="LiveId" clId="{DEEBEB81-F451-478B-A91F-E1B3E4FD64D3}" dt="2023-09-13T00:35:36.216" v="96" actId="1036"/>
          <ac:spMkLst>
            <pc:docMk/>
            <pc:sldMk cId="2407329349" sldId="259"/>
            <ac:spMk id="7" creationId="{87D742EE-6DEA-4F7D-2EEB-96AC3B4DCCA1}"/>
          </ac:spMkLst>
        </pc:spChg>
        <pc:spChg chg="add mod">
          <ac:chgData name="Sewell Hall" userId="66b35e4e4ecfbaf8" providerId="LiveId" clId="{DEEBEB81-F451-478B-A91F-E1B3E4FD64D3}" dt="2023-09-13T00:22:14.003" v="22" actId="767"/>
          <ac:spMkLst>
            <pc:docMk/>
            <pc:sldMk cId="2407329349" sldId="259"/>
            <ac:spMk id="8" creationId="{7A4181CF-9347-39CE-8DD3-A440A1149BD8}"/>
          </ac:spMkLst>
        </pc:spChg>
      </pc:sldChg>
      <pc:sldChg chg="addSp modSp mod ord modAnim">
        <pc:chgData name="Sewell Hall" userId="66b35e4e4ecfbaf8" providerId="LiveId" clId="{DEEBEB81-F451-478B-A91F-E1B3E4FD64D3}" dt="2023-09-15T22:27:28.078" v="757" actId="20577"/>
        <pc:sldMkLst>
          <pc:docMk/>
          <pc:sldMk cId="4220556615" sldId="262"/>
        </pc:sldMkLst>
        <pc:spChg chg="add mod">
          <ac:chgData name="Sewell Hall" userId="66b35e4e4ecfbaf8" providerId="LiveId" clId="{DEEBEB81-F451-478B-A91F-E1B3E4FD64D3}" dt="2023-09-15T22:27:28.078" v="757" actId="20577"/>
          <ac:spMkLst>
            <pc:docMk/>
            <pc:sldMk cId="4220556615" sldId="262"/>
            <ac:spMk id="4" creationId="{125F0568-2579-F4CF-B9BA-29662A8AD70E}"/>
          </ac:spMkLst>
        </pc:spChg>
        <pc:spChg chg="mod">
          <ac:chgData name="Sewell Hall" userId="66b35e4e4ecfbaf8" providerId="LiveId" clId="{DEEBEB81-F451-478B-A91F-E1B3E4FD64D3}" dt="2023-09-14T14:30:35.274" v="307" actId="6549"/>
          <ac:spMkLst>
            <pc:docMk/>
            <pc:sldMk cId="4220556615" sldId="262"/>
            <ac:spMk id="8" creationId="{AE007290-6802-D594-9040-7431CA80249E}"/>
          </ac:spMkLst>
        </pc:spChg>
        <pc:spChg chg="mod">
          <ac:chgData name="Sewell Hall" userId="66b35e4e4ecfbaf8" providerId="LiveId" clId="{DEEBEB81-F451-478B-A91F-E1B3E4FD64D3}" dt="2023-09-14T14:40:34.930" v="406" actId="1036"/>
          <ac:spMkLst>
            <pc:docMk/>
            <pc:sldMk cId="4220556615" sldId="262"/>
            <ac:spMk id="29" creationId="{20ACBD1E-83F3-334A-6AE7-8B57BF4BCA92}"/>
          </ac:spMkLst>
        </pc:spChg>
        <pc:spChg chg="mod">
          <ac:chgData name="Sewell Hall" userId="66b35e4e4ecfbaf8" providerId="LiveId" clId="{DEEBEB81-F451-478B-A91F-E1B3E4FD64D3}" dt="2023-09-14T14:49:13.469" v="521" actId="1035"/>
          <ac:spMkLst>
            <pc:docMk/>
            <pc:sldMk cId="4220556615" sldId="262"/>
            <ac:spMk id="30" creationId="{61F76342-B4CD-EDD8-8365-858BE1DD7473}"/>
          </ac:spMkLst>
        </pc:spChg>
        <pc:spChg chg="mod">
          <ac:chgData name="Sewell Hall" userId="66b35e4e4ecfbaf8" providerId="LiveId" clId="{DEEBEB81-F451-478B-A91F-E1B3E4FD64D3}" dt="2023-09-14T14:40:46.033" v="421" actId="1035"/>
          <ac:spMkLst>
            <pc:docMk/>
            <pc:sldMk cId="4220556615" sldId="262"/>
            <ac:spMk id="31" creationId="{4BC55672-8BB3-CBAE-55F4-1CC09B64F001}"/>
          </ac:spMkLst>
        </pc:spChg>
        <pc:spChg chg="mod">
          <ac:chgData name="Sewell Hall" userId="66b35e4e4ecfbaf8" providerId="LiveId" clId="{DEEBEB81-F451-478B-A91F-E1B3E4FD64D3}" dt="2023-09-14T14:41:51.444" v="441" actId="1035"/>
          <ac:spMkLst>
            <pc:docMk/>
            <pc:sldMk cId="4220556615" sldId="262"/>
            <ac:spMk id="34" creationId="{646C0134-6E86-EE92-5349-0CB470AC827B}"/>
          </ac:spMkLst>
        </pc:spChg>
        <pc:cxnChg chg="mod">
          <ac:chgData name="Sewell Hall" userId="66b35e4e4ecfbaf8" providerId="LiveId" clId="{DEEBEB81-F451-478B-A91F-E1B3E4FD64D3}" dt="2023-09-14T14:39:07.945" v="365" actId="1076"/>
          <ac:cxnSpMkLst>
            <pc:docMk/>
            <pc:sldMk cId="4220556615" sldId="262"/>
            <ac:cxnSpMk id="12" creationId="{798B6FDC-7F25-8DD5-A0D9-959FEA86CE44}"/>
          </ac:cxnSpMkLst>
        </pc:cxnChg>
        <pc:cxnChg chg="mod">
          <ac:chgData name="Sewell Hall" userId="66b35e4e4ecfbaf8" providerId="LiveId" clId="{DEEBEB81-F451-478B-A91F-E1B3E4FD64D3}" dt="2023-09-14T14:39:46.664" v="371" actId="1037"/>
          <ac:cxnSpMkLst>
            <pc:docMk/>
            <pc:sldMk cId="4220556615" sldId="262"/>
            <ac:cxnSpMk id="23" creationId="{E5ADCB28-9142-34D6-9F70-D7666333AC03}"/>
          </ac:cxnSpMkLst>
        </pc:cxnChg>
        <pc:cxnChg chg="mod">
          <ac:chgData name="Sewell Hall" userId="66b35e4e4ecfbaf8" providerId="LiveId" clId="{DEEBEB81-F451-478B-A91F-E1B3E4FD64D3}" dt="2023-09-14T14:40:00.035" v="372" actId="1076"/>
          <ac:cxnSpMkLst>
            <pc:docMk/>
            <pc:sldMk cId="4220556615" sldId="262"/>
            <ac:cxnSpMk id="26" creationId="{64F9943E-B268-82DC-3279-D69D5714362A}"/>
          </ac:cxnSpMkLst>
        </pc:cxnChg>
        <pc:cxnChg chg="mod">
          <ac:chgData name="Sewell Hall" userId="66b35e4e4ecfbaf8" providerId="LiveId" clId="{DEEBEB81-F451-478B-A91F-E1B3E4FD64D3}" dt="2023-09-14T14:41:42.118" v="427" actId="1035"/>
          <ac:cxnSpMkLst>
            <pc:docMk/>
            <pc:sldMk cId="4220556615" sldId="262"/>
            <ac:cxnSpMk id="32" creationId="{22B0EEBF-5540-21AF-6168-93B7D457F4B1}"/>
          </ac:cxnSpMkLst>
        </pc:cxnChg>
      </pc:sldChg>
      <pc:sldChg chg="ord">
        <pc:chgData name="Sewell Hall" userId="66b35e4e4ecfbaf8" providerId="LiveId" clId="{DEEBEB81-F451-478B-A91F-E1B3E4FD64D3}" dt="2023-09-13T14:11:21.719" v="300"/>
        <pc:sldMkLst>
          <pc:docMk/>
          <pc:sldMk cId="890645311" sldId="263"/>
        </pc:sldMkLst>
      </pc:sldChg>
      <pc:sldChg chg="modSp mod">
        <pc:chgData name="Sewell Hall" userId="66b35e4e4ecfbaf8" providerId="LiveId" clId="{DEEBEB81-F451-478B-A91F-E1B3E4FD64D3}" dt="2023-09-13T00:47:57.280" v="109" actId="20577"/>
        <pc:sldMkLst>
          <pc:docMk/>
          <pc:sldMk cId="1828013330" sldId="264"/>
        </pc:sldMkLst>
        <pc:spChg chg="mod">
          <ac:chgData name="Sewell Hall" userId="66b35e4e4ecfbaf8" providerId="LiveId" clId="{DEEBEB81-F451-478B-A91F-E1B3E4FD64D3}" dt="2023-09-13T00:47:57.280" v="109" actId="20577"/>
          <ac:spMkLst>
            <pc:docMk/>
            <pc:sldMk cId="1828013330" sldId="264"/>
            <ac:spMk id="4" creationId="{1E3C4C0B-EEF8-761C-FE3F-73DB64F4D6BA}"/>
          </ac:spMkLst>
        </pc:spChg>
      </pc:sldChg>
      <pc:sldChg chg="modSp mod">
        <pc:chgData name="Sewell Hall" userId="66b35e4e4ecfbaf8" providerId="LiveId" clId="{DEEBEB81-F451-478B-A91F-E1B3E4FD64D3}" dt="2023-09-15T22:24:38.206" v="753" actId="113"/>
        <pc:sldMkLst>
          <pc:docMk/>
          <pc:sldMk cId="3069162192" sldId="268"/>
        </pc:sldMkLst>
        <pc:spChg chg="mod">
          <ac:chgData name="Sewell Hall" userId="66b35e4e4ecfbaf8" providerId="LiveId" clId="{DEEBEB81-F451-478B-A91F-E1B3E4FD64D3}" dt="2023-09-15T22:24:38.206" v="753" actId="113"/>
          <ac:spMkLst>
            <pc:docMk/>
            <pc:sldMk cId="3069162192" sldId="268"/>
            <ac:spMk id="4" creationId="{897BE3F9-E189-7548-E896-074DE441B9CB}"/>
          </ac:spMkLst>
        </pc:spChg>
      </pc:sldChg>
      <pc:sldChg chg="modSp">
        <pc:chgData name="Sewell Hall" userId="66b35e4e4ecfbaf8" providerId="LiveId" clId="{DEEBEB81-F451-478B-A91F-E1B3E4FD64D3}" dt="2023-09-15T22:30:52.857" v="760" actId="207"/>
        <pc:sldMkLst>
          <pc:docMk/>
          <pc:sldMk cId="560802951" sldId="269"/>
        </pc:sldMkLst>
        <pc:spChg chg="mod">
          <ac:chgData name="Sewell Hall" userId="66b35e4e4ecfbaf8" providerId="LiveId" clId="{DEEBEB81-F451-478B-A91F-E1B3E4FD64D3}" dt="2023-09-13T00:49:43.662" v="169" actId="20577"/>
          <ac:spMkLst>
            <pc:docMk/>
            <pc:sldMk cId="560802951" sldId="269"/>
            <ac:spMk id="5" creationId="{6B445D4A-8A18-A7E2-D32B-661158AB5D27}"/>
          </ac:spMkLst>
        </pc:spChg>
        <pc:spChg chg="mod">
          <ac:chgData name="Sewell Hall" userId="66b35e4e4ecfbaf8" providerId="LiveId" clId="{DEEBEB81-F451-478B-A91F-E1B3E4FD64D3}" dt="2023-09-15T22:30:52.857" v="760" actId="207"/>
          <ac:spMkLst>
            <pc:docMk/>
            <pc:sldMk cId="560802951" sldId="269"/>
            <ac:spMk id="8" creationId="{5D834164-09F1-33D5-823A-28F5AFB93CC7}"/>
          </ac:spMkLst>
        </pc:spChg>
      </pc:sldChg>
      <pc:sldChg chg="modSp mod">
        <pc:chgData name="Sewell Hall" userId="66b35e4e4ecfbaf8" providerId="LiveId" clId="{DEEBEB81-F451-478B-A91F-E1B3E4FD64D3}" dt="2023-09-15T22:25:48.877" v="754" actId="113"/>
        <pc:sldMkLst>
          <pc:docMk/>
          <pc:sldMk cId="175249075" sldId="270"/>
        </pc:sldMkLst>
        <pc:spChg chg="mod">
          <ac:chgData name="Sewell Hall" userId="66b35e4e4ecfbaf8" providerId="LiveId" clId="{DEEBEB81-F451-478B-A91F-E1B3E4FD64D3}" dt="2023-09-15T22:25:48.877" v="754" actId="113"/>
          <ac:spMkLst>
            <pc:docMk/>
            <pc:sldMk cId="175249075" sldId="270"/>
            <ac:spMk id="4" creationId="{76FA519E-20A8-57FA-957C-3E1663CFD8E0}"/>
          </ac:spMkLst>
        </pc:spChg>
      </pc:sldChg>
      <pc:sldChg chg="modSp mod">
        <pc:chgData name="Sewell Hall" userId="66b35e4e4ecfbaf8" providerId="LiveId" clId="{DEEBEB81-F451-478B-A91F-E1B3E4FD64D3}" dt="2023-09-13T00:53:56.334" v="181" actId="1035"/>
        <pc:sldMkLst>
          <pc:docMk/>
          <pc:sldMk cId="4200644886" sldId="275"/>
        </pc:sldMkLst>
        <pc:spChg chg="mod">
          <ac:chgData name="Sewell Hall" userId="66b35e4e4ecfbaf8" providerId="LiveId" clId="{DEEBEB81-F451-478B-A91F-E1B3E4FD64D3}" dt="2023-09-13T00:53:56.334" v="181" actId="1035"/>
          <ac:spMkLst>
            <pc:docMk/>
            <pc:sldMk cId="4200644886" sldId="275"/>
            <ac:spMk id="4" creationId="{5216E617-7E69-46EF-8279-FE0C1D9AF1BC}"/>
          </ac:spMkLst>
        </pc:spChg>
      </pc:sldChg>
      <pc:sldChg chg="addSp delSp modSp mod delAnim modAnim">
        <pc:chgData name="Sewell Hall" userId="66b35e4e4ecfbaf8" providerId="LiveId" clId="{DEEBEB81-F451-478B-A91F-E1B3E4FD64D3}" dt="2023-09-13T14:15:48.358" v="302" actId="478"/>
        <pc:sldMkLst>
          <pc:docMk/>
          <pc:sldMk cId="813588402" sldId="276"/>
        </pc:sldMkLst>
        <pc:spChg chg="del">
          <ac:chgData name="Sewell Hall" userId="66b35e4e4ecfbaf8" providerId="LiveId" clId="{DEEBEB81-F451-478B-A91F-E1B3E4FD64D3}" dt="2023-09-13T14:15:42.175" v="301" actId="478"/>
          <ac:spMkLst>
            <pc:docMk/>
            <pc:sldMk cId="813588402" sldId="276"/>
            <ac:spMk id="4" creationId="{D0862E1C-59A5-40D5-4A1B-4E00AADCE051}"/>
          </ac:spMkLst>
        </pc:spChg>
        <pc:spChg chg="add del mod">
          <ac:chgData name="Sewell Hall" userId="66b35e4e4ecfbaf8" providerId="LiveId" clId="{DEEBEB81-F451-478B-A91F-E1B3E4FD64D3}" dt="2023-09-13T14:15:48.358" v="302" actId="478"/>
          <ac:spMkLst>
            <pc:docMk/>
            <pc:sldMk cId="813588402" sldId="276"/>
            <ac:spMk id="5" creationId="{18AD2490-CF16-F982-2E6D-AE9B767511C0}"/>
          </ac:spMkLst>
        </pc:spChg>
      </pc:sldChg>
      <pc:sldChg chg="modSp mod modAnim">
        <pc:chgData name="Sewell Hall" userId="66b35e4e4ecfbaf8" providerId="LiveId" clId="{DEEBEB81-F451-478B-A91F-E1B3E4FD64D3}" dt="2023-09-15T22:09:09.694" v="667" actId="20577"/>
        <pc:sldMkLst>
          <pc:docMk/>
          <pc:sldMk cId="2505781197" sldId="278"/>
        </pc:sldMkLst>
        <pc:spChg chg="mod">
          <ac:chgData name="Sewell Hall" userId="66b35e4e4ecfbaf8" providerId="LiveId" clId="{DEEBEB81-F451-478B-A91F-E1B3E4FD64D3}" dt="2023-09-13T00:52:35.587" v="173" actId="313"/>
          <ac:spMkLst>
            <pc:docMk/>
            <pc:sldMk cId="2505781197" sldId="278"/>
            <ac:spMk id="3" creationId="{D9A3B21C-747C-59C9-CAFA-AFF58D81D19E}"/>
          </ac:spMkLst>
        </pc:spChg>
        <pc:spChg chg="mod">
          <ac:chgData name="Sewell Hall" userId="66b35e4e4ecfbaf8" providerId="LiveId" clId="{DEEBEB81-F451-478B-A91F-E1B3E4FD64D3}" dt="2023-09-13T00:52:44.984" v="177" actId="313"/>
          <ac:spMkLst>
            <pc:docMk/>
            <pc:sldMk cId="2505781197" sldId="278"/>
            <ac:spMk id="10" creationId="{DFCA8EA3-3866-E7F7-7E1E-6BEB62FACE62}"/>
          </ac:spMkLst>
        </pc:spChg>
        <pc:spChg chg="mod">
          <ac:chgData name="Sewell Hall" userId="66b35e4e4ecfbaf8" providerId="LiveId" clId="{DEEBEB81-F451-478B-A91F-E1B3E4FD64D3}" dt="2023-09-15T22:09:09.694" v="667" actId="20577"/>
          <ac:spMkLst>
            <pc:docMk/>
            <pc:sldMk cId="2505781197" sldId="278"/>
            <ac:spMk id="11" creationId="{3461CEE5-FCAA-51B7-4F99-8914166E116E}"/>
          </ac:spMkLst>
        </pc:spChg>
        <pc:spChg chg="mod">
          <ac:chgData name="Sewell Hall" userId="66b35e4e4ecfbaf8" providerId="LiveId" clId="{DEEBEB81-F451-478B-A91F-E1B3E4FD64D3}" dt="2023-09-15T22:08:10.786" v="605" actId="20577"/>
          <ac:spMkLst>
            <pc:docMk/>
            <pc:sldMk cId="2505781197" sldId="278"/>
            <ac:spMk id="12" creationId="{58681761-17D6-2DEC-E373-D35BA1D9DD2D}"/>
          </ac:spMkLst>
        </pc:spChg>
      </pc:sldChg>
      <pc:sldChg chg="addSp delSp modSp new mod modClrScheme delAnim modAnim chgLayout">
        <pc:chgData name="Sewell Hall" userId="66b35e4e4ecfbaf8" providerId="LiveId" clId="{DEEBEB81-F451-478B-A91F-E1B3E4FD64D3}" dt="2023-09-15T22:34:17.216" v="768" actId="313"/>
        <pc:sldMkLst>
          <pc:docMk/>
          <pc:sldMk cId="2798169125" sldId="279"/>
        </pc:sldMkLst>
        <pc:spChg chg="add del mod">
          <ac:chgData name="Sewell Hall" userId="66b35e4e4ecfbaf8" providerId="LiveId" clId="{DEEBEB81-F451-478B-A91F-E1B3E4FD64D3}" dt="2023-09-15T22:10:45.374" v="669" actId="478"/>
          <ac:spMkLst>
            <pc:docMk/>
            <pc:sldMk cId="2798169125" sldId="279"/>
            <ac:spMk id="2" creationId="{14528F20-C621-8112-04F2-5B610A9E56F3}"/>
          </ac:spMkLst>
        </pc:spChg>
        <pc:spChg chg="del mod ord">
          <ac:chgData name="Sewell Hall" userId="66b35e4e4ecfbaf8" providerId="LiveId" clId="{DEEBEB81-F451-478B-A91F-E1B3E4FD64D3}" dt="2023-09-13T00:54:48.428" v="183" actId="700"/>
          <ac:spMkLst>
            <pc:docMk/>
            <pc:sldMk cId="2798169125" sldId="279"/>
            <ac:spMk id="2" creationId="{7D77C4E2-F57C-4A14-2B8A-136B864306CC}"/>
          </ac:spMkLst>
        </pc:spChg>
        <pc:spChg chg="add mod">
          <ac:chgData name="Sewell Hall" userId="66b35e4e4ecfbaf8" providerId="LiveId" clId="{DEEBEB81-F451-478B-A91F-E1B3E4FD64D3}" dt="2023-09-15T22:34:17.216" v="768" actId="313"/>
          <ac:spMkLst>
            <pc:docMk/>
            <pc:sldMk cId="2798169125" sldId="279"/>
            <ac:spMk id="3" creationId="{A28984E9-228E-7FBF-A034-FAACCB38BD3C}"/>
          </ac:spMkLst>
        </pc:spChg>
        <pc:spChg chg="del mod ord">
          <ac:chgData name="Sewell Hall" userId="66b35e4e4ecfbaf8" providerId="LiveId" clId="{DEEBEB81-F451-478B-A91F-E1B3E4FD64D3}" dt="2023-09-13T00:54:48.428" v="183" actId="700"/>
          <ac:spMkLst>
            <pc:docMk/>
            <pc:sldMk cId="2798169125" sldId="279"/>
            <ac:spMk id="3" creationId="{B581CBE4-70F4-A9ED-8BE1-E648C65A7810}"/>
          </ac:spMkLst>
        </pc:spChg>
        <pc:spChg chg="add mod ord">
          <ac:chgData name="Sewell Hall" userId="66b35e4e4ecfbaf8" providerId="LiveId" clId="{DEEBEB81-F451-478B-A91F-E1B3E4FD64D3}" dt="2023-09-15T22:14:26.986" v="692" actId="1035"/>
          <ac:spMkLst>
            <pc:docMk/>
            <pc:sldMk cId="2798169125" sldId="279"/>
            <ac:spMk id="4" creationId="{E58FE441-F007-2773-F279-3013D61B892C}"/>
          </ac:spMkLst>
        </pc:spChg>
        <pc:spChg chg="add mod ord">
          <ac:chgData name="Sewell Hall" userId="66b35e4e4ecfbaf8" providerId="LiveId" clId="{DEEBEB81-F451-478B-A91F-E1B3E4FD64D3}" dt="2023-09-15T22:34:08.935" v="766" actId="313"/>
          <ac:spMkLst>
            <pc:docMk/>
            <pc:sldMk cId="2798169125" sldId="279"/>
            <ac:spMk id="5" creationId="{5C45167F-A246-4C4C-0FC6-75D2F7AF40F0}"/>
          </ac:spMkLst>
        </pc:spChg>
      </pc:sldChg>
      <pc:sldChg chg="add">
        <pc:chgData name="Sewell Hall" userId="66b35e4e4ecfbaf8" providerId="LiveId" clId="{DEEBEB81-F451-478B-A91F-E1B3E4FD64D3}" dt="2023-09-15T22:10:55.186" v="670"/>
        <pc:sldMkLst>
          <pc:docMk/>
          <pc:sldMk cId="2145114222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1CF4F-1CAE-4183-B48D-1E3C11D5F543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5F535-FE66-42C6-931D-A1BC8A7B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5F535-FE66-42C6-931D-A1BC8A7B5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5F535-FE66-42C6-931D-A1BC8A7B5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3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1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0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7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711B-4967-4CCE-8F9A-9D13F2021D1E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8324-81D8-4E3C-8ED5-D92E8A51B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53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17FD-8B80-1871-6170-974AD677A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38884"/>
            <a:ext cx="6858000" cy="198966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When is a Church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OF CHRIST?</a:t>
            </a:r>
          </a:p>
        </p:txBody>
      </p:sp>
    </p:spTree>
    <p:extLst>
      <p:ext uri="{BB962C8B-B14F-4D97-AF65-F5344CB8AC3E}">
        <p14:creationId xmlns:p14="http://schemas.microsoft.com/office/powerpoint/2010/main" val="2344247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What Characteristics are Necessary?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05433" y="824711"/>
            <a:ext cx="779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It must be all about Jesus Christ.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390919" y="1465633"/>
            <a:ext cx="779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Members must be disciples.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5E83EF-5802-3730-A467-3B7CCC6E8B67}"/>
              </a:ext>
            </a:extLst>
          </p:cNvPr>
          <p:cNvSpPr txBox="1"/>
          <p:nvPr/>
        </p:nvSpPr>
        <p:spPr>
          <a:xfrm>
            <a:off x="892889" y="2615488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Acts 2:42 “And they continued steadfastly in the apostles’ doctrine…”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45D4A-8A18-A7E2-D32B-661158AB5D27}"/>
              </a:ext>
            </a:extLst>
          </p:cNvPr>
          <p:cNvSpPr txBox="1"/>
          <p:nvPr/>
        </p:nvSpPr>
        <p:spPr>
          <a:xfrm>
            <a:off x="405435" y="2071036"/>
            <a:ext cx="8424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3. Must abide in the words of Christ.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834164-09F1-33D5-823A-28F5AFB93CC7}"/>
              </a:ext>
            </a:extLst>
          </p:cNvPr>
          <p:cNvSpPr txBox="1"/>
          <p:nvPr/>
        </p:nvSpPr>
        <p:spPr>
          <a:xfrm>
            <a:off x="892889" y="3469035"/>
            <a:ext cx="7517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John 16:13-14 “when He, the Spirit of truth, has come, He will guide you into all truth…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take of what is Mine and declare 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to you.”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9779C-F1A2-5BFE-8CF1-460D3AD29106}"/>
              </a:ext>
            </a:extLst>
          </p:cNvPr>
          <p:cNvSpPr txBox="1"/>
          <p:nvPr/>
        </p:nvSpPr>
        <p:spPr>
          <a:xfrm>
            <a:off x="892889" y="4760893"/>
            <a:ext cx="7591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Cor. 14:37  </a:t>
            </a:r>
            <a:r>
              <a:rPr lang="en-US" sz="2800" b="0" i="0" dirty="0">
                <a:effectLst/>
                <a:latin typeface="system-ui"/>
              </a:rPr>
              <a:t>the things which I write to you are the commandments of the Lord.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080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979B71-CD74-AA2B-4AD3-51FA2771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 a church of Christ CEASE to be “OF CHRIST”?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71F77F-42B5-BA68-91AA-3BFAAFAAFD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120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16" y="246213"/>
            <a:ext cx="8706302" cy="1104636"/>
          </a:xfrm>
        </p:spPr>
        <p:txBody>
          <a:bodyPr>
            <a:normAutofit/>
          </a:bodyPr>
          <a:lstStyle/>
          <a:p>
            <a:r>
              <a:rPr lang="en-US" sz="3600" b="1" dirty="0"/>
              <a:t>Can a church of Christ CEASE to be OF CHRIST?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If it lacks love or is lukewarm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133FF6-7CE5-CAA7-E830-A68F427B5F92}"/>
              </a:ext>
            </a:extLst>
          </p:cNvPr>
          <p:cNvSpPr txBox="1"/>
          <p:nvPr/>
        </p:nvSpPr>
        <p:spPr>
          <a:xfrm>
            <a:off x="970191" y="1725092"/>
            <a:ext cx="76490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Revelation 2:4-5  </a:t>
            </a:r>
            <a:r>
              <a:rPr lang="en-US" sz="2800" b="1" i="0" baseline="30000" dirty="0">
                <a:effectLst/>
                <a:latin typeface="system-ui"/>
              </a:rPr>
              <a:t>4 </a:t>
            </a:r>
            <a:r>
              <a:rPr lang="en-US" sz="2800" b="0" i="0" dirty="0">
                <a:effectLst/>
                <a:latin typeface="system-ui"/>
              </a:rPr>
              <a:t>Nevertheless I have </a:t>
            </a:r>
            <a:r>
              <a:rPr lang="en-US" sz="2800" b="0" i="1" dirty="0">
                <a:effectLst/>
                <a:latin typeface="system-ui"/>
              </a:rPr>
              <a:t>this</a:t>
            </a:r>
            <a:r>
              <a:rPr lang="en-US" sz="2800" b="0" i="0" dirty="0">
                <a:effectLst/>
                <a:latin typeface="system-ui"/>
              </a:rPr>
              <a:t> against you, that you have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left your first love</a:t>
            </a:r>
            <a:r>
              <a:rPr lang="en-US" sz="2800" b="0" i="0" dirty="0">
                <a:effectLst/>
                <a:latin typeface="system-ui"/>
              </a:rPr>
              <a:t>.</a:t>
            </a:r>
            <a:r>
              <a:rPr lang="en-US" sz="2800" b="1" i="0" baseline="30000" dirty="0">
                <a:effectLst/>
                <a:latin typeface="system-ui"/>
              </a:rPr>
              <a:t>5 </a:t>
            </a:r>
            <a:r>
              <a:rPr lang="en-US" sz="2800" b="0" i="0" dirty="0">
                <a:effectLst/>
                <a:latin typeface="system-ui"/>
              </a:rPr>
              <a:t>Remember therefore from where you have fallen; repent and do the first works, or else I will come to you quickly and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remove your lampstand </a:t>
            </a:r>
            <a:r>
              <a:rPr lang="en-US" sz="2800" b="0" i="0" dirty="0">
                <a:effectLst/>
                <a:latin typeface="system-ui"/>
              </a:rPr>
              <a:t>from its place—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83D219-C3F1-B0A6-F3BE-AB0AF2A8247B}"/>
              </a:ext>
            </a:extLst>
          </p:cNvPr>
          <p:cNvSpPr txBox="1"/>
          <p:nvPr/>
        </p:nvSpPr>
        <p:spPr>
          <a:xfrm>
            <a:off x="970191" y="4075613"/>
            <a:ext cx="7649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Revelation 3: 16  </a:t>
            </a:r>
            <a:r>
              <a:rPr lang="en-US" sz="2800" b="1" i="0" baseline="30000" dirty="0">
                <a:effectLst/>
                <a:latin typeface="system-ui"/>
              </a:rPr>
              <a:t>”</a:t>
            </a:r>
            <a:r>
              <a:rPr lang="en-US" sz="2800" b="0" i="0" dirty="0">
                <a:effectLst/>
                <a:latin typeface="system-ui"/>
              </a:rPr>
              <a:t>So then, because you are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lukewarm</a:t>
            </a:r>
            <a:r>
              <a:rPr lang="en-US" sz="2800" b="0" i="0" dirty="0">
                <a:effectLst/>
                <a:latin typeface="system-ui"/>
              </a:rPr>
              <a:t>, and neither cold nor hot, I will </a:t>
            </a:r>
            <a:r>
              <a:rPr lang="en-US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vomit you out of My mouth.”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70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6" y="212566"/>
            <a:ext cx="8655508" cy="1104900"/>
          </a:xfrm>
        </p:spPr>
        <p:txBody>
          <a:bodyPr>
            <a:normAutofit/>
          </a:bodyPr>
          <a:lstStyle/>
          <a:p>
            <a:r>
              <a:rPr lang="en-US" sz="3600" b="1" dirty="0"/>
              <a:t>Can a church of Christ CEASE to be OF CHRIST?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If it lacks love or is lukewarm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0553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If it yields to Other Authorities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0160E-E9A2-2903-C33B-3B6A9A81D734}"/>
              </a:ext>
            </a:extLst>
          </p:cNvPr>
          <p:cNvSpPr txBox="1"/>
          <p:nvPr/>
        </p:nvSpPr>
        <p:spPr>
          <a:xfrm>
            <a:off x="916892" y="2402342"/>
            <a:ext cx="79828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effectLst/>
                <a:latin typeface="system-ui"/>
              </a:rPr>
              <a:t>2 Corinthians 11:2-3  “I am jealous for you with godly jealousy. For I have betrothed you to one husband, that I may present </a:t>
            </a:r>
            <a:r>
              <a:rPr lang="en-US" sz="2800" b="0" i="1" dirty="0">
                <a:effectLst/>
                <a:latin typeface="system-ui"/>
              </a:rPr>
              <a:t>you</a:t>
            </a:r>
            <a:r>
              <a:rPr lang="en-US" sz="2800" b="0" i="0" dirty="0">
                <a:effectLst/>
                <a:latin typeface="system-ui"/>
              </a:rPr>
              <a:t> </a:t>
            </a:r>
            <a:r>
              <a:rPr lang="en-US" sz="2800" b="0" i="1" dirty="0">
                <a:effectLst/>
                <a:latin typeface="system-ui"/>
              </a:rPr>
              <a:t>as</a:t>
            </a:r>
            <a:r>
              <a:rPr lang="en-US" sz="2800" b="0" i="0" dirty="0">
                <a:effectLst/>
                <a:latin typeface="system-ui"/>
              </a:rPr>
              <a:t> a chaste virgin to Christ. </a:t>
            </a:r>
            <a:r>
              <a:rPr lang="en-US" sz="2800" b="1" i="0" baseline="30000" dirty="0">
                <a:effectLst/>
                <a:latin typeface="system-ui"/>
              </a:rPr>
              <a:t>3 </a:t>
            </a:r>
            <a:r>
              <a:rPr lang="en-US" sz="2800" b="0" i="0" dirty="0">
                <a:effectLst/>
                <a:latin typeface="system-ui"/>
              </a:rPr>
              <a:t>But I fear, lest somehow, as the serpent deceived Eve by his craftiness, so your minds may be corrupted from the simplicity that is in Christ.”</a:t>
            </a:r>
            <a:endParaRPr lang="en-US" sz="28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9ACEFB-FB38-4C6E-87AC-140FD1CBBE0C}"/>
              </a:ext>
            </a:extLst>
          </p:cNvPr>
          <p:cNvCxnSpPr/>
          <p:nvPr/>
        </p:nvCxnSpPr>
        <p:spPr>
          <a:xfrm>
            <a:off x="3962400" y="5052191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D27F9C4-DBF6-8469-0EC9-72C8CDF00F7C}"/>
              </a:ext>
            </a:extLst>
          </p:cNvPr>
          <p:cNvSpPr txBox="1"/>
          <p:nvPr/>
        </p:nvSpPr>
        <p:spPr>
          <a:xfrm>
            <a:off x="1886857" y="5066095"/>
            <a:ext cx="662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“sincere and pure devotion to Christ” </a:t>
            </a:r>
          </a:p>
        </p:txBody>
      </p:sp>
    </p:spTree>
    <p:extLst>
      <p:ext uri="{BB962C8B-B14F-4D97-AF65-F5344CB8AC3E}">
        <p14:creationId xmlns:p14="http://schemas.microsoft.com/office/powerpoint/2010/main" val="139078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6" y="212566"/>
            <a:ext cx="8655508" cy="1104900"/>
          </a:xfrm>
        </p:spPr>
        <p:txBody>
          <a:bodyPr>
            <a:normAutofit/>
          </a:bodyPr>
          <a:lstStyle/>
          <a:p>
            <a:r>
              <a:rPr lang="en-US" sz="3600" b="1" dirty="0"/>
              <a:t>Can a church of Christ CEASE to be OF CHRIST?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If it lacks love or is lukewarm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0553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If it yields to Other Authorities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75C642-2D14-B82F-6B70-3FB31CB88225}"/>
              </a:ext>
            </a:extLst>
          </p:cNvPr>
          <p:cNvSpPr txBox="1"/>
          <p:nvPr/>
        </p:nvSpPr>
        <p:spPr>
          <a:xfrm>
            <a:off x="957943" y="2459138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Instrumental Music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3B21C-747C-59C9-CAFA-AFF58D81D19E}"/>
              </a:ext>
            </a:extLst>
          </p:cNvPr>
          <p:cNvSpPr txBox="1"/>
          <p:nvPr/>
        </p:nvSpPr>
        <p:spPr>
          <a:xfrm>
            <a:off x="4572000" y="2464261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“Young People”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9C0C2-D72E-62AF-1ED3-23CB30AF68F8}"/>
              </a:ext>
            </a:extLst>
          </p:cNvPr>
          <p:cNvSpPr txBox="1"/>
          <p:nvPr/>
        </p:nvSpPr>
        <p:spPr>
          <a:xfrm>
            <a:off x="957943" y="3114612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Women’s Roles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CA8EA3-3866-E7F7-7E1E-6BEB62FACE62}"/>
              </a:ext>
            </a:extLst>
          </p:cNvPr>
          <p:cNvSpPr txBox="1"/>
          <p:nvPr/>
        </p:nvSpPr>
        <p:spPr>
          <a:xfrm>
            <a:off x="4590144" y="3120113"/>
            <a:ext cx="361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“Culture”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61CEE5-FCAA-51B7-4F99-8914166E116E}"/>
              </a:ext>
            </a:extLst>
          </p:cNvPr>
          <p:cNvSpPr txBox="1"/>
          <p:nvPr/>
        </p:nvSpPr>
        <p:spPr>
          <a:xfrm>
            <a:off x="4615546" y="3798792"/>
            <a:ext cx="41106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Respectability Among Evangelicals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81761-17D6-2DEC-E373-D35BA1D9DD2D}"/>
              </a:ext>
            </a:extLst>
          </p:cNvPr>
          <p:cNvSpPr txBox="1"/>
          <p:nvPr/>
        </p:nvSpPr>
        <p:spPr>
          <a:xfrm>
            <a:off x="957943" y="3798792"/>
            <a:ext cx="3817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Compromises on Baptism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E084D7-9F4F-3615-3317-BD112E3D00DE}"/>
              </a:ext>
            </a:extLst>
          </p:cNvPr>
          <p:cNvSpPr txBox="1"/>
          <p:nvPr/>
        </p:nvSpPr>
        <p:spPr>
          <a:xfrm>
            <a:off x="504941" y="4917659"/>
            <a:ext cx="8221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Prominent Preachers, Religious Papers, Colleges</a:t>
            </a:r>
          </a:p>
        </p:txBody>
      </p:sp>
    </p:spTree>
    <p:extLst>
      <p:ext uri="{BB962C8B-B14F-4D97-AF65-F5344CB8AC3E}">
        <p14:creationId xmlns:p14="http://schemas.microsoft.com/office/powerpoint/2010/main" val="25057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0" grpId="0"/>
      <p:bldP spid="11" grpId="0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16E617-7E69-46EF-8279-FE0C1D9AF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275243"/>
            <a:ext cx="8638497" cy="1104636"/>
          </a:xfrm>
        </p:spPr>
        <p:txBody>
          <a:bodyPr>
            <a:normAutofit/>
          </a:bodyPr>
          <a:lstStyle/>
          <a:p>
            <a:r>
              <a:rPr lang="en-US" sz="3600" b="1" dirty="0"/>
              <a:t>Can a church of Christ CEASE to be OF CHRIST?</a:t>
            </a:r>
            <a:endParaRPr lang="en-US" sz="3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1D5F-DE49-AAED-2765-EA74570B0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82BC36-449D-F429-3FFA-0B84EB916027}"/>
              </a:ext>
            </a:extLst>
          </p:cNvPr>
          <p:cNvSpPr txBox="1"/>
          <p:nvPr/>
        </p:nvSpPr>
        <p:spPr>
          <a:xfrm>
            <a:off x="524780" y="1128235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If it lacks love or is lukewarm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14567C-515B-E175-CDB8-3D396FF79F87}"/>
              </a:ext>
            </a:extLst>
          </p:cNvPr>
          <p:cNvSpPr txBox="1"/>
          <p:nvPr/>
        </p:nvSpPr>
        <p:spPr>
          <a:xfrm>
            <a:off x="524780" y="1681204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If it yields to Other Authorities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80160E-E9A2-2903-C33B-3B6A9A81D734}"/>
              </a:ext>
            </a:extLst>
          </p:cNvPr>
          <p:cNvSpPr txBox="1"/>
          <p:nvPr/>
        </p:nvSpPr>
        <p:spPr>
          <a:xfrm>
            <a:off x="916892" y="3619843"/>
            <a:ext cx="7982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D00C5C-0E97-E571-A7A4-1EC8C890E275}"/>
              </a:ext>
            </a:extLst>
          </p:cNvPr>
          <p:cNvSpPr txBox="1"/>
          <p:nvPr/>
        </p:nvSpPr>
        <p:spPr>
          <a:xfrm>
            <a:off x="524780" y="2265657"/>
            <a:ext cx="8094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3. If a faithful generation dies.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A6AA61-A34B-3C9B-879D-A048D6B80FB6}"/>
              </a:ext>
            </a:extLst>
          </p:cNvPr>
          <p:cNvSpPr txBox="1"/>
          <p:nvPr/>
        </p:nvSpPr>
        <p:spPr>
          <a:xfrm>
            <a:off x="945686" y="2892204"/>
            <a:ext cx="81983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ystem-ui"/>
              </a:rPr>
              <a:t>Judges 2:7,10 </a:t>
            </a:r>
            <a:r>
              <a:rPr lang="en-US" sz="2800" b="0" i="0" dirty="0">
                <a:effectLst/>
                <a:latin typeface="system-ui"/>
              </a:rPr>
              <a:t>So the people served the </a:t>
            </a:r>
            <a:r>
              <a:rPr lang="en-US" sz="2800" b="0" i="0" cap="small" dirty="0">
                <a:effectLst/>
                <a:latin typeface="system-ui"/>
              </a:rPr>
              <a:t>Lord</a:t>
            </a:r>
            <a:r>
              <a:rPr lang="en-US" sz="2800" b="0" i="0" dirty="0">
                <a:effectLst/>
                <a:latin typeface="system-ui"/>
              </a:rPr>
              <a:t> all the days of Joshua, and all the days of the elders who outlived Joshua …</a:t>
            </a:r>
            <a:r>
              <a:rPr lang="en-US" sz="2800" b="1" i="0" baseline="30000" dirty="0">
                <a:effectLst/>
                <a:latin typeface="system-ui"/>
              </a:rPr>
              <a:t>10 </a:t>
            </a:r>
            <a:r>
              <a:rPr lang="en-US" sz="2800" b="0" i="0" dirty="0">
                <a:effectLst/>
                <a:latin typeface="system-ui"/>
              </a:rPr>
              <a:t>When all that generation had been gathered to their fathers, another generation arose after them who did not know the </a:t>
            </a:r>
            <a:r>
              <a:rPr lang="en-US" sz="2800" b="0" i="0" cap="small" dirty="0">
                <a:effectLst/>
                <a:latin typeface="system-ui"/>
              </a:rPr>
              <a:t>Lord</a:t>
            </a:r>
            <a:r>
              <a:rPr lang="en-US" sz="2800" cap="small" dirty="0">
                <a:latin typeface="system-ui"/>
              </a:rPr>
              <a:t>…”</a:t>
            </a:r>
            <a:endParaRPr lang="en-US" sz="2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4FACF8-13FD-A5AD-CA21-AA7A6256D118}"/>
              </a:ext>
            </a:extLst>
          </p:cNvPr>
          <p:cNvCxnSpPr>
            <a:cxnSpLocks/>
          </p:cNvCxnSpPr>
          <p:nvPr/>
        </p:nvCxnSpPr>
        <p:spPr>
          <a:xfrm>
            <a:off x="4818743" y="4645791"/>
            <a:ext cx="354148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48BFE8-3581-810F-C9E8-373C7B2CF11C}"/>
              </a:ext>
            </a:extLst>
          </p:cNvPr>
          <p:cNvCxnSpPr>
            <a:cxnSpLocks/>
          </p:cNvCxnSpPr>
          <p:nvPr/>
        </p:nvCxnSpPr>
        <p:spPr>
          <a:xfrm>
            <a:off x="1081313" y="5095431"/>
            <a:ext cx="545011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64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8FE441-F007-2773-F279-3013D61B8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104"/>
            <a:ext cx="6858000" cy="1989667"/>
          </a:xfrm>
        </p:spPr>
        <p:txBody>
          <a:bodyPr>
            <a:normAutofit/>
          </a:bodyPr>
          <a:lstStyle/>
          <a:p>
            <a:r>
              <a:rPr lang="en-US" sz="5400" dirty="0"/>
              <a:t>Is this church a church</a:t>
            </a:r>
            <a:br>
              <a:rPr lang="en-US" sz="5400" dirty="0"/>
            </a:br>
            <a:r>
              <a:rPr lang="en-US" sz="5400" b="1" dirty="0"/>
              <a:t>OF CHRIST</a:t>
            </a:r>
            <a:r>
              <a:rPr lang="en-US" sz="5400" dirty="0"/>
              <a:t>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45167F-A246-4C4C-0FC6-75D2F7AF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1" y="2305016"/>
            <a:ext cx="8389256" cy="1379802"/>
          </a:xfrm>
        </p:spPr>
        <p:txBody>
          <a:bodyPr>
            <a:noAutofit/>
          </a:bodyPr>
          <a:lstStyle/>
          <a:p>
            <a:r>
              <a:rPr lang="en-US" sz="2800" dirty="0"/>
              <a:t>“I know this, that after my departure savage wolves will come in among you, not sparing the flock. </a:t>
            </a:r>
            <a:r>
              <a:rPr lang="en-US" sz="2800" b="1" baseline="30000" dirty="0"/>
              <a:t>30 </a:t>
            </a:r>
            <a:r>
              <a:rPr lang="en-US" sz="2800" dirty="0"/>
              <a:t>Also from among yourselves men will rise up, speaking perverse things, to draw away the disciples after themselves.”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984E9-228E-7FBF-A034-FAACCB38BD3C}"/>
              </a:ext>
            </a:extLst>
          </p:cNvPr>
          <p:cNvSpPr txBox="1"/>
          <p:nvPr/>
        </p:nvSpPr>
        <p:spPr>
          <a:xfrm>
            <a:off x="551543" y="4153940"/>
            <a:ext cx="8389256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chemeClr val="tx1"/>
                </a:solidFill>
                <a:effectLst/>
                <a:latin typeface="system-ui"/>
              </a:rPr>
              <a:t>“So now, brethren, I commend you to God and to the word of His grace, which is able to build you up and give you an inheritance among all those who are sanctified.”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6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8FE441-F007-2773-F279-3013D61B8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Is this church a church</a:t>
            </a:r>
            <a:br>
              <a:rPr lang="en-US" sz="5400" dirty="0"/>
            </a:br>
            <a:r>
              <a:rPr lang="en-US" sz="5400" b="1" dirty="0"/>
              <a:t>OF CHRIST</a:t>
            </a:r>
            <a:r>
              <a:rPr lang="en-US" sz="5400" dirty="0"/>
              <a:t>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45167F-A246-4C4C-0FC6-75D2F7AF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62955"/>
            <a:ext cx="6858000" cy="1379802"/>
          </a:xfrm>
        </p:spPr>
        <p:txBody>
          <a:bodyPr>
            <a:normAutofit/>
          </a:bodyPr>
          <a:lstStyle/>
          <a:p>
            <a:r>
              <a:rPr lang="en-US" sz="4000" dirty="0"/>
              <a:t>If you are lost, this should not be your first concern!</a:t>
            </a:r>
          </a:p>
        </p:txBody>
      </p:sp>
    </p:spTree>
    <p:extLst>
      <p:ext uri="{BB962C8B-B14F-4D97-AF65-F5344CB8AC3E}">
        <p14:creationId xmlns:p14="http://schemas.microsoft.com/office/powerpoint/2010/main" val="21451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B99F07-2436-5FBB-2116-2BCF19D34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28786"/>
            <a:ext cx="6858000" cy="1989667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Jesus said,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“Come unto </a:t>
            </a: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58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FC68-63F3-CE75-6BC5-E26A453E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371058"/>
            <a:ext cx="8726556" cy="5314122"/>
          </a:xfrm>
        </p:spPr>
        <p:txBody>
          <a:bodyPr>
            <a:noAutofit/>
          </a:bodyPr>
          <a:lstStyle/>
          <a:p>
            <a:r>
              <a:rPr lang="en-US" sz="2800" dirty="0"/>
              <a:t>Word translated </a:t>
            </a:r>
            <a:r>
              <a:rPr lang="en-US" sz="2800" i="1" dirty="0"/>
              <a:t>church</a:t>
            </a:r>
            <a:r>
              <a:rPr lang="en-US" sz="2800" dirty="0"/>
              <a:t> simply means “assembly”             (Acts 19:32,39, 41)</a:t>
            </a:r>
          </a:p>
          <a:p>
            <a:r>
              <a:rPr lang="en-US" sz="2800" dirty="0"/>
              <a:t>“The churches (assemblies) of Christ salute you” (Romans 16:16). </a:t>
            </a:r>
          </a:p>
          <a:p>
            <a:pPr marL="0" indent="0">
              <a:buNone/>
            </a:pPr>
            <a:r>
              <a:rPr lang="en-US" sz="2800" dirty="0"/>
              <a:t>	- Word </a:t>
            </a:r>
            <a:r>
              <a:rPr lang="en-US" sz="2800" i="1" dirty="0"/>
              <a:t>church </a:t>
            </a:r>
            <a:r>
              <a:rPr lang="en-US" sz="2800" dirty="0"/>
              <a:t>not capitalized. </a:t>
            </a:r>
            <a:r>
              <a:rPr lang="en-US" sz="2800" i="1" dirty="0"/>
              <a:t> N</a:t>
            </a:r>
            <a:r>
              <a:rPr lang="en-US" sz="2800" dirty="0"/>
              <a:t>ot a proper name, </a:t>
            </a:r>
          </a:p>
          <a:p>
            <a:pPr marL="0" indent="0">
              <a:buNone/>
            </a:pPr>
            <a:r>
              <a:rPr lang="en-US" sz="2800" dirty="0"/>
              <a:t>	- Like “house of Chloe” (1 Corinthians 1:11)</a:t>
            </a:r>
          </a:p>
          <a:p>
            <a:pPr marL="0" indent="0">
              <a:buNone/>
            </a:pPr>
            <a:r>
              <a:rPr lang="en-US" sz="2800" dirty="0"/>
              <a:t>	- Like “household of Stephanus” (1 Corinthians 1:16)</a:t>
            </a:r>
          </a:p>
          <a:p>
            <a:pPr marL="0" indent="0">
              <a:buNone/>
            </a:pPr>
            <a:r>
              <a:rPr lang="en-US" sz="2800" dirty="0"/>
              <a:t>	- “Belonging to” or “related to” or “acknowledged by”.</a:t>
            </a:r>
          </a:p>
          <a:p>
            <a:r>
              <a:rPr lang="en-US" sz="2800" dirty="0"/>
              <a:t>So, “churches of Christ” means assemblies belonging to or related to, or recognized by Christ as belonging to Him.</a:t>
            </a:r>
          </a:p>
          <a:p>
            <a:r>
              <a:rPr lang="en-US" sz="2800" dirty="0"/>
              <a:t>Also described as “churches of God”(1 Corinthians 11:16}.</a:t>
            </a:r>
          </a:p>
        </p:txBody>
      </p:sp>
    </p:spTree>
    <p:extLst>
      <p:ext uri="{BB962C8B-B14F-4D97-AF65-F5344CB8AC3E}">
        <p14:creationId xmlns:p14="http://schemas.microsoft.com/office/powerpoint/2010/main" val="31809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17FD-8B80-1871-6170-974AD677A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324" y="1255384"/>
            <a:ext cx="7977808" cy="1989667"/>
          </a:xfrm>
        </p:spPr>
        <p:txBody>
          <a:bodyPr>
            <a:normAutofit fontScale="90000"/>
          </a:bodyPr>
          <a:lstStyle/>
          <a:p>
            <a:br>
              <a:rPr lang="en-US" sz="5400" dirty="0"/>
            </a:br>
            <a:r>
              <a:rPr lang="en-US" sz="4000" dirty="0"/>
              <a:t>What qualities or characteristics must an assembly of Christians possess to be acknowledged by Christ as belonging to Him?</a:t>
            </a:r>
            <a:endParaRPr lang="en-US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F38ED2-BE3A-C232-8CCC-3A5A38252B18}"/>
              </a:ext>
            </a:extLst>
          </p:cNvPr>
          <p:cNvSpPr txBox="1"/>
          <p:nvPr/>
        </p:nvSpPr>
        <p:spPr>
          <a:xfrm>
            <a:off x="490330" y="278296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So, what we are asking is:</a:t>
            </a:r>
            <a:br>
              <a:rPr lang="en-US" sz="1800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E693C5-FF4A-5B92-3F61-9E013EA4F26C}"/>
              </a:ext>
            </a:extLst>
          </p:cNvPr>
          <p:cNvSpPr txBox="1"/>
          <p:nvPr/>
        </p:nvSpPr>
        <p:spPr>
          <a:xfrm>
            <a:off x="490330" y="3464782"/>
            <a:ext cx="8693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What characteristics are NOT sufficient?</a:t>
            </a:r>
          </a:p>
          <a:p>
            <a:pPr marL="342900" indent="-342900">
              <a:buAutoNum type="arabicPeriod"/>
            </a:pPr>
            <a:r>
              <a:rPr lang="en-US" sz="3200" dirty="0"/>
              <a:t>What characteristics are necessary?</a:t>
            </a:r>
          </a:p>
          <a:p>
            <a:pPr marL="342900" indent="-342900">
              <a:buAutoNum type="arabicPeriod"/>
            </a:pPr>
            <a:r>
              <a:rPr lang="en-US" sz="3200" dirty="0"/>
              <a:t>Can a church of Christ CEASE to be “OF CHRIST”?</a:t>
            </a:r>
          </a:p>
        </p:txBody>
      </p:sp>
    </p:spTree>
    <p:extLst>
      <p:ext uri="{BB962C8B-B14F-4D97-AF65-F5344CB8AC3E}">
        <p14:creationId xmlns:p14="http://schemas.microsoft.com/office/powerpoint/2010/main" val="406551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97BE3F9-E189-7548-E896-074DE441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Characteristics are NOT Sufficient?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0E389-026C-3333-449F-EF540FC7D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621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ED54C-BB96-246C-CB41-DD5F482F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94" y="317523"/>
            <a:ext cx="8276811" cy="1104636"/>
          </a:xfrm>
        </p:spPr>
        <p:txBody>
          <a:bodyPr>
            <a:normAutofit/>
          </a:bodyPr>
          <a:lstStyle/>
          <a:p>
            <a:r>
              <a:rPr lang="en-US" sz="3600" b="1" dirty="0"/>
              <a:t>Some Characteristics that are NOT Sufficient: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2AF19-7941-F235-AC0F-4AF49DA3D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05" y="1422159"/>
            <a:ext cx="7886700" cy="3626115"/>
          </a:xfrm>
        </p:spPr>
        <p:txBody>
          <a:bodyPr>
            <a:normAutofit/>
          </a:bodyPr>
          <a:lstStyle/>
          <a:p>
            <a:r>
              <a:rPr lang="en-US" sz="3200" dirty="0"/>
              <a:t>The name on the front of the building.</a:t>
            </a:r>
          </a:p>
          <a:p>
            <a:endParaRPr lang="en-US" sz="2000" dirty="0"/>
          </a:p>
          <a:p>
            <a:r>
              <a:rPr lang="en-US" sz="3200" dirty="0"/>
              <a:t>Listing in a Directory of Churches of Christ.</a:t>
            </a:r>
          </a:p>
          <a:p>
            <a:endParaRPr lang="en-US" sz="2000" dirty="0"/>
          </a:p>
          <a:p>
            <a:r>
              <a:rPr lang="en-US" sz="3200" dirty="0"/>
              <a:t>Following “Church of Christ Traditions.”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D742EE-6DEA-4F7D-2EEB-96AC3B4DCCA1}"/>
              </a:ext>
            </a:extLst>
          </p:cNvPr>
          <p:cNvSpPr txBox="1"/>
          <p:nvPr/>
        </p:nvSpPr>
        <p:spPr>
          <a:xfrm>
            <a:off x="943431" y="3946311"/>
            <a:ext cx="7886700" cy="138499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“Typ</a:t>
            </a:r>
            <a:r>
              <a:rPr lang="en-US" sz="28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ically, their distinguishing beliefs are that of the necessity of baptism for salvation and the prohibition of instruments in worship” - </a:t>
            </a:r>
            <a:r>
              <a:rPr lang="en-US" sz="240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Wikipedia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4181CF-9347-39CE-8DD3-A440A1149BD8}"/>
              </a:ext>
            </a:extLst>
          </p:cNvPr>
          <p:cNvSpPr txBox="1"/>
          <p:nvPr/>
        </p:nvSpPr>
        <p:spPr>
          <a:xfrm>
            <a:off x="5021943" y="2438400"/>
            <a:ext cx="45719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29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FA519E-20A8-57FA-957C-3E1663CF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Characteristics are Necessary?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C074B3-D795-6F61-917E-94813DA62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0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What Characteristics are Necessary?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05433" y="844652"/>
            <a:ext cx="779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It must be all about Jesus Christ.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07290-6802-D594-9040-7431CA80249E}"/>
              </a:ext>
            </a:extLst>
          </p:cNvPr>
          <p:cNvSpPr txBox="1"/>
          <p:nvPr/>
        </p:nvSpPr>
        <p:spPr>
          <a:xfrm>
            <a:off x="1073425" y="1524003"/>
            <a:ext cx="79513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Mat.16:18 “</a:t>
            </a:r>
            <a:r>
              <a:rPr lang="en-US" sz="2800" b="0" i="0" dirty="0">
                <a:effectLst/>
                <a:latin typeface="system-ui"/>
              </a:rPr>
              <a:t>…on this rock I will build My church.”</a:t>
            </a:r>
            <a:endParaRPr lang="en-US" sz="2800" dirty="0"/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98B6FDC-7F25-8DD5-A0D9-959FEA86CE44}"/>
              </a:ext>
            </a:extLst>
          </p:cNvPr>
          <p:cNvCxnSpPr>
            <a:cxnSpLocks/>
          </p:cNvCxnSpPr>
          <p:nvPr/>
        </p:nvCxnSpPr>
        <p:spPr>
          <a:xfrm>
            <a:off x="3225705" y="1984758"/>
            <a:ext cx="160351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ADCB28-9142-34D6-9F70-D7666333AC03}"/>
              </a:ext>
            </a:extLst>
          </p:cNvPr>
          <p:cNvCxnSpPr>
            <a:cxnSpLocks/>
          </p:cNvCxnSpPr>
          <p:nvPr/>
        </p:nvCxnSpPr>
        <p:spPr>
          <a:xfrm>
            <a:off x="5005528" y="2041847"/>
            <a:ext cx="15115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F9943E-B268-82DC-3279-D69D5714362A}"/>
              </a:ext>
            </a:extLst>
          </p:cNvPr>
          <p:cNvCxnSpPr>
            <a:cxnSpLocks/>
          </p:cNvCxnSpPr>
          <p:nvPr/>
        </p:nvCxnSpPr>
        <p:spPr>
          <a:xfrm>
            <a:off x="6689446" y="2057918"/>
            <a:ext cx="151157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0ACBD1E-83F3-334A-6AE7-8B57BF4BCA92}"/>
              </a:ext>
            </a:extLst>
          </p:cNvPr>
          <p:cNvSpPr txBox="1"/>
          <p:nvPr/>
        </p:nvSpPr>
        <p:spPr>
          <a:xfrm>
            <a:off x="1073420" y="1972065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Eph. 2:20 “… Jesus Christ Himself being the </a:t>
            </a:r>
            <a:r>
              <a:rPr lang="en-US" sz="2800" b="1" dirty="0">
                <a:solidFill>
                  <a:srgbClr val="FFFF00"/>
                </a:solidFill>
              </a:rPr>
              <a:t>chief corner</a:t>
            </a:r>
            <a:r>
              <a:rPr lang="en-US" sz="2800" b="1" i="1" dirty="0">
                <a:solidFill>
                  <a:srgbClr val="FFFF00"/>
                </a:solidFill>
              </a:rPr>
              <a:t>stone</a:t>
            </a:r>
            <a:r>
              <a:rPr lang="en-US" sz="2800" i="1" dirty="0"/>
              <a:t>,”</a:t>
            </a:r>
            <a:endParaRPr lang="en-US" sz="2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1F76342-B4CD-EDD8-8365-858BE1DD7473}"/>
              </a:ext>
            </a:extLst>
          </p:cNvPr>
          <p:cNvSpPr txBox="1"/>
          <p:nvPr/>
        </p:nvSpPr>
        <p:spPr>
          <a:xfrm>
            <a:off x="1073420" y="4460422"/>
            <a:ext cx="79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Col.1:18 “…He 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head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of the body, the church…”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C55672-8BB3-CBAE-55F4-1CC09B64F001}"/>
              </a:ext>
            </a:extLst>
          </p:cNvPr>
          <p:cNvSpPr txBox="1"/>
          <p:nvPr/>
        </p:nvSpPr>
        <p:spPr>
          <a:xfrm>
            <a:off x="1073422" y="2833531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Eph. 1:22-23 “…the church, </a:t>
            </a:r>
            <a:r>
              <a:rPr lang="en-US" sz="2800" b="1" baseline="30000" dirty="0"/>
              <a:t>23 </a:t>
            </a:r>
            <a:r>
              <a:rPr lang="en-US" sz="2800" dirty="0"/>
              <a:t>which 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body,</a:t>
            </a:r>
            <a:r>
              <a:rPr lang="en-US" sz="2800" dirty="0"/>
              <a:t> the fullness of Him who fills all in all.”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2B0EEBF-5540-21AF-6168-93B7D457F4B1}"/>
              </a:ext>
            </a:extLst>
          </p:cNvPr>
          <p:cNvCxnSpPr>
            <a:cxnSpLocks/>
          </p:cNvCxnSpPr>
          <p:nvPr/>
        </p:nvCxnSpPr>
        <p:spPr>
          <a:xfrm>
            <a:off x="1225942" y="3729582"/>
            <a:ext cx="472491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46C0134-6E86-EE92-5349-0CB470AC827B}"/>
              </a:ext>
            </a:extLst>
          </p:cNvPr>
          <p:cNvSpPr txBox="1"/>
          <p:nvPr/>
        </p:nvSpPr>
        <p:spPr>
          <a:xfrm>
            <a:off x="1073421" y="3867807"/>
            <a:ext cx="79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Eph.5:24  “..the church is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en-US" sz="2800" dirty="0"/>
              <a:t> to Christ…”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F0568-2579-F4CF-B9BA-29662A8AD70E}"/>
              </a:ext>
            </a:extLst>
          </p:cNvPr>
          <p:cNvSpPr txBox="1"/>
          <p:nvPr/>
        </p:nvSpPr>
        <p:spPr>
          <a:xfrm>
            <a:off x="1073420" y="5043760"/>
            <a:ext cx="795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 Cor. 8:6 “For to us there is …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Lord</a:t>
            </a:r>
            <a:r>
              <a:rPr lang="en-US" sz="2800" dirty="0"/>
              <a:t>, Jesus Christ”</a:t>
            </a:r>
          </a:p>
        </p:txBody>
      </p:sp>
    </p:spTree>
    <p:extLst>
      <p:ext uri="{BB962C8B-B14F-4D97-AF65-F5344CB8AC3E}">
        <p14:creationId xmlns:p14="http://schemas.microsoft.com/office/powerpoint/2010/main" val="42205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  <p:bldP spid="30" grpId="0"/>
      <p:bldP spid="31" grpId="0"/>
      <p:bldP spid="34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What Characteristics are Necessary?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04808" y="827883"/>
            <a:ext cx="7905748" cy="726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It must be all about Jesus Christ.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BC55672-8BB3-CBAE-55F4-1CC09B64F001}"/>
              </a:ext>
            </a:extLst>
          </p:cNvPr>
          <p:cNvSpPr txBox="1"/>
          <p:nvPr/>
        </p:nvSpPr>
        <p:spPr>
          <a:xfrm>
            <a:off x="954163" y="2136751"/>
            <a:ext cx="79513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Matthew 28:18-20  </a:t>
            </a:r>
            <a:r>
              <a:rPr lang="en-US" sz="2800" b="1" baseline="30000" dirty="0"/>
              <a:t>18 </a:t>
            </a:r>
            <a:r>
              <a:rPr lang="en-US" sz="2800" dirty="0"/>
              <a:t>And Jesus came and spoke to them, saying, “All authority has been given to Me in heaven and on earth. </a:t>
            </a:r>
            <a:r>
              <a:rPr lang="en-US" sz="2800" b="1" baseline="30000" dirty="0"/>
              <a:t>19 </a:t>
            </a:r>
            <a:r>
              <a:rPr lang="en-US" sz="2800" dirty="0"/>
              <a:t>Go therefore and make disciples of all the nations, baptizing them in the name of the Father and of the Son and of the Holy Spirit, </a:t>
            </a:r>
            <a:r>
              <a:rPr lang="en-US" sz="2800" b="1" baseline="30000" dirty="0"/>
              <a:t>20 </a:t>
            </a:r>
            <a:r>
              <a:rPr lang="en-US" sz="2800" dirty="0"/>
              <a:t>teaching them to observe all things that I have commanded you”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395912" y="1468624"/>
            <a:ext cx="779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Members must be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1F9623-A52C-BA45-E187-EF3BF4D40726}"/>
              </a:ext>
            </a:extLst>
          </p:cNvPr>
          <p:cNvCxnSpPr>
            <a:cxnSpLocks/>
          </p:cNvCxnSpPr>
          <p:nvPr/>
        </p:nvCxnSpPr>
        <p:spPr>
          <a:xfrm>
            <a:off x="6989696" y="3448879"/>
            <a:ext cx="92972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B409A6-1876-1257-0846-8B6F17561A37}"/>
              </a:ext>
            </a:extLst>
          </p:cNvPr>
          <p:cNvCxnSpPr>
            <a:cxnSpLocks/>
          </p:cNvCxnSpPr>
          <p:nvPr/>
        </p:nvCxnSpPr>
        <p:spPr>
          <a:xfrm>
            <a:off x="2260322" y="4740990"/>
            <a:ext cx="20598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DC42A4-3258-374B-6C7C-0FF218C22F70}"/>
              </a:ext>
            </a:extLst>
          </p:cNvPr>
          <p:cNvCxnSpPr>
            <a:cxnSpLocks/>
          </p:cNvCxnSpPr>
          <p:nvPr/>
        </p:nvCxnSpPr>
        <p:spPr>
          <a:xfrm>
            <a:off x="4929809" y="3881230"/>
            <a:ext cx="217335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977A7E3-8590-5E22-7C5C-0014A5F864AC}"/>
              </a:ext>
            </a:extLst>
          </p:cNvPr>
          <p:cNvCxnSpPr>
            <a:cxnSpLocks/>
          </p:cNvCxnSpPr>
          <p:nvPr/>
        </p:nvCxnSpPr>
        <p:spPr>
          <a:xfrm>
            <a:off x="1130986" y="3881230"/>
            <a:ext cx="112933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64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28D1-03C6-9790-AEA7-14772BD7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3" y="199188"/>
            <a:ext cx="8424241" cy="110463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What Characteristics are Necessary?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54B83-668B-FFAC-AB6C-C16D94A5AFC6}"/>
              </a:ext>
            </a:extLst>
          </p:cNvPr>
          <p:cNvSpPr txBox="1"/>
          <p:nvPr/>
        </p:nvSpPr>
        <p:spPr>
          <a:xfrm>
            <a:off x="414961" y="823987"/>
            <a:ext cx="779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It must be all about Jesus Christ.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C4C0B-EEF8-761C-FE3F-73DB64F4D6BA}"/>
              </a:ext>
            </a:extLst>
          </p:cNvPr>
          <p:cNvSpPr txBox="1"/>
          <p:nvPr/>
        </p:nvSpPr>
        <p:spPr>
          <a:xfrm>
            <a:off x="405433" y="1467613"/>
            <a:ext cx="84639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 Members must be disciples of Christ.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E8CF6-2C43-B001-1A8F-28B22DD4F17C}"/>
              </a:ext>
            </a:extLst>
          </p:cNvPr>
          <p:cNvSpPr txBox="1"/>
          <p:nvPr/>
        </p:nvSpPr>
        <p:spPr>
          <a:xfrm>
            <a:off x="1192699" y="2136333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Acts 2:36 “God has made this Jesus, whom you crucified, both Lord and Christ.”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26F59-F5AD-AB09-F703-3A76DB00DAD1}"/>
              </a:ext>
            </a:extLst>
          </p:cNvPr>
          <p:cNvSpPr txBox="1"/>
          <p:nvPr/>
        </p:nvSpPr>
        <p:spPr>
          <a:xfrm>
            <a:off x="1203875" y="3019008"/>
            <a:ext cx="7951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Acts 2:38 “Repent, and let every one of you               be baptized in the name of Jesus Christ for the remission of sins…”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D9EFEE-77D1-E47C-C23C-A25B017F4484}"/>
              </a:ext>
            </a:extLst>
          </p:cNvPr>
          <p:cNvCxnSpPr>
            <a:cxnSpLocks/>
          </p:cNvCxnSpPr>
          <p:nvPr/>
        </p:nvCxnSpPr>
        <p:spPr>
          <a:xfrm>
            <a:off x="2883430" y="3460319"/>
            <a:ext cx="98936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A1F19D-5E95-9F7D-0D23-8703DDB5F047}"/>
              </a:ext>
            </a:extLst>
          </p:cNvPr>
          <p:cNvCxnSpPr>
            <a:cxnSpLocks/>
          </p:cNvCxnSpPr>
          <p:nvPr/>
        </p:nvCxnSpPr>
        <p:spPr>
          <a:xfrm>
            <a:off x="1296640" y="3872091"/>
            <a:ext cx="5727013" cy="70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95E83EF-5802-3730-A467-3B7CCC6E8B67}"/>
              </a:ext>
            </a:extLst>
          </p:cNvPr>
          <p:cNvSpPr txBox="1"/>
          <p:nvPr/>
        </p:nvSpPr>
        <p:spPr>
          <a:xfrm>
            <a:off x="1164120" y="4252681"/>
            <a:ext cx="7951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Acts 2:41 “those who gladly received his word were baptized.”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A75D31-B4EB-601F-3FA8-542C5B67129F}"/>
              </a:ext>
            </a:extLst>
          </p:cNvPr>
          <p:cNvSpPr txBox="1"/>
          <p:nvPr/>
        </p:nvSpPr>
        <p:spPr>
          <a:xfrm>
            <a:off x="3644348" y="4657375"/>
            <a:ext cx="520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From then on called “the church”</a:t>
            </a:r>
            <a:r>
              <a:rPr lang="en-US" dirty="0"/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EB3E8E-97CF-7EF7-949E-7BF3843B20CB}"/>
              </a:ext>
            </a:extLst>
          </p:cNvPr>
          <p:cNvSpPr txBox="1"/>
          <p:nvPr/>
        </p:nvSpPr>
        <p:spPr>
          <a:xfrm>
            <a:off x="5936344" y="2536046"/>
            <a:ext cx="3179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Recruiting Disciples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5C35C3-8388-D23E-BDA5-8E29F34D703A}"/>
              </a:ext>
            </a:extLst>
          </p:cNvPr>
          <p:cNvSpPr txBox="1"/>
          <p:nvPr/>
        </p:nvSpPr>
        <p:spPr>
          <a:xfrm>
            <a:off x="1164120" y="5149266"/>
            <a:ext cx="77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Members called “disciples” 25 times in Acts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801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6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29AF8C"/>
    </a:accent1>
    <a:accent2>
      <a:srgbClr val="97BE49"/>
    </a:accent2>
    <a:accent3>
      <a:srgbClr val="3D9CCC"/>
    </a:accent3>
    <a:accent4>
      <a:srgbClr val="7C60C6"/>
    </a:accent4>
    <a:accent5>
      <a:srgbClr val="C9492C"/>
    </a:accent5>
    <a:accent6>
      <a:srgbClr val="D58C2E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1119</Words>
  <Application>Microsoft Office PowerPoint</Application>
  <PresentationFormat>On-screen Show (16:10)</PresentationFormat>
  <Paragraphs>84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system-ui</vt:lpstr>
      <vt:lpstr>Office Theme</vt:lpstr>
      <vt:lpstr>When is a Church OF CHRIST?</vt:lpstr>
      <vt:lpstr>PowerPoint Presentation</vt:lpstr>
      <vt:lpstr> What qualities or characteristics must an assembly of Christians possess to be acknowledged by Christ as belonging to Him?</vt:lpstr>
      <vt:lpstr>What Characteristics are NOT Sufficient?</vt:lpstr>
      <vt:lpstr>Some Characteristics that are NOT Sufficient:</vt:lpstr>
      <vt:lpstr>What Characteristics are Necessary?</vt:lpstr>
      <vt:lpstr>What Characteristics are Necessary? </vt:lpstr>
      <vt:lpstr>What Characteristics are Necessary? </vt:lpstr>
      <vt:lpstr>What Characteristics are Necessary? </vt:lpstr>
      <vt:lpstr>What Characteristics are Necessary? </vt:lpstr>
      <vt:lpstr>Can a church of Christ CEASE to be “OF CHRIST”?</vt:lpstr>
      <vt:lpstr>Can a church of Christ CEASE to be OF CHRIST?</vt:lpstr>
      <vt:lpstr>Can a church of Christ CEASE to be OF CHRIST?</vt:lpstr>
      <vt:lpstr>Can a church of Christ CEASE to be OF CHRIST?</vt:lpstr>
      <vt:lpstr>Can a church of Christ CEASE to be OF CHRIST?</vt:lpstr>
      <vt:lpstr>Is this church a church OF CHRIST?</vt:lpstr>
      <vt:lpstr>Is this church a church OF CHRIST?</vt:lpstr>
      <vt:lpstr>Jesus said,  “Come unto Me”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is a Church OF CHRIST?</dc:title>
  <dc:creator>Sewell Hall</dc:creator>
  <cp:lastModifiedBy>David Williams</cp:lastModifiedBy>
  <cp:revision>3</cp:revision>
  <dcterms:created xsi:type="dcterms:W3CDTF">2023-08-03T23:38:42Z</dcterms:created>
  <dcterms:modified xsi:type="dcterms:W3CDTF">2023-09-16T23:07:46Z</dcterms:modified>
</cp:coreProperties>
</file>