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8" r:id="rId2"/>
    <p:sldId id="282" r:id="rId3"/>
    <p:sldId id="285" r:id="rId4"/>
    <p:sldId id="286" r:id="rId5"/>
    <p:sldId id="269" r:id="rId6"/>
    <p:sldId id="283" r:id="rId7"/>
    <p:sldId id="259" r:id="rId8"/>
    <p:sldId id="266" r:id="rId9"/>
    <p:sldId id="289" r:id="rId10"/>
    <p:sldId id="284" r:id="rId11"/>
    <p:sldId id="287" r:id="rId12"/>
    <p:sldId id="288" r:id="rId13"/>
    <p:sldId id="260" r:id="rId14"/>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4D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4F2404-4AF2-482C-A20A-E374BF7E84AF}" v="21" dt="2023-09-17T03:03:20.7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60"/>
    <p:restoredTop sz="94694"/>
  </p:normalViewPr>
  <p:slideViewPr>
    <p:cSldViewPr snapToGrid="0">
      <p:cViewPr varScale="1">
        <p:scale>
          <a:sx n="122" d="100"/>
          <a:sy n="122" d="100"/>
        </p:scale>
        <p:origin x="1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ss LaGrone" userId="b680fa769da6443c" providerId="LiveId" clId="{2D4F2404-4AF2-482C-A20A-E374BF7E84AF}"/>
    <pc:docChg chg="undo custSel addSld delSld modSld sldOrd">
      <pc:chgData name="Russ LaGrone" userId="b680fa769da6443c" providerId="LiveId" clId="{2D4F2404-4AF2-482C-A20A-E374BF7E84AF}" dt="2023-09-17T03:04:46.864" v="1180" actId="47"/>
      <pc:docMkLst>
        <pc:docMk/>
      </pc:docMkLst>
      <pc:sldChg chg="del">
        <pc:chgData name="Russ LaGrone" userId="b680fa769da6443c" providerId="LiveId" clId="{2D4F2404-4AF2-482C-A20A-E374BF7E84AF}" dt="2023-09-17T03:04:36.923" v="1179" actId="47"/>
        <pc:sldMkLst>
          <pc:docMk/>
          <pc:sldMk cId="4068932833" sldId="257"/>
        </pc:sldMkLst>
      </pc:sldChg>
      <pc:sldChg chg="addSp mod">
        <pc:chgData name="Russ LaGrone" userId="b680fa769da6443c" providerId="LiveId" clId="{2D4F2404-4AF2-482C-A20A-E374BF7E84AF}" dt="2023-09-15T23:42:43.625" v="205" actId="22"/>
        <pc:sldMkLst>
          <pc:docMk/>
          <pc:sldMk cId="2679762074" sldId="259"/>
        </pc:sldMkLst>
        <pc:picChg chg="add">
          <ac:chgData name="Russ LaGrone" userId="b680fa769da6443c" providerId="LiveId" clId="{2D4F2404-4AF2-482C-A20A-E374BF7E84AF}" dt="2023-09-15T23:42:43.625" v="205" actId="22"/>
          <ac:picMkLst>
            <pc:docMk/>
            <pc:sldMk cId="2679762074" sldId="259"/>
            <ac:picMk id="7" creationId="{79A3AEE7-480E-822C-C60F-D900EB9C1E18}"/>
          </ac:picMkLst>
        </pc:picChg>
      </pc:sldChg>
      <pc:sldChg chg="ord">
        <pc:chgData name="Russ LaGrone" userId="b680fa769da6443c" providerId="LiveId" clId="{2D4F2404-4AF2-482C-A20A-E374BF7E84AF}" dt="2023-09-17T03:04:34.521" v="1178"/>
        <pc:sldMkLst>
          <pc:docMk/>
          <pc:sldMk cId="3137313407" sldId="260"/>
        </pc:sldMkLst>
      </pc:sldChg>
      <pc:sldChg chg="addSp delSp modSp mod ord">
        <pc:chgData name="Russ LaGrone" userId="b680fa769da6443c" providerId="LiveId" clId="{2D4F2404-4AF2-482C-A20A-E374BF7E84AF}" dt="2023-09-17T02:48:35.322" v="753" actId="1076"/>
        <pc:sldMkLst>
          <pc:docMk/>
          <pc:sldMk cId="1280793001" sldId="266"/>
        </pc:sldMkLst>
        <pc:spChg chg="del mod">
          <ac:chgData name="Russ LaGrone" userId="b680fa769da6443c" providerId="LiveId" clId="{2D4F2404-4AF2-482C-A20A-E374BF7E84AF}" dt="2023-09-17T02:46:50.968" v="717" actId="478"/>
          <ac:spMkLst>
            <pc:docMk/>
            <pc:sldMk cId="1280793001" sldId="266"/>
            <ac:spMk id="2" creationId="{3357BDFD-999A-A5E0-2A79-546FFE09DD0E}"/>
          </ac:spMkLst>
        </pc:spChg>
        <pc:spChg chg="del">
          <ac:chgData name="Russ LaGrone" userId="b680fa769da6443c" providerId="LiveId" clId="{2D4F2404-4AF2-482C-A20A-E374BF7E84AF}" dt="2023-09-17T02:47:04.663" v="720" actId="478"/>
          <ac:spMkLst>
            <pc:docMk/>
            <pc:sldMk cId="1280793001" sldId="266"/>
            <ac:spMk id="3" creationId="{42A2B1ED-9993-C2C4-144C-12D58D98EACA}"/>
          </ac:spMkLst>
        </pc:spChg>
        <pc:spChg chg="add mod">
          <ac:chgData name="Russ LaGrone" userId="b680fa769da6443c" providerId="LiveId" clId="{2D4F2404-4AF2-482C-A20A-E374BF7E84AF}" dt="2023-09-17T02:48:35.322" v="753" actId="1076"/>
          <ac:spMkLst>
            <pc:docMk/>
            <pc:sldMk cId="1280793001" sldId="266"/>
            <ac:spMk id="4" creationId="{4FADD6C5-53F1-AD68-CB9A-0325B3854D90}"/>
          </ac:spMkLst>
        </pc:spChg>
        <pc:picChg chg="add del">
          <ac:chgData name="Russ LaGrone" userId="b680fa769da6443c" providerId="LiveId" clId="{2D4F2404-4AF2-482C-A20A-E374BF7E84AF}" dt="2023-09-17T02:46:56.639" v="719" actId="478"/>
          <ac:picMkLst>
            <pc:docMk/>
            <pc:sldMk cId="1280793001" sldId="266"/>
            <ac:picMk id="7" creationId="{40AFD6D8-9962-DE7F-56A9-B7A401EEC6D5}"/>
          </ac:picMkLst>
        </pc:picChg>
      </pc:sldChg>
      <pc:sldChg chg="modSp mod">
        <pc:chgData name="Russ LaGrone" userId="b680fa769da6443c" providerId="LiveId" clId="{2D4F2404-4AF2-482C-A20A-E374BF7E84AF}" dt="2023-09-17T02:35:24.240" v="574" actId="20577"/>
        <pc:sldMkLst>
          <pc:docMk/>
          <pc:sldMk cId="404344556" sldId="269"/>
        </pc:sldMkLst>
        <pc:spChg chg="mod">
          <ac:chgData name="Russ LaGrone" userId="b680fa769da6443c" providerId="LiveId" clId="{2D4F2404-4AF2-482C-A20A-E374BF7E84AF}" dt="2023-09-17T02:34:37.273" v="519" actId="403"/>
          <ac:spMkLst>
            <pc:docMk/>
            <pc:sldMk cId="404344556" sldId="269"/>
            <ac:spMk id="2" creationId="{C895CEA0-E44C-E92B-DFD3-DB8960609FFF}"/>
          </ac:spMkLst>
        </pc:spChg>
        <pc:spChg chg="mod">
          <ac:chgData name="Russ LaGrone" userId="b680fa769da6443c" providerId="LiveId" clId="{2D4F2404-4AF2-482C-A20A-E374BF7E84AF}" dt="2023-09-17T02:35:24.240" v="574" actId="20577"/>
          <ac:spMkLst>
            <pc:docMk/>
            <pc:sldMk cId="404344556" sldId="269"/>
            <ac:spMk id="4" creationId="{F9FE1193-E43E-73A8-02F2-45AD7F0DB6F4}"/>
          </ac:spMkLst>
        </pc:spChg>
      </pc:sldChg>
      <pc:sldChg chg="add ord modTransition">
        <pc:chgData name="Russ LaGrone" userId="b680fa769da6443c" providerId="LiveId" clId="{2D4F2404-4AF2-482C-A20A-E374BF7E84AF}" dt="2023-09-17T02:23:57.889" v="207"/>
        <pc:sldMkLst>
          <pc:docMk/>
          <pc:sldMk cId="1184788969" sldId="282"/>
        </pc:sldMkLst>
      </pc:sldChg>
      <pc:sldChg chg="addSp delSp modSp add mod setBg">
        <pc:chgData name="Russ LaGrone" userId="b680fa769da6443c" providerId="LiveId" clId="{2D4F2404-4AF2-482C-A20A-E374BF7E84AF}" dt="2023-09-17T02:37:04.363" v="612" actId="20577"/>
        <pc:sldMkLst>
          <pc:docMk/>
          <pc:sldMk cId="839931185" sldId="283"/>
        </pc:sldMkLst>
        <pc:spChg chg="del mod ord">
          <ac:chgData name="Russ LaGrone" userId="b680fa769da6443c" providerId="LiveId" clId="{2D4F2404-4AF2-482C-A20A-E374BF7E84AF}" dt="2023-09-15T23:28:02.293" v="102" actId="478"/>
          <ac:spMkLst>
            <pc:docMk/>
            <pc:sldMk cId="839931185" sldId="283"/>
            <ac:spMk id="2" creationId="{E0EEFF0A-35E2-C75A-B75D-DBB9EB970F44}"/>
          </ac:spMkLst>
        </pc:spChg>
        <pc:spChg chg="del">
          <ac:chgData name="Russ LaGrone" userId="b680fa769da6443c" providerId="LiveId" clId="{2D4F2404-4AF2-482C-A20A-E374BF7E84AF}" dt="2023-09-15T23:13:32.120" v="2" actId="478"/>
          <ac:spMkLst>
            <pc:docMk/>
            <pc:sldMk cId="839931185" sldId="283"/>
            <ac:spMk id="4" creationId="{4CB79103-F50D-5DD6-FC4A-C69377931564}"/>
          </ac:spMkLst>
        </pc:spChg>
        <pc:spChg chg="add del mod">
          <ac:chgData name="Russ LaGrone" userId="b680fa769da6443c" providerId="LiveId" clId="{2D4F2404-4AF2-482C-A20A-E374BF7E84AF}" dt="2023-09-15T23:28:11.718" v="103" actId="478"/>
          <ac:spMkLst>
            <pc:docMk/>
            <pc:sldMk cId="839931185" sldId="283"/>
            <ac:spMk id="7" creationId="{3EE53758-A9BE-4D76-2AE9-71F2AA3F38F7}"/>
          </ac:spMkLst>
        </pc:spChg>
        <pc:spChg chg="add mod">
          <ac:chgData name="Russ LaGrone" userId="b680fa769da6443c" providerId="LiveId" clId="{2D4F2404-4AF2-482C-A20A-E374BF7E84AF}" dt="2023-09-17T02:37:04.363" v="612" actId="20577"/>
          <ac:spMkLst>
            <pc:docMk/>
            <pc:sldMk cId="839931185" sldId="283"/>
            <ac:spMk id="8" creationId="{2ED7E475-3467-889A-2665-F29AB703F22A}"/>
          </ac:spMkLst>
        </pc:spChg>
        <pc:spChg chg="add mod">
          <ac:chgData name="Russ LaGrone" userId="b680fa769da6443c" providerId="LiveId" clId="{2D4F2404-4AF2-482C-A20A-E374BF7E84AF}" dt="2023-09-17T02:36:22.124" v="582" actId="20577"/>
          <ac:spMkLst>
            <pc:docMk/>
            <pc:sldMk cId="839931185" sldId="283"/>
            <ac:spMk id="9" creationId="{396B399C-EF27-B695-0CC4-FD45A98A84B7}"/>
          </ac:spMkLst>
        </pc:spChg>
        <pc:spChg chg="add del">
          <ac:chgData name="Russ LaGrone" userId="b680fa769da6443c" providerId="LiveId" clId="{2D4F2404-4AF2-482C-A20A-E374BF7E84AF}" dt="2023-09-15T23:14:21.377" v="6" actId="26606"/>
          <ac:spMkLst>
            <pc:docMk/>
            <pc:sldMk cId="839931185" sldId="283"/>
            <ac:spMk id="10" creationId="{FA69AAE0-49D5-4C8B-8BA2-55898C00E05E}"/>
          </ac:spMkLst>
        </pc:spChg>
        <pc:spChg chg="add del">
          <ac:chgData name="Russ LaGrone" userId="b680fa769da6443c" providerId="LiveId" clId="{2D4F2404-4AF2-482C-A20A-E374BF7E84AF}" dt="2023-09-15T23:14:23.541" v="8" actId="26606"/>
          <ac:spMkLst>
            <pc:docMk/>
            <pc:sldMk cId="839931185" sldId="283"/>
            <ac:spMk id="12" creationId="{AFFC87AC-C919-4FE5-BAC3-39509E001152}"/>
          </ac:spMkLst>
        </pc:spChg>
        <pc:spChg chg="add del">
          <ac:chgData name="Russ LaGrone" userId="b680fa769da6443c" providerId="LiveId" clId="{2D4F2404-4AF2-482C-A20A-E374BF7E84AF}" dt="2023-09-15T23:14:23.541" v="8" actId="26606"/>
          <ac:spMkLst>
            <pc:docMk/>
            <pc:sldMk cId="839931185" sldId="283"/>
            <ac:spMk id="13" creationId="{FFCDD23B-75C8-427B-BD08-53C8156CD7CD}"/>
          </ac:spMkLst>
        </pc:spChg>
        <pc:spChg chg="add del">
          <ac:chgData name="Russ LaGrone" userId="b680fa769da6443c" providerId="LiveId" clId="{2D4F2404-4AF2-482C-A20A-E374BF7E84AF}" dt="2023-09-15T23:14:23.541" v="8" actId="26606"/>
          <ac:spMkLst>
            <pc:docMk/>
            <pc:sldMk cId="839931185" sldId="283"/>
            <ac:spMk id="14" creationId="{AB5E08C4-8CDD-4623-A5B8-E998C6DEE3B7}"/>
          </ac:spMkLst>
        </pc:spChg>
        <pc:spChg chg="add del">
          <ac:chgData name="Russ LaGrone" userId="b680fa769da6443c" providerId="LiveId" clId="{2D4F2404-4AF2-482C-A20A-E374BF7E84AF}" dt="2023-09-15T23:14:23.541" v="8" actId="26606"/>
          <ac:spMkLst>
            <pc:docMk/>
            <pc:sldMk cId="839931185" sldId="283"/>
            <ac:spMk id="16" creationId="{15F33878-D502-4FFA-8ACE-F2AECDB2A23F}"/>
          </ac:spMkLst>
        </pc:spChg>
        <pc:spChg chg="add del">
          <ac:chgData name="Russ LaGrone" userId="b680fa769da6443c" providerId="LiveId" clId="{2D4F2404-4AF2-482C-A20A-E374BF7E84AF}" dt="2023-09-15T23:14:29.267" v="10" actId="26606"/>
          <ac:spMkLst>
            <pc:docMk/>
            <pc:sldMk cId="839931185" sldId="283"/>
            <ac:spMk id="18" creationId="{022BDE4A-8A20-4A69-9C5A-581C82036A4D}"/>
          </ac:spMkLst>
        </pc:spChg>
        <pc:spChg chg="add del">
          <ac:chgData name="Russ LaGrone" userId="b680fa769da6443c" providerId="LiveId" clId="{2D4F2404-4AF2-482C-A20A-E374BF7E84AF}" dt="2023-09-15T23:14:34.209" v="12" actId="26606"/>
          <ac:spMkLst>
            <pc:docMk/>
            <pc:sldMk cId="839931185" sldId="283"/>
            <ac:spMk id="20" creationId="{A8CCCB6D-5162-4AAE-A5E3-3AC55410DBCE}"/>
          </ac:spMkLst>
        </pc:spChg>
        <pc:spChg chg="add del">
          <ac:chgData name="Russ LaGrone" userId="b680fa769da6443c" providerId="LiveId" clId="{2D4F2404-4AF2-482C-A20A-E374BF7E84AF}" dt="2023-09-15T23:14:34.209" v="12" actId="26606"/>
          <ac:spMkLst>
            <pc:docMk/>
            <pc:sldMk cId="839931185" sldId="283"/>
            <ac:spMk id="21" creationId="{0BCD8C04-CC7B-40EF-82EB-E9821F79BB86}"/>
          </ac:spMkLst>
        </pc:spChg>
        <pc:spChg chg="add del">
          <ac:chgData name="Russ LaGrone" userId="b680fa769da6443c" providerId="LiveId" clId="{2D4F2404-4AF2-482C-A20A-E374BF7E84AF}" dt="2023-09-15T23:14:50.868" v="14" actId="26606"/>
          <ac:spMkLst>
            <pc:docMk/>
            <pc:sldMk cId="839931185" sldId="283"/>
            <ac:spMk id="23" creationId="{A061BA2E-A388-41C5-B73A-B0FEB6B1029D}"/>
          </ac:spMkLst>
        </pc:spChg>
        <pc:spChg chg="add del">
          <ac:chgData name="Russ LaGrone" userId="b680fa769da6443c" providerId="LiveId" clId="{2D4F2404-4AF2-482C-A20A-E374BF7E84AF}" dt="2023-09-15T23:14:50.868" v="14" actId="26606"/>
          <ac:spMkLst>
            <pc:docMk/>
            <pc:sldMk cId="839931185" sldId="283"/>
            <ac:spMk id="24" creationId="{76E192A2-3ED3-4081-8A86-A22B5114178F}"/>
          </ac:spMkLst>
        </pc:spChg>
        <pc:spChg chg="add del">
          <ac:chgData name="Russ LaGrone" userId="b680fa769da6443c" providerId="LiveId" clId="{2D4F2404-4AF2-482C-A20A-E374BF7E84AF}" dt="2023-09-15T23:14:50.868" v="14" actId="26606"/>
          <ac:spMkLst>
            <pc:docMk/>
            <pc:sldMk cId="839931185" sldId="283"/>
            <ac:spMk id="25" creationId="{79F40191-0F44-4FD1-82CC-ACB507C14BE6}"/>
          </ac:spMkLst>
        </pc:spChg>
        <pc:picChg chg="mod ord">
          <ac:chgData name="Russ LaGrone" userId="b680fa769da6443c" providerId="LiveId" clId="{2D4F2404-4AF2-482C-A20A-E374BF7E84AF}" dt="2023-09-15T23:14:50.868" v="14" actId="26606"/>
          <ac:picMkLst>
            <pc:docMk/>
            <pc:sldMk cId="839931185" sldId="283"/>
            <ac:picMk id="3" creationId="{9CD660E6-694A-596D-70F0-3549562075EB}"/>
          </ac:picMkLst>
        </pc:picChg>
        <pc:picChg chg="add mod">
          <ac:chgData name="Russ LaGrone" userId="b680fa769da6443c" providerId="LiveId" clId="{2D4F2404-4AF2-482C-A20A-E374BF7E84AF}" dt="2023-09-15T23:15:00.827" v="15" actId="1076"/>
          <ac:picMkLst>
            <pc:docMk/>
            <pc:sldMk cId="839931185" sldId="283"/>
            <ac:picMk id="5" creationId="{599DD880-EBC3-08B2-10D3-3A877972D85F}"/>
          </ac:picMkLst>
        </pc:picChg>
      </pc:sldChg>
      <pc:sldChg chg="addSp delSp modSp add mod ord modAnim">
        <pc:chgData name="Russ LaGrone" userId="b680fa769da6443c" providerId="LiveId" clId="{2D4F2404-4AF2-482C-A20A-E374BF7E84AF}" dt="2023-09-17T03:03:20.709" v="1176"/>
        <pc:sldMkLst>
          <pc:docMk/>
          <pc:sldMk cId="3263737884" sldId="284"/>
        </pc:sldMkLst>
        <pc:spChg chg="mod">
          <ac:chgData name="Russ LaGrone" userId="b680fa769da6443c" providerId="LiveId" clId="{2D4F2404-4AF2-482C-A20A-E374BF7E84AF}" dt="2023-09-17T02:53:05.573" v="846" actId="1076"/>
          <ac:spMkLst>
            <pc:docMk/>
            <pc:sldMk cId="3263737884" sldId="284"/>
            <ac:spMk id="2" creationId="{E0EEFF0A-35E2-C75A-B75D-DBB9EB970F44}"/>
          </ac:spMkLst>
        </pc:spChg>
        <pc:spChg chg="mod">
          <ac:chgData name="Russ LaGrone" userId="b680fa769da6443c" providerId="LiveId" clId="{2D4F2404-4AF2-482C-A20A-E374BF7E84AF}" dt="2023-09-17T02:56:00.893" v="996" actId="20577"/>
          <ac:spMkLst>
            <pc:docMk/>
            <pc:sldMk cId="3263737884" sldId="284"/>
            <ac:spMk id="4" creationId="{4CB79103-F50D-5DD6-FC4A-C69377931564}"/>
          </ac:spMkLst>
        </pc:spChg>
        <pc:spChg chg="add mod">
          <ac:chgData name="Russ LaGrone" userId="b680fa769da6443c" providerId="LiveId" clId="{2D4F2404-4AF2-482C-A20A-E374BF7E84AF}" dt="2023-09-17T02:54:04.095" v="857" actId="1076"/>
          <ac:spMkLst>
            <pc:docMk/>
            <pc:sldMk cId="3263737884" sldId="284"/>
            <ac:spMk id="6" creationId="{451B7DA5-1E43-6E7E-855B-E818833DF38C}"/>
          </ac:spMkLst>
        </pc:spChg>
        <pc:spChg chg="add mod">
          <ac:chgData name="Russ LaGrone" userId="b680fa769da6443c" providerId="LiveId" clId="{2D4F2404-4AF2-482C-A20A-E374BF7E84AF}" dt="2023-09-17T03:02:17.289" v="1174" actId="14100"/>
          <ac:spMkLst>
            <pc:docMk/>
            <pc:sldMk cId="3263737884" sldId="284"/>
            <ac:spMk id="7" creationId="{15206882-1458-FB0A-D749-3681A0CC9F6A}"/>
          </ac:spMkLst>
        </pc:spChg>
        <pc:picChg chg="add del">
          <ac:chgData name="Russ LaGrone" userId="b680fa769da6443c" providerId="LiveId" clId="{2D4F2404-4AF2-482C-A20A-E374BF7E84AF}" dt="2023-09-17T02:58:03.729" v="1003" actId="22"/>
          <ac:picMkLst>
            <pc:docMk/>
            <pc:sldMk cId="3263737884" sldId="284"/>
            <ac:picMk id="9" creationId="{2908C9BA-1E44-824C-2847-7630D9984FF2}"/>
          </ac:picMkLst>
        </pc:picChg>
      </pc:sldChg>
      <pc:sldChg chg="modSp add mod">
        <pc:chgData name="Russ LaGrone" userId="b680fa769da6443c" providerId="LiveId" clId="{2D4F2404-4AF2-482C-A20A-E374BF7E84AF}" dt="2023-09-17T02:25:43.796" v="214" actId="13926"/>
        <pc:sldMkLst>
          <pc:docMk/>
          <pc:sldMk cId="1695531455" sldId="285"/>
        </pc:sldMkLst>
        <pc:spChg chg="mod">
          <ac:chgData name="Russ LaGrone" userId="b680fa769da6443c" providerId="LiveId" clId="{2D4F2404-4AF2-482C-A20A-E374BF7E84AF}" dt="2023-09-17T02:25:43.796" v="214" actId="13926"/>
          <ac:spMkLst>
            <pc:docMk/>
            <pc:sldMk cId="1695531455" sldId="285"/>
            <ac:spMk id="5" creationId="{252E880C-E34A-6E5C-D4A5-DF2F42C400D1}"/>
          </ac:spMkLst>
        </pc:spChg>
      </pc:sldChg>
      <pc:sldChg chg="addSp modSp add mod modAnim">
        <pc:chgData name="Russ LaGrone" userId="b680fa769da6443c" providerId="LiveId" clId="{2D4F2404-4AF2-482C-A20A-E374BF7E84AF}" dt="2023-09-17T02:30:27.415" v="329"/>
        <pc:sldMkLst>
          <pc:docMk/>
          <pc:sldMk cId="1510776185" sldId="286"/>
        </pc:sldMkLst>
        <pc:spChg chg="add mod">
          <ac:chgData name="Russ LaGrone" userId="b680fa769da6443c" providerId="LiveId" clId="{2D4F2404-4AF2-482C-A20A-E374BF7E84AF}" dt="2023-09-17T02:29:58.123" v="328" actId="14100"/>
          <ac:spMkLst>
            <pc:docMk/>
            <pc:sldMk cId="1510776185" sldId="286"/>
            <ac:spMk id="3" creationId="{6AB97526-AE22-C7C2-F64E-799EC3F28EB6}"/>
          </ac:spMkLst>
        </pc:spChg>
      </pc:sldChg>
      <pc:sldChg chg="modSp add mod">
        <pc:chgData name="Russ LaGrone" userId="b680fa769da6443c" providerId="LiveId" clId="{2D4F2404-4AF2-482C-A20A-E374BF7E84AF}" dt="2023-09-17T02:43:03.735" v="684" actId="113"/>
        <pc:sldMkLst>
          <pc:docMk/>
          <pc:sldMk cId="2527316750" sldId="287"/>
        </pc:sldMkLst>
        <pc:spChg chg="mod">
          <ac:chgData name="Russ LaGrone" userId="b680fa769da6443c" providerId="LiveId" clId="{2D4F2404-4AF2-482C-A20A-E374BF7E84AF}" dt="2023-09-17T02:43:03.735" v="684" actId="113"/>
          <ac:spMkLst>
            <pc:docMk/>
            <pc:sldMk cId="2527316750" sldId="287"/>
            <ac:spMk id="2" creationId="{E0EEFF0A-35E2-C75A-B75D-DBB9EB970F44}"/>
          </ac:spMkLst>
        </pc:spChg>
        <pc:spChg chg="mod">
          <ac:chgData name="Russ LaGrone" userId="b680fa769da6443c" providerId="LiveId" clId="{2D4F2404-4AF2-482C-A20A-E374BF7E84AF}" dt="2023-09-17T02:42:14.319" v="650" actId="114"/>
          <ac:spMkLst>
            <pc:docMk/>
            <pc:sldMk cId="2527316750" sldId="287"/>
            <ac:spMk id="4" creationId="{4CB79103-F50D-5DD6-FC4A-C69377931564}"/>
          </ac:spMkLst>
        </pc:spChg>
      </pc:sldChg>
      <pc:sldChg chg="modSp add mod">
        <pc:chgData name="Russ LaGrone" userId="b680fa769da6443c" providerId="LiveId" clId="{2D4F2404-4AF2-482C-A20A-E374BF7E84AF}" dt="2023-09-17T02:45:46.267" v="714" actId="403"/>
        <pc:sldMkLst>
          <pc:docMk/>
          <pc:sldMk cId="4124541208" sldId="288"/>
        </pc:sldMkLst>
        <pc:spChg chg="mod">
          <ac:chgData name="Russ LaGrone" userId="b680fa769da6443c" providerId="LiveId" clId="{2D4F2404-4AF2-482C-A20A-E374BF7E84AF}" dt="2023-09-17T02:45:46.267" v="714" actId="403"/>
          <ac:spMkLst>
            <pc:docMk/>
            <pc:sldMk cId="4124541208" sldId="288"/>
            <ac:spMk id="2" creationId="{E0EEFF0A-35E2-C75A-B75D-DBB9EB970F44}"/>
          </ac:spMkLst>
        </pc:spChg>
        <pc:spChg chg="mod">
          <ac:chgData name="Russ LaGrone" userId="b680fa769da6443c" providerId="LiveId" clId="{2D4F2404-4AF2-482C-A20A-E374BF7E84AF}" dt="2023-09-17T02:45:39.547" v="713" actId="403"/>
          <ac:spMkLst>
            <pc:docMk/>
            <pc:sldMk cId="4124541208" sldId="288"/>
            <ac:spMk id="4" creationId="{4CB79103-F50D-5DD6-FC4A-C69377931564}"/>
          </ac:spMkLst>
        </pc:spChg>
      </pc:sldChg>
      <pc:sldChg chg="modSp add mod">
        <pc:chgData name="Russ LaGrone" userId="b680fa769da6443c" providerId="LiveId" clId="{2D4F2404-4AF2-482C-A20A-E374BF7E84AF}" dt="2023-09-17T02:51:15.398" v="795" actId="1076"/>
        <pc:sldMkLst>
          <pc:docMk/>
          <pc:sldMk cId="2883209309" sldId="289"/>
        </pc:sldMkLst>
        <pc:spChg chg="mod">
          <ac:chgData name="Russ LaGrone" userId="b680fa769da6443c" providerId="LiveId" clId="{2D4F2404-4AF2-482C-A20A-E374BF7E84AF}" dt="2023-09-17T02:50:08.782" v="787" actId="1076"/>
          <ac:spMkLst>
            <pc:docMk/>
            <pc:sldMk cId="2883209309" sldId="289"/>
            <ac:spMk id="2" creationId="{E0EEFF0A-35E2-C75A-B75D-DBB9EB970F44}"/>
          </ac:spMkLst>
        </pc:spChg>
        <pc:spChg chg="mod">
          <ac:chgData name="Russ LaGrone" userId="b680fa769da6443c" providerId="LiveId" clId="{2D4F2404-4AF2-482C-A20A-E374BF7E84AF}" dt="2023-09-17T02:51:15.398" v="795" actId="1076"/>
          <ac:spMkLst>
            <pc:docMk/>
            <pc:sldMk cId="2883209309" sldId="289"/>
            <ac:spMk id="4" creationId="{4CB79103-F50D-5DD6-FC4A-C69377931564}"/>
          </ac:spMkLst>
        </pc:spChg>
      </pc:sldChg>
      <pc:sldChg chg="add del">
        <pc:chgData name="Russ LaGrone" userId="b680fa769da6443c" providerId="LiveId" clId="{2D4F2404-4AF2-482C-A20A-E374BF7E84AF}" dt="2023-09-17T03:04:46.864" v="1180" actId="47"/>
        <pc:sldMkLst>
          <pc:docMk/>
          <pc:sldMk cId="2431346012" sldId="290"/>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DD6F12-65FB-4147-B5C2-25842B05EB63}" type="datetimeFigureOut">
              <a:rPr lang="en-US" smtClean="0"/>
              <a:t>9/16/2023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60605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DD6F12-65FB-4147-B5C2-25842B05EB63}" type="datetimeFigureOut">
              <a:rPr lang="en-US" smtClean="0"/>
              <a:t>9/16/2023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360458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DD6F12-65FB-4147-B5C2-25842B05EB63}" type="datetimeFigureOut">
              <a:rPr lang="en-US" smtClean="0"/>
              <a:t>9/16/2023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271034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a:solidFill>
                  <a:schemeClr val="bg1"/>
                </a:solidFill>
              </a:defRPr>
            </a:lvl1pPr>
            <a:lvl2pPr>
              <a:defRPr sz="24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7DD6F12-65FB-4147-B5C2-25842B05EB63}" type="datetimeFigureOut">
              <a:rPr lang="en-US" smtClean="0"/>
              <a:t>9/16/2023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265242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DD6F12-65FB-4147-B5C2-25842B05EB63}" type="datetimeFigureOut">
              <a:rPr lang="en-US" smtClean="0"/>
              <a:t>9/16/2023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136784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DD6F12-65FB-4147-B5C2-25842B05EB63}" type="datetimeFigureOut">
              <a:rPr lang="en-US" smtClean="0"/>
              <a:t>9/16/2023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108206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DD6F12-65FB-4147-B5C2-25842B05EB63}" type="datetimeFigureOut">
              <a:rPr lang="en-US" smtClean="0"/>
              <a:t>9/16/2023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311766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DD6F12-65FB-4147-B5C2-25842B05EB63}" type="datetimeFigureOut">
              <a:rPr lang="en-US" smtClean="0"/>
              <a:t>9/16/2023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290491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DD6F12-65FB-4147-B5C2-25842B05EB63}" type="datetimeFigureOut">
              <a:rPr lang="en-US" smtClean="0"/>
              <a:t>9/16/2023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276844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7DD6F12-65FB-4147-B5C2-25842B05EB63}" type="datetimeFigureOut">
              <a:rPr lang="en-US" smtClean="0"/>
              <a:t>9/16/2023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60376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7DD6F12-65FB-4147-B5C2-25842B05EB63}" type="datetimeFigureOut">
              <a:rPr lang="en-US" smtClean="0"/>
              <a:t>9/16/2023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386901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47DD6F12-65FB-4147-B5C2-25842B05EB63}" type="datetimeFigureOut">
              <a:rPr lang="en-US" smtClean="0"/>
              <a:t>9/16/2023</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1F4A4B73-CC2B-E046-AB48-7F683D51D66B}" type="slidenum">
              <a:rPr lang="en-US" smtClean="0"/>
              <a:t>‹#›</a:t>
            </a:fld>
            <a:endParaRPr lang="en-US"/>
          </a:p>
        </p:txBody>
      </p:sp>
    </p:spTree>
    <p:extLst>
      <p:ext uri="{BB962C8B-B14F-4D97-AF65-F5344CB8AC3E}">
        <p14:creationId xmlns:p14="http://schemas.microsoft.com/office/powerpoint/2010/main" val="20436885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biblegateway.com/passage/?search=Hebrews+12%3A1+-+13%3A25&amp;version=ESV#fen-ESV-30246c"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one structure with columns&#10;&#10;Description automatically generated with medium confidence">
            <a:extLst>
              <a:ext uri="{FF2B5EF4-FFF2-40B4-BE49-F238E27FC236}">
                <a16:creationId xmlns:a16="http://schemas.microsoft.com/office/drawing/2014/main" id="{045E1916-9B27-EFCE-A0F3-38A291B087CD}"/>
              </a:ext>
            </a:extLst>
          </p:cNvPr>
          <p:cNvPicPr>
            <a:picLocks noChangeAspect="1"/>
          </p:cNvPicPr>
          <p:nvPr/>
        </p:nvPicPr>
        <p:blipFill>
          <a:blip r:embed="rId2"/>
          <a:stretch>
            <a:fillRect/>
          </a:stretch>
        </p:blipFill>
        <p:spPr>
          <a:xfrm>
            <a:off x="0" y="0"/>
            <a:ext cx="9144000" cy="5715000"/>
          </a:xfrm>
          <a:prstGeom prst="rect">
            <a:avLst/>
          </a:prstGeom>
        </p:spPr>
      </p:pic>
      <p:pic>
        <p:nvPicPr>
          <p:cNvPr id="5" name="Picture 4" descr="A white text on a black background&#10;&#10;Description automatically generated">
            <a:extLst>
              <a:ext uri="{FF2B5EF4-FFF2-40B4-BE49-F238E27FC236}">
                <a16:creationId xmlns:a16="http://schemas.microsoft.com/office/drawing/2014/main" id="{250F65FC-3911-CBC6-ECD8-1563A95820B4}"/>
              </a:ext>
            </a:extLst>
          </p:cNvPr>
          <p:cNvPicPr>
            <a:picLocks noChangeAspect="1"/>
          </p:cNvPicPr>
          <p:nvPr/>
        </p:nvPicPr>
        <p:blipFill rotWithShape="1">
          <a:blip r:embed="rId3"/>
          <a:srcRect t="17965"/>
          <a:stretch/>
        </p:blipFill>
        <p:spPr>
          <a:xfrm>
            <a:off x="0" y="1026695"/>
            <a:ext cx="9143998" cy="4688303"/>
          </a:xfrm>
          <a:prstGeom prst="rect">
            <a:avLst/>
          </a:prstGeom>
        </p:spPr>
      </p:pic>
    </p:spTree>
    <p:extLst>
      <p:ext uri="{BB962C8B-B14F-4D97-AF65-F5344CB8AC3E}">
        <p14:creationId xmlns:p14="http://schemas.microsoft.com/office/powerpoint/2010/main" val="135487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a16="http://schemas.microsoft.com/office/drawing/2014/main" id="{9CD660E6-694A-596D-70F0-3549562075EB}"/>
              </a:ext>
            </a:extLst>
          </p:cNvPr>
          <p:cNvPicPr>
            <a:picLocks noChangeAspect="1"/>
          </p:cNvPicPr>
          <p:nvPr/>
        </p:nvPicPr>
        <p:blipFill>
          <a:blip r:embed="rId2"/>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E0EEFF0A-35E2-C75A-B75D-DBB9EB970F44}"/>
              </a:ext>
            </a:extLst>
          </p:cNvPr>
          <p:cNvSpPr>
            <a:spLocks noGrp="1"/>
          </p:cNvSpPr>
          <p:nvPr>
            <p:ph type="title"/>
          </p:nvPr>
        </p:nvSpPr>
        <p:spPr>
          <a:xfrm>
            <a:off x="628650" y="0"/>
            <a:ext cx="7886700" cy="1104636"/>
          </a:xfrm>
        </p:spPr>
        <p:txBody>
          <a:bodyPr>
            <a:normAutofit/>
          </a:bodyPr>
          <a:lstStyle/>
          <a:p>
            <a:pPr algn="ctr"/>
            <a:r>
              <a:rPr lang="en-US" sz="4000" b="1" dirty="0">
                <a:solidFill>
                  <a:schemeClr val="accent2">
                    <a:lumMod val="60000"/>
                    <a:lumOff val="40000"/>
                  </a:schemeClr>
                </a:solidFill>
              </a:rPr>
              <a:t>Fixing Our Eyes on Jesus</a:t>
            </a:r>
          </a:p>
        </p:txBody>
      </p:sp>
      <p:sp>
        <p:nvSpPr>
          <p:cNvPr id="4" name="Content Placeholder 3">
            <a:extLst>
              <a:ext uri="{FF2B5EF4-FFF2-40B4-BE49-F238E27FC236}">
                <a16:creationId xmlns:a16="http://schemas.microsoft.com/office/drawing/2014/main" id="{4CB79103-F50D-5DD6-FC4A-C69377931564}"/>
              </a:ext>
            </a:extLst>
          </p:cNvPr>
          <p:cNvSpPr>
            <a:spLocks noGrp="1"/>
          </p:cNvSpPr>
          <p:nvPr>
            <p:ph idx="1"/>
          </p:nvPr>
        </p:nvSpPr>
        <p:spPr>
          <a:xfrm>
            <a:off x="370742" y="2388861"/>
            <a:ext cx="7886700" cy="3626115"/>
          </a:xfrm>
        </p:spPr>
        <p:txBody>
          <a:bodyPr/>
          <a:lstStyle/>
          <a:p>
            <a:r>
              <a:rPr lang="en-US" dirty="0">
                <a:solidFill>
                  <a:schemeClr val="accent4">
                    <a:lumMod val="60000"/>
                    <a:lumOff val="40000"/>
                  </a:schemeClr>
                </a:solidFill>
              </a:rPr>
              <a:t>Author and perfector of our faith</a:t>
            </a:r>
          </a:p>
          <a:p>
            <a:r>
              <a:rPr lang="en-US" dirty="0">
                <a:solidFill>
                  <a:schemeClr val="accent4">
                    <a:lumMod val="60000"/>
                    <a:lumOff val="40000"/>
                  </a:schemeClr>
                </a:solidFill>
              </a:rPr>
              <a:t>Endured the cross</a:t>
            </a:r>
          </a:p>
          <a:p>
            <a:r>
              <a:rPr lang="en-US" dirty="0">
                <a:solidFill>
                  <a:schemeClr val="accent4">
                    <a:lumMod val="60000"/>
                    <a:lumOff val="40000"/>
                  </a:schemeClr>
                </a:solidFill>
              </a:rPr>
              <a:t>Despised the shame</a:t>
            </a:r>
          </a:p>
          <a:p>
            <a:r>
              <a:rPr lang="en-US" dirty="0">
                <a:solidFill>
                  <a:schemeClr val="accent4">
                    <a:lumMod val="60000"/>
                    <a:lumOff val="40000"/>
                  </a:schemeClr>
                </a:solidFill>
              </a:rPr>
              <a:t>Motivated by the joy set before him</a:t>
            </a:r>
          </a:p>
          <a:p>
            <a:r>
              <a:rPr lang="en-US" dirty="0">
                <a:solidFill>
                  <a:schemeClr val="accent4">
                    <a:lumMod val="60000"/>
                    <a:lumOff val="40000"/>
                  </a:schemeClr>
                </a:solidFill>
              </a:rPr>
              <a:t>Seated at the right hand of the throne of God</a:t>
            </a:r>
          </a:p>
        </p:txBody>
      </p:sp>
      <p:sp>
        <p:nvSpPr>
          <p:cNvPr id="6" name="TextBox 5">
            <a:extLst>
              <a:ext uri="{FF2B5EF4-FFF2-40B4-BE49-F238E27FC236}">
                <a16:creationId xmlns:a16="http://schemas.microsoft.com/office/drawing/2014/main" id="{451B7DA5-1E43-6E7E-855B-E818833DF38C}"/>
              </a:ext>
            </a:extLst>
          </p:cNvPr>
          <p:cNvSpPr txBox="1"/>
          <p:nvPr/>
        </p:nvSpPr>
        <p:spPr>
          <a:xfrm>
            <a:off x="503604" y="828456"/>
            <a:ext cx="8336082" cy="1200329"/>
          </a:xfrm>
          <a:prstGeom prst="rect">
            <a:avLst/>
          </a:prstGeom>
          <a:noFill/>
        </p:spPr>
        <p:txBody>
          <a:bodyPr wrap="square">
            <a:spAutoFit/>
          </a:bodyPr>
          <a:lstStyle/>
          <a:p>
            <a:pPr marL="0" marR="0" indent="0">
              <a:spcBef>
                <a:spcPts val="0"/>
              </a:spcBef>
              <a:spcAft>
                <a:spcPts val="0"/>
              </a:spcAft>
              <a:buNone/>
            </a:pPr>
            <a:r>
              <a:rPr lang="en-US" sz="2400" i="1" kern="100" baseline="30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2 </a:t>
            </a:r>
            <a:r>
              <a:rPr lang="en-US" sz="2400" i="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fixing our eyes on Jesus, the author and perfecter of faith, who for the joy set before Him endured the cross, despising the shame, and has sat down at the right hand of the throne of God.”</a:t>
            </a:r>
            <a:endParaRPr lang="en-US" sz="24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Speech Bubble: Rectangle with Corners Rounded 6">
            <a:extLst>
              <a:ext uri="{FF2B5EF4-FFF2-40B4-BE49-F238E27FC236}">
                <a16:creationId xmlns:a16="http://schemas.microsoft.com/office/drawing/2014/main" id="{15206882-1458-FB0A-D749-3681A0CC9F6A}"/>
              </a:ext>
            </a:extLst>
          </p:cNvPr>
          <p:cNvSpPr/>
          <p:nvPr/>
        </p:nvSpPr>
        <p:spPr>
          <a:xfrm>
            <a:off x="4720979" y="2857241"/>
            <a:ext cx="4118707" cy="1777282"/>
          </a:xfrm>
          <a:prstGeom prst="wedgeRoundRectCallout">
            <a:avLst>
              <a:gd name="adj1" fmla="val -77473"/>
              <a:gd name="adj2" fmla="val -4987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dirty="0"/>
              <a:t>HCSB		Source and perfector</a:t>
            </a:r>
          </a:p>
          <a:p>
            <a:r>
              <a:rPr lang="en-US" dirty="0"/>
              <a:t>ESV			Founder and perfector</a:t>
            </a:r>
          </a:p>
          <a:p>
            <a:r>
              <a:rPr lang="en-US" dirty="0"/>
              <a:t>NIV, NET		Pioneer and perfector</a:t>
            </a:r>
          </a:p>
          <a:p>
            <a:r>
              <a:rPr lang="en-US" dirty="0"/>
              <a:t>NASB		Originator and perfector</a:t>
            </a:r>
          </a:p>
          <a:p>
            <a:r>
              <a:rPr lang="en-US" dirty="0"/>
              <a:t>NKJV, MEV	Author and finisher</a:t>
            </a:r>
          </a:p>
        </p:txBody>
      </p:sp>
    </p:spTree>
    <p:extLst>
      <p:ext uri="{BB962C8B-B14F-4D97-AF65-F5344CB8AC3E}">
        <p14:creationId xmlns:p14="http://schemas.microsoft.com/office/powerpoint/2010/main" val="326373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dissolv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dissolv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dissolv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dissolve">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a16="http://schemas.microsoft.com/office/drawing/2014/main" id="{9CD660E6-694A-596D-70F0-3549562075EB}"/>
              </a:ext>
            </a:extLst>
          </p:cNvPr>
          <p:cNvPicPr>
            <a:picLocks noChangeAspect="1"/>
          </p:cNvPicPr>
          <p:nvPr/>
        </p:nvPicPr>
        <p:blipFill>
          <a:blip r:embed="rId2"/>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E0EEFF0A-35E2-C75A-B75D-DBB9EB970F44}"/>
              </a:ext>
            </a:extLst>
          </p:cNvPr>
          <p:cNvSpPr>
            <a:spLocks noGrp="1"/>
          </p:cNvSpPr>
          <p:nvPr>
            <p:ph type="title"/>
          </p:nvPr>
        </p:nvSpPr>
        <p:spPr/>
        <p:txBody>
          <a:bodyPr/>
          <a:lstStyle/>
          <a:p>
            <a:r>
              <a:rPr lang="en-US" b="1" dirty="0">
                <a:solidFill>
                  <a:schemeClr val="accent2">
                    <a:lumMod val="60000"/>
                    <a:lumOff val="40000"/>
                  </a:schemeClr>
                </a:solidFill>
              </a:rPr>
              <a:t>Go to Christ – Hebrews 13:12-15</a:t>
            </a:r>
          </a:p>
        </p:txBody>
      </p:sp>
      <p:sp>
        <p:nvSpPr>
          <p:cNvPr id="4" name="Content Placeholder 3">
            <a:extLst>
              <a:ext uri="{FF2B5EF4-FFF2-40B4-BE49-F238E27FC236}">
                <a16:creationId xmlns:a16="http://schemas.microsoft.com/office/drawing/2014/main" id="{4CB79103-F50D-5DD6-FC4A-C69377931564}"/>
              </a:ext>
            </a:extLst>
          </p:cNvPr>
          <p:cNvSpPr>
            <a:spLocks noGrp="1"/>
          </p:cNvSpPr>
          <p:nvPr>
            <p:ph idx="1"/>
          </p:nvPr>
        </p:nvSpPr>
        <p:spPr/>
        <p:txBody>
          <a:bodyPr/>
          <a:lstStyle/>
          <a:p>
            <a:pPr marL="0" indent="0">
              <a:buNone/>
            </a:pPr>
            <a:r>
              <a:rPr lang="en-US" b="1" i="1" baseline="30000" dirty="0">
                <a:effectLst/>
              </a:rPr>
              <a:t>12 </a:t>
            </a:r>
            <a:r>
              <a:rPr lang="en-US" b="0" i="1" dirty="0">
                <a:effectLst/>
              </a:rPr>
              <a:t>So Jesus also suffered outside the gate in order to sanctify the people through his own blood. </a:t>
            </a:r>
            <a:r>
              <a:rPr lang="en-US" b="1" i="1" baseline="30000" dirty="0">
                <a:effectLst/>
              </a:rPr>
              <a:t>13 </a:t>
            </a:r>
            <a:r>
              <a:rPr lang="en-US" b="0" i="1" dirty="0">
                <a:effectLst/>
              </a:rPr>
              <a:t>Therefore let us go to him outside the camp and bear the reproach he endured. </a:t>
            </a:r>
            <a:r>
              <a:rPr lang="en-US" b="1" i="1" baseline="30000" dirty="0">
                <a:effectLst/>
              </a:rPr>
              <a:t>14 </a:t>
            </a:r>
            <a:r>
              <a:rPr lang="en-US" b="0" i="1" dirty="0">
                <a:effectLst/>
              </a:rPr>
              <a:t>For here we have no lasting city, but we seek the city that is to come. </a:t>
            </a:r>
            <a:r>
              <a:rPr lang="en-US" b="1" i="1" baseline="30000" dirty="0">
                <a:effectLst/>
              </a:rPr>
              <a:t>15 </a:t>
            </a:r>
            <a:r>
              <a:rPr lang="en-US" b="0" i="1" dirty="0">
                <a:effectLst/>
              </a:rPr>
              <a:t>Through him then let us continually offer up a sacrifice of praise to God, that is, the fruit of lips that acknowledge his name.</a:t>
            </a:r>
            <a:endParaRPr lang="en-US" i="1" dirty="0"/>
          </a:p>
        </p:txBody>
      </p:sp>
    </p:spTree>
    <p:extLst>
      <p:ext uri="{BB962C8B-B14F-4D97-AF65-F5344CB8AC3E}">
        <p14:creationId xmlns:p14="http://schemas.microsoft.com/office/powerpoint/2010/main" val="252731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a16="http://schemas.microsoft.com/office/drawing/2014/main" id="{9CD660E6-694A-596D-70F0-3549562075EB}"/>
              </a:ext>
            </a:extLst>
          </p:cNvPr>
          <p:cNvPicPr>
            <a:picLocks noChangeAspect="1"/>
          </p:cNvPicPr>
          <p:nvPr/>
        </p:nvPicPr>
        <p:blipFill>
          <a:blip r:embed="rId2"/>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E0EEFF0A-35E2-C75A-B75D-DBB9EB970F44}"/>
              </a:ext>
            </a:extLst>
          </p:cNvPr>
          <p:cNvSpPr>
            <a:spLocks noGrp="1"/>
          </p:cNvSpPr>
          <p:nvPr>
            <p:ph type="title"/>
          </p:nvPr>
        </p:nvSpPr>
        <p:spPr/>
        <p:txBody>
          <a:bodyPr>
            <a:normAutofit/>
          </a:bodyPr>
          <a:lstStyle/>
          <a:p>
            <a:r>
              <a:rPr lang="en-US" sz="4000" b="1" dirty="0">
                <a:solidFill>
                  <a:schemeClr val="accent2">
                    <a:lumMod val="60000"/>
                    <a:lumOff val="40000"/>
                  </a:schemeClr>
                </a:solidFill>
              </a:rPr>
              <a:t>An Invitation – Hebrews 13:20-21</a:t>
            </a:r>
          </a:p>
        </p:txBody>
      </p:sp>
      <p:sp>
        <p:nvSpPr>
          <p:cNvPr id="4" name="Content Placeholder 3">
            <a:extLst>
              <a:ext uri="{FF2B5EF4-FFF2-40B4-BE49-F238E27FC236}">
                <a16:creationId xmlns:a16="http://schemas.microsoft.com/office/drawing/2014/main" id="{4CB79103-F50D-5DD6-FC4A-C69377931564}"/>
              </a:ext>
            </a:extLst>
          </p:cNvPr>
          <p:cNvSpPr>
            <a:spLocks noGrp="1"/>
          </p:cNvSpPr>
          <p:nvPr>
            <p:ph idx="1"/>
          </p:nvPr>
        </p:nvSpPr>
        <p:spPr/>
        <p:txBody>
          <a:bodyPr>
            <a:normAutofit/>
          </a:bodyPr>
          <a:lstStyle/>
          <a:p>
            <a:pPr marL="0" indent="0">
              <a:buNone/>
            </a:pPr>
            <a:r>
              <a:rPr lang="en-US" sz="3200" b="1" i="1" baseline="30000" dirty="0">
                <a:effectLst/>
              </a:rPr>
              <a:t>20 </a:t>
            </a:r>
            <a:r>
              <a:rPr lang="en-US" sz="3200" b="0" i="1" dirty="0">
                <a:effectLst/>
              </a:rPr>
              <a:t>Now may the God of peace who brought again from the dead our Lord Jesus, the great shepherd of the sheep, by the blood of the eternal covenant, </a:t>
            </a:r>
            <a:r>
              <a:rPr lang="en-US" sz="3200" b="1" i="1" baseline="30000" dirty="0">
                <a:effectLst/>
              </a:rPr>
              <a:t>21 </a:t>
            </a:r>
            <a:r>
              <a:rPr lang="en-US" sz="3200" b="0" i="1" dirty="0">
                <a:effectLst/>
              </a:rPr>
              <a:t>equip you with everything good that you may do his will, working in us</a:t>
            </a:r>
            <a:r>
              <a:rPr lang="en-US" sz="3200" b="0" i="1" baseline="30000" dirty="0">
                <a:effectLst/>
              </a:rPr>
              <a:t>[</a:t>
            </a:r>
            <a:r>
              <a:rPr lang="en-US" sz="3200" b="0" i="1" baseline="30000" dirty="0">
                <a:effectLst/>
                <a:hlinkClick r:id="rId3" tooltip="See footnote c">
                  <a:extLst>
                    <a:ext uri="{A12FA001-AC4F-418D-AE19-62706E023703}">
                      <ahyp:hlinkClr xmlns:ahyp="http://schemas.microsoft.com/office/drawing/2018/hyperlinkcolor" val="tx"/>
                    </a:ext>
                  </a:extLst>
                </a:hlinkClick>
              </a:rPr>
              <a:t>c</a:t>
            </a:r>
            <a:r>
              <a:rPr lang="en-US" sz="3200" b="0" i="1" baseline="30000" dirty="0">
                <a:effectLst/>
              </a:rPr>
              <a:t>]</a:t>
            </a:r>
            <a:r>
              <a:rPr lang="en-US" sz="3200" b="0" i="1" dirty="0">
                <a:effectLst/>
              </a:rPr>
              <a:t> that which is pleasing in his sight, through Jesus Christ, to whom be glory forever and ever. Amen.</a:t>
            </a:r>
            <a:endParaRPr lang="en-US" sz="3200" i="1" dirty="0"/>
          </a:p>
        </p:txBody>
      </p:sp>
    </p:spTree>
    <p:extLst>
      <p:ext uri="{BB962C8B-B14F-4D97-AF65-F5344CB8AC3E}">
        <p14:creationId xmlns:p14="http://schemas.microsoft.com/office/powerpoint/2010/main" val="412454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text on a blue background&#10;&#10;Description automatically generated">
            <a:extLst>
              <a:ext uri="{FF2B5EF4-FFF2-40B4-BE49-F238E27FC236}">
                <a16:creationId xmlns:a16="http://schemas.microsoft.com/office/drawing/2014/main" id="{A84E94CF-BF15-7093-DB09-4409C58A95FE}"/>
              </a:ext>
            </a:extLst>
          </p:cNvPr>
          <p:cNvPicPr>
            <a:picLocks noChangeAspect="1"/>
          </p:cNvPicPr>
          <p:nvPr/>
        </p:nvPicPr>
        <p:blipFill>
          <a:blip r:embed="rId2"/>
          <a:stretch>
            <a:fillRect/>
          </a:stretch>
        </p:blipFill>
        <p:spPr>
          <a:xfrm>
            <a:off x="0" y="0"/>
            <a:ext cx="9144000" cy="5715000"/>
          </a:xfrm>
          <a:prstGeom prst="rect">
            <a:avLst/>
          </a:prstGeom>
        </p:spPr>
      </p:pic>
    </p:spTree>
    <p:extLst>
      <p:ext uri="{BB962C8B-B14F-4D97-AF65-F5344CB8AC3E}">
        <p14:creationId xmlns:p14="http://schemas.microsoft.com/office/powerpoint/2010/main" val="3137313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3C279A-0D56-E658-90F5-BBAD9CF612D0}"/>
              </a:ext>
            </a:extLst>
          </p:cNvPr>
          <p:cNvSpPr>
            <a:spLocks noGrp="1"/>
          </p:cNvSpPr>
          <p:nvPr>
            <p:ph type="title"/>
          </p:nvPr>
        </p:nvSpPr>
        <p:spPr/>
        <p:txBody>
          <a:bodyPr/>
          <a:lstStyle/>
          <a:p>
            <a:r>
              <a:rPr lang="en-US" dirty="0"/>
              <a:t>Key Verse</a:t>
            </a:r>
          </a:p>
        </p:txBody>
      </p:sp>
      <p:sp>
        <p:nvSpPr>
          <p:cNvPr id="5" name="Content Placeholder 4">
            <a:extLst>
              <a:ext uri="{FF2B5EF4-FFF2-40B4-BE49-F238E27FC236}">
                <a16:creationId xmlns:a16="http://schemas.microsoft.com/office/drawing/2014/main" id="{252E880C-E34A-6E5C-D4A5-DF2F42C400D1}"/>
              </a:ext>
            </a:extLst>
          </p:cNvPr>
          <p:cNvSpPr>
            <a:spLocks noGrp="1"/>
          </p:cNvSpPr>
          <p:nvPr>
            <p:ph idx="1"/>
          </p:nvPr>
        </p:nvSpPr>
        <p:spPr>
          <a:xfrm>
            <a:off x="1158240" y="1862108"/>
            <a:ext cx="7882066" cy="3626115"/>
          </a:xfrm>
        </p:spPr>
        <p:txBody>
          <a:bodyPr>
            <a:normAutofit/>
          </a:bodyPr>
          <a:lstStyle/>
          <a:p>
            <a:pPr marL="0" marR="0" indent="0">
              <a:spcBef>
                <a:spcPts val="0"/>
              </a:spcBef>
              <a:spcAft>
                <a:spcPts val="0"/>
              </a:spcAft>
              <a:buNone/>
            </a:pPr>
            <a:r>
              <a:rPr lang="en-US"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b="1" kern="100"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1</a:t>
            </a:r>
            <a:r>
              <a:rPr lang="en-US" b="1" kern="1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Therefore, since we have so great a cloud of witnesses surrounding us, let us also lay aside every encumbrance and the sin which so easily entangles us, and let us run with endurance the race that is set before us,</a:t>
            </a:r>
          </a:p>
          <a:p>
            <a:pPr marL="0" marR="0" indent="0">
              <a:spcBef>
                <a:spcPts val="0"/>
              </a:spcBef>
              <a:spcAft>
                <a:spcPts val="0"/>
              </a:spcAft>
              <a:buNone/>
            </a:pPr>
            <a:r>
              <a:rPr lang="en-US" b="1" kern="1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a:t>
            </a:r>
            <a:r>
              <a:rPr lang="en-US" b="1" kern="1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fixing our eyes on Jesus</a:t>
            </a:r>
            <a:r>
              <a:rPr lang="en-US"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author and perfecter of faith, who for the joy set before Him endured the cross, despising the shame, and has sat down at the right hand of the throne of God.”</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2" name="Picture 1">
            <a:extLst>
              <a:ext uri="{FF2B5EF4-FFF2-40B4-BE49-F238E27FC236}">
                <a16:creationId xmlns:a16="http://schemas.microsoft.com/office/drawing/2014/main" id="{AA91C7EA-706E-1DFC-621B-293A285C8BE6}"/>
              </a:ext>
            </a:extLst>
          </p:cNvPr>
          <p:cNvPicPr>
            <a:picLocks noChangeAspect="1"/>
          </p:cNvPicPr>
          <p:nvPr/>
        </p:nvPicPr>
        <p:blipFill>
          <a:blip r:embed="rId2"/>
          <a:stretch>
            <a:fillRect/>
          </a:stretch>
        </p:blipFill>
        <p:spPr>
          <a:xfrm>
            <a:off x="6220894" y="57844"/>
            <a:ext cx="2557346" cy="1597489"/>
          </a:xfrm>
          <a:prstGeom prst="rect">
            <a:avLst/>
          </a:prstGeom>
        </p:spPr>
      </p:pic>
    </p:spTree>
    <p:extLst>
      <p:ext uri="{BB962C8B-B14F-4D97-AF65-F5344CB8AC3E}">
        <p14:creationId xmlns:p14="http://schemas.microsoft.com/office/powerpoint/2010/main" val="118478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3C279A-0D56-E658-90F5-BBAD9CF612D0}"/>
              </a:ext>
            </a:extLst>
          </p:cNvPr>
          <p:cNvSpPr>
            <a:spLocks noGrp="1"/>
          </p:cNvSpPr>
          <p:nvPr>
            <p:ph type="title"/>
          </p:nvPr>
        </p:nvSpPr>
        <p:spPr/>
        <p:txBody>
          <a:bodyPr/>
          <a:lstStyle/>
          <a:p>
            <a:r>
              <a:rPr lang="en-US" dirty="0"/>
              <a:t>Key Verse</a:t>
            </a:r>
          </a:p>
        </p:txBody>
      </p:sp>
      <p:sp>
        <p:nvSpPr>
          <p:cNvPr id="5" name="Content Placeholder 4">
            <a:extLst>
              <a:ext uri="{FF2B5EF4-FFF2-40B4-BE49-F238E27FC236}">
                <a16:creationId xmlns:a16="http://schemas.microsoft.com/office/drawing/2014/main" id="{252E880C-E34A-6E5C-D4A5-DF2F42C400D1}"/>
              </a:ext>
            </a:extLst>
          </p:cNvPr>
          <p:cNvSpPr>
            <a:spLocks noGrp="1"/>
          </p:cNvSpPr>
          <p:nvPr>
            <p:ph idx="1"/>
          </p:nvPr>
        </p:nvSpPr>
        <p:spPr>
          <a:xfrm>
            <a:off x="1158240" y="1862108"/>
            <a:ext cx="7882066" cy="3626115"/>
          </a:xfrm>
        </p:spPr>
        <p:txBody>
          <a:bodyPr>
            <a:normAutofit/>
          </a:bodyPr>
          <a:lstStyle/>
          <a:p>
            <a:pPr marL="0" marR="0" indent="0">
              <a:spcBef>
                <a:spcPts val="0"/>
              </a:spcBef>
              <a:spcAft>
                <a:spcPts val="0"/>
              </a:spcAft>
              <a:buNone/>
            </a:pPr>
            <a:r>
              <a:rPr lang="en-US"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b="1" kern="100"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1</a:t>
            </a:r>
            <a:r>
              <a:rPr lang="en-US" b="1" kern="1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Therefore, since </a:t>
            </a:r>
            <a:r>
              <a:rPr lang="en-US" kern="10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we</a:t>
            </a:r>
            <a:r>
              <a:rPr lang="en-US"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have so great a cloud of witnesses surrounding </a:t>
            </a:r>
            <a:r>
              <a:rPr lang="en-US" kern="10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us</a:t>
            </a:r>
            <a:r>
              <a:rPr lang="en-US"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let </a:t>
            </a:r>
            <a:r>
              <a:rPr lang="en-US" kern="10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us</a:t>
            </a:r>
            <a:r>
              <a:rPr lang="en-US"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also lay aside every encumbrance and the sin which so easily entangles </a:t>
            </a:r>
            <a:r>
              <a:rPr lang="en-US" kern="10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us</a:t>
            </a:r>
            <a:r>
              <a:rPr lang="en-US"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let </a:t>
            </a:r>
            <a:r>
              <a:rPr lang="en-US" kern="10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us</a:t>
            </a:r>
            <a:r>
              <a:rPr lang="en-US"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run with endurance the race that is set before </a:t>
            </a:r>
            <a:r>
              <a:rPr lang="en-US" kern="10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us</a:t>
            </a:r>
            <a:r>
              <a:rPr lang="en-US"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marL="0" marR="0" indent="0">
              <a:spcBef>
                <a:spcPts val="0"/>
              </a:spcBef>
              <a:spcAft>
                <a:spcPts val="0"/>
              </a:spcAft>
              <a:buNone/>
            </a:pPr>
            <a:r>
              <a:rPr lang="en-US" b="1" kern="1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a:t>
            </a:r>
            <a:r>
              <a:rPr lang="en-US" b="1" kern="1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fixing our eyes on Jesus</a:t>
            </a:r>
            <a:r>
              <a:rPr lang="en-US"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author and perfecter of faith, who for the joy set before Him endured the cross, despising the shame, and has sat down at the right hand of the throne of God.”</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2" name="Picture 1">
            <a:extLst>
              <a:ext uri="{FF2B5EF4-FFF2-40B4-BE49-F238E27FC236}">
                <a16:creationId xmlns:a16="http://schemas.microsoft.com/office/drawing/2014/main" id="{AA91C7EA-706E-1DFC-621B-293A285C8BE6}"/>
              </a:ext>
            </a:extLst>
          </p:cNvPr>
          <p:cNvPicPr>
            <a:picLocks noChangeAspect="1"/>
          </p:cNvPicPr>
          <p:nvPr/>
        </p:nvPicPr>
        <p:blipFill>
          <a:blip r:embed="rId2"/>
          <a:stretch>
            <a:fillRect/>
          </a:stretch>
        </p:blipFill>
        <p:spPr>
          <a:xfrm>
            <a:off x="6220894" y="57844"/>
            <a:ext cx="2557346" cy="1597489"/>
          </a:xfrm>
          <a:prstGeom prst="rect">
            <a:avLst/>
          </a:prstGeom>
        </p:spPr>
      </p:pic>
    </p:spTree>
    <p:extLst>
      <p:ext uri="{BB962C8B-B14F-4D97-AF65-F5344CB8AC3E}">
        <p14:creationId xmlns:p14="http://schemas.microsoft.com/office/powerpoint/2010/main" val="169553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3C279A-0D56-E658-90F5-BBAD9CF612D0}"/>
              </a:ext>
            </a:extLst>
          </p:cNvPr>
          <p:cNvSpPr>
            <a:spLocks noGrp="1"/>
          </p:cNvSpPr>
          <p:nvPr>
            <p:ph type="title"/>
          </p:nvPr>
        </p:nvSpPr>
        <p:spPr/>
        <p:txBody>
          <a:bodyPr/>
          <a:lstStyle/>
          <a:p>
            <a:r>
              <a:rPr lang="en-US" dirty="0"/>
              <a:t>Key Verse</a:t>
            </a:r>
          </a:p>
        </p:txBody>
      </p:sp>
      <p:sp>
        <p:nvSpPr>
          <p:cNvPr id="5" name="Content Placeholder 4">
            <a:extLst>
              <a:ext uri="{FF2B5EF4-FFF2-40B4-BE49-F238E27FC236}">
                <a16:creationId xmlns:a16="http://schemas.microsoft.com/office/drawing/2014/main" id="{252E880C-E34A-6E5C-D4A5-DF2F42C400D1}"/>
              </a:ext>
            </a:extLst>
          </p:cNvPr>
          <p:cNvSpPr>
            <a:spLocks noGrp="1"/>
          </p:cNvSpPr>
          <p:nvPr>
            <p:ph idx="1"/>
          </p:nvPr>
        </p:nvSpPr>
        <p:spPr>
          <a:xfrm>
            <a:off x="1158240" y="1862108"/>
            <a:ext cx="7882066" cy="3626115"/>
          </a:xfrm>
        </p:spPr>
        <p:txBody>
          <a:bodyPr>
            <a:normAutofit/>
          </a:bodyPr>
          <a:lstStyle/>
          <a:p>
            <a:pPr marL="0" marR="0" indent="0">
              <a:spcBef>
                <a:spcPts val="0"/>
              </a:spcBef>
              <a:spcAft>
                <a:spcPts val="0"/>
              </a:spcAft>
              <a:buNone/>
            </a:pPr>
            <a:r>
              <a:rPr lang="en-US"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b="1" kern="100"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1</a:t>
            </a:r>
            <a:r>
              <a:rPr lang="en-US" b="1" kern="1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Therefore, since we have so great a cloud of witnesses surrounding us, let us also lay aside every encumbrance and the sin which so easily entangles us, and let us run with endurance the race that is set before us,</a:t>
            </a:r>
          </a:p>
          <a:p>
            <a:pPr marL="0" marR="0" indent="0">
              <a:spcBef>
                <a:spcPts val="0"/>
              </a:spcBef>
              <a:spcAft>
                <a:spcPts val="0"/>
              </a:spcAft>
              <a:buNone/>
            </a:pPr>
            <a:r>
              <a:rPr lang="en-US" b="1" kern="1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a:t>
            </a:r>
            <a:r>
              <a:rPr lang="en-US" b="1" kern="1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fixing our eyes on Jesus</a:t>
            </a:r>
            <a:r>
              <a:rPr lang="en-US"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author and perfecter of faith, who for the joy set before Him endured the cross, despising the shame, and has sat down at the right hand of the throne of God.”</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2" name="Picture 1">
            <a:extLst>
              <a:ext uri="{FF2B5EF4-FFF2-40B4-BE49-F238E27FC236}">
                <a16:creationId xmlns:a16="http://schemas.microsoft.com/office/drawing/2014/main" id="{AA91C7EA-706E-1DFC-621B-293A285C8BE6}"/>
              </a:ext>
            </a:extLst>
          </p:cNvPr>
          <p:cNvPicPr>
            <a:picLocks noChangeAspect="1"/>
          </p:cNvPicPr>
          <p:nvPr/>
        </p:nvPicPr>
        <p:blipFill>
          <a:blip r:embed="rId2"/>
          <a:stretch>
            <a:fillRect/>
          </a:stretch>
        </p:blipFill>
        <p:spPr>
          <a:xfrm>
            <a:off x="6220894" y="57844"/>
            <a:ext cx="2557346" cy="1597489"/>
          </a:xfrm>
          <a:prstGeom prst="rect">
            <a:avLst/>
          </a:prstGeom>
        </p:spPr>
      </p:pic>
      <p:sp>
        <p:nvSpPr>
          <p:cNvPr id="3" name="Speech Bubble: Rectangle with Corners Rounded 2">
            <a:extLst>
              <a:ext uri="{FF2B5EF4-FFF2-40B4-BE49-F238E27FC236}">
                <a16:creationId xmlns:a16="http://schemas.microsoft.com/office/drawing/2014/main" id="{6AB97526-AE22-C7C2-F64E-799EC3F28EB6}"/>
              </a:ext>
            </a:extLst>
          </p:cNvPr>
          <p:cNvSpPr/>
          <p:nvPr/>
        </p:nvSpPr>
        <p:spPr>
          <a:xfrm>
            <a:off x="3532555" y="2484178"/>
            <a:ext cx="2907322" cy="1190987"/>
          </a:xfrm>
          <a:prstGeom prst="wedgeRoundRectCallout">
            <a:avLst>
              <a:gd name="adj1" fmla="val -20833"/>
              <a:gd name="adj2" fmla="val 70374"/>
              <a:gd name="adj3" fmla="val 16667"/>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Who he is</a:t>
            </a:r>
          </a:p>
          <a:p>
            <a:pPr algn="ctr"/>
            <a:r>
              <a:rPr lang="en-US" dirty="0"/>
              <a:t>What he has done</a:t>
            </a:r>
          </a:p>
          <a:p>
            <a:pPr algn="ctr"/>
            <a:r>
              <a:rPr lang="en-US" dirty="0"/>
              <a:t>Why he did it</a:t>
            </a:r>
          </a:p>
          <a:p>
            <a:pPr algn="ctr"/>
            <a:r>
              <a:rPr lang="en-US" dirty="0"/>
              <a:t>How we should respond</a:t>
            </a:r>
          </a:p>
        </p:txBody>
      </p:sp>
    </p:spTree>
    <p:extLst>
      <p:ext uri="{BB962C8B-B14F-4D97-AF65-F5344CB8AC3E}">
        <p14:creationId xmlns:p14="http://schemas.microsoft.com/office/powerpoint/2010/main" val="151077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ark sky with tall buildings&#10;&#10;Description automatically generated with medium confidence">
            <a:extLst>
              <a:ext uri="{FF2B5EF4-FFF2-40B4-BE49-F238E27FC236}">
                <a16:creationId xmlns:a16="http://schemas.microsoft.com/office/drawing/2014/main" id="{DF07A86D-E3C3-0DF7-78B3-834F33F435DB}"/>
              </a:ext>
            </a:extLst>
          </p:cNvPr>
          <p:cNvPicPr>
            <a:picLocks noChangeAspect="1"/>
          </p:cNvPicPr>
          <p:nvPr/>
        </p:nvPicPr>
        <p:blipFill>
          <a:blip r:embed="rId2"/>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C895CEA0-E44C-E92B-DFD3-DB8960609FFF}"/>
              </a:ext>
            </a:extLst>
          </p:cNvPr>
          <p:cNvSpPr>
            <a:spLocks noGrp="1"/>
          </p:cNvSpPr>
          <p:nvPr>
            <p:ph type="title"/>
          </p:nvPr>
        </p:nvSpPr>
        <p:spPr/>
        <p:txBody>
          <a:bodyPr>
            <a:normAutofit/>
          </a:bodyPr>
          <a:lstStyle/>
          <a:p>
            <a:r>
              <a:rPr lang="en-US" sz="4000" b="1" dirty="0">
                <a:solidFill>
                  <a:schemeClr val="accent4">
                    <a:lumMod val="40000"/>
                    <a:lumOff val="60000"/>
                  </a:schemeClr>
                </a:solidFill>
              </a:rPr>
              <a:t>Other Activities with Our Theme</a:t>
            </a:r>
          </a:p>
        </p:txBody>
      </p:sp>
      <p:sp>
        <p:nvSpPr>
          <p:cNvPr id="4" name="Content Placeholder 3">
            <a:extLst>
              <a:ext uri="{FF2B5EF4-FFF2-40B4-BE49-F238E27FC236}">
                <a16:creationId xmlns:a16="http://schemas.microsoft.com/office/drawing/2014/main" id="{F9FE1193-E43E-73A8-02F2-45AD7F0DB6F4}"/>
              </a:ext>
            </a:extLst>
          </p:cNvPr>
          <p:cNvSpPr>
            <a:spLocks noGrp="1"/>
          </p:cNvSpPr>
          <p:nvPr>
            <p:ph idx="1"/>
          </p:nvPr>
        </p:nvSpPr>
        <p:spPr/>
        <p:txBody>
          <a:bodyPr/>
          <a:lstStyle/>
          <a:p>
            <a:r>
              <a:rPr lang="en-US" dirty="0"/>
              <a:t>Children’s classes – Gospels </a:t>
            </a:r>
          </a:p>
          <a:p>
            <a:r>
              <a:rPr lang="en-US" dirty="0"/>
              <a:t>Public Readings – Sunday am and pm</a:t>
            </a:r>
          </a:p>
          <a:p>
            <a:r>
              <a:rPr lang="en-US" dirty="0"/>
              <a:t>Annual Reading Plan – copies in foyer</a:t>
            </a:r>
          </a:p>
          <a:p>
            <a:r>
              <a:rPr lang="en-US" dirty="0"/>
              <a:t>End of the Year Studies – topic to be on Christ</a:t>
            </a:r>
          </a:p>
          <a:p>
            <a:r>
              <a:rPr lang="en-US" dirty="0"/>
              <a:t>Song – “Looking to Thee”</a:t>
            </a:r>
          </a:p>
          <a:p>
            <a:r>
              <a:rPr lang="en-US" dirty="0"/>
              <a:t>Podcast </a:t>
            </a:r>
          </a:p>
          <a:p>
            <a:endParaRPr lang="en-US" dirty="0"/>
          </a:p>
        </p:txBody>
      </p:sp>
    </p:spTree>
    <p:extLst>
      <p:ext uri="{BB962C8B-B14F-4D97-AF65-F5344CB8AC3E}">
        <p14:creationId xmlns:p14="http://schemas.microsoft.com/office/powerpoint/2010/main" val="40434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dissolv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dissolv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a16="http://schemas.microsoft.com/office/drawing/2014/main" id="{9CD660E6-694A-596D-70F0-3549562075EB}"/>
              </a:ext>
            </a:extLst>
          </p:cNvPr>
          <p:cNvPicPr>
            <a:picLocks noChangeAspect="1"/>
          </p:cNvPicPr>
          <p:nvPr/>
        </p:nvPicPr>
        <p:blipFill>
          <a:blip r:embed="rId2"/>
          <a:stretch>
            <a:fillRect/>
          </a:stretch>
        </p:blipFill>
        <p:spPr>
          <a:xfrm>
            <a:off x="0" y="0"/>
            <a:ext cx="9144000" cy="5715000"/>
          </a:xfrm>
          <a:prstGeom prst="rect">
            <a:avLst/>
          </a:prstGeom>
        </p:spPr>
      </p:pic>
      <p:pic>
        <p:nvPicPr>
          <p:cNvPr id="5" name="Picture 4" descr="A tree on a rock&#10;&#10;Description automatically generated">
            <a:extLst>
              <a:ext uri="{FF2B5EF4-FFF2-40B4-BE49-F238E27FC236}">
                <a16:creationId xmlns:a16="http://schemas.microsoft.com/office/drawing/2014/main" id="{599DD880-EBC3-08B2-10D3-3A877972D85F}"/>
              </a:ext>
            </a:extLst>
          </p:cNvPr>
          <p:cNvPicPr>
            <a:picLocks noChangeAspect="1"/>
          </p:cNvPicPr>
          <p:nvPr/>
        </p:nvPicPr>
        <p:blipFill>
          <a:blip r:embed="rId3"/>
          <a:stretch>
            <a:fillRect/>
          </a:stretch>
        </p:blipFill>
        <p:spPr>
          <a:xfrm>
            <a:off x="0" y="0"/>
            <a:ext cx="6196693" cy="5715000"/>
          </a:xfrm>
          <a:prstGeom prst="rect">
            <a:avLst/>
          </a:prstGeom>
        </p:spPr>
      </p:pic>
      <p:sp>
        <p:nvSpPr>
          <p:cNvPr id="8" name="TextBox 7">
            <a:extLst>
              <a:ext uri="{FF2B5EF4-FFF2-40B4-BE49-F238E27FC236}">
                <a16:creationId xmlns:a16="http://schemas.microsoft.com/office/drawing/2014/main" id="{2ED7E475-3467-889A-2665-F29AB703F22A}"/>
              </a:ext>
            </a:extLst>
          </p:cNvPr>
          <p:cNvSpPr txBox="1"/>
          <p:nvPr/>
        </p:nvSpPr>
        <p:spPr>
          <a:xfrm>
            <a:off x="6343911" y="1617785"/>
            <a:ext cx="2751015" cy="2677656"/>
          </a:xfrm>
          <a:prstGeom prst="rect">
            <a:avLst/>
          </a:prstGeom>
          <a:noFill/>
        </p:spPr>
        <p:txBody>
          <a:bodyPr wrap="square" rtlCol="0">
            <a:spAutoFit/>
          </a:bodyPr>
          <a:lstStyle/>
          <a:p>
            <a:pPr marL="342900" indent="-342900">
              <a:buFont typeface="Wingdings" panose="05000000000000000000" pitchFamily="2" charset="2"/>
              <a:buChar char="§"/>
            </a:pPr>
            <a:r>
              <a:rPr lang="en-US" sz="2400" dirty="0">
                <a:solidFill>
                  <a:schemeClr val="bg1"/>
                </a:solidFill>
              </a:rPr>
              <a:t>Related to the Annual Reading</a:t>
            </a:r>
          </a:p>
          <a:p>
            <a:pPr marL="342900" indent="-342900">
              <a:buFont typeface="Wingdings" panose="05000000000000000000" pitchFamily="2" charset="2"/>
              <a:buChar char="§"/>
            </a:pPr>
            <a:r>
              <a:rPr lang="en-US" sz="2400" dirty="0">
                <a:solidFill>
                  <a:schemeClr val="bg1"/>
                </a:solidFill>
              </a:rPr>
              <a:t>Available on Spotify</a:t>
            </a:r>
          </a:p>
          <a:p>
            <a:pPr marL="342900" indent="-342900">
              <a:buFont typeface="Wingdings" panose="05000000000000000000" pitchFamily="2" charset="2"/>
              <a:buChar char="§"/>
            </a:pPr>
            <a:r>
              <a:rPr lang="en-US" sz="2400" dirty="0">
                <a:solidFill>
                  <a:schemeClr val="bg1"/>
                </a:solidFill>
              </a:rPr>
              <a:t>Look for an email with a link</a:t>
            </a:r>
          </a:p>
          <a:p>
            <a:pPr marL="342900" indent="-342900">
              <a:buFont typeface="Wingdings" panose="05000000000000000000" pitchFamily="2" charset="2"/>
              <a:buChar char="§"/>
            </a:pPr>
            <a:r>
              <a:rPr lang="en-US" sz="2400" dirty="0">
                <a:solidFill>
                  <a:schemeClr val="bg1"/>
                </a:solidFill>
              </a:rPr>
              <a:t>QR codes</a:t>
            </a:r>
            <a:endParaRPr lang="en-US" dirty="0">
              <a:solidFill>
                <a:schemeClr val="bg1"/>
              </a:solidFill>
            </a:endParaRPr>
          </a:p>
        </p:txBody>
      </p:sp>
      <p:sp>
        <p:nvSpPr>
          <p:cNvPr id="9" name="TextBox 8">
            <a:extLst>
              <a:ext uri="{FF2B5EF4-FFF2-40B4-BE49-F238E27FC236}">
                <a16:creationId xmlns:a16="http://schemas.microsoft.com/office/drawing/2014/main" id="{396B399C-EF27-B695-0CC4-FD45A98A84B7}"/>
              </a:ext>
            </a:extLst>
          </p:cNvPr>
          <p:cNvSpPr txBox="1"/>
          <p:nvPr/>
        </p:nvSpPr>
        <p:spPr>
          <a:xfrm>
            <a:off x="6294839" y="297604"/>
            <a:ext cx="2849161" cy="954107"/>
          </a:xfrm>
          <a:prstGeom prst="rect">
            <a:avLst/>
          </a:prstGeom>
          <a:noFill/>
        </p:spPr>
        <p:txBody>
          <a:bodyPr wrap="square" rtlCol="0">
            <a:spAutoFit/>
          </a:bodyPr>
          <a:lstStyle/>
          <a:p>
            <a:pPr algn="ctr"/>
            <a:r>
              <a:rPr lang="en-US" sz="2800" b="1" dirty="0">
                <a:solidFill>
                  <a:schemeClr val="accent2">
                    <a:lumMod val="60000"/>
                    <a:lumOff val="40000"/>
                  </a:schemeClr>
                </a:solidFill>
              </a:rPr>
              <a:t>10-15 Minute Podcasts</a:t>
            </a:r>
            <a:endParaRPr lang="en-US" sz="2000" b="1" dirty="0">
              <a:solidFill>
                <a:schemeClr val="accent2">
                  <a:lumMod val="60000"/>
                  <a:lumOff val="40000"/>
                </a:schemeClr>
              </a:solidFill>
            </a:endParaRPr>
          </a:p>
        </p:txBody>
      </p:sp>
    </p:spTree>
    <p:extLst>
      <p:ext uri="{BB962C8B-B14F-4D97-AF65-F5344CB8AC3E}">
        <p14:creationId xmlns:p14="http://schemas.microsoft.com/office/powerpoint/2010/main" val="83993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a16="http://schemas.microsoft.com/office/drawing/2014/main" id="{9CD660E6-694A-596D-70F0-3549562075EB}"/>
              </a:ext>
            </a:extLst>
          </p:cNvPr>
          <p:cNvPicPr>
            <a:picLocks noChangeAspect="1"/>
          </p:cNvPicPr>
          <p:nvPr/>
        </p:nvPicPr>
        <p:blipFill>
          <a:blip r:embed="rId2"/>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E0EEFF0A-35E2-C75A-B75D-DBB9EB970F44}"/>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4CB79103-F50D-5DD6-FC4A-C69377931564}"/>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79A3AEE7-480E-822C-C60F-D900EB9C1E18}"/>
              </a:ext>
            </a:extLst>
          </p:cNvPr>
          <p:cNvPicPr>
            <a:picLocks noChangeAspect="1"/>
          </p:cNvPicPr>
          <p:nvPr/>
        </p:nvPicPr>
        <p:blipFill>
          <a:blip r:embed="rId3"/>
          <a:stretch>
            <a:fillRect/>
          </a:stretch>
        </p:blipFill>
        <p:spPr>
          <a:xfrm>
            <a:off x="874059" y="0"/>
            <a:ext cx="7395882" cy="5715000"/>
          </a:xfrm>
          <a:prstGeom prst="rect">
            <a:avLst/>
          </a:prstGeom>
        </p:spPr>
      </p:pic>
    </p:spTree>
    <p:extLst>
      <p:ext uri="{BB962C8B-B14F-4D97-AF65-F5344CB8AC3E}">
        <p14:creationId xmlns:p14="http://schemas.microsoft.com/office/powerpoint/2010/main" val="267976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one building with pillars&#10;&#10;Description automatically generated with medium confidence">
            <a:extLst>
              <a:ext uri="{FF2B5EF4-FFF2-40B4-BE49-F238E27FC236}">
                <a16:creationId xmlns:a16="http://schemas.microsoft.com/office/drawing/2014/main" id="{40AFD6D8-9962-DE7F-56A9-B7A401EEC6D5}"/>
              </a:ext>
            </a:extLst>
          </p:cNvPr>
          <p:cNvPicPr>
            <a:picLocks noChangeAspect="1"/>
          </p:cNvPicPr>
          <p:nvPr/>
        </p:nvPicPr>
        <p:blipFill>
          <a:blip r:embed="rId2">
            <a:alphaModFix/>
          </a:blip>
          <a:stretch>
            <a:fillRect/>
          </a:stretch>
        </p:blipFill>
        <p:spPr>
          <a:xfrm>
            <a:off x="0" y="0"/>
            <a:ext cx="9144000" cy="5715000"/>
          </a:xfrm>
          <a:prstGeom prst="rect">
            <a:avLst/>
          </a:prstGeom>
        </p:spPr>
      </p:pic>
      <p:sp>
        <p:nvSpPr>
          <p:cNvPr id="4" name="Title 1">
            <a:extLst>
              <a:ext uri="{FF2B5EF4-FFF2-40B4-BE49-F238E27FC236}">
                <a16:creationId xmlns:a16="http://schemas.microsoft.com/office/drawing/2014/main" id="{4FADD6C5-53F1-AD68-CB9A-0325B3854D90}"/>
              </a:ext>
            </a:extLst>
          </p:cNvPr>
          <p:cNvSpPr txBox="1">
            <a:spLocks/>
          </p:cNvSpPr>
          <p:nvPr/>
        </p:nvSpPr>
        <p:spPr>
          <a:xfrm>
            <a:off x="491879" y="3037254"/>
            <a:ext cx="7886700" cy="110463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600" kern="1200">
                <a:solidFill>
                  <a:schemeClr val="bg1"/>
                </a:solidFill>
                <a:latin typeface="+mj-lt"/>
                <a:ea typeface="+mj-ea"/>
                <a:cs typeface="+mj-cs"/>
              </a:defRPr>
            </a:lvl1pPr>
          </a:lstStyle>
          <a:p>
            <a:pPr algn="ctr"/>
            <a:r>
              <a:rPr lang="en-US" b="1" dirty="0"/>
              <a:t>The Context of Our Theme Passage</a:t>
            </a:r>
          </a:p>
          <a:p>
            <a:pPr algn="ctr"/>
            <a:r>
              <a:rPr lang="en-US" b="1" dirty="0"/>
              <a:t>Hebrews 10:26 – 11:40</a:t>
            </a:r>
          </a:p>
        </p:txBody>
      </p:sp>
    </p:spTree>
    <p:extLst>
      <p:ext uri="{BB962C8B-B14F-4D97-AF65-F5344CB8AC3E}">
        <p14:creationId xmlns:p14="http://schemas.microsoft.com/office/powerpoint/2010/main" val="128079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a16="http://schemas.microsoft.com/office/drawing/2014/main" id="{9CD660E6-694A-596D-70F0-3549562075EB}"/>
              </a:ext>
            </a:extLst>
          </p:cNvPr>
          <p:cNvPicPr>
            <a:picLocks noChangeAspect="1"/>
          </p:cNvPicPr>
          <p:nvPr/>
        </p:nvPicPr>
        <p:blipFill>
          <a:blip r:embed="rId2"/>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E0EEFF0A-35E2-C75A-B75D-DBB9EB970F44}"/>
              </a:ext>
            </a:extLst>
          </p:cNvPr>
          <p:cNvSpPr>
            <a:spLocks noGrp="1"/>
          </p:cNvSpPr>
          <p:nvPr>
            <p:ph type="title"/>
          </p:nvPr>
        </p:nvSpPr>
        <p:spPr>
          <a:xfrm>
            <a:off x="628650" y="208359"/>
            <a:ext cx="7886700" cy="1104636"/>
          </a:xfrm>
        </p:spPr>
        <p:txBody>
          <a:bodyPr/>
          <a:lstStyle/>
          <a:p>
            <a:r>
              <a:rPr lang="en-US" b="1" dirty="0">
                <a:solidFill>
                  <a:schemeClr val="accent2">
                    <a:lumMod val="60000"/>
                    <a:lumOff val="40000"/>
                  </a:schemeClr>
                </a:solidFill>
              </a:rPr>
              <a:t>Running with Endurance – Hebrews 12:1</a:t>
            </a:r>
          </a:p>
        </p:txBody>
      </p:sp>
      <p:sp>
        <p:nvSpPr>
          <p:cNvPr id="4" name="Content Placeholder 3">
            <a:extLst>
              <a:ext uri="{FF2B5EF4-FFF2-40B4-BE49-F238E27FC236}">
                <a16:creationId xmlns:a16="http://schemas.microsoft.com/office/drawing/2014/main" id="{4CB79103-F50D-5DD6-FC4A-C69377931564}"/>
              </a:ext>
            </a:extLst>
          </p:cNvPr>
          <p:cNvSpPr>
            <a:spLocks noGrp="1"/>
          </p:cNvSpPr>
          <p:nvPr>
            <p:ph idx="1"/>
          </p:nvPr>
        </p:nvSpPr>
        <p:spPr>
          <a:xfrm>
            <a:off x="628650" y="1701107"/>
            <a:ext cx="7886700" cy="2144061"/>
          </a:xfrm>
        </p:spPr>
        <p:txBody>
          <a:bodyPr>
            <a:normAutofit lnSpcReduction="10000"/>
          </a:bodyPr>
          <a:lstStyle/>
          <a:p>
            <a:pPr marL="0" marR="0" indent="0" algn="ctr">
              <a:spcBef>
                <a:spcPts val="0"/>
              </a:spcBef>
              <a:spcAft>
                <a:spcPts val="0"/>
              </a:spcAft>
              <a:buNone/>
            </a:pPr>
            <a:r>
              <a:rPr lang="en-US" sz="3200" i="1" kern="100" dirty="0">
                <a:effectLst/>
                <a:latin typeface="Calibri" panose="020F0502020204030204" pitchFamily="34" charset="0"/>
                <a:ea typeface="Calibri" panose="020F0502020204030204" pitchFamily="34" charset="0"/>
                <a:cs typeface="Calibri" panose="020F0502020204030204" pitchFamily="34" charset="0"/>
              </a:rPr>
              <a:t>“</a:t>
            </a:r>
            <a:r>
              <a:rPr lang="en-US" sz="3200" b="1" i="1" kern="100" baseline="30000" dirty="0">
                <a:latin typeface="Calibri" panose="020F0502020204030204" pitchFamily="34" charset="0"/>
                <a:ea typeface="Calibri" panose="020F0502020204030204" pitchFamily="34" charset="0"/>
                <a:cs typeface="Calibri" panose="020F0502020204030204" pitchFamily="34" charset="0"/>
              </a:rPr>
              <a:t>1</a:t>
            </a:r>
            <a:r>
              <a:rPr lang="en-US" sz="3200" b="1" i="1" kern="100" baseline="30000" dirty="0">
                <a:effectLst/>
                <a:latin typeface="Calibri" panose="020F0502020204030204" pitchFamily="34" charset="0"/>
                <a:ea typeface="Calibri" panose="020F0502020204030204" pitchFamily="34" charset="0"/>
                <a:cs typeface="Calibri" panose="020F0502020204030204" pitchFamily="34" charset="0"/>
              </a:rPr>
              <a:t> </a:t>
            </a:r>
            <a:r>
              <a:rPr lang="en-US" sz="3200" i="1" kern="100" dirty="0">
                <a:effectLst/>
                <a:latin typeface="Calibri" panose="020F0502020204030204" pitchFamily="34" charset="0"/>
                <a:ea typeface="Calibri" panose="020F0502020204030204" pitchFamily="34" charset="0"/>
                <a:cs typeface="Calibri" panose="020F0502020204030204" pitchFamily="34" charset="0"/>
              </a:rPr>
              <a:t>Therefore, since we have so great a cloud of witnesses surrounding us, let us also lay aside every encumbrance and the sin which so easily entangles us, and let us run with endurance the race that is set before us,</a:t>
            </a:r>
          </a:p>
        </p:txBody>
      </p:sp>
    </p:spTree>
    <p:extLst>
      <p:ext uri="{BB962C8B-B14F-4D97-AF65-F5344CB8AC3E}">
        <p14:creationId xmlns:p14="http://schemas.microsoft.com/office/powerpoint/2010/main" val="288320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216</TotalTime>
  <Words>690</Words>
  <Application>Microsoft Office PowerPoint</Application>
  <PresentationFormat>On-screen Show (16:10)</PresentationFormat>
  <Paragraphs>45</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Wingdings</vt:lpstr>
      <vt:lpstr>Office Theme</vt:lpstr>
      <vt:lpstr>PowerPoint Presentation</vt:lpstr>
      <vt:lpstr>Key Verse</vt:lpstr>
      <vt:lpstr>Key Verse</vt:lpstr>
      <vt:lpstr>Key Verse</vt:lpstr>
      <vt:lpstr>Other Activities with Our Theme</vt:lpstr>
      <vt:lpstr>PowerPoint Presentation</vt:lpstr>
      <vt:lpstr>PowerPoint Presentation</vt:lpstr>
      <vt:lpstr>PowerPoint Presentation</vt:lpstr>
      <vt:lpstr>Running with Endurance – Hebrews 12:1</vt:lpstr>
      <vt:lpstr>Fixing Our Eyes on Jesus</vt:lpstr>
      <vt:lpstr>Go to Christ – Hebrews 13:12-15</vt:lpstr>
      <vt:lpstr>An Invitation – Hebrews 13:20-21</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Phillip Shumake</dc:creator>
  <cp:lastModifiedBy>Russ LaGrone</cp:lastModifiedBy>
  <cp:revision>6</cp:revision>
  <dcterms:created xsi:type="dcterms:W3CDTF">2023-08-14T14:45:23Z</dcterms:created>
  <dcterms:modified xsi:type="dcterms:W3CDTF">2023-09-17T03:04:54Z</dcterms:modified>
</cp:coreProperties>
</file>