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63" r:id="rId3"/>
    <p:sldId id="264" r:id="rId4"/>
    <p:sldId id="265" r:id="rId5"/>
    <p:sldId id="266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7322"/>
    <a:srgbClr val="5C0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78" autoAdjust="0"/>
    <p:restoredTop sz="94660"/>
  </p:normalViewPr>
  <p:slideViewPr>
    <p:cSldViewPr snapToGrid="0" showGuides="1">
      <p:cViewPr varScale="1">
        <p:scale>
          <a:sx n="134" d="100"/>
          <a:sy n="134" d="100"/>
        </p:scale>
        <p:origin x="184" y="37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7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9B18-ECA1-45B0-A289-7372A5F91DF1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4D87-4ECF-4E2F-BA6F-09F21877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5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9B18-ECA1-45B0-A289-7372A5F91DF1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4D87-4ECF-4E2F-BA6F-09F21877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4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1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1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5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9B18-ECA1-45B0-A289-7372A5F91DF1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4D87-4ECF-4E2F-BA6F-09F21877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9B18-ECA1-45B0-A289-7372A5F91DF1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4D87-4ECF-4E2F-BA6F-09F21877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2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7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ahab, a Woman of Unusual Faith - Part 1">
            <a:extLst>
              <a:ext uri="{FF2B5EF4-FFF2-40B4-BE49-F238E27FC236}">
                <a16:creationId xmlns:a16="http://schemas.microsoft.com/office/drawing/2014/main" id="{0FA188B1-A2DB-BDC4-2FB8-609723B8C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748" y="-76200"/>
            <a:ext cx="9665495" cy="59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DF9227-4B43-FA09-3E80-1C8D7B2D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467" y="4374746"/>
            <a:ext cx="3374912" cy="745629"/>
          </a:xfrm>
        </p:spPr>
        <p:txBody>
          <a:bodyPr>
            <a:noAutofit/>
          </a:bodyPr>
          <a:lstStyle/>
          <a:p>
            <a:pPr algn="ctr"/>
            <a:r>
              <a:rPr lang="en-US" sz="3713" b="1" dirty="0">
                <a:solidFill>
                  <a:schemeClr val="bg1"/>
                </a:solidFill>
                <a:latin typeface="Candara" panose="020E0502030303020204" pitchFamily="34" charset="0"/>
              </a:rPr>
              <a:t>The Faith of Rahab</a:t>
            </a:r>
          </a:p>
        </p:txBody>
      </p:sp>
    </p:spTree>
    <p:extLst>
      <p:ext uri="{BB962C8B-B14F-4D97-AF65-F5344CB8AC3E}">
        <p14:creationId xmlns:p14="http://schemas.microsoft.com/office/powerpoint/2010/main" val="25814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5B176A-B1F0-4B40-BC26-B6B045E5194F}"/>
              </a:ext>
            </a:extLst>
          </p:cNvPr>
          <p:cNvSpPr txBox="1">
            <a:spLocks/>
          </p:cNvSpPr>
          <p:nvPr/>
        </p:nvSpPr>
        <p:spPr>
          <a:xfrm>
            <a:off x="382701" y="651613"/>
            <a:ext cx="7871392" cy="4411775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B2732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5C0700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50" dirty="0">
                <a:solidFill>
                  <a:srgbClr val="5C0700"/>
                </a:solidFill>
              </a:rPr>
              <a:t>What we know about Rahab: 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She was a Canaanite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She was a harlot 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She was a “liar”?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She was an obedient believer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</a:t>
            </a:r>
            <a:r>
              <a:rPr lang="en-US" sz="4050" dirty="0"/>
              <a:t>Hebrews 11:30-31; Joshua 2:3-14</a:t>
            </a:r>
          </a:p>
        </p:txBody>
      </p:sp>
    </p:spTree>
    <p:extLst>
      <p:ext uri="{BB962C8B-B14F-4D97-AF65-F5344CB8AC3E}">
        <p14:creationId xmlns:p14="http://schemas.microsoft.com/office/powerpoint/2010/main" val="203732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5B176A-B1F0-4B40-BC26-B6B045E5194F}"/>
              </a:ext>
            </a:extLst>
          </p:cNvPr>
          <p:cNvSpPr txBox="1">
            <a:spLocks/>
          </p:cNvSpPr>
          <p:nvPr/>
        </p:nvSpPr>
        <p:spPr>
          <a:xfrm>
            <a:off x="382701" y="651613"/>
            <a:ext cx="7871392" cy="4411775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B2732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5C0700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50" dirty="0">
                <a:solidFill>
                  <a:srgbClr val="5C0700"/>
                </a:solidFill>
              </a:rPr>
              <a:t>Rahab chooses the Lord over… 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A pagan culture </a:t>
            </a:r>
            <a:r>
              <a:rPr lang="en-US" sz="3000" dirty="0"/>
              <a:t>(</a:t>
            </a:r>
            <a:r>
              <a:rPr lang="en-US" sz="3000" dirty="0" err="1"/>
              <a:t>Deut</a:t>
            </a:r>
            <a:r>
              <a:rPr lang="en-US" sz="3000" dirty="0"/>
              <a:t> 20:18; Gen 15:16)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Unfulfilled expectations 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Fake news</a:t>
            </a: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39388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5B176A-B1F0-4B40-BC26-B6B045E5194F}"/>
              </a:ext>
            </a:extLst>
          </p:cNvPr>
          <p:cNvSpPr txBox="1">
            <a:spLocks/>
          </p:cNvSpPr>
          <p:nvPr/>
        </p:nvSpPr>
        <p:spPr>
          <a:xfrm>
            <a:off x="382701" y="651613"/>
            <a:ext cx="7871392" cy="4411775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B2732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5C0700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50" dirty="0">
                <a:solidFill>
                  <a:srgbClr val="5C0700"/>
                </a:solidFill>
              </a:rPr>
              <a:t>Rahab in the New Testament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</a:t>
            </a:r>
            <a:r>
              <a:rPr lang="en-US" sz="4050" dirty="0"/>
              <a:t>Heb 11:31</a:t>
            </a:r>
            <a:endParaRPr lang="en-US" sz="3000" dirty="0"/>
          </a:p>
          <a:p>
            <a:r>
              <a:rPr lang="en-US" sz="4050" dirty="0">
                <a:solidFill>
                  <a:srgbClr val="5C0700"/>
                </a:solidFill>
              </a:rPr>
              <a:t> </a:t>
            </a:r>
            <a:r>
              <a:rPr lang="en-US" sz="4050" dirty="0"/>
              <a:t>James 2:24-25</a:t>
            </a:r>
          </a:p>
          <a:p>
            <a:r>
              <a:rPr lang="en-US" sz="4050" dirty="0">
                <a:solidFill>
                  <a:srgbClr val="5C0700"/>
                </a:solidFill>
              </a:rPr>
              <a:t> </a:t>
            </a:r>
            <a:r>
              <a:rPr lang="en-US" sz="4050" dirty="0"/>
              <a:t>Matthew 1:5-6</a:t>
            </a:r>
          </a:p>
        </p:txBody>
      </p:sp>
    </p:spTree>
    <p:extLst>
      <p:ext uri="{BB962C8B-B14F-4D97-AF65-F5344CB8AC3E}">
        <p14:creationId xmlns:p14="http://schemas.microsoft.com/office/powerpoint/2010/main" val="20059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ahab, a Woman of Unusual Faith - Part 1">
            <a:extLst>
              <a:ext uri="{FF2B5EF4-FFF2-40B4-BE49-F238E27FC236}">
                <a16:creationId xmlns:a16="http://schemas.microsoft.com/office/drawing/2014/main" id="{0FA188B1-A2DB-BDC4-2FB8-609723B8C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748" y="-76200"/>
            <a:ext cx="9665495" cy="59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DF9227-4B43-FA09-3E80-1C8D7B2D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467" y="4374746"/>
            <a:ext cx="3374912" cy="745629"/>
          </a:xfrm>
        </p:spPr>
        <p:txBody>
          <a:bodyPr>
            <a:noAutofit/>
          </a:bodyPr>
          <a:lstStyle/>
          <a:p>
            <a:pPr algn="ctr"/>
            <a:r>
              <a:rPr lang="en-US" sz="3713" b="1" dirty="0">
                <a:solidFill>
                  <a:schemeClr val="bg1"/>
                </a:solidFill>
                <a:latin typeface="Candara" panose="020E0502030303020204" pitchFamily="34" charset="0"/>
              </a:rPr>
              <a:t>The Faith of Rahab</a:t>
            </a:r>
          </a:p>
        </p:txBody>
      </p:sp>
    </p:spTree>
    <p:extLst>
      <p:ext uri="{BB962C8B-B14F-4D97-AF65-F5344CB8AC3E}">
        <p14:creationId xmlns:p14="http://schemas.microsoft.com/office/powerpoint/2010/main" val="384079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380</TotalTime>
  <Words>80</Words>
  <Application>Microsoft Macintosh PowerPoint</Application>
  <PresentationFormat>On-screen Show (16:10)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Candara</vt:lpstr>
      <vt:lpstr>Office Theme</vt:lpstr>
      <vt:lpstr>The Faith of Rahab</vt:lpstr>
      <vt:lpstr>PowerPoint Presentation</vt:lpstr>
      <vt:lpstr>PowerPoint Presentation</vt:lpstr>
      <vt:lpstr>PowerPoint Presentation</vt:lpstr>
      <vt:lpstr>The Faith of Rahab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Wallace, Steve</dc:creator>
  <cp:lastModifiedBy>Phil Robertson</cp:lastModifiedBy>
  <cp:revision>15</cp:revision>
  <cp:lastPrinted>2022-06-15T18:49:02Z</cp:lastPrinted>
  <dcterms:created xsi:type="dcterms:W3CDTF">2020-12-10T17:12:48Z</dcterms:created>
  <dcterms:modified xsi:type="dcterms:W3CDTF">2023-10-03T04:29:31Z</dcterms:modified>
</cp:coreProperties>
</file>