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63" r:id="rId3"/>
    <p:sldId id="262" r:id="rId4"/>
    <p:sldId id="257" r:id="rId5"/>
    <p:sldId id="265" r:id="rId6"/>
    <p:sldId id="264" r:id="rId7"/>
    <p:sldId id="258" r:id="rId8"/>
    <p:sldId id="261" r:id="rId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5"/>
    <p:restoredTop sz="94586"/>
  </p:normalViewPr>
  <p:slideViewPr>
    <p:cSldViewPr snapToGrid="0" snapToObjects="1">
      <p:cViewPr varScale="1">
        <p:scale>
          <a:sx n="77" d="100"/>
          <a:sy n="77" d="100"/>
        </p:scale>
        <p:origin x="80" y="108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56C-E67B-F54B-B03B-E3DAD62B453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9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2017030"/>
            <a:ext cx="4523623" cy="339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305253"/>
            <a:ext cx="4563227" cy="3042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28" y="2305513"/>
            <a:ext cx="4657724" cy="3104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62" y="305253"/>
            <a:ext cx="4995690" cy="3042152"/>
          </a:xfrm>
          <a:prstGeom prst="rect">
            <a:avLst/>
          </a:prstGeom>
        </p:spPr>
      </p:pic>
      <p:pic>
        <p:nvPicPr>
          <p:cNvPr id="1030" name="Picture 6" descr="t's complicated: Social media and well-being during COVID-19 - The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31" y="305253"/>
            <a:ext cx="3713738" cy="24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5" y="2772124"/>
            <a:ext cx="3521363" cy="263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" y="1385345"/>
            <a:ext cx="3990975" cy="2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99" y="1610863"/>
            <a:ext cx="5175802" cy="248007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28280" y="2341163"/>
            <a:ext cx="4887441" cy="10326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5400" dirty="0" smtClean="0">
                <a:latin typeface="Avenir Book" charset="0"/>
                <a:ea typeface="Avenir Book" charset="0"/>
                <a:cs typeface="Avenir Book" charset="0"/>
              </a:rPr>
              <a:t>¿</a:t>
            </a:r>
            <a:r>
              <a:rPr lang="en-US" sz="5400" dirty="0" err="1" smtClean="0">
                <a:latin typeface="Avenir Book" charset="0"/>
                <a:ea typeface="Avenir Book" charset="0"/>
                <a:cs typeface="Avenir Book" charset="0"/>
              </a:rPr>
              <a:t>distracción</a:t>
            </a:r>
            <a:r>
              <a:rPr lang="en-US" sz="5400" dirty="0" smtClean="0"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5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03223"/>
            <a:ext cx="6858000" cy="1790700"/>
          </a:xfrm>
        </p:spPr>
        <p:txBody>
          <a:bodyPr>
            <a:normAutofit/>
          </a:bodyPr>
          <a:lstStyle/>
          <a:p>
            <a:pPr rtl="0"/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La fe y nuestro mundo digital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62979"/>
            <a:ext cx="6858000" cy="1241822"/>
          </a:xfrm>
        </p:spPr>
        <p:txBody>
          <a:bodyPr>
            <a:normAutofit/>
          </a:bodyPr>
          <a:lstStyle/>
          <a:p>
            <a:pPr rtl="0"/>
            <a:r>
              <a:rPr lang="en-US" sz="33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Iglesia de Embry Hills</a:t>
            </a:r>
          </a:p>
          <a:p>
            <a:pPr rtl="0"/>
            <a:r>
              <a:rPr lang="en-US" sz="33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11 y 12 de noviembre de 2023</a:t>
            </a:r>
          </a:p>
        </p:txBody>
      </p:sp>
    </p:spTree>
    <p:extLst>
      <p:ext uri="{BB962C8B-B14F-4D97-AF65-F5344CB8AC3E}">
        <p14:creationId xmlns:p14="http://schemas.microsoft.com/office/powerpoint/2010/main" val="152783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0613" y="998930"/>
            <a:ext cx="6962775" cy="1790700"/>
          </a:xfrm>
        </p:spPr>
        <p:txBody>
          <a:bodyPr>
            <a:normAutofit/>
          </a:bodyPr>
          <a:lstStyle/>
          <a:p>
            <a:pPr rtl="0"/>
            <a:r>
              <a:rPr lang="en-US" sz="5400" dirty="0" err="1">
                <a:latin typeface="Avenir Book" charset="0"/>
                <a:ea typeface="Avenir Book" charset="0"/>
                <a:cs typeface="Avenir Book" charset="0"/>
              </a:rPr>
              <a:t>Edén</a:t>
            </a:r>
            <a:r>
              <a:rPr lang="en-US" sz="5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5400" dirty="0" smtClean="0">
                <a:latin typeface="Avenir Book" charset="0"/>
                <a:ea typeface="Avenir Book" charset="0"/>
                <a:cs typeface="Avenir Book" charset="0"/>
              </a:rPr>
              <a:t>vs. </a:t>
            </a:r>
            <a:r>
              <a:rPr lang="en-US" sz="5400" dirty="0">
                <a:latin typeface="Avenir Book" charset="0"/>
                <a:ea typeface="Avenir Book" charset="0"/>
                <a:cs typeface="Avenir Book" charset="0"/>
              </a:rPr>
              <a:t>Babel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58686"/>
            <a:ext cx="6858000" cy="1241822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Dos visiones de la tecnología</a:t>
            </a:r>
          </a:p>
          <a:p>
            <a:pPr rtl="0"/>
            <a:r>
              <a:rPr lang="en-US" sz="36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Génesis 1-11</a:t>
            </a:r>
          </a:p>
        </p:txBody>
      </p:sp>
    </p:spTree>
    <p:extLst>
      <p:ext uri="{BB962C8B-B14F-4D97-AF65-F5344CB8AC3E}">
        <p14:creationId xmlns:p14="http://schemas.microsoft.com/office/powerpoint/2010/main" val="15387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64" y="417268"/>
            <a:ext cx="7267873" cy="649346"/>
          </a:xfrm>
        </p:spPr>
        <p:txBody>
          <a:bodyPr>
            <a:noAutofit/>
          </a:bodyPr>
          <a:lstStyle/>
          <a:p>
            <a:pPr algn="ctr" rtl="0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Dos visiones de la tecnología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2283" y="1066613"/>
            <a:ext cx="3578572" cy="830603"/>
          </a:xfrm>
        </p:spPr>
        <p:txBody>
          <a:bodyPr>
            <a:no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 err="1" smtClean="0">
                <a:latin typeface="Avenir Book" charset="0"/>
                <a:ea typeface="Avenir Book" charset="0"/>
                <a:cs typeface="Avenir Book" charset="0"/>
              </a:rPr>
              <a:t>Huerto</a:t>
            </a:r>
            <a:r>
              <a:rPr lang="en-US" sz="27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del Edén</a:t>
            </a:r>
          </a:p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(Génesis 1-2)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449" y="1897216"/>
            <a:ext cx="4402836" cy="3285758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El hombre fue creado para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ejercer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dominio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(cultivar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, proteger), llenando la tierra con la gloria de Dios.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Somos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hechos a imagen de Dios, con intelecto e ingenio.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Dios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quería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que el hombre construyera, creara e inventara para cumplir el propósito que Dios le había dado.</a:t>
            </a:r>
          </a:p>
        </p:txBody>
      </p:sp>
    </p:spTree>
    <p:extLst>
      <p:ext uri="{BB962C8B-B14F-4D97-AF65-F5344CB8AC3E}">
        <p14:creationId xmlns:p14="http://schemas.microsoft.com/office/powerpoint/2010/main" val="10104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5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64" y="417268"/>
            <a:ext cx="7267873" cy="649346"/>
          </a:xfrm>
        </p:spPr>
        <p:txBody>
          <a:bodyPr>
            <a:noAutofit/>
          </a:bodyPr>
          <a:lstStyle/>
          <a:p>
            <a:pPr algn="ctr" rtl="0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Dos visiones de la tecnología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2283" y="1066613"/>
            <a:ext cx="3578572" cy="83060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 err="1">
                <a:latin typeface="Avenir Book" charset="0"/>
                <a:ea typeface="Avenir Book" charset="0"/>
                <a:cs typeface="Avenir Book" charset="0"/>
              </a:rPr>
              <a:t>Huerto</a:t>
            </a: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 del </a:t>
            </a:r>
            <a:r>
              <a:rPr lang="en-US" sz="2700" dirty="0" err="1">
                <a:latin typeface="Avenir Book" charset="0"/>
                <a:ea typeface="Avenir Book" charset="0"/>
                <a:cs typeface="Avenir Book" charset="0"/>
              </a:rPr>
              <a:t>Edén</a:t>
            </a:r>
            <a:endParaRPr lang="en-U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en-US" sz="2700" dirty="0" err="1">
                <a:latin typeface="Avenir Book" charset="0"/>
                <a:ea typeface="Avenir Book" charset="0"/>
                <a:cs typeface="Avenir Book" charset="0"/>
              </a:rPr>
              <a:t>Génesis</a:t>
            </a: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 1-2)</a:t>
            </a:r>
            <a:endParaRPr lang="en-US" sz="27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449" y="1897216"/>
            <a:ext cx="4402836" cy="3285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El hombre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fue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creado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para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ejercer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dominio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(cultivar,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proteger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),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llenando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la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tierra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con la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gloria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de Dios.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Somos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hechos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a imagen de Dios, con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intelecto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e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ingenio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Dios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quería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que el hombre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construyera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creara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e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inventara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para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cumplir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el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propósito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que Dios le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había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dado.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77880" y="1023750"/>
            <a:ext cx="3591074" cy="830602"/>
          </a:xfrm>
        </p:spPr>
        <p:txBody>
          <a:bodyPr>
            <a:no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Ciudad </a:t>
            </a: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n-US" sz="27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Babel</a:t>
            </a:r>
            <a:endParaRPr lang="en-US" sz="2700" dirty="0">
              <a:solidFill>
                <a:schemeClr val="accent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(Génesis 11)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1999" y="1897216"/>
            <a:ext cx="3996956" cy="3285758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El hombre es inteligente y capaz, el potencial humano es ilimitado. Si podemos,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debemos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(y lo haremos).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Es 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mejor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buscar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nuestros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propios propósitos (sin Dios).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Podemos superar nuestras limitaciones y hacer de nuestro mundo lo que queremos que sea.</a:t>
            </a:r>
          </a:p>
        </p:txBody>
      </p:sp>
    </p:spTree>
    <p:extLst>
      <p:ext uri="{BB962C8B-B14F-4D97-AF65-F5344CB8AC3E}">
        <p14:creationId xmlns:p14="http://schemas.microsoft.com/office/powerpoint/2010/main" val="14045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7271"/>
            <a:ext cx="9143999" cy="59659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Mi visión de la 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tecnología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aparatos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8394" y="1020447"/>
            <a:ext cx="3327372" cy="774266"/>
          </a:xfrm>
        </p:spPr>
        <p:txBody>
          <a:bodyPr>
            <a:no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latin typeface="Avenir Book" charset="0"/>
                <a:ea typeface="Avenir Book" charset="0"/>
                <a:cs typeface="Avenir Book" charset="0"/>
              </a:rPr>
              <a:t>¿Puedo redimir mi visión en Cristo?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910" y="1906007"/>
            <a:ext cx="4149090" cy="3276967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¿Puedo usar mi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aparato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en sumisión a Dios?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¿Puedo utilizar la tecnología y los </a:t>
            </a:r>
            <a:r>
              <a:rPr lang="en-US" sz="2200" dirty="0" err="1">
                <a:latin typeface="Avenir Book" charset="0"/>
                <a:ea typeface="Avenir Book" charset="0"/>
                <a:cs typeface="Avenir Book" charset="0"/>
              </a:rPr>
              <a:t>medios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comunicación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para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producir buenos frutos en mí y en los demás?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¿Mi uso de la tecnología le da gloria a Dios?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25616" y="973741"/>
            <a:ext cx="3443287" cy="816584"/>
          </a:xfrm>
        </p:spPr>
        <p:txBody>
          <a:bodyPr>
            <a:noAutofit/>
          </a:bodyPr>
          <a:lstStyle/>
          <a:p>
            <a:pPr algn="ctr" rtl="0">
              <a:lnSpc>
                <a:spcPct val="8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¿He creído la visión de Babilonia?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06007"/>
            <a:ext cx="3857106" cy="3276967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¿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Opero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bajo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la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mentalidad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de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“Si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puedo</a:t>
            </a:r>
            <a:r>
              <a:rPr lang="mr-IN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s-E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lo haré”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2200" dirty="0">
              <a:solidFill>
                <a:schemeClr val="accent6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¿Es el placer o la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satisfacción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personal 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el objetivo final de mi uso de la tecnología?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¿Me 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dejan vacío y </a:t>
            </a:r>
            <a:r>
              <a:rPr lang="en-US" sz="2200" dirty="0" err="1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aislado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l</a:t>
            </a:r>
            <a:r>
              <a:rPr lang="en-US" sz="22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tecnología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los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medios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 de </a:t>
            </a:r>
            <a:r>
              <a:rPr lang="en-US" sz="2200" dirty="0" err="1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comunicación</a:t>
            </a:r>
            <a:r>
              <a:rPr lang="en-US" sz="2200" dirty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2200" dirty="0">
              <a:solidFill>
                <a:schemeClr val="accent6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03223"/>
            <a:ext cx="6858000" cy="1790700"/>
          </a:xfrm>
        </p:spPr>
        <p:txBody>
          <a:bodyPr>
            <a:normAutofit/>
          </a:bodyPr>
          <a:lstStyle/>
          <a:p>
            <a:pPr algn="l" rtl="0"/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La fe y nuestro mundo digital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62980"/>
            <a:ext cx="6858000" cy="1596353"/>
          </a:xfrm>
        </p:spPr>
        <p:txBody>
          <a:bodyPr>
            <a:normAutofit/>
          </a:bodyPr>
          <a:lstStyle/>
          <a:p>
            <a:pPr rtl="0"/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Sé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autocrítico</a:t>
            </a:r>
          </a:p>
          <a:p>
            <a:pPr rtl="0"/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Inicia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una conversación</a:t>
            </a:r>
          </a:p>
          <a:p>
            <a:pPr rtl="0"/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Busca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sabiduría y 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da </a:t>
            </a:r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fruto</a:t>
            </a:r>
            <a:endParaRPr lang="en-US" sz="30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2455</TotalTime>
  <Words>339</Words>
  <Application>Microsoft Office PowerPoint</Application>
  <PresentationFormat>On-screen Show (16:10)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Book</vt:lpstr>
      <vt:lpstr>Calibri</vt:lpstr>
      <vt:lpstr>Calibri Light</vt:lpstr>
      <vt:lpstr>Office Theme</vt:lpstr>
      <vt:lpstr>PowerPoint Presentation</vt:lpstr>
      <vt:lpstr>La fe y nuestro mundo digital</vt:lpstr>
      <vt:lpstr>Edén vs. Babel</vt:lpstr>
      <vt:lpstr>Dos visiones de la tecnología</vt:lpstr>
      <vt:lpstr>PowerPoint Presentation</vt:lpstr>
      <vt:lpstr>Dos visiones de la tecnología</vt:lpstr>
      <vt:lpstr>Mi visión de la tecnología/aparatos</vt:lpstr>
      <vt:lpstr>La fe y nuestro mundo digital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Esther Eubanks</cp:lastModifiedBy>
  <cp:revision>34</cp:revision>
  <dcterms:created xsi:type="dcterms:W3CDTF">2021-10-30T18:52:52Z</dcterms:created>
  <dcterms:modified xsi:type="dcterms:W3CDTF">2023-11-11T03:44:16Z</dcterms:modified>
</cp:coreProperties>
</file>