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76" r:id="rId3"/>
    <p:sldId id="295" r:id="rId4"/>
    <p:sldId id="296" r:id="rId5"/>
    <p:sldId id="297" r:id="rId6"/>
    <p:sldId id="298" r:id="rId7"/>
    <p:sldId id="277" r:id="rId8"/>
    <p:sldId id="299" r:id="rId9"/>
    <p:sldId id="300" r:id="rId10"/>
    <p:sldId id="302" r:id="rId11"/>
    <p:sldId id="301" r:id="rId12"/>
    <p:sldId id="303" r:id="rId13"/>
    <p:sldId id="304" r:id="rId14"/>
    <p:sldId id="278"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Lst>
  <p:sldSz cx="9144000" cy="5715000" type="screen16x10"/>
  <p:notesSz cx="6858000" cy="9144000"/>
  <p:defaultTex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1pPr>
    <a:lvl2pPr marL="0" marR="0" indent="89154"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2pPr>
    <a:lvl3pPr marL="0" marR="0" indent="178308"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3pPr>
    <a:lvl4pPr marL="0" marR="0" indent="267462"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4pPr>
    <a:lvl5pPr marL="0" marR="0" indent="356616"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5pPr>
    <a:lvl6pPr marL="0" marR="0" indent="445770"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6pPr>
    <a:lvl7pPr marL="0" marR="0" indent="534924"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7pPr>
    <a:lvl8pPr marL="0" marR="0" indent="624078"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8pPr>
    <a:lvl9pPr marL="0" marR="0" indent="713232"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a:font>
          <a:latin typeface="Helvetica Light"/>
          <a:ea typeface="Helvetica Light"/>
          <a:cs typeface="Helvetica Light"/>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a:font>
          <a:latin typeface="Helvetica Light"/>
          <a:ea typeface="Helvetica Light"/>
          <a:cs typeface="Helvetica Light"/>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a:font>
          <a:latin typeface="Helvetica Light"/>
          <a:ea typeface="Helvetica Light"/>
          <a:cs typeface="Helvetica Light"/>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a:font>
          <a:latin typeface="Helvetica Light"/>
          <a:ea typeface="Helvetica Light"/>
          <a:cs typeface="Helvetica Light"/>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noFill/>
        </a:fill>
      </a:tcStyle>
    </a:wholeTbl>
    <a:band2H>
      <a:tcTxStyle/>
      <a:tcStyle>
        <a:tcBdr/>
        <a:fill>
          <a:solidFill>
            <a:srgbClr val="EFF1F3"/>
          </a:solidFill>
        </a:fill>
      </a:tcStyle>
    </a:band2H>
    <a:firstCol>
      <a:tcTxStyle b="off" i="off">
        <a:font>
          <a:latin typeface="Georgia"/>
          <a:ea typeface="Georgia"/>
          <a:cs typeface="Georgia"/>
        </a:font>
        <a:srgbClr val="F8EDF1"/>
      </a:tcTxStyle>
      <a:tcStyle>
        <a:tcBdr>
          <a:left>
            <a:ln w="381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Col>
    <a:la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381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lastRow>
    <a:fir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381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Row>
  </a:tblStyle>
  <a:tblStyle styleId="{4A9BC294-FFE2-49D5-8D69-9E1BD2C41BD5}" styleName="">
    <a:tblBg/>
    <a:wholeTbl>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noFill/>
        </a:fill>
      </a:tcStyle>
    </a:wholeTbl>
    <a:band2H>
      <a:tcTxStyle/>
      <a:tcStyle>
        <a:tcBdr/>
        <a:fill>
          <a:solidFill>
            <a:srgbClr val="EFF1F3"/>
          </a:solidFill>
        </a:fill>
      </a:tcStyle>
    </a:band2H>
    <a:firstCol>
      <a:tcTxStyle b="off" i="off">
        <a:font>
          <a:latin typeface="Georgia"/>
          <a:ea typeface="Georgia"/>
          <a:cs typeface="Georgia"/>
        </a:font>
        <a:srgbClr val="F8EDF1"/>
      </a:tcTxStyle>
      <a:tcStyle>
        <a:tcBdr>
          <a:left>
            <a:ln w="381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Col>
    <a:la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381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lastRow>
    <a:fir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381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Row>
  </a:tblStyle>
  <a:tblStyle styleId="{BBFC77FB-9ED0-4EC9-95AA-A1379042E648}" styleName="">
    <a:tblBg/>
    <a:wholeTbl>
      <a:tcTxStyle b="off" i="off">
        <a:font>
          <a:latin typeface="Times Roman"/>
          <a:ea typeface="Times Roman"/>
          <a:cs typeface="Times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Times Roman"/>
          <a:ea typeface="Times Roman"/>
          <a:cs typeface="Times Roman"/>
        </a:font>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Times Roman"/>
          <a:ea typeface="Times Roman"/>
          <a:cs typeface="Times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Times Roman"/>
          <a:ea typeface="Times Roman"/>
          <a:cs typeface="Times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6CBB8FF1-D9AA-43F3-AF6F-95CC898621D3}" styleName="">
    <a:tblBg/>
    <a:wholeTbl>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noFill/>
        </a:fill>
      </a:tcStyle>
    </a:wholeTbl>
    <a:band2H>
      <a:tcTxStyle/>
      <a:tcStyle>
        <a:tcBdr/>
        <a:fill>
          <a:solidFill>
            <a:srgbClr val="EFF1F3"/>
          </a:solidFill>
        </a:fill>
      </a:tcStyle>
    </a:band2H>
    <a:firstCol>
      <a:tcTxStyle b="off" i="off">
        <a:font>
          <a:latin typeface="Georgia"/>
          <a:ea typeface="Georgia"/>
          <a:cs typeface="Georgia"/>
        </a:font>
        <a:srgbClr val="F8EDF1"/>
      </a:tcTxStyle>
      <a:tcStyle>
        <a:tcBdr>
          <a:left>
            <a:ln w="381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Col>
    <a:la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381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lastRow>
    <a:fir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381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Row>
  </a:tblStyle>
  <a:tblStyle styleId="{AD6C3248-622F-4EF7-A620-4270BFADD02B}"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Times New Roman"/>
          <a:ea typeface="Times New Roman"/>
          <a:cs typeface="Times New Roman"/>
        </a:font>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0F067970-7E1F-46DD-B9E7-40F3F994402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Times New Roman"/>
          <a:ea typeface="Times New Roman"/>
          <a:cs typeface="Times New Roman"/>
        </a:font>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A488E803-9516-4BA9-B8EB-8BD6AE05A43F}"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40" y="10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685800" y="685800"/>
            <a:ext cx="5486400" cy="3429000"/>
          </a:xfrm>
          <a:prstGeom prst="rect">
            <a:avLst/>
          </a:prstGeom>
        </p:spPr>
        <p:txBody>
          <a:bodyPr/>
          <a:lstStyle/>
          <a:p>
            <a:endParaRPr/>
          </a:p>
        </p:txBody>
      </p:sp>
      <p:sp>
        <p:nvSpPr>
          <p:cNvPr id="198" name="Shape 19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0947608"/>
      </p:ext>
    </p:extLst>
  </p:cSld>
  <p:clrMap bg1="lt1" tx1="dk1" bg2="lt2" tx2="dk2" accent1="accent1" accent2="accent2" accent3="accent3" accent4="accent4" accent5="accent5" accent6="accent6" hlink="hlink" folHlink="folHlink"/>
  <p:notesStyle>
    <a:lvl1pPr defTabSz="227838" latinLnBrk="0">
      <a:defRPr sz="858">
        <a:latin typeface="Lucida Grande"/>
        <a:ea typeface="Lucida Grande"/>
        <a:cs typeface="Lucida Grande"/>
        <a:sym typeface="Lucida Grande"/>
      </a:defRPr>
    </a:lvl1pPr>
    <a:lvl2pPr indent="89154" defTabSz="227838" latinLnBrk="0">
      <a:defRPr sz="858">
        <a:latin typeface="Lucida Grande"/>
        <a:ea typeface="Lucida Grande"/>
        <a:cs typeface="Lucida Grande"/>
        <a:sym typeface="Lucida Grande"/>
      </a:defRPr>
    </a:lvl2pPr>
    <a:lvl3pPr indent="178308" defTabSz="227838" latinLnBrk="0">
      <a:defRPr sz="858">
        <a:latin typeface="Lucida Grande"/>
        <a:ea typeface="Lucida Grande"/>
        <a:cs typeface="Lucida Grande"/>
        <a:sym typeface="Lucida Grande"/>
      </a:defRPr>
    </a:lvl3pPr>
    <a:lvl4pPr indent="267462" defTabSz="227838" latinLnBrk="0">
      <a:defRPr sz="858">
        <a:latin typeface="Lucida Grande"/>
        <a:ea typeface="Lucida Grande"/>
        <a:cs typeface="Lucida Grande"/>
        <a:sym typeface="Lucida Grande"/>
      </a:defRPr>
    </a:lvl4pPr>
    <a:lvl5pPr indent="356616" defTabSz="227838" latinLnBrk="0">
      <a:defRPr sz="858">
        <a:latin typeface="Lucida Grande"/>
        <a:ea typeface="Lucida Grande"/>
        <a:cs typeface="Lucida Grande"/>
        <a:sym typeface="Lucida Grande"/>
      </a:defRPr>
    </a:lvl5pPr>
    <a:lvl6pPr indent="445770" defTabSz="227838" latinLnBrk="0">
      <a:defRPr sz="858">
        <a:latin typeface="Lucida Grande"/>
        <a:ea typeface="Lucida Grande"/>
        <a:cs typeface="Lucida Grande"/>
        <a:sym typeface="Lucida Grande"/>
      </a:defRPr>
    </a:lvl6pPr>
    <a:lvl7pPr indent="534924" defTabSz="227838" latinLnBrk="0">
      <a:defRPr sz="858">
        <a:latin typeface="Lucida Grande"/>
        <a:ea typeface="Lucida Grande"/>
        <a:cs typeface="Lucida Grande"/>
        <a:sym typeface="Lucida Grande"/>
      </a:defRPr>
    </a:lvl7pPr>
    <a:lvl8pPr indent="624078" defTabSz="227838" latinLnBrk="0">
      <a:defRPr sz="858">
        <a:latin typeface="Lucida Grande"/>
        <a:ea typeface="Lucida Grande"/>
        <a:cs typeface="Lucida Grande"/>
        <a:sym typeface="Lucida Grande"/>
      </a:defRPr>
    </a:lvl8pPr>
    <a:lvl9pPr indent="713232" defTabSz="227838" latinLnBrk="0">
      <a:defRPr sz="858">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812727" y="959941"/>
            <a:ext cx="5518547" cy="1934766"/>
          </a:xfrm>
          <a:prstGeom prst="rect">
            <a:avLst/>
          </a:prstGeom>
        </p:spPr>
        <p:txBody>
          <a:bodyPr anchor="b"/>
          <a:lstStyle/>
          <a:p>
            <a:r>
              <a:t>Title Text</a:t>
            </a:r>
          </a:p>
        </p:txBody>
      </p:sp>
      <p:sp>
        <p:nvSpPr>
          <p:cNvPr id="12" name="Body Level One…"/>
          <p:cNvSpPr txBox="1">
            <a:spLocks noGrp="1"/>
          </p:cNvSpPr>
          <p:nvPr>
            <p:ph type="body" sz="quarter" idx="1"/>
          </p:nvPr>
        </p:nvSpPr>
        <p:spPr>
          <a:xfrm>
            <a:off x="1812727" y="2946797"/>
            <a:ext cx="5518547" cy="662285"/>
          </a:xfrm>
          <a:prstGeom prst="rect">
            <a:avLst/>
          </a:prstGeom>
        </p:spPr>
        <p:txBody>
          <a:bodyPr anchor="t"/>
          <a:lstStyle>
            <a:lvl1pPr marL="0" indent="0" algn="ctr">
              <a:spcBef>
                <a:spcPts val="0"/>
              </a:spcBef>
              <a:buSzTx/>
              <a:buNone/>
              <a:defRPr sz="1875"/>
            </a:lvl1pPr>
            <a:lvl2pPr marL="0" indent="0" algn="ctr">
              <a:spcBef>
                <a:spcPts val="0"/>
              </a:spcBef>
              <a:buSzTx/>
              <a:buNone/>
              <a:defRPr sz="1875"/>
            </a:lvl2pPr>
            <a:lvl3pPr marL="0" indent="0" algn="ctr">
              <a:spcBef>
                <a:spcPts val="0"/>
              </a:spcBef>
              <a:buSzTx/>
              <a:buNone/>
              <a:defRPr sz="1875"/>
            </a:lvl3pPr>
            <a:lvl4pPr marL="0" indent="0" algn="ctr">
              <a:spcBef>
                <a:spcPts val="0"/>
              </a:spcBef>
              <a:buSzTx/>
              <a:buNone/>
              <a:defRPr sz="1875"/>
            </a:lvl4pPr>
            <a:lvl5pPr marL="0" indent="0" algn="ctr">
              <a:spcBef>
                <a:spcPts val="0"/>
              </a:spcBef>
              <a:buSzTx/>
              <a:buNone/>
              <a:defRPr sz="187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21"/>
          </p:nvPr>
        </p:nvSpPr>
        <p:spPr>
          <a:xfrm>
            <a:off x="4940350" y="1510605"/>
            <a:ext cx="2143125" cy="3569730"/>
          </a:xfrm>
          <a:prstGeom prst="rect">
            <a:avLst/>
          </a:prstGeom>
        </p:spPr>
        <p:txBody>
          <a:bodyPr lIns="91439" tIns="45719" rIns="91439" bIns="45719" anchor="t">
            <a:noAutofit/>
          </a:bodyPr>
          <a:lstStyle/>
          <a:p>
            <a:endParaRPr/>
          </a:p>
        </p:txBody>
      </p:sp>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quarter" idx="1"/>
          </p:nvPr>
        </p:nvSpPr>
        <p:spPr>
          <a:xfrm>
            <a:off x="1812727" y="1622226"/>
            <a:ext cx="2658815" cy="3348633"/>
          </a:xfrm>
          <a:prstGeom prst="rect">
            <a:avLst/>
          </a:prstGeom>
        </p:spPr>
        <p:txBody>
          <a:bodyPr/>
          <a:lstStyle>
            <a:lvl1pPr marL="374101" indent="-255039">
              <a:spcBef>
                <a:spcPts val="1988"/>
              </a:spcBef>
              <a:defRPr sz="1650"/>
            </a:lvl1pPr>
            <a:lvl2pPr marL="540789" indent="-255039">
              <a:spcBef>
                <a:spcPts val="1988"/>
              </a:spcBef>
              <a:defRPr sz="1650"/>
            </a:lvl2pPr>
            <a:lvl3pPr marL="707476" indent="-255039">
              <a:spcBef>
                <a:spcPts val="1988"/>
              </a:spcBef>
              <a:defRPr sz="1650"/>
            </a:lvl3pPr>
            <a:lvl4pPr marL="874164" indent="-255039">
              <a:spcBef>
                <a:spcPts val="1988"/>
              </a:spcBef>
              <a:defRPr sz="1650"/>
            </a:lvl4pPr>
            <a:lvl5pPr marL="1040851" indent="-255039">
              <a:spcBef>
                <a:spcPts val="1988"/>
              </a:spcBef>
              <a:defRPr sz="165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sz="quarter" idx="1"/>
          </p:nvPr>
        </p:nvSpPr>
        <p:spPr>
          <a:xfrm>
            <a:off x="1812727" y="1622226"/>
            <a:ext cx="2658815" cy="3348633"/>
          </a:xfrm>
          <a:prstGeom prst="rect">
            <a:avLst/>
          </a:prstGeom>
        </p:spPr>
        <p:txBody>
          <a:bodyPr/>
          <a:lstStyle>
            <a:lvl1pPr marL="374101" indent="-255039">
              <a:spcBef>
                <a:spcPts val="1988"/>
              </a:spcBef>
              <a:defRPr sz="1650"/>
            </a:lvl1pPr>
            <a:lvl2pPr marL="540789" indent="-255039">
              <a:spcBef>
                <a:spcPts val="1988"/>
              </a:spcBef>
              <a:defRPr sz="1650"/>
            </a:lvl2pPr>
            <a:lvl3pPr marL="707476" indent="-255039">
              <a:spcBef>
                <a:spcPts val="1988"/>
              </a:spcBef>
              <a:defRPr sz="1650"/>
            </a:lvl3pPr>
            <a:lvl4pPr marL="874164" indent="-255039">
              <a:spcBef>
                <a:spcPts val="1988"/>
              </a:spcBef>
              <a:defRPr sz="1650"/>
            </a:lvl4pPr>
            <a:lvl5pPr marL="1040851" indent="-255039">
              <a:spcBef>
                <a:spcPts val="1988"/>
              </a:spcBef>
              <a:defRPr sz="165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sz="quarter" idx="1"/>
          </p:nvPr>
        </p:nvSpPr>
        <p:spPr>
          <a:xfrm>
            <a:off x="5241727" y="1622226"/>
            <a:ext cx="2089547" cy="3348633"/>
          </a:xfrm>
          <a:prstGeom prst="rect">
            <a:avLst/>
          </a:prstGeom>
        </p:spPr>
        <p:txBody>
          <a:bodyPr/>
          <a:lstStyle>
            <a:lvl1pPr marL="374101" indent="-255039">
              <a:spcBef>
                <a:spcPts val="1988"/>
              </a:spcBef>
              <a:defRPr sz="1650"/>
            </a:lvl1pPr>
            <a:lvl2pPr marL="540789" indent="-255039">
              <a:spcBef>
                <a:spcPts val="1988"/>
              </a:spcBef>
              <a:defRPr sz="1650"/>
            </a:lvl2pPr>
            <a:lvl3pPr marL="707476" indent="-255039">
              <a:spcBef>
                <a:spcPts val="1988"/>
              </a:spcBef>
              <a:defRPr sz="1650"/>
            </a:lvl3pPr>
            <a:lvl4pPr marL="874164" indent="-255039">
              <a:spcBef>
                <a:spcPts val="1988"/>
              </a:spcBef>
              <a:defRPr sz="1650"/>
            </a:lvl4pPr>
            <a:lvl5pPr marL="1040851" indent="-255039">
              <a:spcBef>
                <a:spcPts val="1988"/>
              </a:spcBef>
              <a:defRPr sz="165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1317129" y="0"/>
            <a:ext cx="4343043" cy="2730103"/>
          </a:xfrm>
          <a:prstGeom prst="rect">
            <a:avLst/>
          </a:prstGeom>
        </p:spPr>
        <p:txBody>
          <a:bodyPr anchor="b"/>
          <a:lstStyle>
            <a:lvl1pPr marR="33486" defTabSz="683121">
              <a:lnSpc>
                <a:spcPct val="70000"/>
              </a:lnSpc>
              <a:defRPr sz="3225">
                <a:solidFill>
                  <a:srgbClr val="F8EDF1"/>
                </a:solidFill>
                <a:effectLst>
                  <a:outerShdw blurRad="12700" dist="25400" dir="2700000" rotWithShape="0">
                    <a:srgbClr val="000000"/>
                  </a:outerShdw>
                </a:effectLst>
                <a:uFill>
                  <a:solidFill>
                    <a:srgbClr val="F8EDF1"/>
                  </a:solidFill>
                </a:uFill>
                <a:latin typeface="+mn-lt"/>
                <a:ea typeface="+mn-ea"/>
                <a:cs typeface="+mn-cs"/>
                <a:sym typeface="Impact"/>
              </a:defRPr>
            </a:lvl1pPr>
          </a:lstStyle>
          <a:p>
            <a:r>
              <a:t>Title Text</a:t>
            </a:r>
          </a:p>
        </p:txBody>
      </p:sp>
      <p:sp>
        <p:nvSpPr>
          <p:cNvPr id="136" name="Body Level One…"/>
          <p:cNvSpPr txBox="1">
            <a:spLocks noGrp="1"/>
          </p:cNvSpPr>
          <p:nvPr>
            <p:ph type="body" sz="half" idx="1"/>
          </p:nvPr>
        </p:nvSpPr>
        <p:spPr>
          <a:xfrm>
            <a:off x="1317129" y="3175397"/>
            <a:ext cx="5258157" cy="2063353"/>
          </a:xfrm>
          <a:prstGeom prst="rect">
            <a:avLst/>
          </a:prstGeom>
        </p:spPr>
        <p:txBody>
          <a:bodyPr anchor="t"/>
          <a:lstStyle>
            <a:lvl1pPr marL="0" marR="66972" indent="23813" algn="ctr" defTabSz="683121">
              <a:lnSpc>
                <a:spcPct val="90000"/>
              </a:lnSpc>
              <a:spcBef>
                <a:spcPts val="600"/>
              </a:spcBef>
              <a:buSzTx/>
              <a:buNone/>
              <a:defRPr sz="262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1pPr>
            <a:lvl2pPr marL="0" marR="66972" indent="266700" algn="ctr" defTabSz="683121">
              <a:spcBef>
                <a:spcPts val="525"/>
              </a:spcBef>
              <a:buSzTx/>
              <a:buNone/>
              <a:defRPr sz="2400">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2pPr>
            <a:lvl3pPr marL="0" marR="66972" indent="514350" algn="ctr" defTabSz="683121">
              <a:spcBef>
                <a:spcPts val="450"/>
              </a:spcBef>
              <a:buSzTx/>
              <a:buNone/>
              <a:defRPr sz="1950">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3pPr>
            <a:lvl4pPr marL="0" marR="66972" indent="757238" algn="ctr" defTabSz="683121">
              <a:spcBef>
                <a:spcPts val="413"/>
              </a:spcBef>
              <a:buSzTx/>
              <a:buNone/>
              <a:defRPr sz="172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4pPr>
            <a:lvl5pPr marL="0" marR="66972" indent="1000125" algn="ctr" defTabSz="683121">
              <a:spcBef>
                <a:spcPts val="413"/>
              </a:spcBef>
              <a:buSzTx/>
              <a:buNone/>
              <a:defRPr sz="172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6898154" y="5335488"/>
            <a:ext cx="205085" cy="254331"/>
          </a:xfrm>
          <a:prstGeom prst="rect">
            <a:avLst/>
          </a:prstGeom>
        </p:spPr>
        <p:txBody>
          <a:bodyPr lIns="89296" tIns="89296" rIns="89296" bIns="89296"/>
          <a:lstStyle>
            <a:lvl1pPr>
              <a:defRPr sz="1050">
                <a:solidFill>
                  <a:srgbClr val="F8EDF1"/>
                </a:solidFill>
                <a:effectLst>
                  <a:outerShdw blurRad="12700" dist="25400" dir="2700000" rotWithShape="0">
                    <a:srgbClr val="000000"/>
                  </a:outerShdw>
                </a:effectLst>
                <a:uFill>
                  <a:solidFill>
                    <a:srgbClr val="F8EDF1"/>
                  </a:solidFill>
                </a:uFill>
                <a:latin typeface="Times Roman"/>
                <a:ea typeface="Times Roman"/>
                <a:cs typeface="Times Roman"/>
                <a:sym typeface="Times Roman"/>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1812727" y="959941"/>
            <a:ext cx="5518547" cy="1934766"/>
          </a:xfrm>
          <a:prstGeom prst="rect">
            <a:avLst/>
          </a:prstGeom>
        </p:spPr>
        <p:txBody>
          <a:bodyPr anchor="b"/>
          <a:lstStyle/>
          <a:p>
            <a:r>
              <a:t>Title Text</a:t>
            </a:r>
          </a:p>
        </p:txBody>
      </p:sp>
      <p:sp>
        <p:nvSpPr>
          <p:cNvPr id="145" name="Body Level One…"/>
          <p:cNvSpPr txBox="1">
            <a:spLocks noGrp="1"/>
          </p:cNvSpPr>
          <p:nvPr>
            <p:ph type="body" sz="quarter" idx="1"/>
          </p:nvPr>
        </p:nvSpPr>
        <p:spPr>
          <a:xfrm>
            <a:off x="1812727" y="2946797"/>
            <a:ext cx="5518547" cy="662285"/>
          </a:xfrm>
          <a:prstGeom prst="rect">
            <a:avLst/>
          </a:prstGeom>
        </p:spPr>
        <p:txBody>
          <a:bodyPr anchor="t"/>
          <a:lstStyle>
            <a:lvl1pPr marL="0" indent="0" algn="ctr">
              <a:spcBef>
                <a:spcPts val="0"/>
              </a:spcBef>
              <a:buSzTx/>
              <a:buNone/>
              <a:defRPr sz="1875"/>
            </a:lvl1pPr>
            <a:lvl2pPr marL="0" indent="0" algn="ctr">
              <a:spcBef>
                <a:spcPts val="0"/>
              </a:spcBef>
              <a:buSzTx/>
              <a:buNone/>
              <a:defRPr sz="1875"/>
            </a:lvl2pPr>
            <a:lvl3pPr marL="0" indent="0" algn="ctr">
              <a:spcBef>
                <a:spcPts val="0"/>
              </a:spcBef>
              <a:buSzTx/>
              <a:buNone/>
              <a:defRPr sz="1875"/>
            </a:lvl3pPr>
            <a:lvl4pPr marL="0" indent="0" algn="ctr">
              <a:spcBef>
                <a:spcPts val="0"/>
              </a:spcBef>
              <a:buSzTx/>
              <a:buNone/>
              <a:defRPr sz="1875"/>
            </a:lvl4pPr>
            <a:lvl5pPr marL="0" indent="0" algn="ctr">
              <a:spcBef>
                <a:spcPts val="0"/>
              </a:spcBef>
              <a:buSzTx/>
              <a:buNone/>
              <a:defRPr sz="1875"/>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1658689" y="317897"/>
            <a:ext cx="5826622" cy="1332012"/>
          </a:xfrm>
          <a:prstGeom prst="rect">
            <a:avLst/>
          </a:prstGeom>
        </p:spPr>
        <p:txBody>
          <a:bodyPr lIns="0" tIns="0" rIns="0" bIns="0"/>
          <a:lstStyle>
            <a:lvl1pPr marR="33486" defTabSz="683121">
              <a:defRPr sz="3225">
                <a:solidFill>
                  <a:srgbClr val="000000"/>
                </a:solidFill>
                <a:uFill>
                  <a:solidFill>
                    <a:srgbClr val="000000"/>
                  </a:solidFill>
                </a:uFill>
                <a:latin typeface="Times Roman"/>
                <a:ea typeface="Times Roman"/>
                <a:cs typeface="Times Roman"/>
                <a:sym typeface="Times Roman"/>
              </a:defRPr>
            </a:lvl1pPr>
          </a:lstStyle>
          <a:p>
            <a:r>
              <a:t>Title Text</a:t>
            </a:r>
          </a:p>
        </p:txBody>
      </p:sp>
      <p:sp>
        <p:nvSpPr>
          <p:cNvPr id="154" name="Body Level One…"/>
          <p:cNvSpPr txBox="1">
            <a:spLocks noGrp="1"/>
          </p:cNvSpPr>
          <p:nvPr>
            <p:ph type="body" idx="1"/>
          </p:nvPr>
        </p:nvSpPr>
        <p:spPr>
          <a:xfrm>
            <a:off x="1658689" y="1651397"/>
            <a:ext cx="5826622" cy="4063604"/>
          </a:xfrm>
          <a:prstGeom prst="rect">
            <a:avLst/>
          </a:prstGeom>
        </p:spPr>
        <p:txBody>
          <a:bodyPr anchor="t"/>
          <a:lstStyle>
            <a:lvl1pPr marL="278069" marR="66972" indent="-254256" defTabSz="683121">
              <a:spcBef>
                <a:spcPts val="563"/>
              </a:spcBef>
              <a:buSzPct val="100000"/>
              <a:defRPr sz="2400">
                <a:solidFill>
                  <a:srgbClr val="000000"/>
                </a:solidFill>
                <a:uFill>
                  <a:solidFill>
                    <a:srgbClr val="000000"/>
                  </a:solidFill>
                </a:uFill>
                <a:latin typeface="Times Roman"/>
                <a:ea typeface="Times Roman"/>
                <a:cs typeface="Times Roman"/>
                <a:sym typeface="Times Roman"/>
              </a:defRPr>
            </a:lvl1pPr>
            <a:lvl2pPr marL="469773" marR="66972" indent="-203073" defTabSz="683121">
              <a:spcBef>
                <a:spcPts val="488"/>
              </a:spcBef>
              <a:buSzPct val="100000"/>
              <a:buChar char="–"/>
              <a:defRPr sz="1950">
                <a:solidFill>
                  <a:srgbClr val="000000"/>
                </a:solidFill>
                <a:uFill>
                  <a:solidFill>
                    <a:srgbClr val="000000"/>
                  </a:solidFill>
                </a:uFill>
                <a:latin typeface="Times Roman"/>
                <a:ea typeface="Times Roman"/>
                <a:cs typeface="Times Roman"/>
                <a:sym typeface="Times Roman"/>
              </a:defRPr>
            </a:lvl2pPr>
            <a:lvl3pPr marL="678037" marR="66972" indent="-163687" defTabSz="683121">
              <a:spcBef>
                <a:spcPts val="413"/>
              </a:spcBef>
              <a:buSzPct val="100000"/>
              <a:defRPr sz="1725">
                <a:solidFill>
                  <a:srgbClr val="000000"/>
                </a:solidFill>
                <a:uFill>
                  <a:solidFill>
                    <a:srgbClr val="000000"/>
                  </a:solidFill>
                </a:uFill>
                <a:latin typeface="Times Roman"/>
                <a:ea typeface="Times Roman"/>
                <a:cs typeface="Times Roman"/>
                <a:sym typeface="Times Roman"/>
              </a:defRPr>
            </a:lvl3pPr>
            <a:lvl4pPr marL="925286" marR="66972" indent="-168048" defTabSz="683121">
              <a:spcBef>
                <a:spcPts val="375"/>
              </a:spcBef>
              <a:buSzPct val="100000"/>
              <a:buChar char="–"/>
              <a:defRPr sz="1425">
                <a:solidFill>
                  <a:srgbClr val="000000"/>
                </a:solidFill>
                <a:uFill>
                  <a:solidFill>
                    <a:srgbClr val="000000"/>
                  </a:solidFill>
                </a:uFill>
                <a:latin typeface="Times Roman"/>
                <a:ea typeface="Times Roman"/>
                <a:cs typeface="Times Roman"/>
                <a:sym typeface="Times Roman"/>
              </a:defRPr>
            </a:lvl4pPr>
            <a:lvl5pPr marL="1168173" marR="66972" indent="-168048" defTabSz="683121">
              <a:spcBef>
                <a:spcPts val="375"/>
              </a:spcBef>
              <a:buSzPct val="100000"/>
              <a:buChar char="»"/>
              <a:defRPr sz="1425">
                <a:solidFill>
                  <a:srgbClr val="000000"/>
                </a:solidFill>
                <a:uFill>
                  <a:solidFill>
                    <a:srgbClr val="000000"/>
                  </a:solidFill>
                </a:u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6669911" y="5206603"/>
            <a:ext cx="205085" cy="254331"/>
          </a:xfrm>
          <a:prstGeom prst="rect">
            <a:avLst/>
          </a:prstGeom>
        </p:spPr>
        <p:txBody>
          <a:bodyPr lIns="89296" tIns="89296" rIns="89296" bIns="89296"/>
          <a:lstStyle>
            <a:lvl1pPr>
              <a:defRPr sz="1050">
                <a:solidFill>
                  <a:srgbClr val="000000"/>
                </a:solidFill>
                <a:uFill>
                  <a:solidFill>
                    <a:srgbClr val="000000"/>
                  </a:solidFill>
                </a:uFill>
                <a:latin typeface="Times Roman"/>
                <a:ea typeface="Times Roman"/>
                <a:cs typeface="Times Roman"/>
                <a:sym typeface="Times Roman"/>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1812727" y="959941"/>
            <a:ext cx="5518547" cy="1934766"/>
          </a:xfrm>
          <a:prstGeom prst="rect">
            <a:avLst/>
          </a:prstGeom>
        </p:spPr>
        <p:txBody>
          <a:bodyPr anchor="b"/>
          <a:lstStyle/>
          <a:p>
            <a:r>
              <a:t>Title Text</a:t>
            </a:r>
          </a:p>
        </p:txBody>
      </p:sp>
      <p:sp>
        <p:nvSpPr>
          <p:cNvPr id="163" name="Body Level One…"/>
          <p:cNvSpPr txBox="1">
            <a:spLocks noGrp="1"/>
          </p:cNvSpPr>
          <p:nvPr>
            <p:ph type="body" sz="quarter" idx="1"/>
          </p:nvPr>
        </p:nvSpPr>
        <p:spPr>
          <a:xfrm>
            <a:off x="1812727" y="2946797"/>
            <a:ext cx="5518547" cy="662285"/>
          </a:xfrm>
          <a:prstGeom prst="rect">
            <a:avLst/>
          </a:prstGeom>
        </p:spPr>
        <p:txBody>
          <a:bodyPr anchor="t"/>
          <a:lstStyle>
            <a:lvl1pPr marL="0" indent="0" algn="ctr">
              <a:spcBef>
                <a:spcPts val="0"/>
              </a:spcBef>
              <a:buSzTx/>
              <a:buNone/>
              <a:defRPr sz="1875"/>
            </a:lvl1pPr>
            <a:lvl2pPr marL="0" indent="0" algn="ctr">
              <a:spcBef>
                <a:spcPts val="0"/>
              </a:spcBef>
              <a:buSzTx/>
              <a:buNone/>
              <a:defRPr sz="1875"/>
            </a:lvl2pPr>
            <a:lvl3pPr marL="0" indent="0" algn="ctr">
              <a:spcBef>
                <a:spcPts val="0"/>
              </a:spcBef>
              <a:buSzTx/>
              <a:buNone/>
              <a:defRPr sz="1875"/>
            </a:lvl3pPr>
            <a:lvl4pPr marL="0" indent="0" algn="ctr">
              <a:spcBef>
                <a:spcPts val="0"/>
              </a:spcBef>
              <a:buSzTx/>
              <a:buNone/>
              <a:defRPr sz="1875"/>
            </a:lvl4pPr>
            <a:lvl5pPr marL="0" indent="0" algn="ctr">
              <a:spcBef>
                <a:spcPts val="0"/>
              </a:spcBef>
              <a:buSzTx/>
              <a:buNone/>
              <a:defRPr sz="1875"/>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Jazz-Grasp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1384101" y="0"/>
            <a:ext cx="4916091" cy="1584854"/>
          </a:xfrm>
          <a:prstGeom prst="rect">
            <a:avLst/>
          </a:prstGeom>
        </p:spPr>
        <p:txBody>
          <a:bodyPr anchor="b"/>
          <a:lstStyle>
            <a:lvl1pPr marR="30480" defTabSz="683121">
              <a:lnSpc>
                <a:spcPct val="70000"/>
              </a:lnSpc>
              <a:defRPr sz="3000">
                <a:solidFill>
                  <a:srgbClr val="F8EDF1"/>
                </a:solidFill>
                <a:effectLst>
                  <a:outerShdw blurRad="12700" dist="25400" dir="2700000" rotWithShape="0">
                    <a:srgbClr val="000000"/>
                  </a:outerShdw>
                </a:effectLst>
                <a:uFill>
                  <a:solidFill>
                    <a:srgbClr val="F8EDF1"/>
                  </a:solidFill>
                </a:uFill>
                <a:latin typeface="+mn-lt"/>
                <a:ea typeface="+mn-ea"/>
                <a:cs typeface="+mn-cs"/>
                <a:sym typeface="Impact"/>
              </a:defRPr>
            </a:lvl1pPr>
          </a:lstStyle>
          <a:p>
            <a:r>
              <a:t>Title Text</a:t>
            </a:r>
          </a:p>
        </p:txBody>
      </p:sp>
      <p:sp>
        <p:nvSpPr>
          <p:cNvPr id="172" name="Body Level One…"/>
          <p:cNvSpPr txBox="1">
            <a:spLocks noGrp="1"/>
          </p:cNvSpPr>
          <p:nvPr>
            <p:ph type="body" sz="half" idx="1"/>
          </p:nvPr>
        </p:nvSpPr>
        <p:spPr>
          <a:xfrm>
            <a:off x="1384102" y="2098476"/>
            <a:ext cx="3830836" cy="3616524"/>
          </a:xfrm>
          <a:prstGeom prst="rect">
            <a:avLst/>
          </a:prstGeom>
        </p:spPr>
        <p:txBody>
          <a:bodyPr anchor="t"/>
          <a:lstStyle>
            <a:lvl1pPr marL="264908" marR="66972" indent="-243234" defTabSz="683121">
              <a:spcBef>
                <a:spcPts val="600"/>
              </a:spcBef>
              <a:buSzPct val="100000"/>
              <a:defRPr sz="247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1pPr>
            <a:lvl2pPr marL="442583" marR="66972" indent="-177069" defTabSz="683121">
              <a:spcBef>
                <a:spcPts val="525"/>
              </a:spcBef>
              <a:buSzPct val="100000"/>
              <a:buChar char="–"/>
              <a:defRPr sz="1950">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2pPr>
            <a:lvl3pPr marL="668983" marR="66972" indent="-159629" defTabSz="683121">
              <a:spcBef>
                <a:spcPts val="450"/>
              </a:spcBef>
              <a:buSzPct val="100000"/>
              <a:defRPr sz="187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3pPr>
            <a:lvl4pPr marL="906160" marR="66972" indent="-152966" defTabSz="683121">
              <a:spcBef>
                <a:spcPts val="450"/>
              </a:spcBef>
              <a:buSzPct val="100000"/>
              <a:buChar char="–"/>
              <a:defRPr sz="157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4pPr>
            <a:lvl5pPr marL="1151710" marR="66972" indent="-154674" defTabSz="683121">
              <a:spcBef>
                <a:spcPts val="450"/>
              </a:spcBef>
              <a:buSzPct val="100000"/>
              <a:buChar char="»"/>
              <a:defRPr sz="157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6868626" y="5395019"/>
            <a:ext cx="170855" cy="211006"/>
          </a:xfrm>
          <a:prstGeom prst="rect">
            <a:avLst/>
          </a:prstGeom>
        </p:spPr>
        <p:txBody>
          <a:bodyPr lIns="107156" tIns="107156" rIns="107156" bIns="107156"/>
          <a:lstStyle>
            <a:lvl1pPr defTabSz="341561">
              <a:defRPr sz="675">
                <a:solidFill>
                  <a:srgbClr val="F8EDF1"/>
                </a:solidFill>
                <a:effectLst>
                  <a:outerShdw blurRad="12700" dist="25400" dir="2700000" rotWithShape="0">
                    <a:srgbClr val="000000"/>
                  </a:outerShdw>
                </a:effectLst>
                <a:uFill>
                  <a:solidFill>
                    <a:srgbClr val="F8EDF1"/>
                  </a:solidFill>
                </a:uFill>
                <a:latin typeface="Times Roman"/>
                <a:ea typeface="Times Roman"/>
                <a:cs typeface="Times Roman"/>
                <a:sym typeface="Times Roman"/>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1658689" y="1585019"/>
            <a:ext cx="5826622" cy="1585020"/>
          </a:xfrm>
          <a:prstGeom prst="rect">
            <a:avLst/>
          </a:prstGeom>
          <a:effectLst>
            <a:outerShdw blurRad="63500" dist="12700" dir="8100000" rotWithShape="0">
              <a:srgbClr val="FFFFFF">
                <a:alpha val="75000"/>
              </a:srgbClr>
            </a:outerShdw>
          </a:effectLst>
        </p:spPr>
        <p:txBody>
          <a:bodyPr/>
          <a:lstStyle>
            <a:lvl1pPr marR="30480" algn="r" defTabSz="683121">
              <a:defRPr sz="3225">
                <a:solidFill>
                  <a:srgbClr val="000000"/>
                </a:solidFill>
                <a:uFill>
                  <a:solidFill>
                    <a:srgbClr val="000000"/>
                  </a:solidFill>
                </a:uFill>
                <a:latin typeface="Times New Roman"/>
                <a:ea typeface="Times New Roman"/>
                <a:cs typeface="Times New Roman"/>
                <a:sym typeface="Times New Roman"/>
              </a:defRPr>
            </a:lvl1pPr>
          </a:lstStyle>
          <a:p>
            <a:r>
              <a:t>Title Text</a:t>
            </a:r>
          </a:p>
        </p:txBody>
      </p:sp>
      <p:sp>
        <p:nvSpPr>
          <p:cNvPr id="181" name="Body Level One…"/>
          <p:cNvSpPr txBox="1">
            <a:spLocks noGrp="1"/>
          </p:cNvSpPr>
          <p:nvPr>
            <p:ph type="body" sz="half" idx="1"/>
          </p:nvPr>
        </p:nvSpPr>
        <p:spPr>
          <a:xfrm>
            <a:off x="2683371" y="3177480"/>
            <a:ext cx="4801940" cy="2537520"/>
          </a:xfrm>
          <a:prstGeom prst="rect">
            <a:avLst/>
          </a:prstGeom>
          <a:effectLst>
            <a:outerShdw blurRad="63500" dist="12700" dir="8100000" rotWithShape="0">
              <a:srgbClr val="FFFFFF">
                <a:alpha val="75000"/>
              </a:srgbClr>
            </a:outerShdw>
          </a:effectLst>
        </p:spPr>
        <p:txBody>
          <a:bodyPr anchor="t"/>
          <a:lstStyle>
            <a:lvl1pPr marL="0" marR="68580" indent="21675" algn="r" defTabSz="683121">
              <a:spcBef>
                <a:spcPts val="525"/>
              </a:spcBef>
              <a:buSzTx/>
              <a:buNone/>
              <a:defRPr sz="2250">
                <a:solidFill>
                  <a:srgbClr val="000000"/>
                </a:solidFill>
                <a:uFill>
                  <a:solidFill>
                    <a:srgbClr val="000000"/>
                  </a:solidFill>
                </a:uFill>
                <a:latin typeface="Times New Roman"/>
                <a:ea typeface="Times New Roman"/>
                <a:cs typeface="Times New Roman"/>
                <a:sym typeface="Times New Roman"/>
              </a:defRPr>
            </a:lvl1pPr>
            <a:lvl2pPr marL="0" marR="68580" indent="265515" algn="ctr" defTabSz="683121">
              <a:spcBef>
                <a:spcPts val="450"/>
              </a:spcBef>
              <a:buSzTx/>
              <a:buNone/>
              <a:defRPr sz="1950">
                <a:solidFill>
                  <a:srgbClr val="000000"/>
                </a:solidFill>
                <a:uFill>
                  <a:solidFill>
                    <a:srgbClr val="000000"/>
                  </a:solidFill>
                </a:uFill>
                <a:latin typeface="Times New Roman"/>
                <a:ea typeface="Times New Roman"/>
                <a:cs typeface="Times New Roman"/>
                <a:sym typeface="Times New Roman"/>
              </a:defRPr>
            </a:lvl2pPr>
            <a:lvl3pPr marL="0" marR="68580" indent="509355" algn="ctr" defTabSz="683121">
              <a:spcBef>
                <a:spcPts val="375"/>
              </a:spcBef>
              <a:buSzTx/>
              <a:buNone/>
              <a:defRPr sz="1725">
                <a:solidFill>
                  <a:srgbClr val="000000"/>
                </a:solidFill>
                <a:uFill>
                  <a:solidFill>
                    <a:srgbClr val="000000"/>
                  </a:solidFill>
                </a:uFill>
                <a:latin typeface="Times New Roman"/>
                <a:ea typeface="Times New Roman"/>
                <a:cs typeface="Times New Roman"/>
                <a:sym typeface="Times New Roman"/>
              </a:defRPr>
            </a:lvl3pPr>
            <a:lvl4pPr marL="0" marR="68580" indent="753194" algn="ctr" defTabSz="683121">
              <a:spcBef>
                <a:spcPts val="338"/>
              </a:spcBef>
              <a:buSzTx/>
              <a:buNone/>
              <a:defRPr sz="1425">
                <a:solidFill>
                  <a:srgbClr val="000000"/>
                </a:solidFill>
                <a:uFill>
                  <a:solidFill>
                    <a:srgbClr val="000000"/>
                  </a:solidFill>
                </a:uFill>
                <a:latin typeface="Times New Roman"/>
                <a:ea typeface="Times New Roman"/>
                <a:cs typeface="Times New Roman"/>
                <a:sym typeface="Times New Roman"/>
              </a:defRPr>
            </a:lvl4pPr>
            <a:lvl5pPr marL="0" marR="68580" indent="997035" algn="ctr" defTabSz="683121">
              <a:spcBef>
                <a:spcPts val="338"/>
              </a:spcBef>
              <a:buSzTx/>
              <a:buNone/>
              <a:defRPr sz="1425">
                <a:solidFill>
                  <a:srgbClr val="000000"/>
                </a:solidFill>
                <a:uFill>
                  <a:solidFill>
                    <a:srgbClr val="000000"/>
                  </a:solidFill>
                </a:u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6673528" y="5208984"/>
            <a:ext cx="199430" cy="226777"/>
          </a:xfrm>
          <a:prstGeom prst="rect">
            <a:avLst/>
          </a:prstGeom>
        </p:spPr>
        <p:txBody>
          <a:bodyPr lIns="107156" tIns="107156" rIns="107156" bIns="107156"/>
          <a:lstStyle>
            <a:lvl1pPr defTabSz="341561">
              <a:defRPr>
                <a:solidFill>
                  <a:srgbClr val="000000"/>
                </a:solidFill>
                <a:uFill>
                  <a:solidFill>
                    <a:srgbClr val="000000"/>
                  </a:solidFill>
                </a:u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1658689" y="319981"/>
            <a:ext cx="5826622" cy="1332012"/>
          </a:xfrm>
          <a:prstGeom prst="rect">
            <a:avLst/>
          </a:prstGeom>
        </p:spPr>
        <p:txBody>
          <a:bodyPr/>
          <a:lstStyle>
            <a:lvl1pPr marL="30480" marR="30480" defTabSz="683121">
              <a:defRPr sz="3225">
                <a:solidFill>
                  <a:srgbClr val="000000"/>
                </a:solidFill>
                <a:uFill>
                  <a:solidFill>
                    <a:srgbClr val="000000"/>
                  </a:solidFill>
                </a:uFill>
                <a:latin typeface="Arial"/>
                <a:ea typeface="Arial"/>
                <a:cs typeface="Arial"/>
                <a:sym typeface="Arial"/>
              </a:defRPr>
            </a:lvl1pPr>
          </a:lstStyle>
          <a:p>
            <a:r>
              <a:t>Title Text</a:t>
            </a:r>
          </a:p>
        </p:txBody>
      </p:sp>
      <p:sp>
        <p:nvSpPr>
          <p:cNvPr id="190" name="Body Level One…"/>
          <p:cNvSpPr txBox="1">
            <a:spLocks noGrp="1"/>
          </p:cNvSpPr>
          <p:nvPr>
            <p:ph type="body" idx="1"/>
          </p:nvPr>
        </p:nvSpPr>
        <p:spPr>
          <a:xfrm>
            <a:off x="1658689" y="1651992"/>
            <a:ext cx="5826622" cy="4063008"/>
          </a:xfrm>
          <a:prstGeom prst="rect">
            <a:avLst/>
          </a:prstGeom>
        </p:spPr>
        <p:txBody>
          <a:bodyPr anchor="t"/>
          <a:lstStyle>
            <a:lvl1pPr marL="190586" marR="30480" indent="-175346" defTabSz="683121">
              <a:spcBef>
                <a:spcPts val="525"/>
              </a:spcBef>
              <a:buSzPct val="100000"/>
              <a:defRPr sz="2250">
                <a:solidFill>
                  <a:srgbClr val="000000"/>
                </a:solidFill>
                <a:uFill>
                  <a:solidFill>
                    <a:srgbClr val="000000"/>
                  </a:solidFill>
                </a:uFill>
                <a:latin typeface="Arial"/>
                <a:ea typeface="Arial"/>
                <a:cs typeface="Arial"/>
                <a:sym typeface="Arial"/>
              </a:defRPr>
            </a:lvl1pPr>
            <a:lvl2pPr marL="333325" marR="30480" indent="-146635" defTabSz="683121">
              <a:spcBef>
                <a:spcPts val="450"/>
              </a:spcBef>
              <a:buSzPct val="100000"/>
              <a:buChar char="–"/>
              <a:defRPr sz="1950">
                <a:solidFill>
                  <a:srgbClr val="000000"/>
                </a:solidFill>
                <a:uFill>
                  <a:solidFill>
                    <a:srgbClr val="000000"/>
                  </a:solidFill>
                </a:uFill>
                <a:latin typeface="Arial"/>
                <a:ea typeface="Arial"/>
                <a:cs typeface="Arial"/>
                <a:sym typeface="Arial"/>
              </a:defRPr>
            </a:lvl2pPr>
            <a:lvl3pPr marL="474121" marR="30480" indent="-115981" defTabSz="683121">
              <a:spcBef>
                <a:spcPts val="413"/>
              </a:spcBef>
              <a:buSzPct val="100000"/>
              <a:defRPr sz="1725">
                <a:solidFill>
                  <a:srgbClr val="000000"/>
                </a:solidFill>
                <a:uFill>
                  <a:solidFill>
                    <a:srgbClr val="000000"/>
                  </a:solidFill>
                </a:uFill>
                <a:latin typeface="Arial"/>
                <a:ea typeface="Arial"/>
                <a:cs typeface="Arial"/>
                <a:sym typeface="Arial"/>
              </a:defRPr>
            </a:lvl3pPr>
            <a:lvl4pPr marL="645931" marR="30480" indent="-116341" defTabSz="683121">
              <a:spcBef>
                <a:spcPts val="338"/>
              </a:spcBef>
              <a:buSzPct val="100000"/>
              <a:buChar char="–"/>
              <a:defRPr sz="1425">
                <a:solidFill>
                  <a:srgbClr val="000000"/>
                </a:solidFill>
                <a:uFill>
                  <a:solidFill>
                    <a:srgbClr val="000000"/>
                  </a:solidFill>
                </a:uFill>
                <a:latin typeface="Arial"/>
                <a:ea typeface="Arial"/>
                <a:cs typeface="Arial"/>
                <a:sym typeface="Arial"/>
              </a:defRPr>
            </a:lvl4pPr>
            <a:lvl5pPr marL="817381" marR="30480" indent="-116341" defTabSz="683121">
              <a:spcBef>
                <a:spcPts val="338"/>
              </a:spcBef>
              <a:buSzPct val="100000"/>
              <a:buChar char="»"/>
              <a:defRPr sz="1425">
                <a:solidFill>
                  <a:srgbClr val="000000"/>
                </a:solidFill>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1" name="Slide Number"/>
          <p:cNvSpPr txBox="1">
            <a:spLocks noGrp="1"/>
          </p:cNvSpPr>
          <p:nvPr>
            <p:ph type="sldNum" sz="quarter" idx="2"/>
          </p:nvPr>
        </p:nvSpPr>
        <p:spPr>
          <a:xfrm>
            <a:off x="6222337" y="5335488"/>
            <a:ext cx="185478" cy="203544"/>
          </a:xfrm>
          <a:prstGeom prst="rect">
            <a:avLst/>
          </a:prstGeom>
        </p:spPr>
        <p:txBody>
          <a:bodyPr/>
          <a:lstStyle>
            <a:lvl1pPr defTabSz="435322">
              <a:defRPr>
                <a:uFill>
                  <a:solidFill>
                    <a:srgbClr val="FFFFFF"/>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1812727" y="1622226"/>
            <a:ext cx="5518547" cy="3348633"/>
          </a:xfrm>
          <a:prstGeom prst="rect">
            <a:avLst/>
          </a:prstGeom>
        </p:spPr>
        <p:txBody>
          <a:bodyPr numCol="2" spcCol="735806" anchor="t"/>
          <a:lstStyle>
            <a:lvl1pPr marL="374101" indent="-255039">
              <a:spcBef>
                <a:spcPts val="1988"/>
              </a:spcBef>
              <a:defRPr sz="1650"/>
            </a:lvl1pPr>
            <a:lvl2pPr marL="540789" indent="-255039">
              <a:spcBef>
                <a:spcPts val="1988"/>
              </a:spcBef>
              <a:defRPr sz="1650"/>
            </a:lvl2pPr>
            <a:lvl3pPr marL="707476" indent="-255039">
              <a:spcBef>
                <a:spcPts val="1988"/>
              </a:spcBef>
              <a:defRPr sz="1650"/>
            </a:lvl3pPr>
            <a:lvl4pPr marL="874164" indent="-255039">
              <a:spcBef>
                <a:spcPts val="1988"/>
              </a:spcBef>
              <a:defRPr sz="1650"/>
            </a:lvl4pPr>
            <a:lvl5pPr marL="1040851" indent="-255039">
              <a:spcBef>
                <a:spcPts val="1988"/>
              </a:spcBef>
              <a:defRPr sz="165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87969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812727" y="1741289"/>
            <a:ext cx="5518547" cy="2232423"/>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quarter" idx="21"/>
          </p:nvPr>
        </p:nvSpPr>
        <p:spPr>
          <a:xfrm>
            <a:off x="2596307" y="1056679"/>
            <a:ext cx="3614625" cy="2678907"/>
          </a:xfrm>
          <a:prstGeom prst="rect">
            <a:avLst/>
          </a:prstGeom>
        </p:spPr>
        <p:txBody>
          <a:bodyPr lIns="91439" tIns="45719" rIns="91439" bIns="45719" anchor="t">
            <a:noAutofit/>
          </a:bodyPr>
          <a:lstStyle/>
          <a:p>
            <a:endParaRPr/>
          </a:p>
        </p:txBody>
      </p:sp>
      <p:sp>
        <p:nvSpPr>
          <p:cNvPr id="70" name="Title Text"/>
          <p:cNvSpPr txBox="1">
            <a:spLocks noGrp="1"/>
          </p:cNvSpPr>
          <p:nvPr>
            <p:ph type="title"/>
          </p:nvPr>
        </p:nvSpPr>
        <p:spPr>
          <a:xfrm>
            <a:off x="1812727" y="4316016"/>
            <a:ext cx="5518547" cy="997149"/>
          </a:xfrm>
          <a:prstGeom prst="rect">
            <a:avLst/>
          </a:prstGeom>
        </p:spPr>
        <p:txBody>
          <a:body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quarter" idx="21"/>
          </p:nvPr>
        </p:nvSpPr>
        <p:spPr>
          <a:xfrm>
            <a:off x="2596307" y="1056679"/>
            <a:ext cx="3614625" cy="2678907"/>
          </a:xfrm>
          <a:prstGeom prst="rect">
            <a:avLst/>
          </a:prstGeom>
          <a:effectLst>
            <a:reflection stA="50000" endPos="40000" dir="5400000" sy="-100000" algn="bl" rotWithShape="0"/>
          </a:effectLst>
        </p:spPr>
        <p:txBody>
          <a:bodyPr lIns="91439" tIns="45719" rIns="91439" bIns="45719" anchor="t">
            <a:noAutofit/>
          </a:bodyPr>
          <a:lstStyle/>
          <a:p>
            <a:endParaRPr/>
          </a:p>
        </p:txBody>
      </p:sp>
      <p:sp>
        <p:nvSpPr>
          <p:cNvPr id="79" name="Title Text"/>
          <p:cNvSpPr txBox="1">
            <a:spLocks noGrp="1"/>
          </p:cNvSpPr>
          <p:nvPr>
            <p:ph type="title"/>
          </p:nvPr>
        </p:nvSpPr>
        <p:spPr>
          <a:xfrm>
            <a:off x="1812727" y="4316016"/>
            <a:ext cx="5518547" cy="997149"/>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quarter" idx="21"/>
          </p:nvPr>
        </p:nvSpPr>
        <p:spPr>
          <a:xfrm>
            <a:off x="4806404" y="848320"/>
            <a:ext cx="2411016" cy="4015946"/>
          </a:xfrm>
          <a:prstGeom prst="rect">
            <a:avLst/>
          </a:prstGeom>
        </p:spPr>
        <p:txBody>
          <a:bodyPr lIns="91439" tIns="45719" rIns="91439" bIns="45719" anchor="t">
            <a:noAutofit/>
          </a:bodyPr>
          <a:lstStyle/>
          <a:p>
            <a:endParaRPr/>
          </a:p>
        </p:txBody>
      </p:sp>
      <p:sp>
        <p:nvSpPr>
          <p:cNvPr id="88" name="Title Text"/>
          <p:cNvSpPr txBox="1">
            <a:spLocks noGrp="1"/>
          </p:cNvSpPr>
          <p:nvPr>
            <p:ph type="title"/>
          </p:nvPr>
        </p:nvSpPr>
        <p:spPr>
          <a:xfrm>
            <a:off x="1477863" y="892969"/>
            <a:ext cx="3094137" cy="1934766"/>
          </a:xfrm>
          <a:prstGeom prst="rect">
            <a:avLst/>
          </a:prstGeom>
        </p:spPr>
        <p:txBody>
          <a:bodyPr anchor="b"/>
          <a:lstStyle>
            <a:lvl1pPr>
              <a:defRPr sz="3675"/>
            </a:lvl1pPr>
          </a:lstStyle>
          <a:p>
            <a:r>
              <a:t>Title Text</a:t>
            </a:r>
          </a:p>
        </p:txBody>
      </p:sp>
      <p:sp>
        <p:nvSpPr>
          <p:cNvPr id="89" name="Body Level One…"/>
          <p:cNvSpPr txBox="1">
            <a:spLocks noGrp="1"/>
          </p:cNvSpPr>
          <p:nvPr>
            <p:ph type="body" sz="quarter" idx="1"/>
          </p:nvPr>
        </p:nvSpPr>
        <p:spPr>
          <a:xfrm>
            <a:off x="1477863" y="2872383"/>
            <a:ext cx="3094137" cy="1934766"/>
          </a:xfrm>
          <a:prstGeom prst="rect">
            <a:avLst/>
          </a:prstGeom>
        </p:spPr>
        <p:txBody>
          <a:bodyPr anchor="t"/>
          <a:lstStyle>
            <a:lvl1pPr marL="0" indent="0" algn="ctr">
              <a:spcBef>
                <a:spcPts val="0"/>
              </a:spcBef>
              <a:buSzTx/>
              <a:buNone/>
              <a:defRPr sz="1725"/>
            </a:lvl1pPr>
            <a:lvl2pPr marL="0" indent="0" algn="ctr">
              <a:spcBef>
                <a:spcPts val="0"/>
              </a:spcBef>
              <a:buSzTx/>
              <a:buNone/>
              <a:defRPr sz="1725"/>
            </a:lvl2pPr>
            <a:lvl3pPr marL="0" indent="0" algn="ctr">
              <a:spcBef>
                <a:spcPts val="0"/>
              </a:spcBef>
              <a:buSzTx/>
              <a:buNone/>
              <a:defRPr sz="1725"/>
            </a:lvl3pPr>
            <a:lvl4pPr marL="0" indent="0" algn="ctr">
              <a:spcBef>
                <a:spcPts val="0"/>
              </a:spcBef>
              <a:buSzTx/>
              <a:buNone/>
              <a:defRPr sz="1725"/>
            </a:lvl4pPr>
            <a:lvl5pPr marL="0" indent="0" algn="ctr">
              <a:spcBef>
                <a:spcPts val="0"/>
              </a:spcBef>
              <a:buSzTx/>
              <a:buNone/>
              <a:defRPr sz="1725"/>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quarter" idx="21"/>
          </p:nvPr>
        </p:nvSpPr>
        <p:spPr>
          <a:xfrm>
            <a:off x="4806404" y="848320"/>
            <a:ext cx="2411016" cy="4015946"/>
          </a:xfrm>
          <a:prstGeom prst="rect">
            <a:avLst/>
          </a:prstGeom>
          <a:effectLst>
            <a:reflection stA="50000" endPos="40000" dir="5400000" sy="-100000" algn="bl" rotWithShape="0"/>
          </a:effectLst>
        </p:spPr>
        <p:txBody>
          <a:bodyPr lIns="91439" tIns="45719" rIns="91439" bIns="45719" anchor="t">
            <a:noAutofit/>
          </a:bodyPr>
          <a:lstStyle/>
          <a:p>
            <a:endParaRPr/>
          </a:p>
        </p:txBody>
      </p:sp>
      <p:sp>
        <p:nvSpPr>
          <p:cNvPr id="98" name="Title Text"/>
          <p:cNvSpPr txBox="1">
            <a:spLocks noGrp="1"/>
          </p:cNvSpPr>
          <p:nvPr>
            <p:ph type="title"/>
          </p:nvPr>
        </p:nvSpPr>
        <p:spPr>
          <a:xfrm>
            <a:off x="1477863" y="892969"/>
            <a:ext cx="3094137" cy="1934766"/>
          </a:xfrm>
          <a:prstGeom prst="rect">
            <a:avLst/>
          </a:prstGeom>
        </p:spPr>
        <p:txBody>
          <a:bodyPr anchor="b"/>
          <a:lstStyle>
            <a:lvl1pPr>
              <a:defRPr sz="3675"/>
            </a:lvl1pPr>
          </a:lstStyle>
          <a:p>
            <a:r>
              <a:t>Title Text</a:t>
            </a:r>
          </a:p>
        </p:txBody>
      </p:sp>
      <p:sp>
        <p:nvSpPr>
          <p:cNvPr id="99" name="Body Level One…"/>
          <p:cNvSpPr txBox="1">
            <a:spLocks noGrp="1"/>
          </p:cNvSpPr>
          <p:nvPr>
            <p:ph type="body" sz="quarter" idx="1"/>
          </p:nvPr>
        </p:nvSpPr>
        <p:spPr>
          <a:xfrm>
            <a:off x="1477863" y="2872383"/>
            <a:ext cx="3094137" cy="1934766"/>
          </a:xfrm>
          <a:prstGeom prst="rect">
            <a:avLst/>
          </a:prstGeom>
        </p:spPr>
        <p:txBody>
          <a:bodyPr anchor="t"/>
          <a:lstStyle>
            <a:lvl1pPr marL="0" indent="0" algn="ctr">
              <a:spcBef>
                <a:spcPts val="0"/>
              </a:spcBef>
              <a:buSzTx/>
              <a:buNone/>
              <a:defRPr sz="1725"/>
            </a:lvl1pPr>
            <a:lvl2pPr marL="0" indent="0" algn="ctr">
              <a:spcBef>
                <a:spcPts val="0"/>
              </a:spcBef>
              <a:buSzTx/>
              <a:buNone/>
              <a:defRPr sz="1725"/>
            </a:lvl2pPr>
            <a:lvl3pPr marL="0" indent="0" algn="ctr">
              <a:spcBef>
                <a:spcPts val="0"/>
              </a:spcBef>
              <a:buSzTx/>
              <a:buNone/>
              <a:defRPr sz="1725"/>
            </a:lvl3pPr>
            <a:lvl4pPr marL="0" indent="0" algn="ctr">
              <a:spcBef>
                <a:spcPts val="0"/>
              </a:spcBef>
              <a:buSzTx/>
              <a:buNone/>
              <a:defRPr sz="1725"/>
            </a:lvl4pPr>
            <a:lvl5pPr marL="0" indent="0" algn="ctr">
              <a:spcBef>
                <a:spcPts val="0"/>
              </a:spcBef>
              <a:buSzTx/>
              <a:buNone/>
              <a:defRPr sz="1725"/>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812727" y="744141"/>
            <a:ext cx="5518547" cy="4226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812727" y="148828"/>
            <a:ext cx="5518547" cy="1428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4" name="Slide Number"/>
          <p:cNvSpPr txBox="1">
            <a:spLocks noGrp="1"/>
          </p:cNvSpPr>
          <p:nvPr>
            <p:ph type="sldNum" sz="quarter" idx="2"/>
          </p:nvPr>
        </p:nvSpPr>
        <p:spPr>
          <a:xfrm>
            <a:off x="4482331" y="5424785"/>
            <a:ext cx="172641" cy="207698"/>
          </a:xfrm>
          <a:prstGeom prst="rect">
            <a:avLst/>
          </a:prstGeom>
          <a:ln w="12700">
            <a:miter lim="400000"/>
          </a:ln>
        </p:spPr>
        <p:txBody>
          <a:bodyPr wrap="none" lIns="71437" tIns="71437" rIns="71437" bIns="71437">
            <a:normAutofit/>
          </a:bodyPr>
          <a:lstStyle>
            <a:lvl1pPr algn="ctr" defTabSz="308074">
              <a:defRPr sz="900">
                <a:solidFill>
                  <a:srgbClr val="FFFFFF"/>
                </a:solidFill>
                <a:latin typeface="+mj-lt"/>
                <a:ea typeface="+mj-ea"/>
                <a:cs typeface="+mj-c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ransition spd="med"/>
  <p:txStyles>
    <p:titleStyle>
      <a:lvl1pPr marL="0" marR="0" indent="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1pPr>
      <a:lvl2pPr marL="0" marR="0" indent="85725"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2pPr>
      <a:lvl3pPr marL="0" marR="0" indent="17145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3pPr>
      <a:lvl4pPr marL="0" marR="0" indent="257175"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4pPr>
      <a:lvl5pPr marL="0" marR="0" indent="34290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5pPr>
      <a:lvl6pPr marL="0" marR="0" indent="428625"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6pPr>
      <a:lvl7pPr marL="0" marR="0" indent="51435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7pPr>
      <a:lvl8pPr marL="0" marR="0" indent="600075"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8pPr>
      <a:lvl9pPr marL="0" marR="0" indent="68580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9pPr>
    </p:titleStyle>
    <p:bodyStyle>
      <a:lvl1pPr marL="41501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1pPr>
      <a:lvl2pPr marL="581705"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2pPr>
      <a:lvl3pPr marL="748393"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3pPr>
      <a:lvl4pPr marL="915080"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4pPr>
      <a:lvl5pPr marL="108176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5pPr>
      <a:lvl6pPr marL="121511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6pPr>
      <a:lvl7pPr marL="134846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7pPr>
      <a:lvl8pPr marL="148181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8pPr>
      <a:lvl9pPr marL="161516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9pPr>
    </p:bodyStyle>
    <p:otherStyle>
      <a:lvl1pPr marL="0" marR="0" indent="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1pPr>
      <a:lvl2pPr marL="0" marR="0" indent="85725"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2pPr>
      <a:lvl3pPr marL="0" marR="0" indent="17145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3pPr>
      <a:lvl4pPr marL="0" marR="0" indent="257175"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4pPr>
      <a:lvl5pPr marL="0" marR="0" indent="34290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5pPr>
      <a:lvl6pPr marL="0" marR="0" indent="428625"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6pPr>
      <a:lvl7pPr marL="0" marR="0" indent="51435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7pPr>
      <a:lvl8pPr marL="0" marR="0" indent="600075"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8pPr>
      <a:lvl9pPr marL="0" marR="0" indent="68580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e Cross -- The Greatest Spectacle Embry.002.jpeg" descr="The Cross -- The Greatest Spectacle Embry.002.jpeg"/>
          <p:cNvPicPr>
            <a:picLocks noChangeAspect="1"/>
          </p:cNvPicPr>
          <p:nvPr/>
        </p:nvPicPr>
        <p:blipFill>
          <a:blip r:embed="rId2"/>
          <a:stretch>
            <a:fillRect/>
          </a:stretch>
        </p:blipFill>
        <p:spPr>
          <a:xfrm>
            <a:off x="0" y="285750"/>
            <a:ext cx="9144000" cy="5143500"/>
          </a:xfrm>
          <a:prstGeom prst="rect">
            <a:avLst/>
          </a:prstGeom>
          <a:ln w="12700">
            <a:miter lim="400000"/>
          </a:ln>
        </p:spPr>
      </p:pic>
      <p:sp>
        <p:nvSpPr>
          <p:cNvPr id="2" name="TextBox 1"/>
          <p:cNvSpPr txBox="1"/>
          <p:nvPr/>
        </p:nvSpPr>
        <p:spPr>
          <a:xfrm>
            <a:off x="3951798" y="1738925"/>
            <a:ext cx="5192202" cy="2237150"/>
          </a:xfrm>
          <a:prstGeom prst="rect">
            <a:avLst/>
          </a:prstGeom>
          <a:solidFill>
            <a:schemeClr val="tx1">
              <a:lumMod val="85000"/>
              <a:lumOff val="1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4400" dirty="0" smtClean="0">
                <a:solidFill>
                  <a:schemeClr val="bg2"/>
                </a:solidFill>
              </a:rPr>
              <a:t>VIENDO LA CRUZ</a:t>
            </a:r>
            <a:endParaRPr lang="en-US" sz="4400" dirty="0" smtClean="0">
              <a:solidFill>
                <a:schemeClr val="bg2"/>
              </a:solidFill>
            </a:endParaRPr>
          </a:p>
          <a:p>
            <a:pPr marL="0" marR="0" indent="0" algn="ctr" defTabSz="642937"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chemeClr val="bg2"/>
                </a:solidFill>
                <a:effectLst/>
                <a:uFillTx/>
                <a:sym typeface="Helvetica"/>
              </a:rPr>
              <a:t>COMO EL</a:t>
            </a:r>
            <a:r>
              <a:rPr kumimoji="0" lang="en-US" sz="4400" b="0" i="0" u="none" strike="noStrike" cap="none" spc="0" normalizeH="0" dirty="0" smtClean="0">
                <a:ln>
                  <a:noFill/>
                </a:ln>
                <a:solidFill>
                  <a:schemeClr val="bg2"/>
                </a:solidFill>
                <a:effectLst/>
                <a:uFillTx/>
                <a:sym typeface="Helvetica"/>
              </a:rPr>
              <a:t> </a:t>
            </a:r>
            <a:r>
              <a:rPr kumimoji="0" lang="en-US" sz="4400" b="0" i="0" u="none" strike="noStrike" cap="none" spc="0" normalizeH="0" dirty="0" smtClean="0">
                <a:ln>
                  <a:noFill/>
                </a:ln>
                <a:solidFill>
                  <a:schemeClr val="bg2"/>
                </a:solidFill>
                <a:effectLst/>
                <a:uFillTx/>
                <a:sym typeface="Helvetica"/>
              </a:rPr>
              <a:t>MAYOR</a:t>
            </a:r>
          </a:p>
          <a:p>
            <a:pPr marL="0" marR="0" indent="0" algn="ctr" defTabSz="642937" rtl="0" fontAlgn="auto" latinLnBrk="0" hangingPunct="0">
              <a:lnSpc>
                <a:spcPct val="100000"/>
              </a:lnSpc>
              <a:spcBef>
                <a:spcPts val="0"/>
              </a:spcBef>
              <a:spcAft>
                <a:spcPts val="0"/>
              </a:spcAft>
              <a:buClrTx/>
              <a:buSzTx/>
              <a:buFontTx/>
              <a:buNone/>
              <a:tabLst/>
            </a:pPr>
            <a:r>
              <a:rPr lang="en-US" sz="4800" b="1" baseline="0" dirty="0" smtClean="0">
                <a:solidFill>
                  <a:schemeClr val="bg2"/>
                </a:solidFill>
              </a:rPr>
              <a:t>ESPECTÁCULO</a:t>
            </a:r>
            <a:endParaRPr kumimoji="0" lang="en-US" sz="4800" b="1" i="0" u="none" strike="noStrike" cap="none" spc="0" normalizeH="0" baseline="0" dirty="0">
              <a:ln>
                <a:noFill/>
              </a:ln>
              <a:solidFill>
                <a:schemeClr val="bg2"/>
              </a:solidFill>
              <a:effectLst/>
              <a:uFillTx/>
              <a:sym typeface="Helvetic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423" y="378926"/>
            <a:ext cx="7784327" cy="4022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642937" rtl="0" fontAlgn="auto" latinLnBrk="0" hangingPunct="0">
              <a:lnSpc>
                <a:spcPct val="100000"/>
              </a:lnSpc>
              <a:spcBef>
                <a:spcPts val="0"/>
              </a:spcBef>
              <a:spcAft>
                <a:spcPts val="0"/>
              </a:spcAft>
              <a:buClrTx/>
              <a:buSzTx/>
              <a:buFontTx/>
              <a:buNone/>
              <a:tabLst/>
            </a:pPr>
            <a:r>
              <a:rPr kumimoji="0" lang="es-ES" sz="3600" b="0" i="0" u="none" strike="noStrike" cap="none" spc="0" normalizeH="0" baseline="0" dirty="0" smtClean="0">
                <a:ln>
                  <a:noFill/>
                </a:ln>
                <a:solidFill>
                  <a:schemeClr val="bg2"/>
                </a:solidFill>
                <a:effectLst/>
                <a:uFillTx/>
                <a:sym typeface="Helvetica"/>
              </a:rPr>
              <a:t>“Al oír, ustedes oirán, pero no entenderán; y viendo verán,</a:t>
            </a:r>
            <a:r>
              <a:rPr kumimoji="0" lang="es-ES" sz="3600" b="0" i="0" u="none" strike="noStrike" cap="none" spc="0" normalizeH="0" dirty="0" smtClean="0">
                <a:ln>
                  <a:noFill/>
                </a:ln>
                <a:solidFill>
                  <a:schemeClr val="bg2"/>
                </a:solidFill>
                <a:effectLst/>
                <a:uFillTx/>
                <a:sym typeface="Helvetica"/>
              </a:rPr>
              <a:t> pero no percibirán; porque el corazón de este pueblo se ha vuelto insensible, y con dificultad oyen con sus oídos; y han cerrado sus ojos…”</a:t>
            </a:r>
            <a:endParaRPr kumimoji="0" lang="es-ES" sz="36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3600" dirty="0" smtClean="0">
                <a:solidFill>
                  <a:schemeClr val="bg2"/>
                </a:solidFill>
              </a:rPr>
              <a:t>(</a:t>
            </a:r>
            <a:r>
              <a:rPr lang="en-US" sz="3600" dirty="0">
                <a:solidFill>
                  <a:schemeClr val="bg2"/>
                </a:solidFill>
              </a:rPr>
              <a:t>M</a:t>
            </a:r>
            <a:r>
              <a:rPr lang="en-US" sz="3600" dirty="0" smtClean="0">
                <a:solidFill>
                  <a:schemeClr val="bg2"/>
                </a:solidFill>
              </a:rPr>
              <a:t>ateo 13:14-15</a:t>
            </a:r>
            <a:r>
              <a:rPr lang="en-US" sz="3600" dirty="0" smtClean="0">
                <a:solidFill>
                  <a:schemeClr val="bg2"/>
                </a:solidFill>
              </a:rPr>
              <a:t>)</a:t>
            </a:r>
            <a:endParaRPr kumimoji="0" lang="en-US" sz="3600" b="0" i="0" u="none" strike="noStrike" cap="none" spc="0" normalizeH="0" baseline="0" dirty="0">
              <a:ln>
                <a:noFill/>
              </a:ln>
              <a:solidFill>
                <a:schemeClr val="bg2"/>
              </a:solidFill>
              <a:effectLst/>
              <a:uFillTx/>
              <a:sym typeface="Helvetica"/>
            </a:endParaRPr>
          </a:p>
        </p:txBody>
      </p:sp>
      <p:sp>
        <p:nvSpPr>
          <p:cNvPr id="5" name="TextBox 4"/>
          <p:cNvSpPr txBox="1"/>
          <p:nvPr/>
        </p:nvSpPr>
        <p:spPr>
          <a:xfrm>
            <a:off x="6090699" y="4401180"/>
            <a:ext cx="3053301" cy="1313820"/>
          </a:xfrm>
          <a:prstGeom prst="rect">
            <a:avLst/>
          </a:prstGeom>
          <a:solidFill>
            <a:schemeClr val="tx1">
              <a:lumMod val="85000"/>
              <a:lumOff val="1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2400" dirty="0" smtClean="0">
                <a:solidFill>
                  <a:schemeClr val="bg2"/>
                </a:solidFill>
              </a:rPr>
              <a:t>VIENDO LA CRUZ</a:t>
            </a:r>
            <a:endParaRPr lang="en-US" sz="2400" dirty="0" smtClean="0">
              <a:solidFill>
                <a:schemeClr val="bg2"/>
              </a:solidFill>
            </a:endParaRPr>
          </a:p>
          <a:p>
            <a:pPr marL="0" marR="0" indent="0" algn="ctr" defTabSz="6429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2"/>
                </a:solidFill>
                <a:effectLst/>
                <a:uFillTx/>
                <a:sym typeface="Helvetica"/>
              </a:rPr>
              <a:t>COMO EL</a:t>
            </a:r>
            <a:r>
              <a:rPr kumimoji="0" lang="en-US" sz="2400" b="0" i="0" u="none" strike="noStrike" cap="none" spc="0" normalizeH="0" dirty="0" smtClean="0">
                <a:ln>
                  <a:noFill/>
                </a:ln>
                <a:solidFill>
                  <a:schemeClr val="bg2"/>
                </a:solidFill>
                <a:effectLst/>
                <a:uFillTx/>
                <a:sym typeface="Helvetica"/>
              </a:rPr>
              <a:t> </a:t>
            </a:r>
            <a:r>
              <a:rPr kumimoji="0" lang="en-US" sz="2400" b="0" i="0" u="none" strike="noStrike" cap="none" spc="0" normalizeH="0" dirty="0" smtClean="0">
                <a:ln>
                  <a:noFill/>
                </a:ln>
                <a:solidFill>
                  <a:schemeClr val="bg2"/>
                </a:solidFill>
                <a:effectLst/>
                <a:uFillTx/>
                <a:sym typeface="Helvetica"/>
              </a:rPr>
              <a:t>MAYOR</a:t>
            </a:r>
          </a:p>
          <a:p>
            <a:pPr marL="0" marR="0" indent="0" algn="ctr" defTabSz="642937" rtl="0" fontAlgn="auto" latinLnBrk="0" hangingPunct="0">
              <a:lnSpc>
                <a:spcPct val="100000"/>
              </a:lnSpc>
              <a:spcBef>
                <a:spcPts val="0"/>
              </a:spcBef>
              <a:spcAft>
                <a:spcPts val="0"/>
              </a:spcAft>
              <a:buClrTx/>
              <a:buSzTx/>
              <a:buFontTx/>
              <a:buNone/>
              <a:tabLst/>
            </a:pPr>
            <a:r>
              <a:rPr lang="en-US" sz="2800" b="1" baseline="0" dirty="0" smtClean="0">
                <a:solidFill>
                  <a:schemeClr val="bg2"/>
                </a:solidFill>
              </a:rPr>
              <a:t>ESPECTÁCULO</a:t>
            </a:r>
            <a:endParaRPr kumimoji="0" lang="en-US" sz="2800" b="1"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3386431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The Cross -- The Greatest Spectacle Embry.001.jpeg" descr="The Cross -- The Greatest Spectacle Embry.001.jpeg"/>
          <p:cNvPicPr>
            <a:picLocks noChangeAspect="1"/>
          </p:cNvPicPr>
          <p:nvPr/>
        </p:nvPicPr>
        <p:blipFill>
          <a:blip r:embed="rId2"/>
          <a:stretch>
            <a:fillRect/>
          </a:stretch>
        </p:blipFill>
        <p:spPr>
          <a:xfrm>
            <a:off x="0" y="285750"/>
            <a:ext cx="9144000" cy="5143500"/>
          </a:xfrm>
          <a:prstGeom prst="rect">
            <a:avLst/>
          </a:prstGeom>
          <a:ln w="12700">
            <a:miter lim="400000"/>
          </a:ln>
        </p:spPr>
      </p:pic>
    </p:spTree>
    <p:extLst>
      <p:ext uri="{BB962C8B-B14F-4D97-AF65-F5344CB8AC3E}">
        <p14:creationId xmlns:p14="http://schemas.microsoft.com/office/powerpoint/2010/main" val="95119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m="http://schemas.openxmlformats.org/officeDocument/2006/math"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812" y="1385596"/>
            <a:ext cx="7816132" cy="3160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642937"/>
            <a:r>
              <a:rPr lang="es-ES" sz="2800" dirty="0">
                <a:solidFill>
                  <a:schemeClr val="bg2"/>
                </a:solidFill>
              </a:rPr>
              <a:t>“Y si todavía nuestro evangelio está velado, para los que se pierden está velado, </a:t>
            </a:r>
            <a:r>
              <a:rPr lang="es-ES" sz="2800" dirty="0" smtClean="0">
                <a:solidFill>
                  <a:schemeClr val="bg2"/>
                </a:solidFill>
              </a:rPr>
              <a:t>en </a:t>
            </a:r>
            <a:r>
              <a:rPr lang="es-ES" sz="2800" dirty="0">
                <a:solidFill>
                  <a:schemeClr val="bg2"/>
                </a:solidFill>
              </a:rPr>
              <a:t>los cuales el dios de este mundo ha cegado el entendimiento de los incrédulos, para que no vean el resplandor del evangelio de la gloria de Cristo, que es la imagen de </a:t>
            </a:r>
            <a:r>
              <a:rPr lang="es-ES" sz="2800" dirty="0" smtClean="0">
                <a:solidFill>
                  <a:schemeClr val="bg2"/>
                </a:solidFill>
              </a:rPr>
              <a:t>Dios”.</a:t>
            </a:r>
            <a:endParaRPr kumimoji="0" lang="es-ES" sz="28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2800" dirty="0" smtClean="0">
                <a:solidFill>
                  <a:schemeClr val="bg2"/>
                </a:solidFill>
              </a:rPr>
              <a:t>(2 Corintios 4:3-4)</a:t>
            </a:r>
            <a:endParaRPr kumimoji="0" lang="en-US" sz="2800" b="0" i="0" u="none" strike="noStrike" cap="none" spc="0" normalizeH="0" baseline="0" dirty="0">
              <a:ln>
                <a:noFill/>
              </a:ln>
              <a:solidFill>
                <a:schemeClr val="bg2"/>
              </a:solidFill>
              <a:effectLst/>
              <a:uFillTx/>
              <a:sym typeface="Helvetica"/>
            </a:endParaRPr>
          </a:p>
        </p:txBody>
      </p:sp>
      <p:sp>
        <p:nvSpPr>
          <p:cNvPr id="5" name="TextBox 4"/>
          <p:cNvSpPr txBox="1"/>
          <p:nvPr/>
        </p:nvSpPr>
        <p:spPr>
          <a:xfrm>
            <a:off x="6090699" y="4401180"/>
            <a:ext cx="3053301" cy="1313820"/>
          </a:xfrm>
          <a:prstGeom prst="rect">
            <a:avLst/>
          </a:prstGeom>
          <a:solidFill>
            <a:schemeClr val="tx1">
              <a:lumMod val="85000"/>
              <a:lumOff val="1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2400" dirty="0" smtClean="0">
                <a:solidFill>
                  <a:schemeClr val="bg2"/>
                </a:solidFill>
              </a:rPr>
              <a:t>VIENDO LA CRUZ</a:t>
            </a:r>
            <a:endParaRPr lang="en-US" sz="2400" dirty="0" smtClean="0">
              <a:solidFill>
                <a:schemeClr val="bg2"/>
              </a:solidFill>
            </a:endParaRPr>
          </a:p>
          <a:p>
            <a:pPr marL="0" marR="0" indent="0" algn="ctr" defTabSz="6429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2"/>
                </a:solidFill>
                <a:effectLst/>
                <a:uFillTx/>
                <a:sym typeface="Helvetica"/>
              </a:rPr>
              <a:t>COMO EL</a:t>
            </a:r>
            <a:r>
              <a:rPr kumimoji="0" lang="en-US" sz="2400" b="0" i="0" u="none" strike="noStrike" cap="none" spc="0" normalizeH="0" dirty="0" smtClean="0">
                <a:ln>
                  <a:noFill/>
                </a:ln>
                <a:solidFill>
                  <a:schemeClr val="bg2"/>
                </a:solidFill>
                <a:effectLst/>
                <a:uFillTx/>
                <a:sym typeface="Helvetica"/>
              </a:rPr>
              <a:t> </a:t>
            </a:r>
            <a:r>
              <a:rPr kumimoji="0" lang="en-US" sz="2400" b="0" i="0" u="none" strike="noStrike" cap="none" spc="0" normalizeH="0" dirty="0" smtClean="0">
                <a:ln>
                  <a:noFill/>
                </a:ln>
                <a:solidFill>
                  <a:schemeClr val="bg2"/>
                </a:solidFill>
                <a:effectLst/>
                <a:uFillTx/>
                <a:sym typeface="Helvetica"/>
              </a:rPr>
              <a:t>MAYOR</a:t>
            </a:r>
          </a:p>
          <a:p>
            <a:pPr marL="0" marR="0" indent="0" algn="ctr" defTabSz="642937" rtl="0" fontAlgn="auto" latinLnBrk="0" hangingPunct="0">
              <a:lnSpc>
                <a:spcPct val="100000"/>
              </a:lnSpc>
              <a:spcBef>
                <a:spcPts val="0"/>
              </a:spcBef>
              <a:spcAft>
                <a:spcPts val="0"/>
              </a:spcAft>
              <a:buClrTx/>
              <a:buSzTx/>
              <a:buFontTx/>
              <a:buNone/>
              <a:tabLst/>
            </a:pPr>
            <a:r>
              <a:rPr lang="en-US" sz="2800" b="1" baseline="0" dirty="0" smtClean="0">
                <a:solidFill>
                  <a:schemeClr val="bg2"/>
                </a:solidFill>
              </a:rPr>
              <a:t>ESPECTÁCULO</a:t>
            </a:r>
            <a:endParaRPr kumimoji="0" lang="en-US" sz="2800" b="1"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5202063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The Cross -- The Greatest Spectacle Embry.001.jpeg" descr="The Cross -- The Greatest Spectacle Embry.001.jpeg"/>
          <p:cNvPicPr>
            <a:picLocks noChangeAspect="1"/>
          </p:cNvPicPr>
          <p:nvPr/>
        </p:nvPicPr>
        <p:blipFill>
          <a:blip r:embed="rId2"/>
          <a:stretch>
            <a:fillRect/>
          </a:stretch>
        </p:blipFill>
        <p:spPr>
          <a:xfrm>
            <a:off x="0" y="285750"/>
            <a:ext cx="9144000" cy="5143500"/>
          </a:xfrm>
          <a:prstGeom prst="rect">
            <a:avLst/>
          </a:prstGeom>
          <a:ln w="12700">
            <a:miter lim="400000"/>
          </a:ln>
        </p:spPr>
      </p:pic>
    </p:spTree>
    <p:extLst>
      <p:ext uri="{BB962C8B-B14F-4D97-AF65-F5344CB8AC3E}">
        <p14:creationId xmlns:p14="http://schemas.microsoft.com/office/powerpoint/2010/main" val="259762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52" y="461410"/>
            <a:ext cx="8484041"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bg2"/>
                </a:solidFill>
                <a:effectLst/>
                <a:uFillTx/>
                <a:sym typeface="Helvetica"/>
              </a:rPr>
              <a:t>“</a:t>
            </a:r>
            <a:r>
              <a:rPr kumimoji="0" lang="en-US" sz="3200" b="1" i="0" u="none" strike="noStrike" cap="none" spc="0" normalizeH="0" baseline="0" dirty="0" err="1" smtClean="0">
                <a:ln>
                  <a:noFill/>
                </a:ln>
                <a:solidFill>
                  <a:schemeClr val="bg2"/>
                </a:solidFill>
                <a:effectLst/>
                <a:uFillTx/>
                <a:sym typeface="Helvetica"/>
              </a:rPr>
              <a:t>Sobre</a:t>
            </a:r>
            <a:r>
              <a:rPr kumimoji="0" lang="en-US" sz="3200" b="1" i="0" u="none" strike="noStrike" cap="none" spc="0" normalizeH="0" baseline="0" dirty="0" smtClean="0">
                <a:ln>
                  <a:noFill/>
                </a:ln>
                <a:solidFill>
                  <a:schemeClr val="bg2"/>
                </a:solidFill>
                <a:effectLst/>
                <a:uFillTx/>
                <a:sym typeface="Helvetica"/>
              </a:rPr>
              <a:t> </a:t>
            </a:r>
            <a:r>
              <a:rPr kumimoji="0" lang="en-US" sz="3200" b="1" i="0" u="none" strike="noStrike" cap="none" spc="0" normalizeH="0" baseline="0" dirty="0" smtClean="0">
                <a:ln>
                  <a:noFill/>
                </a:ln>
                <a:solidFill>
                  <a:schemeClr val="bg2"/>
                </a:solidFill>
                <a:effectLst/>
                <a:uFillTx/>
                <a:sym typeface="Helvetica"/>
              </a:rPr>
              <a:t>los espectáculos” </a:t>
            </a:r>
            <a:r>
              <a:rPr kumimoji="0" lang="en-US" sz="3200" b="1" i="0" u="none" strike="noStrike" cap="none" spc="0" normalizeH="0" baseline="0" dirty="0" err="1" smtClean="0">
                <a:ln>
                  <a:noFill/>
                </a:ln>
                <a:solidFill>
                  <a:schemeClr val="bg2"/>
                </a:solidFill>
                <a:effectLst/>
                <a:uFillTx/>
                <a:sym typeface="Helvetica"/>
              </a:rPr>
              <a:t>por</a:t>
            </a:r>
            <a:r>
              <a:rPr kumimoji="0" lang="en-US" sz="3200" b="1" i="0" u="none" strike="noStrike" cap="none" spc="0" normalizeH="0" baseline="0" dirty="0" smtClean="0">
                <a:ln>
                  <a:noFill/>
                </a:ln>
                <a:solidFill>
                  <a:schemeClr val="bg2"/>
                </a:solidFill>
                <a:effectLst/>
                <a:uFillTx/>
                <a:sym typeface="Helvetica"/>
              </a:rPr>
              <a:t> </a:t>
            </a:r>
            <a:r>
              <a:rPr kumimoji="0" lang="en-US" sz="3200" b="1" i="0" u="none" strike="noStrike" cap="none" spc="0" normalizeH="0" baseline="0" dirty="0" err="1" smtClean="0">
                <a:ln>
                  <a:noFill/>
                </a:ln>
                <a:solidFill>
                  <a:schemeClr val="bg2"/>
                </a:solidFill>
                <a:effectLst/>
                <a:uFillTx/>
                <a:sym typeface="Helvetica"/>
              </a:rPr>
              <a:t>Tertuliano</a:t>
            </a:r>
            <a:endParaRPr kumimoji="0" lang="en-US" sz="3200" b="1"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3200" b="1" dirty="0" smtClean="0">
                <a:solidFill>
                  <a:schemeClr val="bg2"/>
                </a:solidFill>
              </a:rPr>
              <a:t>(Autor cristiano, 200 d.C.)</a:t>
            </a:r>
            <a:endParaRPr kumimoji="0" lang="en-US" sz="3200" b="1" i="0" u="none" strike="noStrike" cap="none" spc="0" normalizeH="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endParaRPr lang="en-US" sz="3200" baseline="0" dirty="0">
              <a:solidFill>
                <a:schemeClr val="bg2"/>
              </a:solidFill>
            </a:endParaRPr>
          </a:p>
        </p:txBody>
      </p:sp>
    </p:spTree>
    <p:extLst>
      <p:ext uri="{BB962C8B-B14F-4D97-AF65-F5344CB8AC3E}">
        <p14:creationId xmlns:p14="http://schemas.microsoft.com/office/powerpoint/2010/main" val="38332747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06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642937"/>
            <a:r>
              <a:rPr lang="en-US" sz="3600" b="1" dirty="0">
                <a:solidFill>
                  <a:schemeClr val="bg2"/>
                </a:solidFill>
              </a:rPr>
              <a:t>“</a:t>
            </a:r>
            <a:r>
              <a:rPr lang="en-US" sz="3600" b="1" dirty="0" err="1">
                <a:solidFill>
                  <a:schemeClr val="bg2"/>
                </a:solidFill>
              </a:rPr>
              <a:t>Sobre</a:t>
            </a:r>
            <a:r>
              <a:rPr lang="en-US" sz="3600" b="1" dirty="0">
                <a:solidFill>
                  <a:schemeClr val="bg2"/>
                </a:solidFill>
              </a:rPr>
              <a:t> </a:t>
            </a:r>
            <a:r>
              <a:rPr lang="en-US" sz="3600" b="1" dirty="0" err="1">
                <a:solidFill>
                  <a:schemeClr val="bg2"/>
                </a:solidFill>
              </a:rPr>
              <a:t>los</a:t>
            </a:r>
            <a:r>
              <a:rPr lang="en-US" sz="3600" b="1" dirty="0">
                <a:solidFill>
                  <a:schemeClr val="bg2"/>
                </a:solidFill>
              </a:rPr>
              <a:t> </a:t>
            </a:r>
            <a:r>
              <a:rPr lang="en-US" sz="3600" b="1" dirty="0" err="1">
                <a:solidFill>
                  <a:schemeClr val="bg2"/>
                </a:solidFill>
              </a:rPr>
              <a:t>espectáculos</a:t>
            </a:r>
            <a:r>
              <a:rPr lang="en-US" sz="3600" b="1" dirty="0">
                <a:solidFill>
                  <a:schemeClr val="bg2"/>
                </a:solidFill>
              </a:rPr>
              <a:t>” </a:t>
            </a:r>
            <a:r>
              <a:rPr lang="en-US" sz="3600" b="1" dirty="0" err="1">
                <a:solidFill>
                  <a:schemeClr val="bg2"/>
                </a:solidFill>
              </a:rPr>
              <a:t>por</a:t>
            </a:r>
            <a:r>
              <a:rPr lang="en-US" sz="3600" b="1" dirty="0">
                <a:solidFill>
                  <a:schemeClr val="bg2"/>
                </a:solidFill>
              </a:rPr>
              <a:t> </a:t>
            </a:r>
            <a:r>
              <a:rPr lang="en-US" sz="3600" b="1" dirty="0" err="1">
                <a:solidFill>
                  <a:schemeClr val="bg2"/>
                </a:solidFill>
              </a:rPr>
              <a:t>Tertuliano</a:t>
            </a:r>
            <a:endParaRPr lang="en-US" sz="3600" b="1" dirty="0">
              <a:solidFill>
                <a:schemeClr val="bg2"/>
              </a:solidFill>
            </a:endParaRPr>
          </a:p>
          <a:p>
            <a:pPr algn="ctr" defTabSz="642937"/>
            <a:r>
              <a:rPr lang="en-US" sz="3600" b="1" dirty="0">
                <a:solidFill>
                  <a:schemeClr val="bg2"/>
                </a:solidFill>
              </a:rPr>
              <a:t>(</a:t>
            </a:r>
            <a:r>
              <a:rPr lang="en-US" sz="3600" b="1" dirty="0" err="1">
                <a:solidFill>
                  <a:schemeClr val="bg2"/>
                </a:solidFill>
              </a:rPr>
              <a:t>Autor</a:t>
            </a:r>
            <a:r>
              <a:rPr lang="en-US" sz="3600" b="1" dirty="0">
                <a:solidFill>
                  <a:schemeClr val="bg2"/>
                </a:solidFill>
              </a:rPr>
              <a:t> </a:t>
            </a:r>
            <a:r>
              <a:rPr lang="en-US" sz="3600" b="1" dirty="0" err="1">
                <a:solidFill>
                  <a:schemeClr val="bg2"/>
                </a:solidFill>
              </a:rPr>
              <a:t>cristiano</a:t>
            </a:r>
            <a:r>
              <a:rPr lang="en-US" sz="3600" b="1" dirty="0">
                <a:solidFill>
                  <a:schemeClr val="bg2"/>
                </a:solidFill>
              </a:rPr>
              <a:t>, 200 </a:t>
            </a:r>
            <a:r>
              <a:rPr lang="en-US" sz="3600" b="1" dirty="0" err="1">
                <a:solidFill>
                  <a:schemeClr val="bg2"/>
                </a:solidFill>
              </a:rPr>
              <a:t>d.C.</a:t>
            </a:r>
            <a:r>
              <a:rPr lang="en-US" sz="3600" b="1" dirty="0">
                <a:solidFill>
                  <a:schemeClr val="bg2"/>
                </a:solidFill>
              </a:rPr>
              <a:t>)</a:t>
            </a:r>
          </a:p>
          <a:p>
            <a:pPr algn="ctr" defTabSz="642937"/>
            <a:endParaRPr lang="en-US" sz="3600" dirty="0">
              <a:solidFill>
                <a:schemeClr val="bg2"/>
              </a:solidFill>
            </a:endParaRPr>
          </a:p>
          <a:p>
            <a:pPr marL="514350" marR="0" indent="-514350"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Los </a:t>
            </a:r>
            <a:r>
              <a:rPr lang="en-US" sz="2600" dirty="0" smtClean="0">
                <a:solidFill>
                  <a:schemeClr val="bg2"/>
                </a:solidFill>
              </a:rPr>
              <a:t>espectáculos están asociados con la idolatría y los </a:t>
            </a:r>
            <a:r>
              <a:rPr lang="en-US" sz="2600" dirty="0" err="1" smtClean="0">
                <a:solidFill>
                  <a:schemeClr val="bg2"/>
                </a:solidFill>
              </a:rPr>
              <a:t>demonios</a:t>
            </a:r>
            <a:r>
              <a:rPr lang="en-US" sz="2600" dirty="0" smtClean="0">
                <a:solidFill>
                  <a:schemeClr val="bg2"/>
                </a:solidFill>
              </a:rPr>
              <a:t>.</a:t>
            </a:r>
          </a:p>
          <a:p>
            <a:pPr marR="0" defTabSz="642937" rtl="0" fontAlgn="auto" latinLnBrk="0" hangingPunct="0">
              <a:lnSpc>
                <a:spcPct val="100000"/>
              </a:lnSpc>
              <a:spcBef>
                <a:spcPts val="0"/>
              </a:spcBef>
              <a:spcAft>
                <a:spcPts val="0"/>
              </a:spcAft>
              <a:buClrTx/>
              <a:buSzTx/>
              <a:tabLst/>
            </a:pPr>
            <a:endParaRPr lang="en-US" sz="2600" baseline="0" dirty="0">
              <a:solidFill>
                <a:schemeClr val="bg2"/>
              </a:solidFill>
            </a:endParaRPr>
          </a:p>
        </p:txBody>
      </p:sp>
    </p:spTree>
    <p:extLst>
      <p:ext uri="{BB962C8B-B14F-4D97-AF65-F5344CB8AC3E}">
        <p14:creationId xmlns:p14="http://schemas.microsoft.com/office/powerpoint/2010/main" val="25403269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780"/>
            <a:ext cx="9144000" cy="4206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642937"/>
            <a:r>
              <a:rPr lang="en-US" sz="3600" b="1" dirty="0">
                <a:solidFill>
                  <a:schemeClr val="bg2"/>
                </a:solidFill>
              </a:rPr>
              <a:t>“</a:t>
            </a:r>
            <a:r>
              <a:rPr lang="en-US" sz="3600" b="1" dirty="0" err="1">
                <a:solidFill>
                  <a:schemeClr val="bg2"/>
                </a:solidFill>
              </a:rPr>
              <a:t>Sobre</a:t>
            </a:r>
            <a:r>
              <a:rPr lang="en-US" sz="3600" b="1" dirty="0">
                <a:solidFill>
                  <a:schemeClr val="bg2"/>
                </a:solidFill>
              </a:rPr>
              <a:t> </a:t>
            </a:r>
            <a:r>
              <a:rPr lang="en-US" sz="3600" b="1" dirty="0" err="1">
                <a:solidFill>
                  <a:schemeClr val="bg2"/>
                </a:solidFill>
              </a:rPr>
              <a:t>los</a:t>
            </a:r>
            <a:r>
              <a:rPr lang="en-US" sz="3600" b="1" dirty="0">
                <a:solidFill>
                  <a:schemeClr val="bg2"/>
                </a:solidFill>
              </a:rPr>
              <a:t> </a:t>
            </a:r>
            <a:r>
              <a:rPr lang="en-US" sz="3600" b="1" dirty="0" err="1">
                <a:solidFill>
                  <a:schemeClr val="bg2"/>
                </a:solidFill>
              </a:rPr>
              <a:t>espectáculos</a:t>
            </a:r>
            <a:r>
              <a:rPr lang="en-US" sz="3600" b="1" dirty="0">
                <a:solidFill>
                  <a:schemeClr val="bg2"/>
                </a:solidFill>
              </a:rPr>
              <a:t>” </a:t>
            </a:r>
            <a:r>
              <a:rPr lang="en-US" sz="3600" b="1" dirty="0" err="1">
                <a:solidFill>
                  <a:schemeClr val="bg2"/>
                </a:solidFill>
              </a:rPr>
              <a:t>por</a:t>
            </a:r>
            <a:r>
              <a:rPr lang="en-US" sz="3600" b="1" dirty="0">
                <a:solidFill>
                  <a:schemeClr val="bg2"/>
                </a:solidFill>
              </a:rPr>
              <a:t> </a:t>
            </a:r>
            <a:r>
              <a:rPr lang="en-US" sz="3600" b="1" dirty="0" err="1">
                <a:solidFill>
                  <a:schemeClr val="bg2"/>
                </a:solidFill>
              </a:rPr>
              <a:t>Tertuliano</a:t>
            </a:r>
            <a:endParaRPr lang="en-US" sz="3600" b="1" dirty="0">
              <a:solidFill>
                <a:schemeClr val="bg2"/>
              </a:solidFill>
            </a:endParaRPr>
          </a:p>
          <a:p>
            <a:pPr algn="ctr" defTabSz="642937"/>
            <a:r>
              <a:rPr lang="en-US" sz="3600" b="1" dirty="0">
                <a:solidFill>
                  <a:schemeClr val="bg2"/>
                </a:solidFill>
              </a:rPr>
              <a:t>(</a:t>
            </a:r>
            <a:r>
              <a:rPr lang="en-US" sz="3600" b="1" dirty="0" err="1">
                <a:solidFill>
                  <a:schemeClr val="bg2"/>
                </a:solidFill>
              </a:rPr>
              <a:t>Autor</a:t>
            </a:r>
            <a:r>
              <a:rPr lang="en-US" sz="3600" b="1" dirty="0">
                <a:solidFill>
                  <a:schemeClr val="bg2"/>
                </a:solidFill>
              </a:rPr>
              <a:t> </a:t>
            </a:r>
            <a:r>
              <a:rPr lang="en-US" sz="3600" b="1" dirty="0" err="1">
                <a:solidFill>
                  <a:schemeClr val="bg2"/>
                </a:solidFill>
              </a:rPr>
              <a:t>cristiano</a:t>
            </a:r>
            <a:r>
              <a:rPr lang="en-US" sz="3600" b="1" dirty="0">
                <a:solidFill>
                  <a:schemeClr val="bg2"/>
                </a:solidFill>
              </a:rPr>
              <a:t>, 200 </a:t>
            </a:r>
            <a:r>
              <a:rPr lang="en-US" sz="3600" b="1" dirty="0" err="1">
                <a:solidFill>
                  <a:schemeClr val="bg2"/>
                </a:solidFill>
              </a:rPr>
              <a:t>d.C.</a:t>
            </a:r>
            <a:r>
              <a:rPr lang="en-US" sz="3600" b="1" dirty="0">
                <a:solidFill>
                  <a:schemeClr val="bg2"/>
                </a:solidFill>
              </a:rPr>
              <a:t>)</a:t>
            </a:r>
          </a:p>
          <a:p>
            <a:pPr algn="ctr" defTabSz="642937"/>
            <a:endParaRPr lang="en-US" sz="3600" dirty="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Los </a:t>
            </a:r>
            <a:r>
              <a:rPr lang="en-US" sz="2600" dirty="0" smtClean="0">
                <a:solidFill>
                  <a:schemeClr val="bg2"/>
                </a:solidFill>
              </a:rPr>
              <a:t>espectáculos están asociados con la idolatría y los demonios.</a:t>
            </a: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baseline="0" dirty="0" smtClean="0">
                <a:solidFill>
                  <a:schemeClr val="bg2"/>
                </a:solidFill>
              </a:rPr>
              <a:t>Las cosas que hacen los actores y luchadores son pecaminosas. "</a:t>
            </a:r>
            <a:r>
              <a:rPr lang="en-US" sz="2600" baseline="0" dirty="0" err="1" smtClean="0">
                <a:solidFill>
                  <a:schemeClr val="bg2"/>
                </a:solidFill>
              </a:rPr>
              <a:t>Condenaba</a:t>
            </a:r>
            <a:r>
              <a:rPr lang="en-US" sz="2600" baseline="0" dirty="0" smtClean="0">
                <a:solidFill>
                  <a:schemeClr val="bg2"/>
                </a:solidFill>
              </a:rPr>
              <a:t> </a:t>
            </a:r>
            <a:r>
              <a:rPr lang="en-US" sz="2600" baseline="0" dirty="0" smtClean="0">
                <a:solidFill>
                  <a:schemeClr val="bg2"/>
                </a:solidFill>
              </a:rPr>
              <a:t>los deportes violentos que desfiguraban los cuerpos de los portadores de la imagen de Dios</a:t>
            </a:r>
            <a:r>
              <a:rPr lang="en-US" sz="2600" baseline="0" dirty="0" smtClean="0">
                <a:solidFill>
                  <a:schemeClr val="bg2"/>
                </a:solidFill>
              </a:rPr>
              <a:t>". (</a:t>
            </a:r>
            <a:r>
              <a:rPr lang="en-US" sz="2600" baseline="0" dirty="0" err="1" smtClean="0">
                <a:solidFill>
                  <a:schemeClr val="bg2"/>
                </a:solidFill>
              </a:rPr>
              <a:t>Resumen</a:t>
            </a:r>
            <a:r>
              <a:rPr lang="en-US" sz="2600" baseline="0" dirty="0" smtClean="0">
                <a:solidFill>
                  <a:schemeClr val="bg2"/>
                </a:solidFill>
              </a:rPr>
              <a:t> de </a:t>
            </a:r>
            <a:r>
              <a:rPr lang="en-US" sz="2600" baseline="0" dirty="0" err="1" smtClean="0">
                <a:solidFill>
                  <a:schemeClr val="bg2"/>
                </a:solidFill>
              </a:rPr>
              <a:t>Reinke</a:t>
            </a:r>
            <a:r>
              <a:rPr lang="en-US" sz="2600" baseline="0" dirty="0" smtClean="0">
                <a:solidFill>
                  <a:schemeClr val="bg2"/>
                </a:solidFill>
              </a:rPr>
              <a:t>)</a:t>
            </a:r>
            <a:endParaRPr lang="en-US" sz="2600" baseline="0" dirty="0">
              <a:solidFill>
                <a:schemeClr val="bg2"/>
              </a:solidFill>
            </a:endParaRPr>
          </a:p>
        </p:txBody>
      </p:sp>
    </p:spTree>
    <p:extLst>
      <p:ext uri="{BB962C8B-B14F-4D97-AF65-F5344CB8AC3E}">
        <p14:creationId xmlns:p14="http://schemas.microsoft.com/office/powerpoint/2010/main" val="18898722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407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642937"/>
            <a:r>
              <a:rPr lang="en-US" sz="3600" b="1" dirty="0">
                <a:solidFill>
                  <a:schemeClr val="bg2"/>
                </a:solidFill>
              </a:rPr>
              <a:t>“</a:t>
            </a:r>
            <a:r>
              <a:rPr lang="en-US" sz="3600" b="1" dirty="0" err="1">
                <a:solidFill>
                  <a:schemeClr val="bg2"/>
                </a:solidFill>
              </a:rPr>
              <a:t>Sobre</a:t>
            </a:r>
            <a:r>
              <a:rPr lang="en-US" sz="3600" b="1" dirty="0">
                <a:solidFill>
                  <a:schemeClr val="bg2"/>
                </a:solidFill>
              </a:rPr>
              <a:t> </a:t>
            </a:r>
            <a:r>
              <a:rPr lang="en-US" sz="3600" b="1" dirty="0" err="1">
                <a:solidFill>
                  <a:schemeClr val="bg2"/>
                </a:solidFill>
              </a:rPr>
              <a:t>los</a:t>
            </a:r>
            <a:r>
              <a:rPr lang="en-US" sz="3600" b="1" dirty="0">
                <a:solidFill>
                  <a:schemeClr val="bg2"/>
                </a:solidFill>
              </a:rPr>
              <a:t> </a:t>
            </a:r>
            <a:r>
              <a:rPr lang="en-US" sz="3600" b="1" dirty="0" err="1">
                <a:solidFill>
                  <a:schemeClr val="bg2"/>
                </a:solidFill>
              </a:rPr>
              <a:t>espectáculos</a:t>
            </a:r>
            <a:r>
              <a:rPr lang="en-US" sz="3600" b="1" dirty="0">
                <a:solidFill>
                  <a:schemeClr val="bg2"/>
                </a:solidFill>
              </a:rPr>
              <a:t>” </a:t>
            </a:r>
            <a:r>
              <a:rPr lang="en-US" sz="3600" b="1" dirty="0" err="1">
                <a:solidFill>
                  <a:schemeClr val="bg2"/>
                </a:solidFill>
              </a:rPr>
              <a:t>por</a:t>
            </a:r>
            <a:r>
              <a:rPr lang="en-US" sz="3600" b="1" dirty="0">
                <a:solidFill>
                  <a:schemeClr val="bg2"/>
                </a:solidFill>
              </a:rPr>
              <a:t> </a:t>
            </a:r>
            <a:r>
              <a:rPr lang="en-US" sz="3600" b="1" dirty="0" err="1">
                <a:solidFill>
                  <a:schemeClr val="bg2"/>
                </a:solidFill>
              </a:rPr>
              <a:t>Tertuliano</a:t>
            </a:r>
            <a:endParaRPr lang="en-US" sz="3600" b="1" dirty="0">
              <a:solidFill>
                <a:schemeClr val="bg2"/>
              </a:solidFill>
            </a:endParaRPr>
          </a:p>
          <a:p>
            <a:pPr algn="ctr" defTabSz="642937"/>
            <a:r>
              <a:rPr lang="en-US" sz="3600" b="1" dirty="0">
                <a:solidFill>
                  <a:schemeClr val="bg2"/>
                </a:solidFill>
              </a:rPr>
              <a:t>(</a:t>
            </a:r>
            <a:r>
              <a:rPr lang="en-US" sz="3600" b="1" dirty="0" err="1">
                <a:solidFill>
                  <a:schemeClr val="bg2"/>
                </a:solidFill>
              </a:rPr>
              <a:t>Autor</a:t>
            </a:r>
            <a:r>
              <a:rPr lang="en-US" sz="3600" b="1" dirty="0">
                <a:solidFill>
                  <a:schemeClr val="bg2"/>
                </a:solidFill>
              </a:rPr>
              <a:t> </a:t>
            </a:r>
            <a:r>
              <a:rPr lang="en-US" sz="3600" b="1" dirty="0" err="1">
                <a:solidFill>
                  <a:schemeClr val="bg2"/>
                </a:solidFill>
              </a:rPr>
              <a:t>cristiano</a:t>
            </a:r>
            <a:r>
              <a:rPr lang="en-US" sz="3600" b="1" dirty="0">
                <a:solidFill>
                  <a:schemeClr val="bg2"/>
                </a:solidFill>
              </a:rPr>
              <a:t>, 200 </a:t>
            </a:r>
            <a:r>
              <a:rPr lang="en-US" sz="3600" b="1" dirty="0" err="1">
                <a:solidFill>
                  <a:schemeClr val="bg2"/>
                </a:solidFill>
              </a:rPr>
              <a:t>d.C.</a:t>
            </a:r>
            <a:r>
              <a:rPr lang="en-US" sz="3600" b="1" dirty="0">
                <a:solidFill>
                  <a:schemeClr val="bg2"/>
                </a:solidFill>
              </a:rPr>
              <a:t>)</a:t>
            </a:r>
          </a:p>
          <a:p>
            <a:pPr algn="ctr" defTabSz="642937"/>
            <a:endParaRPr lang="en-US" sz="3600" dirty="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Los </a:t>
            </a:r>
            <a:r>
              <a:rPr lang="en-US" sz="2600" dirty="0" smtClean="0">
                <a:solidFill>
                  <a:schemeClr val="bg2"/>
                </a:solidFill>
              </a:rPr>
              <a:t>espectáculos están asociados con la idolatría y los demonios.</a:t>
            </a:r>
          </a:p>
          <a:p>
            <a:pPr marL="514350" indent="-514350" defTabSz="642937">
              <a:buFontTx/>
              <a:buAutoNum type="arabicPeriod"/>
            </a:pPr>
            <a:r>
              <a:rPr lang="en-US" sz="2600" baseline="0" dirty="0" smtClean="0">
                <a:solidFill>
                  <a:schemeClr val="bg2"/>
                </a:solidFill>
              </a:rPr>
              <a:t>Las cosas que hacen los actores y luchadores son pecaminosas. "Condenó los deportes violentos que desfiguraban los cuerpos de los portadores de la imagen de Dios</a:t>
            </a:r>
            <a:r>
              <a:rPr lang="en-US" sz="2600" dirty="0">
                <a:solidFill>
                  <a:schemeClr val="bg2"/>
                </a:solidFill>
              </a:rPr>
              <a:t>". (</a:t>
            </a:r>
            <a:r>
              <a:rPr lang="en-US" sz="2600" dirty="0" err="1">
                <a:solidFill>
                  <a:schemeClr val="bg2"/>
                </a:solidFill>
              </a:rPr>
              <a:t>Resumen</a:t>
            </a:r>
            <a:r>
              <a:rPr lang="en-US" sz="2600" dirty="0">
                <a:solidFill>
                  <a:schemeClr val="bg2"/>
                </a:solidFill>
              </a:rPr>
              <a:t> de </a:t>
            </a:r>
            <a:r>
              <a:rPr lang="en-US" sz="2600" dirty="0" err="1">
                <a:solidFill>
                  <a:schemeClr val="bg2"/>
                </a:solidFill>
              </a:rPr>
              <a:t>Reinke</a:t>
            </a:r>
            <a:r>
              <a:rPr lang="en-US" sz="2600" dirty="0">
                <a:solidFill>
                  <a:schemeClr val="bg2"/>
                </a:solidFill>
              </a:rPr>
              <a:t>)</a:t>
            </a: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La </a:t>
            </a:r>
            <a:r>
              <a:rPr lang="en-US" sz="2600" dirty="0" smtClean="0">
                <a:solidFill>
                  <a:schemeClr val="bg2"/>
                </a:solidFill>
              </a:rPr>
              <a:t>principal señal para los paganos de que alguien ha adoptado la fe cristiana es el rechazo de estas diversiones.</a:t>
            </a:r>
            <a:endParaRPr lang="en-US" sz="2600" baseline="0" dirty="0">
              <a:solidFill>
                <a:schemeClr val="bg2"/>
              </a:solidFill>
            </a:endParaRPr>
          </a:p>
        </p:txBody>
      </p:sp>
    </p:spTree>
    <p:extLst>
      <p:ext uri="{BB962C8B-B14F-4D97-AF65-F5344CB8AC3E}">
        <p14:creationId xmlns:p14="http://schemas.microsoft.com/office/powerpoint/2010/main" val="4216711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987"/>
            <a:ext cx="9144000" cy="5684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642937"/>
            <a:r>
              <a:rPr lang="en-US" sz="3200" b="1" dirty="0">
                <a:solidFill>
                  <a:schemeClr val="bg2"/>
                </a:solidFill>
              </a:rPr>
              <a:t>“</a:t>
            </a:r>
            <a:r>
              <a:rPr lang="en-US" sz="3200" b="1" dirty="0" err="1">
                <a:solidFill>
                  <a:schemeClr val="bg2"/>
                </a:solidFill>
              </a:rPr>
              <a:t>Sobre</a:t>
            </a:r>
            <a:r>
              <a:rPr lang="en-US" sz="3200" b="1" dirty="0">
                <a:solidFill>
                  <a:schemeClr val="bg2"/>
                </a:solidFill>
              </a:rPr>
              <a:t> </a:t>
            </a:r>
            <a:r>
              <a:rPr lang="en-US" sz="3200" b="1" dirty="0" err="1">
                <a:solidFill>
                  <a:schemeClr val="bg2"/>
                </a:solidFill>
              </a:rPr>
              <a:t>los</a:t>
            </a:r>
            <a:r>
              <a:rPr lang="en-US" sz="3200" b="1" dirty="0">
                <a:solidFill>
                  <a:schemeClr val="bg2"/>
                </a:solidFill>
              </a:rPr>
              <a:t> </a:t>
            </a:r>
            <a:r>
              <a:rPr lang="en-US" sz="3200" b="1" dirty="0" err="1">
                <a:solidFill>
                  <a:schemeClr val="bg2"/>
                </a:solidFill>
              </a:rPr>
              <a:t>espectáculos</a:t>
            </a:r>
            <a:r>
              <a:rPr lang="en-US" sz="3200" b="1" dirty="0">
                <a:solidFill>
                  <a:schemeClr val="bg2"/>
                </a:solidFill>
              </a:rPr>
              <a:t>” </a:t>
            </a:r>
            <a:r>
              <a:rPr lang="en-US" sz="3200" b="1" dirty="0" err="1">
                <a:solidFill>
                  <a:schemeClr val="bg2"/>
                </a:solidFill>
              </a:rPr>
              <a:t>por</a:t>
            </a:r>
            <a:r>
              <a:rPr lang="en-US" sz="3200" b="1" dirty="0">
                <a:solidFill>
                  <a:schemeClr val="bg2"/>
                </a:solidFill>
              </a:rPr>
              <a:t> </a:t>
            </a:r>
            <a:r>
              <a:rPr lang="en-US" sz="3200" b="1" dirty="0" err="1">
                <a:solidFill>
                  <a:schemeClr val="bg2"/>
                </a:solidFill>
              </a:rPr>
              <a:t>Tertuliano</a:t>
            </a:r>
            <a:endParaRPr lang="en-US" sz="3200" b="1" dirty="0">
              <a:solidFill>
                <a:schemeClr val="bg2"/>
              </a:solidFill>
            </a:endParaRPr>
          </a:p>
          <a:p>
            <a:pPr algn="ctr" defTabSz="642937"/>
            <a:r>
              <a:rPr lang="en-US" sz="3200" b="1" dirty="0">
                <a:solidFill>
                  <a:schemeClr val="bg2"/>
                </a:solidFill>
              </a:rPr>
              <a:t>(</a:t>
            </a:r>
            <a:r>
              <a:rPr lang="en-US" sz="3200" b="1" dirty="0" err="1">
                <a:solidFill>
                  <a:schemeClr val="bg2"/>
                </a:solidFill>
              </a:rPr>
              <a:t>Autor</a:t>
            </a:r>
            <a:r>
              <a:rPr lang="en-US" sz="3200" b="1" dirty="0">
                <a:solidFill>
                  <a:schemeClr val="bg2"/>
                </a:solidFill>
              </a:rPr>
              <a:t> </a:t>
            </a:r>
            <a:r>
              <a:rPr lang="en-US" sz="3200" b="1" dirty="0" err="1">
                <a:solidFill>
                  <a:schemeClr val="bg2"/>
                </a:solidFill>
              </a:rPr>
              <a:t>cristiano</a:t>
            </a:r>
            <a:r>
              <a:rPr lang="en-US" sz="3200" b="1" dirty="0">
                <a:solidFill>
                  <a:schemeClr val="bg2"/>
                </a:solidFill>
              </a:rPr>
              <a:t>, 200 </a:t>
            </a:r>
            <a:r>
              <a:rPr lang="en-US" sz="3200" b="1" dirty="0" err="1">
                <a:solidFill>
                  <a:schemeClr val="bg2"/>
                </a:solidFill>
              </a:rPr>
              <a:t>d.C.</a:t>
            </a:r>
            <a:r>
              <a:rPr lang="en-US" sz="3200" b="1" dirty="0">
                <a:solidFill>
                  <a:schemeClr val="bg2"/>
                </a:solidFill>
              </a:rPr>
              <a:t>)</a:t>
            </a:r>
          </a:p>
          <a:p>
            <a:pPr algn="ctr" defTabSz="642937"/>
            <a:endParaRPr lang="en-US" sz="3200" dirty="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400" dirty="0" smtClean="0">
                <a:solidFill>
                  <a:schemeClr val="bg2"/>
                </a:solidFill>
              </a:rPr>
              <a:t>Los </a:t>
            </a:r>
            <a:r>
              <a:rPr lang="en-US" sz="2400" dirty="0" smtClean="0">
                <a:solidFill>
                  <a:schemeClr val="bg2"/>
                </a:solidFill>
              </a:rPr>
              <a:t>espectáculos están asociados con la idolatría y los demonios.</a:t>
            </a:r>
          </a:p>
          <a:p>
            <a:pPr marL="514350" indent="-514350" defTabSz="642937">
              <a:buFontTx/>
              <a:buAutoNum type="arabicPeriod"/>
            </a:pPr>
            <a:r>
              <a:rPr lang="en-US" sz="2400" baseline="0" dirty="0" smtClean="0">
                <a:solidFill>
                  <a:schemeClr val="bg2"/>
                </a:solidFill>
              </a:rPr>
              <a:t>Las cosas que hacen los actores y luchadores son pecaminosas. "Condenó los deportes violentos que desfiguraban los cuerpos de los portadores de la imagen de Dios</a:t>
            </a:r>
            <a:r>
              <a:rPr lang="en-US" sz="2400" dirty="0">
                <a:solidFill>
                  <a:schemeClr val="bg2"/>
                </a:solidFill>
              </a:rPr>
              <a:t>". (</a:t>
            </a:r>
            <a:r>
              <a:rPr lang="en-US" sz="2400" dirty="0" err="1">
                <a:solidFill>
                  <a:schemeClr val="bg2"/>
                </a:solidFill>
              </a:rPr>
              <a:t>Resumen</a:t>
            </a:r>
            <a:r>
              <a:rPr lang="en-US" sz="2400" dirty="0">
                <a:solidFill>
                  <a:schemeClr val="bg2"/>
                </a:solidFill>
              </a:rPr>
              <a:t> de </a:t>
            </a:r>
            <a:r>
              <a:rPr lang="en-US" sz="2400" dirty="0" err="1">
                <a:solidFill>
                  <a:schemeClr val="bg2"/>
                </a:solidFill>
              </a:rPr>
              <a:t>Reinke</a:t>
            </a:r>
            <a:r>
              <a:rPr lang="en-US" sz="2400" dirty="0">
                <a:solidFill>
                  <a:schemeClr val="bg2"/>
                </a:solidFill>
              </a:rPr>
              <a:t>)</a:t>
            </a: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400" dirty="0" smtClean="0">
                <a:solidFill>
                  <a:schemeClr val="bg2"/>
                </a:solidFill>
              </a:rPr>
              <a:t>La </a:t>
            </a:r>
            <a:r>
              <a:rPr lang="en-US" sz="2400" dirty="0" smtClean="0">
                <a:solidFill>
                  <a:schemeClr val="bg2"/>
                </a:solidFill>
              </a:rPr>
              <a:t>principal señal para los paganos de que alguien ha adoptado la fe cristiana es el rechazo de estas diversiones.</a:t>
            </a: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400" baseline="0" dirty="0" smtClean="0">
                <a:solidFill>
                  <a:schemeClr val="bg2"/>
                </a:solidFill>
              </a:rPr>
              <a:t>Los </a:t>
            </a:r>
            <a:r>
              <a:rPr lang="en-US" sz="2400" baseline="0" dirty="0" err="1" smtClean="0">
                <a:solidFill>
                  <a:schemeClr val="bg2"/>
                </a:solidFill>
              </a:rPr>
              <a:t>cristianos</a:t>
            </a:r>
            <a:r>
              <a:rPr lang="en-US" sz="2400" baseline="0" dirty="0" smtClean="0">
                <a:solidFill>
                  <a:schemeClr val="bg2"/>
                </a:solidFill>
              </a:rPr>
              <a:t> </a:t>
            </a:r>
            <a:r>
              <a:rPr lang="en-US" sz="2400" baseline="0" dirty="0" err="1" smtClean="0">
                <a:solidFill>
                  <a:schemeClr val="bg2"/>
                </a:solidFill>
              </a:rPr>
              <a:t>están</a:t>
            </a:r>
            <a:r>
              <a:rPr lang="en-US" sz="2400" baseline="0" dirty="0" smtClean="0">
                <a:solidFill>
                  <a:schemeClr val="bg2"/>
                </a:solidFill>
              </a:rPr>
              <a:t> “</a:t>
            </a:r>
            <a:r>
              <a:rPr lang="en-US" sz="2400" baseline="0" dirty="0" err="1" smtClean="0">
                <a:solidFill>
                  <a:schemeClr val="bg2"/>
                </a:solidFill>
              </a:rPr>
              <a:t>anhelando</a:t>
            </a:r>
            <a:r>
              <a:rPr lang="en-US" sz="2400" baseline="0" dirty="0" smtClean="0">
                <a:solidFill>
                  <a:schemeClr val="bg2"/>
                </a:solidFill>
              </a:rPr>
              <a:t> las </a:t>
            </a:r>
            <a:r>
              <a:rPr lang="en-US" sz="2400" baseline="0" dirty="0" smtClean="0">
                <a:solidFill>
                  <a:schemeClr val="bg2"/>
                </a:solidFill>
              </a:rPr>
              <a:t>porterías, el escenario, el polvo, </a:t>
            </a:r>
            <a:r>
              <a:rPr lang="en-US" sz="2400" baseline="0" dirty="0" smtClean="0">
                <a:solidFill>
                  <a:schemeClr val="bg2"/>
                </a:solidFill>
              </a:rPr>
              <a:t>el </a:t>
            </a:r>
            <a:r>
              <a:rPr lang="en-US" sz="2400" baseline="0" dirty="0" err="1" smtClean="0">
                <a:solidFill>
                  <a:schemeClr val="bg2"/>
                </a:solidFill>
              </a:rPr>
              <a:t>estadio</a:t>
            </a:r>
            <a:r>
              <a:rPr lang="en-US" sz="2400" baseline="0" dirty="0" smtClean="0">
                <a:solidFill>
                  <a:schemeClr val="bg2"/>
                </a:solidFill>
              </a:rPr>
              <a:t>” </a:t>
            </a:r>
            <a:r>
              <a:rPr lang="en-US" sz="2400" baseline="0" dirty="0" smtClean="0">
                <a:solidFill>
                  <a:schemeClr val="bg2"/>
                </a:solidFill>
              </a:rPr>
              <a:t>cuando deberían anhelar y estar satisfechos con los espectáculos que Dios nos ha dado en Cristo.</a:t>
            </a:r>
            <a:endParaRPr lang="en-US" sz="2400" baseline="0" dirty="0">
              <a:solidFill>
                <a:schemeClr val="bg2"/>
              </a:solidFill>
            </a:endParaRPr>
          </a:p>
        </p:txBody>
      </p:sp>
    </p:spTree>
    <p:extLst>
      <p:ext uri="{BB962C8B-B14F-4D97-AF65-F5344CB8AC3E}">
        <p14:creationId xmlns:p14="http://schemas.microsoft.com/office/powerpoint/2010/main" val="19885402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The Cross -- The Greatest Spectacle Embry.001.jpeg" descr="The Cross -- The Greatest Spectacle Embry.001.jpeg"/>
          <p:cNvPicPr>
            <a:picLocks noChangeAspect="1"/>
          </p:cNvPicPr>
          <p:nvPr/>
        </p:nvPicPr>
        <p:blipFill>
          <a:blip r:embed="rId2"/>
          <a:stretch>
            <a:fillRect/>
          </a:stretch>
        </p:blipFill>
        <p:spPr>
          <a:xfrm>
            <a:off x="0" y="285750"/>
            <a:ext cx="9144000" cy="5143500"/>
          </a:xfrm>
          <a:prstGeom prst="rect">
            <a:avLst/>
          </a:prstGeom>
          <a:ln w="12700">
            <a:miter lim="400000"/>
          </a:ln>
        </p:spPr>
      </p:pic>
    </p:spTree>
    <p:extLst>
      <p:ext uri="{BB962C8B-B14F-4D97-AF65-F5344CB8AC3E}">
        <p14:creationId xmlns:p14="http://schemas.microsoft.com/office/powerpoint/2010/main" val="252389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4013" y="2155039"/>
            <a:ext cx="6861976"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642937"/>
            <a:r>
              <a:rPr lang="es-ES" sz="3200" dirty="0">
                <a:solidFill>
                  <a:schemeClr val="bg2"/>
                </a:solidFill>
              </a:rPr>
              <a:t>“Aparta mis ojos de mirar la vanidad, Y vivifícame en Tus </a:t>
            </a:r>
            <a:r>
              <a:rPr lang="es-ES" sz="3200" dirty="0" smtClean="0">
                <a:solidFill>
                  <a:schemeClr val="bg2"/>
                </a:solidFill>
              </a:rPr>
              <a:t>caminos”</a:t>
            </a:r>
            <a:endParaRPr kumimoji="0" lang="es-ES" sz="32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3200" dirty="0" smtClean="0">
                <a:solidFill>
                  <a:schemeClr val="bg2"/>
                </a:solidFill>
              </a:rPr>
              <a:t>(Salmo 119:37)</a:t>
            </a:r>
            <a:endParaRPr kumimoji="0" lang="en-US" sz="3200" b="0" i="0" u="none" strike="noStrike" cap="none" spc="0" normalizeH="0" baseline="0" dirty="0">
              <a:ln>
                <a:noFill/>
              </a:ln>
              <a:solidFill>
                <a:schemeClr val="bg2"/>
              </a:solidFill>
              <a:effectLst/>
              <a:uFillTx/>
              <a:sym typeface="Helvetica"/>
            </a:endParaRPr>
          </a:p>
        </p:txBody>
      </p:sp>
      <p:sp>
        <p:nvSpPr>
          <p:cNvPr id="4" name="TextBox 3"/>
          <p:cNvSpPr txBox="1"/>
          <p:nvPr/>
        </p:nvSpPr>
        <p:spPr>
          <a:xfrm>
            <a:off x="6090699" y="4401180"/>
            <a:ext cx="3053301" cy="1313820"/>
          </a:xfrm>
          <a:prstGeom prst="rect">
            <a:avLst/>
          </a:prstGeom>
          <a:solidFill>
            <a:schemeClr val="tx1">
              <a:lumMod val="85000"/>
              <a:lumOff val="1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2400" dirty="0" smtClean="0">
                <a:solidFill>
                  <a:schemeClr val="bg2"/>
                </a:solidFill>
              </a:rPr>
              <a:t>VIENDO LA CRUZ</a:t>
            </a:r>
            <a:endParaRPr lang="en-US" sz="2400" dirty="0" smtClean="0">
              <a:solidFill>
                <a:schemeClr val="bg2"/>
              </a:solidFill>
            </a:endParaRPr>
          </a:p>
          <a:p>
            <a:pPr marL="0" marR="0" indent="0" algn="ctr" defTabSz="6429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2"/>
                </a:solidFill>
                <a:effectLst/>
                <a:uFillTx/>
                <a:sym typeface="Helvetica"/>
              </a:rPr>
              <a:t>COMO EL</a:t>
            </a:r>
            <a:r>
              <a:rPr kumimoji="0" lang="en-US" sz="2400" b="0" i="0" u="none" strike="noStrike" cap="none" spc="0" normalizeH="0" dirty="0" smtClean="0">
                <a:ln>
                  <a:noFill/>
                </a:ln>
                <a:solidFill>
                  <a:schemeClr val="bg2"/>
                </a:solidFill>
                <a:effectLst/>
                <a:uFillTx/>
                <a:sym typeface="Helvetica"/>
              </a:rPr>
              <a:t> </a:t>
            </a:r>
            <a:r>
              <a:rPr kumimoji="0" lang="en-US" sz="2400" b="0" i="0" u="none" strike="noStrike" cap="none" spc="0" normalizeH="0" dirty="0" smtClean="0">
                <a:ln>
                  <a:noFill/>
                </a:ln>
                <a:solidFill>
                  <a:schemeClr val="bg2"/>
                </a:solidFill>
                <a:effectLst/>
                <a:uFillTx/>
                <a:sym typeface="Helvetica"/>
              </a:rPr>
              <a:t>MAYOR</a:t>
            </a:r>
          </a:p>
          <a:p>
            <a:pPr marL="0" marR="0" indent="0" algn="ctr" defTabSz="642937" rtl="0" fontAlgn="auto" latinLnBrk="0" hangingPunct="0">
              <a:lnSpc>
                <a:spcPct val="100000"/>
              </a:lnSpc>
              <a:spcBef>
                <a:spcPts val="0"/>
              </a:spcBef>
              <a:spcAft>
                <a:spcPts val="0"/>
              </a:spcAft>
              <a:buClrTx/>
              <a:buSzTx/>
              <a:buFontTx/>
              <a:buNone/>
              <a:tabLst/>
            </a:pPr>
            <a:r>
              <a:rPr lang="en-US" sz="2800" b="1" baseline="0" dirty="0" smtClean="0">
                <a:solidFill>
                  <a:schemeClr val="bg2"/>
                </a:solidFill>
              </a:rPr>
              <a:t>ESPECTÁCULO</a:t>
            </a:r>
            <a:endParaRPr kumimoji="0" lang="en-US" sz="2800" b="1"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33837759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6683"/>
            <a:ext cx="9144000"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chemeClr val="bg2"/>
                </a:solidFill>
                <a:effectLst/>
                <a:uFillTx/>
                <a:sym typeface="Helvetica"/>
              </a:rPr>
              <a:t>TRES </a:t>
            </a:r>
            <a:r>
              <a:rPr kumimoji="0" lang="en-US" sz="2800" b="1" i="0" u="none" strike="noStrike" cap="none" spc="0" normalizeH="0" dirty="0" smtClean="0">
                <a:ln>
                  <a:noFill/>
                </a:ln>
                <a:solidFill>
                  <a:schemeClr val="bg2"/>
                </a:solidFill>
                <a:effectLst/>
                <a:uFillTx/>
                <a:sym typeface="Helvetica"/>
              </a:rPr>
              <a:t>ESPECTÁCULOS </a:t>
            </a:r>
            <a:r>
              <a:rPr kumimoji="0" lang="en-US" sz="2800" b="1" i="0" u="none" strike="noStrike" cap="none" spc="0" normalizeH="0" dirty="0" smtClean="0">
                <a:ln>
                  <a:noFill/>
                </a:ln>
                <a:solidFill>
                  <a:schemeClr val="bg2"/>
                </a:solidFill>
                <a:effectLst/>
                <a:uFillTx/>
                <a:sym typeface="Helvetica"/>
              </a:rPr>
              <a:t>QUE </a:t>
            </a:r>
            <a:r>
              <a:rPr kumimoji="0" lang="en-US" sz="2800" b="1" i="0" u="none" strike="noStrike" cap="none" spc="0" normalizeH="0" dirty="0" smtClean="0">
                <a:ln>
                  <a:noFill/>
                </a:ln>
                <a:solidFill>
                  <a:schemeClr val="bg2"/>
                </a:solidFill>
                <a:effectLst/>
                <a:uFillTx/>
                <a:sym typeface="Helvetica"/>
              </a:rPr>
              <a:t>EXHIBEN </a:t>
            </a:r>
            <a:r>
              <a:rPr kumimoji="0" lang="en-US" sz="2800" b="1" i="0" u="none" strike="noStrike" cap="none" spc="0" normalizeH="0" dirty="0" smtClean="0">
                <a:ln>
                  <a:noFill/>
                </a:ln>
                <a:solidFill>
                  <a:schemeClr val="bg2"/>
                </a:solidFill>
                <a:effectLst/>
                <a:uFillTx/>
                <a:sym typeface="Helvetica"/>
              </a:rPr>
              <a:t>A JESÚS</a:t>
            </a:r>
          </a:p>
          <a:p>
            <a:pPr marL="0" marR="0" indent="0" algn="ctr" defTabSz="642937" rtl="0" fontAlgn="auto" latinLnBrk="0" hangingPunct="0">
              <a:lnSpc>
                <a:spcPct val="100000"/>
              </a:lnSpc>
              <a:spcBef>
                <a:spcPts val="0"/>
              </a:spcBef>
              <a:spcAft>
                <a:spcPts val="0"/>
              </a:spcAft>
              <a:buClrTx/>
              <a:buSzTx/>
              <a:buFontTx/>
              <a:buNone/>
              <a:tabLst/>
            </a:pPr>
            <a:endParaRPr lang="en-US" sz="3200" baseline="0" dirty="0" smtClean="0">
              <a:solidFill>
                <a:schemeClr val="bg2"/>
              </a:solidFill>
            </a:endParaRPr>
          </a:p>
        </p:txBody>
      </p:sp>
    </p:spTree>
    <p:extLst>
      <p:ext uri="{BB962C8B-B14F-4D97-AF65-F5344CB8AC3E}">
        <p14:creationId xmlns:p14="http://schemas.microsoft.com/office/powerpoint/2010/main" val="27259514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21" y="595221"/>
            <a:ext cx="9144000" cy="15292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642937"/>
            <a:r>
              <a:rPr lang="en-US" sz="2800" b="1" dirty="0">
                <a:solidFill>
                  <a:schemeClr val="bg2"/>
                </a:solidFill>
              </a:rPr>
              <a:t>TRES ESPECTÁCULOS QUE EXHIBEN A JESÚS</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EL CUERPO REUNIDO DEL SEÑOR.</a:t>
            </a:r>
            <a:endParaRPr lang="en-US" sz="2600" baseline="0" dirty="0">
              <a:solidFill>
                <a:schemeClr val="bg2"/>
              </a:solidFill>
            </a:endParaRPr>
          </a:p>
        </p:txBody>
      </p:sp>
    </p:spTree>
    <p:extLst>
      <p:ext uri="{BB962C8B-B14F-4D97-AF65-F5344CB8AC3E}">
        <p14:creationId xmlns:p14="http://schemas.microsoft.com/office/powerpoint/2010/main" val="325830892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72" y="426727"/>
            <a:ext cx="9144000" cy="23910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defTabSz="642937"/>
            <a:r>
              <a:rPr lang="en-US" sz="2800" b="1" dirty="0">
                <a:solidFill>
                  <a:srgbClr val="DCDEE0"/>
                </a:solidFill>
              </a:rPr>
              <a:t>TRES ESPECTÁCULOS QUE EXHIBEN A JESÚS</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EL CUERPO REUNIDO DEL SEÑOR.</a:t>
            </a:r>
          </a:p>
          <a:p>
            <a:pPr marL="514350" marR="0" indent="-514350" algn="l" defTabSz="642937" rtl="0" fontAlgn="auto" latinLnBrk="0" hangingPunct="0">
              <a:lnSpc>
                <a:spcPct val="100000"/>
              </a:lnSpc>
              <a:spcBef>
                <a:spcPts val="0"/>
              </a:spcBef>
              <a:spcAft>
                <a:spcPts val="0"/>
              </a:spcAft>
              <a:buClrTx/>
              <a:buSzTx/>
              <a:buFontTx/>
              <a:buAutoNum type="arabicPeriod"/>
              <a:tabLst/>
            </a:pPr>
            <a:endParaRPr lang="en-US" sz="260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baseline="0" dirty="0" smtClean="0">
                <a:solidFill>
                  <a:schemeClr val="bg2"/>
                </a:solidFill>
              </a:rPr>
              <a:t>LA IGLESIA SUFRIENTE.</a:t>
            </a:r>
            <a:endParaRPr lang="en-US" sz="2600" baseline="0" dirty="0">
              <a:solidFill>
                <a:schemeClr val="bg2"/>
              </a:solidFill>
            </a:endParaRPr>
          </a:p>
        </p:txBody>
      </p:sp>
    </p:spTree>
    <p:extLst>
      <p:ext uri="{BB962C8B-B14F-4D97-AF65-F5344CB8AC3E}">
        <p14:creationId xmlns:p14="http://schemas.microsoft.com/office/powerpoint/2010/main" val="19471405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72" y="426727"/>
            <a:ext cx="9144000" cy="23910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defTabSz="642937"/>
            <a:r>
              <a:rPr lang="en-US" sz="2800" b="1" dirty="0">
                <a:solidFill>
                  <a:srgbClr val="DCDEE0"/>
                </a:solidFill>
              </a:rPr>
              <a:t>TRES ESPECTÁCULOS QUE EXHIBEN A JESÚS</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EL CUERPO REUNIDO DEL SEÑOR.</a:t>
            </a:r>
          </a:p>
          <a:p>
            <a:pPr marL="514350" marR="0" indent="-514350" algn="l" defTabSz="642937" rtl="0" fontAlgn="auto" latinLnBrk="0" hangingPunct="0">
              <a:lnSpc>
                <a:spcPct val="100000"/>
              </a:lnSpc>
              <a:spcBef>
                <a:spcPts val="0"/>
              </a:spcBef>
              <a:spcAft>
                <a:spcPts val="0"/>
              </a:spcAft>
              <a:buClrTx/>
              <a:buSzTx/>
              <a:buFontTx/>
              <a:buAutoNum type="arabicPeriod"/>
              <a:tabLst/>
            </a:pPr>
            <a:endParaRPr lang="en-US" sz="260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baseline="0" dirty="0" smtClean="0">
                <a:solidFill>
                  <a:schemeClr val="bg2"/>
                </a:solidFill>
              </a:rPr>
              <a:t>LA IGLESIA SUFRIENTE.</a:t>
            </a:r>
            <a:endParaRPr lang="en-US" sz="2600" baseline="0" dirty="0">
              <a:solidFill>
                <a:schemeClr val="bg2"/>
              </a:solidFill>
            </a:endParaRPr>
          </a:p>
        </p:txBody>
      </p:sp>
      <p:sp>
        <p:nvSpPr>
          <p:cNvPr id="3" name="TextBox 2"/>
          <p:cNvSpPr txBox="1"/>
          <p:nvPr/>
        </p:nvSpPr>
        <p:spPr>
          <a:xfrm>
            <a:off x="1876507" y="2884773"/>
            <a:ext cx="6861976" cy="1990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642937"/>
            <a:r>
              <a:rPr lang="es-ES" sz="2000" dirty="0">
                <a:solidFill>
                  <a:schemeClr val="bg2"/>
                </a:solidFill>
              </a:rPr>
              <a:t>“A veces pienso que a nosotros, los apóstoles, Dios nos puso en </a:t>
            </a:r>
            <a:r>
              <a:rPr lang="es-ES" sz="2000" i="1" dirty="0">
                <a:solidFill>
                  <a:schemeClr val="bg2"/>
                </a:solidFill>
              </a:rPr>
              <a:t>exhibición</a:t>
            </a:r>
            <a:r>
              <a:rPr lang="es-ES" sz="2000" dirty="0">
                <a:solidFill>
                  <a:schemeClr val="bg2"/>
                </a:solidFill>
              </a:rPr>
              <a:t> como prisioneros de guerra al final del desfile del vencedor, condenados a muerte. Nos hemos convertido en un </a:t>
            </a:r>
            <a:r>
              <a:rPr lang="es-ES" sz="2000" i="1" dirty="0">
                <a:solidFill>
                  <a:schemeClr val="bg2"/>
                </a:solidFill>
              </a:rPr>
              <a:t>espectáculo</a:t>
            </a:r>
            <a:r>
              <a:rPr lang="es-ES" sz="2000" dirty="0">
                <a:solidFill>
                  <a:schemeClr val="bg2"/>
                </a:solidFill>
              </a:rPr>
              <a:t> para el mundo entero, tanto para la gente como para los </a:t>
            </a:r>
            <a:r>
              <a:rPr lang="es-ES" sz="2000" dirty="0" smtClean="0">
                <a:solidFill>
                  <a:schemeClr val="bg2"/>
                </a:solidFill>
              </a:rPr>
              <a:t>ángeles”.</a:t>
            </a:r>
            <a:endParaRPr kumimoji="0" lang="es-ES" sz="20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2000" dirty="0" smtClean="0">
                <a:solidFill>
                  <a:schemeClr val="bg2"/>
                </a:solidFill>
              </a:rPr>
              <a:t>(</a:t>
            </a:r>
            <a:r>
              <a:rPr lang="en-US" sz="2000" dirty="0" smtClean="0">
                <a:solidFill>
                  <a:schemeClr val="bg2"/>
                </a:solidFill>
              </a:rPr>
              <a:t>1 </a:t>
            </a:r>
            <a:r>
              <a:rPr lang="en-US" sz="2000" dirty="0" err="1" smtClean="0">
                <a:solidFill>
                  <a:schemeClr val="bg2"/>
                </a:solidFill>
              </a:rPr>
              <a:t>Corintios</a:t>
            </a:r>
            <a:r>
              <a:rPr lang="en-US" sz="2000" dirty="0" smtClean="0">
                <a:solidFill>
                  <a:schemeClr val="bg2"/>
                </a:solidFill>
              </a:rPr>
              <a:t> 4:9, NTV)</a:t>
            </a:r>
            <a:endParaRPr kumimoji="0" lang="en-US" sz="20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37188955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72" y="426727"/>
            <a:ext cx="9144000" cy="23910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defTabSz="642937"/>
            <a:r>
              <a:rPr lang="en-US" sz="2800" b="1" dirty="0">
                <a:solidFill>
                  <a:srgbClr val="DCDEE0"/>
                </a:solidFill>
              </a:rPr>
              <a:t>TRES ESPECTÁCULOS QUE EXHIBEN A JESÚS</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EL CUERPO REUNIDO DEL SEÑOR.</a:t>
            </a:r>
          </a:p>
          <a:p>
            <a:pPr marL="514350" marR="0" indent="-514350" algn="l" defTabSz="642937" rtl="0" fontAlgn="auto" latinLnBrk="0" hangingPunct="0">
              <a:lnSpc>
                <a:spcPct val="100000"/>
              </a:lnSpc>
              <a:spcBef>
                <a:spcPts val="0"/>
              </a:spcBef>
              <a:spcAft>
                <a:spcPts val="0"/>
              </a:spcAft>
              <a:buClrTx/>
              <a:buSzTx/>
              <a:buFontTx/>
              <a:buAutoNum type="arabicPeriod"/>
              <a:tabLst/>
            </a:pPr>
            <a:endParaRPr lang="en-US" sz="260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baseline="0" dirty="0" smtClean="0">
                <a:solidFill>
                  <a:schemeClr val="bg2"/>
                </a:solidFill>
              </a:rPr>
              <a:t>LA IGLESIA SUFRIENTE.</a:t>
            </a:r>
            <a:endParaRPr lang="en-US" sz="2600" baseline="0" dirty="0">
              <a:solidFill>
                <a:schemeClr val="bg2"/>
              </a:solidFill>
            </a:endParaRPr>
          </a:p>
        </p:txBody>
      </p:sp>
      <p:sp>
        <p:nvSpPr>
          <p:cNvPr id="3" name="TextBox 2"/>
          <p:cNvSpPr txBox="1"/>
          <p:nvPr/>
        </p:nvSpPr>
        <p:spPr>
          <a:xfrm>
            <a:off x="1876507" y="3038661"/>
            <a:ext cx="6861976"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642937"/>
            <a:r>
              <a:rPr lang="es-ES" sz="2000" dirty="0">
                <a:solidFill>
                  <a:schemeClr val="bg2"/>
                </a:solidFill>
              </a:rPr>
              <a:t>“Así que, ¡gracias a Dios!, quien nos ha hecho sus cautivos y siempre nos lleva en triunfo en el desfile victorioso de Cristo. Ahora nos usa para difundir el conocimiento de Cristo por todas partes como un fragante perfume.”</a:t>
            </a:r>
            <a:endParaRPr kumimoji="0" lang="es-ES" sz="20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2000" dirty="0" smtClean="0">
                <a:solidFill>
                  <a:schemeClr val="bg2"/>
                </a:solidFill>
              </a:rPr>
              <a:t>(2 </a:t>
            </a:r>
            <a:r>
              <a:rPr lang="en-US" sz="2000" dirty="0" err="1" smtClean="0">
                <a:solidFill>
                  <a:schemeClr val="bg2"/>
                </a:solidFill>
              </a:rPr>
              <a:t>Corintios</a:t>
            </a:r>
            <a:r>
              <a:rPr lang="en-US" sz="2000" dirty="0" smtClean="0">
                <a:solidFill>
                  <a:schemeClr val="bg2"/>
                </a:solidFill>
              </a:rPr>
              <a:t> 2:14, NTV)</a:t>
            </a:r>
            <a:endParaRPr kumimoji="0" lang="en-US" sz="20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301312488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72" y="495745"/>
            <a:ext cx="9144000" cy="3191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defTabSz="642937"/>
            <a:r>
              <a:rPr lang="en-US" sz="2800" b="1" dirty="0">
                <a:solidFill>
                  <a:srgbClr val="DCDEE0"/>
                </a:solidFill>
              </a:rPr>
              <a:t>TRES ESPECTÁCULOS QUE EXHIBEN A JESÚS</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EL CUERPO REUNIDO DEL SEÑOR.</a:t>
            </a:r>
          </a:p>
          <a:p>
            <a:pPr marL="514350" marR="0" indent="-514350" algn="l" defTabSz="642937" rtl="0" fontAlgn="auto" latinLnBrk="0" hangingPunct="0">
              <a:lnSpc>
                <a:spcPct val="100000"/>
              </a:lnSpc>
              <a:spcBef>
                <a:spcPts val="0"/>
              </a:spcBef>
              <a:spcAft>
                <a:spcPts val="0"/>
              </a:spcAft>
              <a:buClrTx/>
              <a:buSzTx/>
              <a:buFontTx/>
              <a:buAutoNum type="arabicPeriod"/>
              <a:tabLst/>
            </a:pPr>
            <a:endParaRPr lang="en-US" sz="2600" dirty="0" smtClean="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baseline="0" dirty="0" smtClean="0">
                <a:solidFill>
                  <a:schemeClr val="bg2"/>
                </a:solidFill>
              </a:rPr>
              <a:t>LA IGLESIA SUFRIENTE.</a:t>
            </a:r>
          </a:p>
          <a:p>
            <a:pPr marL="514350" marR="0" indent="-514350" algn="l" defTabSz="642937" rtl="0" fontAlgn="auto" latinLnBrk="0" hangingPunct="0">
              <a:lnSpc>
                <a:spcPct val="100000"/>
              </a:lnSpc>
              <a:spcBef>
                <a:spcPts val="0"/>
              </a:spcBef>
              <a:spcAft>
                <a:spcPts val="0"/>
              </a:spcAft>
              <a:buClrTx/>
              <a:buSzTx/>
              <a:buFontTx/>
              <a:buAutoNum type="arabicPeriod"/>
              <a:tabLst/>
            </a:pPr>
            <a:endParaRPr lang="en-US" sz="2600" dirty="0">
              <a:solidFill>
                <a:schemeClr val="bg2"/>
              </a:solidFill>
            </a:endParaRPr>
          </a:p>
          <a:p>
            <a:pPr marL="514350" marR="0" indent="-514350" algn="l" defTabSz="642937" rtl="0" fontAlgn="auto" latinLnBrk="0" hangingPunct="0">
              <a:lnSpc>
                <a:spcPct val="100000"/>
              </a:lnSpc>
              <a:spcBef>
                <a:spcPts val="0"/>
              </a:spcBef>
              <a:spcAft>
                <a:spcPts val="0"/>
              </a:spcAft>
              <a:buClrTx/>
              <a:buSzTx/>
              <a:buFontTx/>
              <a:buAutoNum type="arabicPeriod"/>
              <a:tabLst/>
            </a:pPr>
            <a:r>
              <a:rPr lang="en-US" sz="2600" dirty="0" smtClean="0">
                <a:solidFill>
                  <a:schemeClr val="bg2"/>
                </a:solidFill>
              </a:rPr>
              <a:t>LA </a:t>
            </a:r>
            <a:r>
              <a:rPr lang="en-US" sz="2600" dirty="0" smtClean="0">
                <a:solidFill>
                  <a:schemeClr val="bg2"/>
                </a:solidFill>
              </a:rPr>
              <a:t>MESA - </a:t>
            </a:r>
            <a:r>
              <a:rPr lang="en-US" sz="2600" i="1" dirty="0" smtClean="0">
                <a:solidFill>
                  <a:schemeClr val="bg2"/>
                </a:solidFill>
              </a:rPr>
              <a:t>CUERPO </a:t>
            </a:r>
            <a:r>
              <a:rPr lang="en-US" sz="2600" i="1" dirty="0" smtClean="0">
                <a:solidFill>
                  <a:schemeClr val="bg2"/>
                </a:solidFill>
              </a:rPr>
              <a:t>Y </a:t>
            </a:r>
            <a:r>
              <a:rPr lang="en-US" sz="2600" i="1" dirty="0" smtClean="0">
                <a:solidFill>
                  <a:schemeClr val="bg2"/>
                </a:solidFill>
              </a:rPr>
              <a:t>SANGRE </a:t>
            </a:r>
            <a:r>
              <a:rPr lang="en-US" sz="2600" dirty="0" smtClean="0">
                <a:solidFill>
                  <a:schemeClr val="bg2"/>
                </a:solidFill>
              </a:rPr>
              <a:t>- </a:t>
            </a:r>
            <a:r>
              <a:rPr lang="en-US" sz="2600" dirty="0" smtClean="0">
                <a:solidFill>
                  <a:schemeClr val="bg2"/>
                </a:solidFill>
              </a:rPr>
              <a:t>DEL SEÑOR.</a:t>
            </a:r>
            <a:endParaRPr lang="en-US" sz="2600" baseline="0" dirty="0">
              <a:solidFill>
                <a:schemeClr val="bg2"/>
              </a:solidFill>
            </a:endParaRPr>
          </a:p>
        </p:txBody>
      </p:sp>
    </p:spTree>
    <p:extLst>
      <p:ext uri="{BB962C8B-B14F-4D97-AF65-F5344CB8AC3E}">
        <p14:creationId xmlns:p14="http://schemas.microsoft.com/office/powerpoint/2010/main" val="8951089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72" y="418801"/>
            <a:ext cx="9144000" cy="3345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ctr" defTabSz="642937"/>
            <a:r>
              <a:rPr lang="en-US" sz="2800" b="1" dirty="0">
                <a:solidFill>
                  <a:srgbClr val="DCDEE0"/>
                </a:solidFill>
              </a:rPr>
              <a:t>TRES ESPECTÁCULOS QUE EXHIBEN A JESÚS</a:t>
            </a:r>
          </a:p>
          <a:p>
            <a:pPr algn="ctr" defTabSz="642937"/>
            <a:endParaRPr lang="en-US" sz="4000" dirty="0">
              <a:solidFill>
                <a:schemeClr val="bg2"/>
              </a:solidFill>
            </a:endParaRPr>
          </a:p>
          <a:p>
            <a:pPr marL="514350" indent="-514350" defTabSz="642937">
              <a:buFontTx/>
              <a:buAutoNum type="arabicPeriod"/>
            </a:pPr>
            <a:r>
              <a:rPr lang="en-US" sz="2800" dirty="0">
                <a:solidFill>
                  <a:schemeClr val="bg2"/>
                </a:solidFill>
              </a:rPr>
              <a:t>EL CUERPO REUNIDO DEL SEÑOR.</a:t>
            </a:r>
          </a:p>
          <a:p>
            <a:pPr marL="514350" indent="-514350" defTabSz="642937">
              <a:buFontTx/>
              <a:buAutoNum type="arabicPeriod"/>
            </a:pPr>
            <a:endParaRPr lang="en-US" sz="2800" dirty="0">
              <a:solidFill>
                <a:schemeClr val="bg2"/>
              </a:solidFill>
            </a:endParaRPr>
          </a:p>
          <a:p>
            <a:pPr marL="514350" indent="-514350" defTabSz="642937">
              <a:buFontTx/>
              <a:buAutoNum type="arabicPeriod"/>
            </a:pPr>
            <a:r>
              <a:rPr lang="en-US" sz="2800" dirty="0">
                <a:solidFill>
                  <a:schemeClr val="bg2"/>
                </a:solidFill>
              </a:rPr>
              <a:t>LA IGLESIA SUFRIENTE.</a:t>
            </a:r>
          </a:p>
          <a:p>
            <a:pPr marL="514350" indent="-514350" defTabSz="642937">
              <a:buFontTx/>
              <a:buAutoNum type="arabicPeriod"/>
            </a:pPr>
            <a:endParaRPr lang="en-US" sz="2800" dirty="0">
              <a:solidFill>
                <a:schemeClr val="bg2"/>
              </a:solidFill>
            </a:endParaRPr>
          </a:p>
          <a:p>
            <a:pPr marL="514350" indent="-514350" defTabSz="642937">
              <a:buFontTx/>
              <a:buAutoNum type="arabicPeriod"/>
            </a:pPr>
            <a:r>
              <a:rPr lang="en-US" sz="2800" dirty="0">
                <a:solidFill>
                  <a:schemeClr val="bg2"/>
                </a:solidFill>
              </a:rPr>
              <a:t>LA MESA - </a:t>
            </a:r>
            <a:r>
              <a:rPr lang="en-US" sz="2800" i="1" dirty="0">
                <a:solidFill>
                  <a:schemeClr val="bg2"/>
                </a:solidFill>
              </a:rPr>
              <a:t>CUERPO Y SANGRE </a:t>
            </a:r>
            <a:r>
              <a:rPr lang="en-US" sz="2800" dirty="0">
                <a:solidFill>
                  <a:schemeClr val="bg2"/>
                </a:solidFill>
              </a:rPr>
              <a:t>- DEL SEÑOR.</a:t>
            </a:r>
            <a:endParaRPr lang="en-US" sz="2800" dirty="0">
              <a:solidFill>
                <a:schemeClr val="bg2"/>
              </a:solidFill>
            </a:endParaRPr>
          </a:p>
        </p:txBody>
      </p:sp>
      <p:sp>
        <p:nvSpPr>
          <p:cNvPr id="3" name="TextBox 2"/>
          <p:cNvSpPr txBox="1"/>
          <p:nvPr/>
        </p:nvSpPr>
        <p:spPr>
          <a:xfrm>
            <a:off x="2019631" y="3648098"/>
            <a:ext cx="6861976" cy="1990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642937"/>
            <a:r>
              <a:rPr lang="es-ES" sz="2000" dirty="0">
                <a:solidFill>
                  <a:schemeClr val="bg2"/>
                </a:solidFill>
              </a:rPr>
              <a:t>“Yo soy el pan de vida. El que viene a mí nunca volverá a tener hambre; el que cree en mí no tendrá sed jamás</a:t>
            </a:r>
            <a:r>
              <a:rPr lang="es-ES" sz="2000" dirty="0" smtClean="0">
                <a:solidFill>
                  <a:schemeClr val="bg2"/>
                </a:solidFill>
              </a:rPr>
              <a:t>… pero </a:t>
            </a:r>
            <a:r>
              <a:rPr lang="es-ES" sz="2000" dirty="0">
                <a:solidFill>
                  <a:schemeClr val="bg2"/>
                </a:solidFill>
              </a:rPr>
              <a:t>todo el que coma mi carne y beba mi sangre tendrá vida </a:t>
            </a:r>
            <a:r>
              <a:rPr lang="es-ES" sz="2000" dirty="0" smtClean="0">
                <a:solidFill>
                  <a:schemeClr val="bg2"/>
                </a:solidFill>
              </a:rPr>
              <a:t>eterna… Pues </a:t>
            </a:r>
            <a:r>
              <a:rPr lang="es-ES" sz="2000" dirty="0">
                <a:solidFill>
                  <a:schemeClr val="bg2"/>
                </a:solidFill>
              </a:rPr>
              <a:t>mi carne es verdadera comida y mi sangre es </a:t>
            </a:r>
            <a:r>
              <a:rPr lang="es-ES" sz="2000">
                <a:solidFill>
                  <a:schemeClr val="bg2"/>
                </a:solidFill>
              </a:rPr>
              <a:t>verdadera </a:t>
            </a:r>
            <a:r>
              <a:rPr lang="es-ES" sz="2000" smtClean="0">
                <a:solidFill>
                  <a:schemeClr val="bg2"/>
                </a:solidFill>
              </a:rPr>
              <a:t>bebida”.</a:t>
            </a:r>
            <a:endParaRPr kumimoji="0" lang="es-ES" sz="20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2000" dirty="0" smtClean="0">
                <a:solidFill>
                  <a:schemeClr val="bg2"/>
                </a:solidFill>
              </a:rPr>
              <a:t>(Juan 6:35, 54-55)</a:t>
            </a:r>
            <a:endParaRPr kumimoji="0" lang="en-US" sz="20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21881080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4013" y="1662597"/>
            <a:ext cx="6861976" cy="2606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642937"/>
            <a:r>
              <a:rPr lang="es-ES" sz="3200" dirty="0">
                <a:solidFill>
                  <a:schemeClr val="bg2"/>
                </a:solidFill>
              </a:rPr>
              <a:t>“despojémonos también de todo peso y del pecado que tan fácilmente nos </a:t>
            </a:r>
            <a:r>
              <a:rPr lang="es-ES" sz="3200" dirty="0" smtClean="0">
                <a:solidFill>
                  <a:schemeClr val="bg2"/>
                </a:solidFill>
              </a:rPr>
              <a:t>envuelve…</a:t>
            </a:r>
            <a:r>
              <a:rPr lang="es-ES" sz="3200" i="1" dirty="0" smtClean="0">
                <a:solidFill>
                  <a:schemeClr val="bg2"/>
                </a:solidFill>
              </a:rPr>
              <a:t>puestos </a:t>
            </a:r>
            <a:r>
              <a:rPr lang="es-ES" sz="3200" i="1" dirty="0">
                <a:solidFill>
                  <a:schemeClr val="bg2"/>
                </a:solidFill>
              </a:rPr>
              <a:t>los ojos en Jesús</a:t>
            </a:r>
            <a:r>
              <a:rPr lang="es-ES" sz="3200" dirty="0">
                <a:solidFill>
                  <a:schemeClr val="bg2"/>
                </a:solidFill>
              </a:rPr>
              <a:t>”</a:t>
            </a:r>
            <a:endParaRPr kumimoji="0" lang="es-ES" sz="32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3200" dirty="0" smtClean="0">
                <a:solidFill>
                  <a:schemeClr val="bg2"/>
                </a:solidFill>
              </a:rPr>
              <a:t>(Hebreos 12:1-2)</a:t>
            </a:r>
            <a:endParaRPr kumimoji="0" lang="en-US" sz="3200" b="0" i="0" u="none" strike="noStrike" cap="none" spc="0" normalizeH="0" baseline="0" dirty="0">
              <a:ln>
                <a:noFill/>
              </a:ln>
              <a:solidFill>
                <a:schemeClr val="bg2"/>
              </a:solidFill>
              <a:effectLst/>
              <a:uFillTx/>
              <a:sym typeface="Helvetica"/>
            </a:endParaRPr>
          </a:p>
        </p:txBody>
      </p:sp>
      <p:sp>
        <p:nvSpPr>
          <p:cNvPr id="5" name="TextBox 4"/>
          <p:cNvSpPr txBox="1"/>
          <p:nvPr/>
        </p:nvSpPr>
        <p:spPr>
          <a:xfrm>
            <a:off x="6090699" y="4401180"/>
            <a:ext cx="3053301" cy="1313820"/>
          </a:xfrm>
          <a:prstGeom prst="rect">
            <a:avLst/>
          </a:prstGeom>
          <a:solidFill>
            <a:schemeClr val="tx1">
              <a:lumMod val="85000"/>
              <a:lumOff val="1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2400" dirty="0" smtClean="0">
                <a:solidFill>
                  <a:schemeClr val="bg2"/>
                </a:solidFill>
              </a:rPr>
              <a:t>VIENDO LA CRUZ</a:t>
            </a:r>
            <a:endParaRPr lang="en-US" sz="2400" dirty="0" smtClean="0">
              <a:solidFill>
                <a:schemeClr val="bg2"/>
              </a:solidFill>
            </a:endParaRPr>
          </a:p>
          <a:p>
            <a:pPr marL="0" marR="0" indent="0" algn="ctr" defTabSz="6429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2"/>
                </a:solidFill>
                <a:effectLst/>
                <a:uFillTx/>
                <a:sym typeface="Helvetica"/>
              </a:rPr>
              <a:t>COMO EL</a:t>
            </a:r>
            <a:r>
              <a:rPr kumimoji="0" lang="en-US" sz="2400" b="0" i="0" u="none" strike="noStrike" cap="none" spc="0" normalizeH="0" dirty="0" smtClean="0">
                <a:ln>
                  <a:noFill/>
                </a:ln>
                <a:solidFill>
                  <a:schemeClr val="bg2"/>
                </a:solidFill>
                <a:effectLst/>
                <a:uFillTx/>
                <a:sym typeface="Helvetica"/>
              </a:rPr>
              <a:t> </a:t>
            </a:r>
            <a:r>
              <a:rPr kumimoji="0" lang="en-US" sz="2400" b="0" i="0" u="none" strike="noStrike" cap="none" spc="0" normalizeH="0" dirty="0" smtClean="0">
                <a:ln>
                  <a:noFill/>
                </a:ln>
                <a:solidFill>
                  <a:schemeClr val="bg2"/>
                </a:solidFill>
                <a:effectLst/>
                <a:uFillTx/>
                <a:sym typeface="Helvetica"/>
              </a:rPr>
              <a:t>MAYOR</a:t>
            </a:r>
          </a:p>
          <a:p>
            <a:pPr marL="0" marR="0" indent="0" algn="ctr" defTabSz="642937" rtl="0" fontAlgn="auto" latinLnBrk="0" hangingPunct="0">
              <a:lnSpc>
                <a:spcPct val="100000"/>
              </a:lnSpc>
              <a:spcBef>
                <a:spcPts val="0"/>
              </a:spcBef>
              <a:spcAft>
                <a:spcPts val="0"/>
              </a:spcAft>
              <a:buClrTx/>
              <a:buSzTx/>
              <a:buFontTx/>
              <a:buNone/>
              <a:tabLst/>
            </a:pPr>
            <a:r>
              <a:rPr lang="en-US" sz="2800" b="1" baseline="0" dirty="0" smtClean="0">
                <a:solidFill>
                  <a:schemeClr val="bg2"/>
                </a:solidFill>
              </a:rPr>
              <a:t>ESPECTÁCULO</a:t>
            </a:r>
            <a:endParaRPr kumimoji="0" lang="en-US" sz="2800" b="1"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25225165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923932"/>
            <a:ext cx="7855889" cy="4083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642937"/>
            <a:r>
              <a:rPr lang="es-ES" sz="3200" dirty="0">
                <a:solidFill>
                  <a:schemeClr val="bg2"/>
                </a:solidFill>
              </a:rPr>
              <a:t>“Al ver el centurión lo que había sucedido, glorificaba a Dios, diciendo: «Ciertamente, este hombre era inocente». </a:t>
            </a:r>
            <a:r>
              <a:rPr lang="es-ES" sz="3200" dirty="0" smtClean="0">
                <a:solidFill>
                  <a:schemeClr val="bg2"/>
                </a:solidFill>
              </a:rPr>
              <a:t>Todas </a:t>
            </a:r>
            <a:r>
              <a:rPr lang="es-ES" sz="3200" dirty="0">
                <a:solidFill>
                  <a:schemeClr val="bg2"/>
                </a:solidFill>
              </a:rPr>
              <a:t>las multitudes que se habían reunido para presenciar este </a:t>
            </a:r>
            <a:r>
              <a:rPr lang="es-ES" sz="3200" i="1" dirty="0">
                <a:solidFill>
                  <a:schemeClr val="bg2"/>
                </a:solidFill>
              </a:rPr>
              <a:t>espectáculo</a:t>
            </a:r>
            <a:r>
              <a:rPr lang="es-ES" sz="3200" dirty="0">
                <a:solidFill>
                  <a:schemeClr val="bg2"/>
                </a:solidFill>
              </a:rPr>
              <a:t>, al observar lo que había acontecido, se volvieron golpeándose el </a:t>
            </a:r>
            <a:r>
              <a:rPr lang="es-ES" sz="3200" dirty="0" smtClean="0">
                <a:solidFill>
                  <a:schemeClr val="bg2"/>
                </a:solidFill>
              </a:rPr>
              <a:t>pecho”.</a:t>
            </a:r>
            <a:endParaRPr kumimoji="0" lang="es-ES" sz="32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3200" dirty="0" smtClean="0">
                <a:solidFill>
                  <a:schemeClr val="bg2"/>
                </a:solidFill>
              </a:rPr>
              <a:t>(Lucas 23:47-48)</a:t>
            </a:r>
            <a:endParaRPr kumimoji="0" lang="en-US" sz="3200" b="0" i="0" u="none" strike="noStrike" cap="none" spc="0" normalizeH="0" baseline="0" dirty="0">
              <a:ln>
                <a:noFill/>
              </a:ln>
              <a:solidFill>
                <a:schemeClr val="bg2"/>
              </a:solidFill>
              <a:effectLst/>
              <a:uFillTx/>
              <a:sym typeface="Helvetica"/>
            </a:endParaRPr>
          </a:p>
        </p:txBody>
      </p:sp>
      <p:sp>
        <p:nvSpPr>
          <p:cNvPr id="5" name="TextBox 4"/>
          <p:cNvSpPr txBox="1"/>
          <p:nvPr/>
        </p:nvSpPr>
        <p:spPr>
          <a:xfrm>
            <a:off x="6090699" y="4401180"/>
            <a:ext cx="3053301" cy="1313820"/>
          </a:xfrm>
          <a:prstGeom prst="rect">
            <a:avLst/>
          </a:prstGeom>
          <a:solidFill>
            <a:schemeClr val="tx1">
              <a:lumMod val="85000"/>
              <a:lumOff val="1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2400" dirty="0" smtClean="0">
                <a:solidFill>
                  <a:schemeClr val="bg2"/>
                </a:solidFill>
              </a:rPr>
              <a:t>VIENDO LA CRUZ</a:t>
            </a:r>
            <a:endParaRPr lang="en-US" sz="2400" dirty="0" smtClean="0">
              <a:solidFill>
                <a:schemeClr val="bg2"/>
              </a:solidFill>
            </a:endParaRPr>
          </a:p>
          <a:p>
            <a:pPr marL="0" marR="0" indent="0" algn="ctr" defTabSz="6429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2"/>
                </a:solidFill>
                <a:effectLst/>
                <a:uFillTx/>
                <a:sym typeface="Helvetica"/>
              </a:rPr>
              <a:t>COMO EL</a:t>
            </a:r>
            <a:r>
              <a:rPr kumimoji="0" lang="en-US" sz="2400" b="0" i="0" u="none" strike="noStrike" cap="none" spc="0" normalizeH="0" dirty="0" smtClean="0">
                <a:ln>
                  <a:noFill/>
                </a:ln>
                <a:solidFill>
                  <a:schemeClr val="bg2"/>
                </a:solidFill>
                <a:effectLst/>
                <a:uFillTx/>
                <a:sym typeface="Helvetica"/>
              </a:rPr>
              <a:t> </a:t>
            </a:r>
            <a:r>
              <a:rPr kumimoji="0" lang="en-US" sz="2400" b="0" i="0" u="none" strike="noStrike" cap="none" spc="0" normalizeH="0" dirty="0" smtClean="0">
                <a:ln>
                  <a:noFill/>
                </a:ln>
                <a:solidFill>
                  <a:schemeClr val="bg2"/>
                </a:solidFill>
                <a:effectLst/>
                <a:uFillTx/>
                <a:sym typeface="Helvetica"/>
              </a:rPr>
              <a:t>MAYOR</a:t>
            </a:r>
          </a:p>
          <a:p>
            <a:pPr marL="0" marR="0" indent="0" algn="ctr" defTabSz="642937" rtl="0" fontAlgn="auto" latinLnBrk="0" hangingPunct="0">
              <a:lnSpc>
                <a:spcPct val="100000"/>
              </a:lnSpc>
              <a:spcBef>
                <a:spcPts val="0"/>
              </a:spcBef>
              <a:spcAft>
                <a:spcPts val="0"/>
              </a:spcAft>
              <a:buClrTx/>
              <a:buSzTx/>
              <a:buFontTx/>
              <a:buNone/>
              <a:tabLst/>
            </a:pPr>
            <a:r>
              <a:rPr lang="en-US" sz="2800" b="1" baseline="0" dirty="0" smtClean="0">
                <a:solidFill>
                  <a:schemeClr val="bg2"/>
                </a:solidFill>
              </a:rPr>
              <a:t>ESPECTÁCULO</a:t>
            </a:r>
            <a:endParaRPr kumimoji="0" lang="en-US" sz="2800" b="1"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2986148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4013" y="1662597"/>
            <a:ext cx="6861976" cy="2606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642937"/>
            <a:r>
              <a:rPr lang="es-ES" sz="3200" dirty="0">
                <a:solidFill>
                  <a:schemeClr val="bg2"/>
                </a:solidFill>
              </a:rPr>
              <a:t>“También despojó a los principados y las autoridades, y los exhibió como </a:t>
            </a:r>
            <a:r>
              <a:rPr lang="es-ES" sz="3200" i="1" dirty="0">
                <a:solidFill>
                  <a:schemeClr val="bg2"/>
                </a:solidFill>
              </a:rPr>
              <a:t>espectáculo</a:t>
            </a:r>
            <a:r>
              <a:rPr lang="es-ES" sz="3200" dirty="0">
                <a:solidFill>
                  <a:schemeClr val="bg2"/>
                </a:solidFill>
              </a:rPr>
              <a:t> público habiendo triunfado sobre ellos en la </a:t>
            </a:r>
            <a:r>
              <a:rPr lang="es-ES" sz="3200" i="1" dirty="0" smtClean="0">
                <a:solidFill>
                  <a:schemeClr val="bg2"/>
                </a:solidFill>
              </a:rPr>
              <a:t>cruz</a:t>
            </a:r>
            <a:r>
              <a:rPr lang="es-ES" sz="3200" dirty="0" smtClean="0">
                <a:solidFill>
                  <a:schemeClr val="bg2"/>
                </a:solidFill>
              </a:rPr>
              <a:t>”.</a:t>
            </a:r>
            <a:endParaRPr kumimoji="0" lang="es-ES" sz="3200" b="0" i="0" u="none" strike="noStrike" cap="none" spc="0" normalizeH="0" baseline="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r>
              <a:rPr lang="en-US" sz="3200" dirty="0" smtClean="0">
                <a:solidFill>
                  <a:schemeClr val="bg2"/>
                </a:solidFill>
              </a:rPr>
              <a:t>(</a:t>
            </a:r>
            <a:r>
              <a:rPr lang="en-US" sz="3200" dirty="0" err="1" smtClean="0">
                <a:solidFill>
                  <a:schemeClr val="bg2"/>
                </a:solidFill>
              </a:rPr>
              <a:t>Colosenses</a:t>
            </a:r>
            <a:r>
              <a:rPr lang="en-US" sz="3200" dirty="0" smtClean="0">
                <a:solidFill>
                  <a:schemeClr val="bg2"/>
                </a:solidFill>
              </a:rPr>
              <a:t> 2:15, RVA-2015)</a:t>
            </a:r>
            <a:endParaRPr kumimoji="0" lang="en-US" sz="3200" b="0" i="0" u="none" strike="noStrike" cap="none" spc="0" normalizeH="0" baseline="0" dirty="0">
              <a:ln>
                <a:noFill/>
              </a:ln>
              <a:solidFill>
                <a:schemeClr val="bg2"/>
              </a:solidFill>
              <a:effectLst/>
              <a:uFillTx/>
              <a:sym typeface="Helvetica"/>
            </a:endParaRPr>
          </a:p>
        </p:txBody>
      </p:sp>
      <p:sp>
        <p:nvSpPr>
          <p:cNvPr id="5" name="TextBox 4"/>
          <p:cNvSpPr txBox="1"/>
          <p:nvPr/>
        </p:nvSpPr>
        <p:spPr>
          <a:xfrm>
            <a:off x="6090699" y="4401180"/>
            <a:ext cx="3053301" cy="1313820"/>
          </a:xfrm>
          <a:prstGeom prst="rect">
            <a:avLst/>
          </a:prstGeom>
          <a:solidFill>
            <a:schemeClr val="tx1">
              <a:lumMod val="85000"/>
              <a:lumOff val="1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2400" dirty="0" smtClean="0">
                <a:solidFill>
                  <a:schemeClr val="bg2"/>
                </a:solidFill>
              </a:rPr>
              <a:t>VIENDO LA CRUZ</a:t>
            </a:r>
            <a:endParaRPr lang="en-US" sz="2400" dirty="0" smtClean="0">
              <a:solidFill>
                <a:schemeClr val="bg2"/>
              </a:solidFill>
            </a:endParaRPr>
          </a:p>
          <a:p>
            <a:pPr marL="0" marR="0" indent="0" algn="ctr" defTabSz="6429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2"/>
                </a:solidFill>
                <a:effectLst/>
                <a:uFillTx/>
                <a:sym typeface="Helvetica"/>
              </a:rPr>
              <a:t>COMO EL</a:t>
            </a:r>
            <a:r>
              <a:rPr kumimoji="0" lang="en-US" sz="2400" b="0" i="0" u="none" strike="noStrike" cap="none" spc="0" normalizeH="0" dirty="0" smtClean="0">
                <a:ln>
                  <a:noFill/>
                </a:ln>
                <a:solidFill>
                  <a:schemeClr val="bg2"/>
                </a:solidFill>
                <a:effectLst/>
                <a:uFillTx/>
                <a:sym typeface="Helvetica"/>
              </a:rPr>
              <a:t> </a:t>
            </a:r>
            <a:r>
              <a:rPr kumimoji="0" lang="en-US" sz="2400" b="0" i="0" u="none" strike="noStrike" cap="none" spc="0" normalizeH="0" dirty="0" smtClean="0">
                <a:ln>
                  <a:noFill/>
                </a:ln>
                <a:solidFill>
                  <a:schemeClr val="bg2"/>
                </a:solidFill>
                <a:effectLst/>
                <a:uFillTx/>
                <a:sym typeface="Helvetica"/>
              </a:rPr>
              <a:t>MAYOR</a:t>
            </a:r>
          </a:p>
          <a:p>
            <a:pPr marL="0" marR="0" indent="0" algn="ctr" defTabSz="642937" rtl="0" fontAlgn="auto" latinLnBrk="0" hangingPunct="0">
              <a:lnSpc>
                <a:spcPct val="100000"/>
              </a:lnSpc>
              <a:spcBef>
                <a:spcPts val="0"/>
              </a:spcBef>
              <a:spcAft>
                <a:spcPts val="0"/>
              </a:spcAft>
              <a:buClrTx/>
              <a:buSzTx/>
              <a:buFontTx/>
              <a:buNone/>
              <a:tabLst/>
            </a:pPr>
            <a:r>
              <a:rPr lang="en-US" sz="2800" b="1" baseline="0" dirty="0" smtClean="0">
                <a:solidFill>
                  <a:schemeClr val="bg2"/>
                </a:solidFill>
              </a:rPr>
              <a:t>ESPECTÁCULO</a:t>
            </a:r>
            <a:endParaRPr kumimoji="0" lang="en-US" sz="2800" b="1"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8591973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614" y="523825"/>
            <a:ext cx="8499944" cy="4884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642937"/>
            <a:r>
              <a:rPr lang="es-ES" sz="2800" dirty="0">
                <a:solidFill>
                  <a:schemeClr val="bg2"/>
                </a:solidFill>
              </a:rPr>
              <a:t>“Porque en verdad los judíos piden señales y los griegos buscan sabiduría; </a:t>
            </a:r>
            <a:r>
              <a:rPr lang="es-ES" sz="2800" i="1" dirty="0" smtClean="0">
                <a:solidFill>
                  <a:schemeClr val="bg2"/>
                </a:solidFill>
              </a:rPr>
              <a:t>(y los estadounidenses desean entretenimiento espectacular) </a:t>
            </a:r>
            <a:r>
              <a:rPr lang="es-ES" sz="2800" dirty="0" smtClean="0">
                <a:solidFill>
                  <a:schemeClr val="bg2"/>
                </a:solidFill>
              </a:rPr>
              <a:t>pero </a:t>
            </a:r>
            <a:r>
              <a:rPr lang="es-ES" sz="2800" dirty="0">
                <a:solidFill>
                  <a:schemeClr val="bg2"/>
                </a:solidFill>
              </a:rPr>
              <a:t>nosotros predicamos a Cristo crucificado</a:t>
            </a:r>
            <a:r>
              <a:rPr lang="es-ES" sz="2800" dirty="0" smtClean="0">
                <a:solidFill>
                  <a:schemeClr val="bg2"/>
                </a:solidFill>
              </a:rPr>
              <a:t>, </a:t>
            </a:r>
            <a:r>
              <a:rPr lang="es-ES" sz="2800" dirty="0">
                <a:solidFill>
                  <a:schemeClr val="bg2"/>
                </a:solidFill>
              </a:rPr>
              <a:t>piedra de tropiezo para los judíos, y necedad para los </a:t>
            </a:r>
            <a:r>
              <a:rPr lang="es-ES" sz="2800" dirty="0" smtClean="0">
                <a:solidFill>
                  <a:schemeClr val="bg2"/>
                </a:solidFill>
              </a:rPr>
              <a:t>gentiles </a:t>
            </a:r>
            <a:r>
              <a:rPr lang="es-ES" sz="2800" i="1" dirty="0" smtClean="0">
                <a:solidFill>
                  <a:schemeClr val="bg2"/>
                </a:solidFill>
              </a:rPr>
              <a:t>(y algo aburrido para los estadounidenses). </a:t>
            </a:r>
            <a:r>
              <a:rPr lang="es-ES" sz="2800" dirty="0" smtClean="0">
                <a:solidFill>
                  <a:schemeClr val="bg2"/>
                </a:solidFill>
              </a:rPr>
              <a:t>Sin </a:t>
            </a:r>
            <a:r>
              <a:rPr lang="es-ES" sz="2800" dirty="0">
                <a:solidFill>
                  <a:schemeClr val="bg2"/>
                </a:solidFill>
              </a:rPr>
              <a:t>embargo, para los llamados, tanto judíos como griegos, Cristo es poder de Dios y sabiduría de </a:t>
            </a:r>
            <a:r>
              <a:rPr lang="es-ES" sz="2800" dirty="0" smtClean="0">
                <a:solidFill>
                  <a:schemeClr val="bg2"/>
                </a:solidFill>
              </a:rPr>
              <a:t>Dios</a:t>
            </a:r>
            <a:r>
              <a:rPr lang="es-ES" sz="2800" dirty="0">
                <a:solidFill>
                  <a:schemeClr val="bg2"/>
                </a:solidFill>
              </a:rPr>
              <a:t> </a:t>
            </a:r>
            <a:r>
              <a:rPr lang="es-ES" sz="2800" i="1" dirty="0" smtClean="0">
                <a:solidFill>
                  <a:schemeClr val="bg2"/>
                </a:solidFill>
              </a:rPr>
              <a:t>(y el espectáculo de Dios)</a:t>
            </a:r>
            <a:r>
              <a:rPr lang="es-ES" sz="2800" dirty="0" smtClean="0">
                <a:solidFill>
                  <a:schemeClr val="bg2"/>
                </a:solidFill>
              </a:rPr>
              <a:t>”.</a:t>
            </a:r>
          </a:p>
          <a:p>
            <a:pPr defTabSz="642937"/>
            <a:endParaRPr kumimoji="0" lang="es-ES" sz="2800" b="0" i="0" u="none" strike="noStrike" cap="none" spc="0" normalizeH="0" baseline="0" dirty="0" smtClean="0">
              <a:ln>
                <a:noFill/>
              </a:ln>
              <a:solidFill>
                <a:schemeClr val="bg2"/>
              </a:solidFill>
              <a:effectLst/>
              <a:uFillTx/>
              <a:sym typeface="Helvetica"/>
            </a:endParaRPr>
          </a:p>
          <a:p>
            <a:pPr marL="0" marR="0" indent="0" defTabSz="642937" rtl="0" fontAlgn="auto" latinLnBrk="0" hangingPunct="0">
              <a:lnSpc>
                <a:spcPct val="100000"/>
              </a:lnSpc>
              <a:spcBef>
                <a:spcPts val="0"/>
              </a:spcBef>
              <a:spcAft>
                <a:spcPts val="0"/>
              </a:spcAft>
              <a:buClrTx/>
              <a:buSzTx/>
              <a:buFontTx/>
              <a:buNone/>
              <a:tabLst/>
            </a:pPr>
            <a:r>
              <a:rPr lang="en-US" sz="2800" dirty="0" smtClean="0">
                <a:solidFill>
                  <a:schemeClr val="bg2"/>
                </a:solidFill>
              </a:rPr>
              <a:t>(</a:t>
            </a:r>
            <a:r>
              <a:rPr lang="en-US" sz="2800" dirty="0" smtClean="0">
                <a:solidFill>
                  <a:schemeClr val="bg2"/>
                </a:solidFill>
              </a:rPr>
              <a:t>1 </a:t>
            </a:r>
            <a:r>
              <a:rPr lang="en-US" sz="2800" dirty="0" err="1" smtClean="0">
                <a:solidFill>
                  <a:schemeClr val="bg2"/>
                </a:solidFill>
              </a:rPr>
              <a:t>Corintios</a:t>
            </a:r>
            <a:r>
              <a:rPr lang="en-US" sz="2800" dirty="0" smtClean="0">
                <a:solidFill>
                  <a:schemeClr val="bg2"/>
                </a:solidFill>
              </a:rPr>
              <a:t> 1:22-24</a:t>
            </a:r>
            <a:r>
              <a:rPr lang="en-US" sz="2800" dirty="0" smtClean="0">
                <a:solidFill>
                  <a:schemeClr val="bg2"/>
                </a:solidFill>
              </a:rPr>
              <a:t>)</a:t>
            </a:r>
            <a:endParaRPr kumimoji="0" lang="en-US" sz="2800" b="0" i="0" u="none" strike="noStrike" cap="none" spc="0" normalizeH="0" baseline="0" dirty="0">
              <a:ln>
                <a:noFill/>
              </a:ln>
              <a:solidFill>
                <a:schemeClr val="bg2"/>
              </a:solidFill>
              <a:effectLst/>
              <a:uFillTx/>
              <a:sym typeface="Helvetica"/>
            </a:endParaRPr>
          </a:p>
        </p:txBody>
      </p:sp>
      <p:sp>
        <p:nvSpPr>
          <p:cNvPr id="5" name="TextBox 4"/>
          <p:cNvSpPr txBox="1"/>
          <p:nvPr/>
        </p:nvSpPr>
        <p:spPr>
          <a:xfrm>
            <a:off x="6090699" y="4401180"/>
            <a:ext cx="3053301" cy="1313820"/>
          </a:xfrm>
          <a:prstGeom prst="rect">
            <a:avLst/>
          </a:prstGeom>
          <a:solidFill>
            <a:schemeClr val="tx1">
              <a:lumMod val="85000"/>
              <a:lumOff val="1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2400" dirty="0" smtClean="0">
                <a:solidFill>
                  <a:schemeClr val="bg2"/>
                </a:solidFill>
              </a:rPr>
              <a:t>VIENDO LA CRUZ</a:t>
            </a:r>
            <a:endParaRPr lang="en-US" sz="2400" dirty="0" smtClean="0">
              <a:solidFill>
                <a:schemeClr val="bg2"/>
              </a:solidFill>
            </a:endParaRPr>
          </a:p>
          <a:p>
            <a:pPr marL="0" marR="0" indent="0" algn="ctr" defTabSz="6429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2"/>
                </a:solidFill>
                <a:effectLst/>
                <a:uFillTx/>
                <a:sym typeface="Helvetica"/>
              </a:rPr>
              <a:t>COMO EL</a:t>
            </a:r>
            <a:r>
              <a:rPr kumimoji="0" lang="en-US" sz="2400" b="0" i="0" u="none" strike="noStrike" cap="none" spc="0" normalizeH="0" dirty="0" smtClean="0">
                <a:ln>
                  <a:noFill/>
                </a:ln>
                <a:solidFill>
                  <a:schemeClr val="bg2"/>
                </a:solidFill>
                <a:effectLst/>
                <a:uFillTx/>
                <a:sym typeface="Helvetica"/>
              </a:rPr>
              <a:t> </a:t>
            </a:r>
            <a:r>
              <a:rPr kumimoji="0" lang="en-US" sz="2400" b="0" i="0" u="none" strike="noStrike" cap="none" spc="0" normalizeH="0" dirty="0" smtClean="0">
                <a:ln>
                  <a:noFill/>
                </a:ln>
                <a:solidFill>
                  <a:schemeClr val="bg2"/>
                </a:solidFill>
                <a:effectLst/>
                <a:uFillTx/>
                <a:sym typeface="Helvetica"/>
              </a:rPr>
              <a:t>MAYOR</a:t>
            </a:r>
          </a:p>
          <a:p>
            <a:pPr marL="0" marR="0" indent="0" algn="ctr" defTabSz="642937" rtl="0" fontAlgn="auto" latinLnBrk="0" hangingPunct="0">
              <a:lnSpc>
                <a:spcPct val="100000"/>
              </a:lnSpc>
              <a:spcBef>
                <a:spcPts val="0"/>
              </a:spcBef>
              <a:spcAft>
                <a:spcPts val="0"/>
              </a:spcAft>
              <a:buClrTx/>
              <a:buSzTx/>
              <a:buFontTx/>
              <a:buNone/>
              <a:tabLst/>
            </a:pPr>
            <a:r>
              <a:rPr lang="en-US" sz="2800" b="1" baseline="0" dirty="0" smtClean="0">
                <a:solidFill>
                  <a:schemeClr val="bg2"/>
                </a:solidFill>
              </a:rPr>
              <a:t>ESPECTÁCULO</a:t>
            </a:r>
            <a:endParaRPr kumimoji="0" lang="en-US" sz="2800" b="1"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8333896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4334" y="909564"/>
            <a:ext cx="4985467"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defTabSz="642937" rtl="0"/>
            <a:r>
              <a:rPr lang="en-US" sz="2400" b="1" dirty="0" smtClean="0">
                <a:solidFill>
                  <a:schemeClr val="bg2"/>
                </a:solidFill>
              </a:rPr>
              <a:t>Espectáculo: </a:t>
            </a:r>
            <a:r>
              <a:rPr lang="en-US" sz="2400" dirty="0" smtClean="0">
                <a:solidFill>
                  <a:schemeClr val="bg2"/>
                </a:solidFill>
              </a:rPr>
              <a:t>“Un momento del tiempo… en el que la mirada colectiva se fija en alguna imagen, evento o momento específico. Un espectáculo es algo que capta la atención humana, un instante en el que nuestros ojos y nuestro cerebro se enfocan y fijan en algo que se proyecta hacia nosotros”.</a:t>
            </a:r>
          </a:p>
          <a:p>
            <a:pPr algn="l" defTabSz="642937" rtl="0"/>
            <a:r>
              <a:rPr kumimoji="0" lang="en-US" sz="2400" b="0" i="0" u="none" strike="noStrike" cap="none" spc="0" normalizeH="0" baseline="0" dirty="0" smtClean="0">
                <a:ln>
                  <a:noFill/>
                </a:ln>
                <a:solidFill>
                  <a:schemeClr val="bg2"/>
                </a:solidFill>
                <a:effectLst/>
                <a:uFillTx/>
                <a:sym typeface="Helvetica"/>
              </a:rPr>
              <a:t>(</a:t>
            </a:r>
            <a:r>
              <a:rPr lang="en-US" sz="2400" dirty="0" smtClean="0">
                <a:solidFill>
                  <a:schemeClr val="bg2"/>
                </a:solidFill>
              </a:rPr>
              <a:t>Tony </a:t>
            </a:r>
            <a:r>
              <a:rPr kumimoji="0" lang="en-US" sz="2400" b="0" i="0" u="none" strike="noStrike" cap="none" spc="0" normalizeH="0" baseline="0" dirty="0" err="1" smtClean="0">
                <a:ln>
                  <a:noFill/>
                </a:ln>
                <a:solidFill>
                  <a:schemeClr val="bg2"/>
                </a:solidFill>
                <a:effectLst/>
                <a:uFillTx/>
                <a:sym typeface="Helvetica"/>
              </a:rPr>
              <a:t>Reinke</a:t>
            </a:r>
            <a:r>
              <a:rPr kumimoji="0" lang="en-US" sz="2400" b="0" i="0" u="none" strike="noStrike" cap="none" spc="0" normalizeH="0" baseline="0" dirty="0" smtClean="0">
                <a:ln>
                  <a:noFill/>
                </a:ln>
                <a:solidFill>
                  <a:schemeClr val="bg2"/>
                </a:solidFill>
                <a:effectLst/>
                <a:uFillTx/>
                <a:sym typeface="Helvetica"/>
              </a:rPr>
              <a:t>)</a:t>
            </a:r>
            <a:endParaRPr kumimoji="0" lang="en-US" sz="2400" b="0" i="0" u="none" strike="noStrike" cap="none" spc="0" normalizeH="0" baseline="0" dirty="0">
              <a:ln>
                <a:noFill/>
              </a:ln>
              <a:solidFill>
                <a:schemeClr val="bg2"/>
              </a:solidFill>
              <a:effectLst/>
              <a:uFillTx/>
              <a:sym typeface="Helvetica"/>
            </a:endParaRPr>
          </a:p>
        </p:txBody>
      </p:sp>
      <p:pic>
        <p:nvPicPr>
          <p:cNvPr id="3" name="The Cross -- The Greatest Spectacle Embry.008.jpeg" descr="The Cross -- The Greatest Spectacle Embry.008.jpeg"/>
          <p:cNvPicPr>
            <a:picLocks noChangeAspect="1"/>
          </p:cNvPicPr>
          <p:nvPr/>
        </p:nvPicPr>
        <p:blipFill rotWithShape="1">
          <a:blip r:embed="rId2"/>
          <a:srcRect t="1" r="58957" b="-339"/>
          <a:stretch/>
        </p:blipFill>
        <p:spPr>
          <a:xfrm>
            <a:off x="0" y="381165"/>
            <a:ext cx="3753016" cy="5160894"/>
          </a:xfrm>
          <a:prstGeom prst="rect">
            <a:avLst/>
          </a:prstGeom>
          <a:ln w="12700">
            <a:miter lim="400000"/>
          </a:ln>
        </p:spPr>
      </p:pic>
    </p:spTree>
    <p:extLst>
      <p:ext uri="{BB962C8B-B14F-4D97-AF65-F5344CB8AC3E}">
        <p14:creationId xmlns:p14="http://schemas.microsoft.com/office/powerpoint/2010/main" val="29803030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1311" y="970091"/>
            <a:ext cx="4794636" cy="3468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defTabSz="642937" rtl="0"/>
            <a:r>
              <a:rPr lang="en-US" sz="2400" dirty="0" smtClean="0">
                <a:solidFill>
                  <a:schemeClr val="bg2"/>
                </a:solidFill>
              </a:rPr>
              <a:t>La cruz es </a:t>
            </a:r>
            <a:r>
              <a:rPr lang="en-US" sz="2400" i="1" dirty="0" smtClean="0">
                <a:solidFill>
                  <a:schemeClr val="bg2"/>
                </a:solidFill>
              </a:rPr>
              <a:t>espectacular</a:t>
            </a:r>
            <a:r>
              <a:rPr lang="en-US" sz="2400" dirty="0" smtClean="0">
                <a:solidFill>
                  <a:schemeClr val="bg2"/>
                </a:solidFill>
              </a:rPr>
              <a:t>, pero si constantemente ponemos ante nuestros ojos espectáculos inútiles pero impresionantes, podemos desensibilizar nuestro asombro y cubrir nuestros </a:t>
            </a:r>
            <a:r>
              <a:rPr lang="en-US" sz="2400" dirty="0" err="1" smtClean="0">
                <a:solidFill>
                  <a:schemeClr val="bg2"/>
                </a:solidFill>
              </a:rPr>
              <a:t>rostros</a:t>
            </a:r>
            <a:r>
              <a:rPr lang="en-US" sz="2400" dirty="0" smtClean="0">
                <a:solidFill>
                  <a:schemeClr val="bg2"/>
                </a:solidFill>
              </a:rPr>
              <a:t> </a:t>
            </a:r>
            <a:r>
              <a:rPr lang="en-US" sz="2400" dirty="0" smtClean="0">
                <a:solidFill>
                  <a:schemeClr val="bg2"/>
                </a:solidFill>
              </a:rPr>
              <a:t>de </a:t>
            </a:r>
            <a:r>
              <a:rPr lang="en-US" sz="2400" dirty="0" err="1" smtClean="0">
                <a:solidFill>
                  <a:schemeClr val="bg2"/>
                </a:solidFill>
              </a:rPr>
              <a:t>manera</a:t>
            </a:r>
            <a:r>
              <a:rPr lang="en-US" sz="2400" dirty="0" smtClean="0">
                <a:solidFill>
                  <a:schemeClr val="bg2"/>
                </a:solidFill>
              </a:rPr>
              <a:t> </a:t>
            </a:r>
            <a:r>
              <a:rPr lang="en-US" sz="2400" dirty="0" smtClean="0">
                <a:solidFill>
                  <a:schemeClr val="bg2"/>
                </a:solidFill>
              </a:rPr>
              <a:t>que luchemos por ver la gloria del Señor en la cruz: el mayor espectáculo jamás ideado.</a:t>
            </a:r>
            <a:endParaRPr kumimoji="0" lang="en-US" sz="2400" b="0" i="0" u="none" strike="noStrike" cap="none" spc="0" normalizeH="0" baseline="0" dirty="0">
              <a:ln>
                <a:noFill/>
              </a:ln>
              <a:solidFill>
                <a:schemeClr val="bg2"/>
              </a:solidFill>
              <a:effectLst/>
              <a:uFillTx/>
              <a:sym typeface="Helvetica"/>
            </a:endParaRPr>
          </a:p>
        </p:txBody>
      </p:sp>
      <p:pic>
        <p:nvPicPr>
          <p:cNvPr id="3" name="The Cross -- The Greatest Spectacle Embry.008.jpeg" descr="The Cross -- The Greatest Spectacle Embry.008.jpeg"/>
          <p:cNvPicPr>
            <a:picLocks noChangeAspect="1"/>
          </p:cNvPicPr>
          <p:nvPr/>
        </p:nvPicPr>
        <p:blipFill rotWithShape="1">
          <a:blip r:embed="rId2"/>
          <a:srcRect t="1" r="58957" b="-339"/>
          <a:stretch/>
        </p:blipFill>
        <p:spPr>
          <a:xfrm>
            <a:off x="0" y="381165"/>
            <a:ext cx="3753016" cy="5160894"/>
          </a:xfrm>
          <a:prstGeom prst="rect">
            <a:avLst/>
          </a:prstGeom>
          <a:ln w="12700">
            <a:miter lim="400000"/>
          </a:ln>
        </p:spPr>
      </p:pic>
    </p:spTree>
    <p:extLst>
      <p:ext uri="{BB962C8B-B14F-4D97-AF65-F5344CB8AC3E}">
        <p14:creationId xmlns:p14="http://schemas.microsoft.com/office/powerpoint/2010/main" val="24808386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The Cross -- The Greatest Spectacle Embry.001.jpeg" descr="The Cross -- The Greatest Spectacle Embry.001.jpeg"/>
          <p:cNvPicPr>
            <a:picLocks noChangeAspect="1"/>
          </p:cNvPicPr>
          <p:nvPr/>
        </p:nvPicPr>
        <p:blipFill>
          <a:blip r:embed="rId2"/>
          <a:stretch>
            <a:fillRect/>
          </a:stretch>
        </p:blipFill>
        <p:spPr>
          <a:xfrm>
            <a:off x="0" y="285750"/>
            <a:ext cx="9144000" cy="5143500"/>
          </a:xfrm>
          <a:prstGeom prst="rect">
            <a:avLst/>
          </a:prstGeom>
          <a:ln w="12700">
            <a:miter lim="400000"/>
          </a:ln>
        </p:spPr>
      </p:pic>
    </p:spTree>
    <p:extLst>
      <p:ext uri="{BB962C8B-B14F-4D97-AF65-F5344CB8AC3E}">
        <p14:creationId xmlns:p14="http://schemas.microsoft.com/office/powerpoint/2010/main" val="187449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m="http://schemas.openxmlformats.org/officeDocument/2006/math" xmlns="">
      <p:transition spd="fast">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000000"/>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Impact"/>
        <a:ea typeface="Impact"/>
        <a:cs typeface="Impac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642937"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Impact"/>
        <a:ea typeface="Impact"/>
        <a:cs typeface="Impac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642937"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TotalTime>
  <Words>920</Words>
  <Application>Microsoft Office PowerPoint</Application>
  <PresentationFormat>On-screen Show (16:10)</PresentationFormat>
  <Paragraphs>105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Georgia</vt:lpstr>
      <vt:lpstr>Gill Sans</vt:lpstr>
      <vt:lpstr>Helvetica</vt:lpstr>
      <vt:lpstr>Impact</vt:lpstr>
      <vt:lpstr>Lucida Grande</vt:lpstr>
      <vt:lpstr>Times New Roman</vt:lpstr>
      <vt:lpstr>Times Roman</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Brigham Eubanks</dc:creator>
  <cp:lastModifiedBy>Esther Eubanks</cp:lastModifiedBy>
  <cp:revision>23</cp:revision>
  <dcterms:modified xsi:type="dcterms:W3CDTF">2023-11-12T02:25:14Z</dcterms:modified>
</cp:coreProperties>
</file>