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5" r:id="rId6"/>
    <p:sldId id="269" r:id="rId7"/>
    <p:sldId id="266" r:id="rId8"/>
    <p:sldId id="270" r:id="rId9"/>
    <p:sldId id="267" r:id="rId10"/>
    <p:sldId id="264" r:id="rId11"/>
    <p:sldId id="272" r:id="rId12"/>
    <p:sldId id="259" r:id="rId13"/>
    <p:sldId id="260" r:id="rId14"/>
    <p:sldId id="261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36" y="2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BADF-35CC-4B7C-88E3-0F3921668466}" type="datetimeFigureOut">
              <a:rPr lang="en-US"/>
              <a:pPr>
                <a:defRPr/>
              </a:pPr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8A951-EBF8-4621-94A3-7DCB5BF967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BB8F4-97E1-41D1-8002-426EEE61575E}" type="datetimeFigureOut">
              <a:rPr lang="en-US"/>
              <a:pPr>
                <a:defRPr/>
              </a:pPr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9248E-0445-489E-8B2B-EFDC38A7D4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6EDB-21FB-4609-A2D0-B3E30C6A4C0A}" type="datetimeFigureOut">
              <a:rPr lang="en-US"/>
              <a:pPr>
                <a:defRPr/>
              </a:pPr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64FFC-4082-4DAE-91E1-ED283B5DBE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5400-5674-412A-89C3-679414AAA189}" type="datetimeFigureOut">
              <a:rPr lang="en-US"/>
              <a:pPr>
                <a:defRPr/>
              </a:pPr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826AC-07E6-4577-955D-AF08DCD5EF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B9C66-5FB5-48B0-9CB3-A856C59FB55F}" type="datetimeFigureOut">
              <a:rPr lang="en-US"/>
              <a:pPr>
                <a:defRPr/>
              </a:pPr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CE8F0-4241-4F2F-9724-A7F3BA3425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F356B-8965-40C7-89FA-A0568705FC65}" type="datetimeFigureOut">
              <a:rPr lang="en-US"/>
              <a:pPr>
                <a:defRPr/>
              </a:pPr>
              <a:t>11/4/2023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521DA-5E6F-455B-8E24-A485F0383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E0807-9034-41D5-8A78-3519975FEB88}" type="datetimeFigureOut">
              <a:rPr lang="en-US"/>
              <a:pPr>
                <a:defRPr/>
              </a:pPr>
              <a:t>11/4/2023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39A25-E2DF-469B-AB6D-915DEDF1B2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24609-6BF8-4F8C-B314-FEDF34EB56E4}" type="datetimeFigureOut">
              <a:rPr lang="en-US"/>
              <a:pPr>
                <a:defRPr/>
              </a:pPr>
              <a:t>11/4/2023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CA54C-6E10-45ED-BB77-52CD94E21B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75086-3B5B-4448-98A3-CADE08BB8D3F}" type="datetimeFigureOut">
              <a:rPr lang="en-US"/>
              <a:pPr>
                <a:defRPr/>
              </a:pPr>
              <a:t>11/4/2023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C650B-6A7F-49CD-9F90-8AD3863812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058BC-7955-4F27-8579-157D29E51BEE}" type="datetimeFigureOut">
              <a:rPr lang="en-US"/>
              <a:pPr>
                <a:defRPr/>
              </a:pPr>
              <a:t>11/4/2023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547DF-E72B-40CC-9360-F31ECDD2A8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60E6B-C4F5-45CC-BA39-D9EC174C82C1}" type="datetimeFigureOut">
              <a:rPr lang="en-US"/>
              <a:pPr>
                <a:defRPr/>
              </a:pPr>
              <a:t>11/4/2023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FC83-8BBE-4CBF-BDBA-CB0B7A600D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39EBFC-A2F3-400B-8AA3-93629BE925DF}" type="datetimeFigureOut">
              <a:rPr lang="en-US"/>
              <a:pPr>
                <a:defRPr/>
              </a:pPr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77F41E-5BF6-4210-9597-3D76CA6A2F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772400" cy="1470025"/>
          </a:xfrm>
        </p:spPr>
        <p:txBody>
          <a:bodyPr/>
          <a:lstStyle/>
          <a:p>
            <a:pPr rtl="0" eaLnBrk="1" hangingPunct="1"/>
            <a:r>
              <a:rPr lang="en-US" sz="8000" dirty="0" smtClean="0"/>
              <a:t>Dios tiene un plan sabio para nosotros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114800"/>
            <a:ext cx="9144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endParaRPr lang="en-US" dirty="0">
              <a:latin typeface="Calibri" pitchFamily="34" charset="0"/>
            </a:endParaRPr>
          </a:p>
          <a:p>
            <a:pPr algn="ctr" rtl="0"/>
            <a:r>
              <a:rPr lang="en-US" sz="6000" dirty="0">
                <a:latin typeface="Calibri" pitchFamily="34" charset="0"/>
              </a:rPr>
              <a:t>Dios </a:t>
            </a:r>
            <a:r>
              <a:rPr lang="en-US" sz="6000" dirty="0" err="1">
                <a:latin typeface="Calibri" pitchFamily="34" charset="0"/>
              </a:rPr>
              <a:t>sabe</a:t>
            </a:r>
            <a:r>
              <a:rPr lang="en-US" sz="6000" dirty="0">
                <a:latin typeface="Calibri" pitchFamily="34" charset="0"/>
              </a:rPr>
              <a:t> lo que </a:t>
            </a:r>
            <a:r>
              <a:rPr lang="en-US" sz="6000" dirty="0" err="1" smtClean="0">
                <a:latin typeface="Calibri" pitchFamily="34" charset="0"/>
              </a:rPr>
              <a:t>hace</a:t>
            </a:r>
            <a:endParaRPr lang="en-US" sz="6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err="1" smtClean="0"/>
              <a:t>Romanos</a:t>
            </a:r>
            <a:r>
              <a:rPr lang="en-US" dirty="0" smtClean="0"/>
              <a:t> 11:33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371600"/>
            <a:ext cx="899160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 smtClean="0">
                <a:latin typeface="+mn-lt"/>
              </a:rPr>
              <a:t>“</a:t>
            </a:r>
            <a:r>
              <a:rPr lang="es-ES" sz="4000" dirty="0">
                <a:latin typeface="+mn-lt"/>
              </a:rPr>
              <a:t>¡Oh, profundidad de las riquezas y de la sabiduría y del conocimiento de Dios! ¡Cuán insondables son Sus juicios e inescrutables Sus caminos</a:t>
            </a:r>
            <a:r>
              <a:rPr lang="es-ES" sz="4000" dirty="0" smtClean="0">
                <a:latin typeface="+mn-lt"/>
              </a:rPr>
              <a:t>!</a:t>
            </a:r>
            <a:r>
              <a:rPr lang="en-US" sz="4000" dirty="0" smtClean="0">
                <a:latin typeface="+mn-lt"/>
              </a:rPr>
              <a:t>”</a:t>
            </a:r>
            <a:endParaRPr lang="en-US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plan de Dios para </a:t>
            </a:r>
            <a:r>
              <a:rPr lang="en-US" dirty="0" err="1" smtClean="0"/>
              <a:t>mí</a:t>
            </a:r>
            <a:r>
              <a:rPr lang="en-US" dirty="0" smtClean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l" rtl="0" eaLnBrk="1" hangingPunct="1">
              <a:buFont typeface="Arial" charset="0"/>
              <a:buNone/>
            </a:pPr>
            <a:r>
              <a:rPr lang="en-US" sz="4000" i="1" dirty="0" err="1" smtClean="0"/>
              <a:t>Efesios</a:t>
            </a:r>
            <a:r>
              <a:rPr lang="en-US" sz="4000" i="1" dirty="0" smtClean="0"/>
              <a:t> 1</a:t>
            </a:r>
          </a:p>
          <a:p>
            <a:pPr lvl="1" algn="l" rtl="0" eaLnBrk="1" hangingPunct="1"/>
            <a:r>
              <a:rPr lang="en-US" sz="3600" dirty="0" err="1" smtClean="0"/>
              <a:t>Escogido</a:t>
            </a:r>
            <a:r>
              <a:rPr lang="en-US" sz="3600" dirty="0" smtClean="0"/>
              <a:t> antes de la </a:t>
            </a:r>
            <a:r>
              <a:rPr lang="en-US" sz="3600" dirty="0" err="1" smtClean="0"/>
              <a:t>fundación</a:t>
            </a:r>
            <a:r>
              <a:rPr lang="en-US" sz="3600" dirty="0" smtClean="0"/>
              <a:t> del </a:t>
            </a:r>
            <a:r>
              <a:rPr lang="en-US" sz="3600" dirty="0" err="1" smtClean="0"/>
              <a:t>mundo</a:t>
            </a:r>
            <a:endParaRPr lang="en-US" sz="3600" dirty="0" smtClean="0"/>
          </a:p>
          <a:p>
            <a:pPr lvl="1" algn="l" rtl="0" eaLnBrk="1" hangingPunct="1"/>
            <a:r>
              <a:rPr lang="en-US" sz="3600" dirty="0" smtClean="0"/>
              <a:t>Nos </a:t>
            </a:r>
            <a:r>
              <a:rPr lang="en-US" sz="3600" dirty="0" err="1" smtClean="0"/>
              <a:t>predestinó</a:t>
            </a:r>
            <a:r>
              <a:rPr lang="en-US" sz="3600" dirty="0" smtClean="0"/>
              <a:t> para </a:t>
            </a:r>
            <a:r>
              <a:rPr lang="en-US" sz="3600" dirty="0" err="1" smtClean="0"/>
              <a:t>adopción</a:t>
            </a:r>
            <a:endParaRPr lang="en-US" sz="3600" dirty="0" smtClean="0"/>
          </a:p>
          <a:p>
            <a:pPr lvl="1" algn="l" rtl="0" eaLnBrk="1" hangingPunct="1"/>
            <a:r>
              <a:rPr lang="en-US" sz="3600" dirty="0" err="1" smtClean="0"/>
              <a:t>Redención</a:t>
            </a:r>
            <a:r>
              <a:rPr lang="en-US" sz="3600" dirty="0" smtClean="0"/>
              <a:t> </a:t>
            </a:r>
            <a:r>
              <a:rPr lang="en-US" sz="3600" dirty="0" err="1" smtClean="0"/>
              <a:t>mediante</a:t>
            </a:r>
            <a:r>
              <a:rPr lang="en-US" sz="3600" dirty="0" smtClean="0"/>
              <a:t> Su </a:t>
            </a:r>
            <a:r>
              <a:rPr lang="en-US" sz="3600" dirty="0" err="1" smtClean="0"/>
              <a:t>sangre</a:t>
            </a:r>
            <a:endParaRPr lang="en-US" sz="3600" dirty="0" smtClean="0"/>
          </a:p>
          <a:p>
            <a:pPr lvl="1" algn="l" rtl="0" eaLnBrk="1" hangingPunct="1"/>
            <a:r>
              <a:rPr lang="en-US" sz="3600" dirty="0" smtClean="0"/>
              <a:t>Toda </a:t>
            </a:r>
            <a:r>
              <a:rPr lang="en-US" sz="3600" dirty="0" err="1" smtClean="0"/>
              <a:t>sabiduría</a:t>
            </a:r>
            <a:r>
              <a:rPr lang="en-US" sz="3600" dirty="0" smtClean="0"/>
              <a:t> y </a:t>
            </a:r>
            <a:r>
              <a:rPr lang="en-US" sz="3600" dirty="0" err="1" smtClean="0"/>
              <a:t>discernimiento</a:t>
            </a:r>
            <a:endParaRPr lang="en-US" sz="3600" dirty="0" smtClean="0"/>
          </a:p>
          <a:p>
            <a:pPr lvl="1" algn="l" rtl="0" eaLnBrk="1" hangingPunct="1"/>
            <a:r>
              <a:rPr lang="en-US" sz="3600" dirty="0" err="1" smtClean="0"/>
              <a:t>Sellado</a:t>
            </a:r>
            <a:r>
              <a:rPr lang="en-US" sz="3600" dirty="0" smtClean="0"/>
              <a:t> con el </a:t>
            </a:r>
            <a:r>
              <a:rPr lang="en-US" sz="3600" dirty="0" err="1" smtClean="0"/>
              <a:t>Espíritu</a:t>
            </a:r>
            <a:r>
              <a:rPr lang="en-US" sz="3600" dirty="0" smtClean="0"/>
              <a:t> Santo</a:t>
            </a:r>
          </a:p>
          <a:p>
            <a:pPr algn="l" rtl="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plan de Dios para </a:t>
            </a:r>
            <a:r>
              <a:rPr lang="en-US" dirty="0" err="1" smtClean="0"/>
              <a:t>mí</a:t>
            </a:r>
            <a:r>
              <a:rPr lang="en-US" dirty="0" smtClean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Arial" charset="0"/>
              <a:buNone/>
            </a:pPr>
            <a:r>
              <a:rPr lang="en-US" sz="4000" i="1" dirty="0" err="1" smtClean="0"/>
              <a:t>Romanos</a:t>
            </a:r>
            <a:r>
              <a:rPr lang="en-US" sz="4000" i="1" dirty="0" smtClean="0"/>
              <a:t> 8:28</a:t>
            </a:r>
          </a:p>
          <a:p>
            <a:pPr lvl="1" algn="l" rtl="0" eaLnBrk="1" hangingPunct="1"/>
            <a:r>
              <a:rPr lang="en-US" sz="3600" dirty="0" err="1" smtClean="0"/>
              <a:t>Todas</a:t>
            </a:r>
            <a:r>
              <a:rPr lang="en-US" sz="3600" dirty="0" smtClean="0"/>
              <a:t> las </a:t>
            </a:r>
            <a:r>
              <a:rPr lang="en-US" sz="3600" dirty="0" err="1" smtClean="0"/>
              <a:t>cosas</a:t>
            </a:r>
            <a:r>
              <a:rPr lang="en-US" sz="3600" dirty="0" smtClean="0"/>
              <a:t> </a:t>
            </a:r>
            <a:r>
              <a:rPr lang="en-US" sz="3600" dirty="0" err="1" smtClean="0"/>
              <a:t>cooperan</a:t>
            </a:r>
            <a:r>
              <a:rPr lang="en-US" sz="3600" dirty="0" smtClean="0"/>
              <a:t> para </a:t>
            </a:r>
            <a:r>
              <a:rPr lang="en-US" sz="3600" dirty="0" err="1" smtClean="0"/>
              <a:t>bien</a:t>
            </a:r>
            <a:r>
              <a:rPr lang="en-US" sz="3600" dirty="0" smtClean="0"/>
              <a:t> para </a:t>
            </a:r>
            <a:r>
              <a:rPr lang="en-US" sz="3600" dirty="0" err="1" smtClean="0"/>
              <a:t>los</a:t>
            </a:r>
            <a:r>
              <a:rPr lang="en-US" sz="3600" dirty="0" smtClean="0"/>
              <a:t> que </a:t>
            </a:r>
            <a:r>
              <a:rPr lang="en-US" sz="3600" dirty="0" err="1" smtClean="0"/>
              <a:t>aman</a:t>
            </a:r>
            <a:r>
              <a:rPr lang="en-US" sz="3600" dirty="0" smtClean="0"/>
              <a:t> a Dios.</a:t>
            </a:r>
          </a:p>
          <a:p>
            <a:pPr lvl="1" algn="l" rtl="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/>
              <a:t>4 </a:t>
            </a:r>
            <a:r>
              <a:rPr lang="en-US" dirty="0" err="1" smtClean="0"/>
              <a:t>lecciones</a:t>
            </a:r>
            <a:r>
              <a:rPr lang="en-US" dirty="0" smtClean="0"/>
              <a:t> del plan </a:t>
            </a:r>
            <a:r>
              <a:rPr lang="en-US" dirty="0" err="1" smtClean="0"/>
              <a:t>sabio</a:t>
            </a:r>
            <a:r>
              <a:rPr lang="en-US" dirty="0" smtClean="0"/>
              <a:t> de Dios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 eaLnBrk="1" hangingPunct="1">
              <a:buFont typeface="Calibri" pitchFamily="34" charset="0"/>
              <a:buAutoNum type="arabicPeriod"/>
            </a:pPr>
            <a:r>
              <a:rPr lang="en-US" dirty="0" smtClean="0"/>
              <a:t>La </a:t>
            </a:r>
            <a:r>
              <a:rPr lang="en-US" dirty="0" err="1" smtClean="0"/>
              <a:t>tragedia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manos</a:t>
            </a:r>
            <a:r>
              <a:rPr lang="en-US" dirty="0" smtClean="0"/>
              <a:t> de Dios.</a:t>
            </a:r>
          </a:p>
          <a:p>
            <a:pPr marL="514350" indent="-514350" algn="l" rtl="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algn="l" rtl="0" eaLnBrk="1" hangingPunct="1">
              <a:buFont typeface="Calibri" pitchFamily="34" charset="0"/>
              <a:buAutoNum type="arabicPeriod" startAt="2"/>
            </a:pPr>
            <a:r>
              <a:rPr lang="en-US" dirty="0" smtClean="0"/>
              <a:t>Dios </a:t>
            </a:r>
            <a:r>
              <a:rPr lang="en-US" dirty="0" err="1" smtClean="0"/>
              <a:t>sabía</a:t>
            </a:r>
            <a:r>
              <a:rPr lang="en-US" dirty="0" smtClean="0"/>
              <a:t> de </a:t>
            </a:r>
            <a:r>
              <a:rPr lang="en-US" dirty="0" err="1" smtClean="0"/>
              <a:t>antemano</a:t>
            </a:r>
            <a:r>
              <a:rPr lang="en-US" dirty="0" smtClean="0"/>
              <a:t> que </a:t>
            </a:r>
            <a:r>
              <a:rPr lang="en-US" dirty="0" err="1" smtClean="0"/>
              <a:t>pecaríamos</a:t>
            </a:r>
            <a:r>
              <a:rPr lang="en-US" dirty="0" smtClean="0"/>
              <a:t> y </a:t>
            </a:r>
            <a:r>
              <a:rPr lang="en-US" dirty="0" err="1" smtClean="0"/>
              <a:t>aún</a:t>
            </a:r>
            <a:r>
              <a:rPr lang="en-US" dirty="0" smtClean="0"/>
              <a:t> </a:t>
            </a:r>
            <a:r>
              <a:rPr lang="en-US" dirty="0" err="1" smtClean="0"/>
              <a:t>así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creó</a:t>
            </a:r>
            <a:r>
              <a:rPr lang="en-US" dirty="0" smtClean="0"/>
              <a:t>.</a:t>
            </a:r>
          </a:p>
          <a:p>
            <a:pPr marL="514350" indent="-514350" algn="l" rtl="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algn="l" rtl="0" eaLnBrk="1" hangingPunct="1">
              <a:buFont typeface="Calibri" pitchFamily="34" charset="0"/>
              <a:buAutoNum type="arabicPeriod" startAt="3"/>
            </a:pPr>
            <a:r>
              <a:rPr lang="en-US" dirty="0" smtClean="0"/>
              <a:t>No hay </a:t>
            </a:r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temer</a:t>
            </a:r>
            <a:r>
              <a:rPr lang="en-US" dirty="0" smtClean="0"/>
              <a:t> el </a:t>
            </a:r>
            <a:r>
              <a:rPr lang="en-US" dirty="0" err="1" smtClean="0"/>
              <a:t>futuro</a:t>
            </a:r>
            <a:r>
              <a:rPr lang="en-US" dirty="0" smtClean="0"/>
              <a:t>.</a:t>
            </a:r>
          </a:p>
          <a:p>
            <a:pPr marL="514350" indent="-514350" algn="l" rtl="0" eaLnBrk="1" hangingPunct="1">
              <a:buFont typeface="Arial" charset="0"/>
              <a:buNone/>
            </a:pPr>
            <a:endParaRPr lang="en-US" dirty="0" smtClean="0"/>
          </a:p>
          <a:p>
            <a:pPr marL="514350" indent="-514350" algn="l" rtl="0" eaLnBrk="1" hangingPunct="1">
              <a:buFont typeface="Calibri" pitchFamily="34" charset="0"/>
              <a:buAutoNum type="arabicPeriod" startAt="4"/>
            </a:pPr>
            <a:r>
              <a:rPr lang="en-US" dirty="0" smtClean="0"/>
              <a:t>Al final,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estará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mi parte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plan?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524000"/>
            <a:ext cx="9144000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 smtClean="0">
                <a:latin typeface="+mn-lt"/>
              </a:rPr>
              <a:t>“</a:t>
            </a:r>
            <a:r>
              <a:rPr lang="es-ES" sz="4000" dirty="0">
                <a:latin typeface="+mn-lt"/>
              </a:rPr>
              <a:t>Pero busquen primero Su reino y Su justicia, y todas estas cosas les serán añadidas. </a:t>
            </a:r>
            <a:r>
              <a:rPr lang="es-ES" sz="4000" dirty="0" smtClean="0">
                <a:latin typeface="+mn-lt"/>
              </a:rPr>
              <a:t>Por </a:t>
            </a:r>
            <a:r>
              <a:rPr lang="es-ES" sz="4000" dirty="0">
                <a:latin typeface="+mn-lt"/>
              </a:rPr>
              <a:t>tanto, no se preocupen por el día de mañana; porque el día de mañana se cuidará de sí mismo. Bástenle a cada día sus propios </a:t>
            </a:r>
            <a:r>
              <a:rPr lang="es-ES" sz="4000" dirty="0" smtClean="0">
                <a:latin typeface="+mn-lt"/>
              </a:rPr>
              <a:t>problemas</a:t>
            </a:r>
            <a:r>
              <a:rPr lang="en-US" sz="4000" dirty="0" smtClean="0">
                <a:latin typeface="+mn-lt"/>
              </a:rPr>
              <a:t>”.</a:t>
            </a:r>
            <a:endParaRPr lang="en-US" sz="4000" dirty="0">
              <a:latin typeface="+mn-lt"/>
            </a:endParaRPr>
          </a:p>
          <a:p>
            <a:pPr algn="r" rtl="0">
              <a:defRPr/>
            </a:pPr>
            <a:r>
              <a:rPr lang="en-US" sz="4000" dirty="0">
                <a:latin typeface="+mn-lt"/>
              </a:rPr>
              <a:t> </a:t>
            </a:r>
            <a:r>
              <a:rPr lang="en-US" sz="3200" dirty="0">
                <a:latin typeface="+mn-lt"/>
              </a:rPr>
              <a:t>(Mateo 6:33-34)</a:t>
            </a:r>
            <a:endParaRPr lang="en-US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5400" dirty="0" err="1" smtClean="0"/>
              <a:t>Proverbios</a:t>
            </a:r>
            <a:r>
              <a:rPr lang="en-US" sz="5400" dirty="0" smtClean="0"/>
              <a:t> 16:9</a:t>
            </a: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0" y="22860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“</a:t>
            </a:r>
            <a:r>
              <a:rPr lang="es-ES" sz="4000" dirty="0">
                <a:latin typeface="Calibri" pitchFamily="34" charset="0"/>
              </a:rPr>
              <a:t>La mente del hombre planea su camino, Pero el SEÑOR dirige sus </a:t>
            </a:r>
            <a:r>
              <a:rPr lang="es-ES" sz="4000" dirty="0" smtClean="0">
                <a:latin typeface="Calibri" pitchFamily="34" charset="0"/>
              </a:rPr>
              <a:t>pasos”</a:t>
            </a:r>
            <a:r>
              <a:rPr lang="en-US" sz="4000" dirty="0" smtClean="0">
                <a:latin typeface="Calibri" pitchFamily="34" charset="0"/>
              </a:rPr>
              <a:t>.</a:t>
            </a:r>
            <a:endParaRPr lang="en-US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5400" dirty="0" smtClean="0"/>
              <a:t>La </a:t>
            </a:r>
            <a:r>
              <a:rPr lang="en-US" sz="5400" dirty="0" err="1" smtClean="0"/>
              <a:t>sabiduría</a:t>
            </a:r>
            <a:r>
              <a:rPr lang="en-US" sz="5400" dirty="0" smtClean="0"/>
              <a:t> de Dios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1676400"/>
            <a:ext cx="2590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latin typeface="Calibri" pitchFamily="34" charset="0"/>
              </a:rPr>
              <a:t>Todo-poderoso</a:t>
            </a:r>
            <a:endParaRPr lang="en-US" sz="4000" dirty="0">
              <a:latin typeface="Calibri" pitchFamily="34" charset="0"/>
            </a:endParaRPr>
          </a:p>
          <a:p>
            <a:pPr algn="ctr"/>
            <a:r>
              <a:rPr lang="en-US" sz="4000" dirty="0">
                <a:latin typeface="Calibri" pitchFamily="34" charset="0"/>
              </a:rPr>
              <a:t>(Jer. 32:17)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err="1" smtClean="0"/>
              <a:t>Jeremías</a:t>
            </a:r>
            <a:r>
              <a:rPr lang="en-US" dirty="0" smtClean="0"/>
              <a:t> 32:17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861060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 smtClean="0">
                <a:latin typeface="+mn-lt"/>
              </a:rPr>
              <a:t>“</a:t>
            </a:r>
            <a:r>
              <a:rPr lang="es-ES" sz="4000" dirty="0">
                <a:latin typeface="+mn-lt"/>
              </a:rPr>
              <a:t>¡Ah, Señor DIOS! Ciertamente, Tú hiciste los cielos y la tierra con Tu gran poder y con Tu brazo extendido. Nada es imposible para Ti</a:t>
            </a:r>
            <a:r>
              <a:rPr lang="en-US" sz="4000" dirty="0" smtClean="0">
                <a:latin typeface="+mn-lt"/>
              </a:rPr>
              <a:t>."</a:t>
            </a:r>
            <a:endParaRPr lang="en-US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5400" dirty="0" smtClean="0"/>
              <a:t>La </a:t>
            </a:r>
            <a:r>
              <a:rPr lang="en-US" sz="5400" dirty="0" err="1" smtClean="0"/>
              <a:t>sabiduría</a:t>
            </a:r>
            <a:r>
              <a:rPr lang="en-US" sz="5400" dirty="0" smtClean="0"/>
              <a:t> de Dios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1676400"/>
            <a:ext cx="2590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latin typeface="Calibri" pitchFamily="34" charset="0"/>
              </a:rPr>
              <a:t>Todo-poderoso</a:t>
            </a:r>
            <a:endParaRPr lang="en-US" sz="4000" dirty="0">
              <a:latin typeface="Calibri" pitchFamily="34" charset="0"/>
            </a:endParaRPr>
          </a:p>
          <a:p>
            <a:pPr algn="ctr"/>
            <a:r>
              <a:rPr lang="en-US" sz="4000" dirty="0">
                <a:latin typeface="Calibri" pitchFamily="34" charset="0"/>
              </a:rPr>
              <a:t>(Jer. 32:17)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90800" y="1752600"/>
            <a:ext cx="6096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4000" dirty="0">
                <a:latin typeface="Calibri" pitchFamily="34" charset="0"/>
              </a:rPr>
              <a:t>+ </a:t>
            </a:r>
            <a:r>
              <a:rPr lang="en-US" sz="4000" dirty="0" err="1" smtClean="0">
                <a:latin typeface="Calibri" pitchFamily="34" charset="0"/>
              </a:rPr>
              <a:t>Omnisciente</a:t>
            </a:r>
            <a:endParaRPr lang="en-US" sz="4000" dirty="0">
              <a:latin typeface="Calibri" pitchFamily="34" charset="0"/>
            </a:endParaRPr>
          </a:p>
          <a:p>
            <a:pPr algn="l" rtl="0"/>
            <a:r>
              <a:rPr lang="en-US" sz="4000" dirty="0" smtClean="0">
                <a:latin typeface="Calibri" pitchFamily="34" charset="0"/>
              </a:rPr>
              <a:t>  (</a:t>
            </a:r>
            <a:r>
              <a:rPr lang="en-US" sz="4000" dirty="0">
                <a:latin typeface="Calibri" pitchFamily="34" charset="0"/>
              </a:rPr>
              <a:t>Sal. 139:1-6)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smtClean="0"/>
              <a:t>Salmo 139:1-4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371600"/>
            <a:ext cx="876300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 smtClean="0">
                <a:latin typeface="+mn-lt"/>
              </a:rPr>
              <a:t>“</a:t>
            </a:r>
            <a:r>
              <a:rPr lang="es-ES" sz="4000" dirty="0">
                <a:latin typeface="+mn-lt"/>
              </a:rPr>
              <a:t>Oh SEÑOR, Tú me has escudriñado y conocido. </a:t>
            </a:r>
            <a:r>
              <a:rPr lang="es-ES" sz="4000" dirty="0" smtClean="0">
                <a:latin typeface="+mn-lt"/>
              </a:rPr>
              <a:t>Tú </a:t>
            </a:r>
            <a:r>
              <a:rPr lang="es-ES" sz="4000" dirty="0">
                <a:latin typeface="+mn-lt"/>
              </a:rPr>
              <a:t>conoces mi sentarme y mi levantarme; Desde lejos comprendes mis </a:t>
            </a:r>
            <a:r>
              <a:rPr lang="es-ES" sz="4000" dirty="0" smtClean="0">
                <a:latin typeface="+mn-lt"/>
              </a:rPr>
              <a:t>pensamientos…Aun </a:t>
            </a:r>
            <a:r>
              <a:rPr lang="es-ES" sz="4000" dirty="0">
                <a:latin typeface="+mn-lt"/>
              </a:rPr>
              <a:t>antes de que haya palabra en mi boca, Oh SEÑOR, Tú ya la sabes </a:t>
            </a:r>
            <a:r>
              <a:rPr lang="es-ES" sz="4000" dirty="0" smtClean="0">
                <a:latin typeface="+mn-lt"/>
              </a:rPr>
              <a:t>toda</a:t>
            </a:r>
            <a:r>
              <a:rPr lang="en-US" sz="4000" dirty="0" smtClean="0">
                <a:latin typeface="+mn-lt"/>
              </a:rPr>
              <a:t>”.</a:t>
            </a:r>
            <a:endParaRPr lang="en-US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5400" dirty="0" smtClean="0"/>
              <a:t>La </a:t>
            </a:r>
            <a:r>
              <a:rPr lang="en-US" sz="5400" dirty="0" err="1" smtClean="0"/>
              <a:t>sabiduría</a:t>
            </a:r>
            <a:r>
              <a:rPr lang="en-US" sz="5400" dirty="0" smtClean="0"/>
              <a:t> de Dios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1676400"/>
            <a:ext cx="2590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4000" dirty="0" err="1" smtClean="0">
                <a:latin typeface="Calibri" pitchFamily="34" charset="0"/>
              </a:rPr>
              <a:t>Todo-poderoso</a:t>
            </a:r>
            <a:endParaRPr lang="en-US" sz="4000" dirty="0">
              <a:latin typeface="Calibri" pitchFamily="34" charset="0"/>
            </a:endParaRPr>
          </a:p>
          <a:p>
            <a:pPr algn="ctr" rtl="0"/>
            <a:r>
              <a:rPr lang="en-US" sz="4000" dirty="0">
                <a:latin typeface="Calibri" pitchFamily="34" charset="0"/>
              </a:rPr>
              <a:t>(</a:t>
            </a:r>
            <a:r>
              <a:rPr lang="en-US" sz="4000" dirty="0" smtClean="0">
                <a:latin typeface="Calibri" pitchFamily="34" charset="0"/>
              </a:rPr>
              <a:t>Jer. </a:t>
            </a:r>
            <a:r>
              <a:rPr lang="en-US" sz="4000" dirty="0">
                <a:latin typeface="Calibri" pitchFamily="34" charset="0"/>
              </a:rPr>
              <a:t>32:17)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90800" y="1752600"/>
            <a:ext cx="6096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4000" dirty="0">
                <a:latin typeface="Calibri" pitchFamily="34" charset="0"/>
              </a:rPr>
              <a:t>+ </a:t>
            </a:r>
            <a:r>
              <a:rPr lang="en-US" sz="4000" dirty="0" err="1">
                <a:latin typeface="Calibri" pitchFamily="34" charset="0"/>
              </a:rPr>
              <a:t>Omnisciente</a:t>
            </a:r>
            <a:endParaRPr lang="en-US" sz="4000" dirty="0">
              <a:latin typeface="Calibri" pitchFamily="34" charset="0"/>
            </a:endParaRPr>
          </a:p>
          <a:p>
            <a:pPr algn="l" rtl="0"/>
            <a:r>
              <a:rPr lang="en-US" sz="4000" dirty="0" smtClean="0">
                <a:latin typeface="Calibri" pitchFamily="34" charset="0"/>
              </a:rPr>
              <a:t>  (</a:t>
            </a:r>
            <a:r>
              <a:rPr lang="en-US" sz="4000" dirty="0">
                <a:latin typeface="Calibri" pitchFamily="34" charset="0"/>
              </a:rPr>
              <a:t>Sal. 139:1-6)</a:t>
            </a:r>
            <a:endParaRPr lang="en-US" sz="40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0" y="1676400"/>
            <a:ext cx="4191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4000" dirty="0">
                <a:latin typeface="Calibri" pitchFamily="34" charset="0"/>
              </a:rPr>
              <a:t>+ </a:t>
            </a:r>
            <a:r>
              <a:rPr lang="en-US" sz="4000" dirty="0" err="1" smtClean="0">
                <a:latin typeface="Calibri" pitchFamily="34" charset="0"/>
              </a:rPr>
              <a:t>Totalmente</a:t>
            </a:r>
            <a:r>
              <a:rPr lang="en-US" sz="4000" dirty="0" smtClean="0">
                <a:latin typeface="Calibri" pitchFamily="34" charset="0"/>
              </a:rPr>
              <a:t>   	</a:t>
            </a:r>
            <a:r>
              <a:rPr lang="en-US" sz="4000" dirty="0" err="1" smtClean="0">
                <a:latin typeface="Calibri" pitchFamily="34" charset="0"/>
              </a:rPr>
              <a:t>bueno</a:t>
            </a:r>
            <a:r>
              <a:rPr lang="en-US" sz="4000" dirty="0" smtClean="0">
                <a:latin typeface="Calibri" pitchFamily="34" charset="0"/>
              </a:rPr>
              <a:t>     =</a:t>
            </a:r>
            <a:endParaRPr lang="en-US" sz="4000" dirty="0">
              <a:latin typeface="Calibri" pitchFamily="34" charset="0"/>
            </a:endParaRPr>
          </a:p>
          <a:p>
            <a:pPr algn="l" rtl="0"/>
            <a:r>
              <a:rPr lang="en-US" sz="4000" dirty="0" smtClean="0">
                <a:latin typeface="Calibri" pitchFamily="34" charset="0"/>
              </a:rPr>
              <a:t>      (</a:t>
            </a:r>
            <a:r>
              <a:rPr lang="en-US" sz="4000" dirty="0" err="1" smtClean="0">
                <a:latin typeface="Calibri" pitchFamily="34" charset="0"/>
              </a:rPr>
              <a:t>Éx</a:t>
            </a:r>
            <a:r>
              <a:rPr lang="en-US" sz="4000" dirty="0" smtClean="0">
                <a:latin typeface="Calibri" pitchFamily="34" charset="0"/>
              </a:rPr>
              <a:t>. </a:t>
            </a:r>
            <a:r>
              <a:rPr lang="en-US" sz="4000" dirty="0">
                <a:latin typeface="Calibri" pitchFamily="34" charset="0"/>
              </a:rPr>
              <a:t>34:6)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 err="1" smtClean="0"/>
              <a:t>Éxodo</a:t>
            </a:r>
            <a:r>
              <a:rPr lang="en-US" dirty="0" smtClean="0"/>
              <a:t> 34:6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52400" y="1447800"/>
            <a:ext cx="8991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>
                <a:latin typeface="+mj-lt"/>
              </a:rPr>
              <a:t>“</a:t>
            </a:r>
            <a:r>
              <a:rPr lang="es-ES" sz="4000" dirty="0">
                <a:latin typeface="+mj-lt"/>
              </a:rPr>
              <a:t>Entonces pasó el SEÑOR por delante de él y proclamó: «El SEÑOR, el SEÑOR, Dios compasivo y clemente, lento para la ira y abundante en misericordia y </a:t>
            </a:r>
            <a:r>
              <a:rPr lang="es-ES" sz="4000" dirty="0" smtClean="0">
                <a:latin typeface="+mj-lt"/>
              </a:rPr>
              <a:t>verdad</a:t>
            </a:r>
            <a:r>
              <a:rPr lang="x-none" sz="4000" dirty="0">
                <a:latin typeface="+mj-lt"/>
              </a:rPr>
              <a:t>»</a:t>
            </a:r>
            <a:r>
              <a:rPr lang="en-US" sz="4000" dirty="0" smtClean="0">
                <a:latin typeface="+mj-lt"/>
              </a:rPr>
              <a:t>.”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5400" dirty="0" smtClean="0"/>
              <a:t>La </a:t>
            </a:r>
            <a:r>
              <a:rPr lang="en-US" sz="5400" dirty="0" err="1" smtClean="0"/>
              <a:t>sabiduría</a:t>
            </a:r>
            <a:r>
              <a:rPr lang="en-US" sz="5400" dirty="0" smtClean="0"/>
              <a:t> de Dios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1676400"/>
            <a:ext cx="2590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4000" dirty="0" err="1" smtClean="0">
                <a:latin typeface="Calibri" pitchFamily="34" charset="0"/>
              </a:rPr>
              <a:t>Todo-poderoso</a:t>
            </a:r>
            <a:endParaRPr lang="en-US" sz="4000" dirty="0">
              <a:latin typeface="Calibri" pitchFamily="34" charset="0"/>
            </a:endParaRPr>
          </a:p>
          <a:p>
            <a:pPr algn="ctr" rtl="0"/>
            <a:r>
              <a:rPr lang="en-US" sz="4000" dirty="0">
                <a:latin typeface="Calibri" pitchFamily="34" charset="0"/>
              </a:rPr>
              <a:t>(</a:t>
            </a:r>
            <a:r>
              <a:rPr lang="en-US" sz="4000" dirty="0" smtClean="0">
                <a:latin typeface="Calibri" pitchFamily="34" charset="0"/>
              </a:rPr>
              <a:t>Jer. </a:t>
            </a:r>
            <a:r>
              <a:rPr lang="en-US" sz="4000" dirty="0">
                <a:latin typeface="Calibri" pitchFamily="34" charset="0"/>
              </a:rPr>
              <a:t>32:17)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28800" y="3733800"/>
            <a:ext cx="5257800" cy="769938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4400">
                <a:latin typeface="Calibri" pitchFamily="34" charset="0"/>
              </a:rPr>
              <a:t>Sabiduría perfecta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90800" y="1752600"/>
            <a:ext cx="6096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4000" dirty="0">
                <a:latin typeface="Calibri" pitchFamily="34" charset="0"/>
              </a:rPr>
              <a:t>+ </a:t>
            </a:r>
            <a:r>
              <a:rPr lang="en-US" sz="4000" dirty="0" err="1">
                <a:latin typeface="Calibri" pitchFamily="34" charset="0"/>
              </a:rPr>
              <a:t>Omnisciente</a:t>
            </a:r>
            <a:endParaRPr lang="en-US" sz="4000" dirty="0">
              <a:latin typeface="Calibri" pitchFamily="34" charset="0"/>
            </a:endParaRPr>
          </a:p>
          <a:p>
            <a:pPr algn="l" rtl="0"/>
            <a:r>
              <a:rPr lang="en-US" sz="4000" dirty="0" smtClean="0">
                <a:latin typeface="Calibri" pitchFamily="34" charset="0"/>
              </a:rPr>
              <a:t>   (</a:t>
            </a:r>
            <a:r>
              <a:rPr lang="en-US" sz="4000" dirty="0">
                <a:latin typeface="Calibri" pitchFamily="34" charset="0"/>
              </a:rPr>
              <a:t>Sal. 139:1-6)</a:t>
            </a:r>
            <a:endParaRPr lang="en-US" sz="40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0" y="1676400"/>
            <a:ext cx="4191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Calibri" pitchFamily="34" charset="0"/>
              </a:rPr>
              <a:t>+ </a:t>
            </a:r>
            <a:r>
              <a:rPr lang="en-US" sz="4000" dirty="0" err="1">
                <a:latin typeface="Calibri" pitchFamily="34" charset="0"/>
              </a:rPr>
              <a:t>Totalmente</a:t>
            </a:r>
            <a:r>
              <a:rPr lang="en-US" sz="4000" dirty="0">
                <a:latin typeface="Calibri" pitchFamily="34" charset="0"/>
              </a:rPr>
              <a:t>   	</a:t>
            </a:r>
            <a:r>
              <a:rPr lang="en-US" sz="4000" dirty="0" err="1">
                <a:latin typeface="Calibri" pitchFamily="34" charset="0"/>
              </a:rPr>
              <a:t>bueno</a:t>
            </a:r>
            <a:r>
              <a:rPr lang="en-US" sz="4000" dirty="0">
                <a:latin typeface="Calibri" pitchFamily="34" charset="0"/>
              </a:rPr>
              <a:t>     =</a:t>
            </a:r>
          </a:p>
          <a:p>
            <a:r>
              <a:rPr lang="en-US" sz="4000" dirty="0">
                <a:latin typeface="Calibri" pitchFamily="34" charset="0"/>
              </a:rPr>
              <a:t>      (</a:t>
            </a:r>
            <a:r>
              <a:rPr lang="en-US" sz="4000" dirty="0" err="1">
                <a:latin typeface="Calibri" pitchFamily="34" charset="0"/>
              </a:rPr>
              <a:t>Éx</a:t>
            </a:r>
            <a:r>
              <a:rPr lang="en-US" sz="4000" dirty="0">
                <a:latin typeface="Calibri" pitchFamily="34" charset="0"/>
              </a:rPr>
              <a:t>. 34:6)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347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Dios tiene un plan sabio para nosotros</vt:lpstr>
      <vt:lpstr>Proverbios 16:9</vt:lpstr>
      <vt:lpstr>La sabiduría de Dios</vt:lpstr>
      <vt:lpstr>Jeremías 32:17</vt:lpstr>
      <vt:lpstr>La sabiduría de Dios</vt:lpstr>
      <vt:lpstr>Salmo 139:1-4</vt:lpstr>
      <vt:lpstr>La sabiduría de Dios</vt:lpstr>
      <vt:lpstr>Éxodo 34:6</vt:lpstr>
      <vt:lpstr>La sabiduría de Dios</vt:lpstr>
      <vt:lpstr>PowerPoint Presentation</vt:lpstr>
      <vt:lpstr>Romanos 11:33</vt:lpstr>
      <vt:lpstr>¿Cuál es el plan de Dios para mí?</vt:lpstr>
      <vt:lpstr>¿Cuál es el plan de Dios para mí?</vt:lpstr>
      <vt:lpstr>4 lecciones del plan sabio de Dios</vt:lpstr>
      <vt:lpstr>¿Cuál es mi parte en este plan?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is wise</dc:title>
  <dc:creator>Matt</dc:creator>
  <cp:lastModifiedBy>Esther Eubanks</cp:lastModifiedBy>
  <cp:revision>25</cp:revision>
  <dcterms:created xsi:type="dcterms:W3CDTF">2011-04-09T17:56:31Z</dcterms:created>
  <dcterms:modified xsi:type="dcterms:W3CDTF">2023-11-05T00:25:41Z</dcterms:modified>
</cp:coreProperties>
</file>