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8" r:id="rId3"/>
    <p:sldId id="271" r:id="rId4"/>
    <p:sldId id="257" r:id="rId5"/>
    <p:sldId id="262" r:id="rId6"/>
    <p:sldId id="263" r:id="rId7"/>
    <p:sldId id="265" r:id="rId8"/>
    <p:sldId id="269" r:id="rId9"/>
    <p:sldId id="266" r:id="rId10"/>
    <p:sldId id="270" r:id="rId11"/>
    <p:sldId id="256" r:id="rId12"/>
    <p:sldId id="27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59" d="100"/>
          <a:sy n="59" d="100"/>
        </p:scale>
        <p:origin x="84" y="13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7725717-FCA7-33C8-DBA7-ACF203C4AE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25000375-C20D-A02D-F40E-444A8D47D8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9A7A2563-EC5B-EDD9-9F13-D2F82BC7FA8B}"/>
              </a:ext>
            </a:extLst>
          </p:cNvPr>
          <p:cNvSpPr>
            <a:spLocks noGrp="1"/>
          </p:cNvSpPr>
          <p:nvPr>
            <p:ph type="dt" sz="half" idx="10"/>
          </p:nvPr>
        </p:nvSpPr>
        <p:spPr/>
        <p:txBody>
          <a:bodyPr/>
          <a:lstStyle/>
          <a:p>
            <a:fld id="{BB847239-F14A-4D61-8DB4-8BA4666CFBB0}" type="datetimeFigureOut">
              <a:rPr lang="en-US" smtClean="0"/>
              <a:t>10/28/2023</a:t>
            </a:fld>
            <a:endParaRPr lang="en-US"/>
          </a:p>
        </p:txBody>
      </p:sp>
      <p:sp>
        <p:nvSpPr>
          <p:cNvPr id="5" name="Footer Placeholder 4">
            <a:extLst>
              <a:ext uri="{FF2B5EF4-FFF2-40B4-BE49-F238E27FC236}">
                <a16:creationId xmlns="" xmlns:a16="http://schemas.microsoft.com/office/drawing/2014/main" id="{B2955E3F-383D-36A9-1A5C-62257D7FAA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1CFC5622-E4D3-794B-B9D4-4CF1426F4CA3}"/>
              </a:ext>
            </a:extLst>
          </p:cNvPr>
          <p:cNvSpPr>
            <a:spLocks noGrp="1"/>
          </p:cNvSpPr>
          <p:nvPr>
            <p:ph type="sldNum" sz="quarter" idx="12"/>
          </p:nvPr>
        </p:nvSpPr>
        <p:spPr/>
        <p:txBody>
          <a:bodyPr/>
          <a:lstStyle/>
          <a:p>
            <a:fld id="{02B7D289-4C06-4AC9-88C5-71BB33EB827E}" type="slidenum">
              <a:rPr lang="en-US" smtClean="0"/>
              <a:t>‹#›</a:t>
            </a:fld>
            <a:endParaRPr lang="en-US"/>
          </a:p>
        </p:txBody>
      </p:sp>
    </p:spTree>
    <p:extLst>
      <p:ext uri="{BB962C8B-B14F-4D97-AF65-F5344CB8AC3E}">
        <p14:creationId xmlns:p14="http://schemas.microsoft.com/office/powerpoint/2010/main" val="4102761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E201ACA-06D0-7C50-269F-1FBBCD3A51D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7915C55D-1843-92A6-2475-82ACBB82EE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AEF2B0E9-4ABE-B6BF-062C-25920A43968B}"/>
              </a:ext>
            </a:extLst>
          </p:cNvPr>
          <p:cNvSpPr>
            <a:spLocks noGrp="1"/>
          </p:cNvSpPr>
          <p:nvPr>
            <p:ph type="dt" sz="half" idx="10"/>
          </p:nvPr>
        </p:nvSpPr>
        <p:spPr/>
        <p:txBody>
          <a:bodyPr/>
          <a:lstStyle/>
          <a:p>
            <a:fld id="{BB847239-F14A-4D61-8DB4-8BA4666CFBB0}" type="datetimeFigureOut">
              <a:rPr lang="en-US" smtClean="0"/>
              <a:t>10/28/2023</a:t>
            </a:fld>
            <a:endParaRPr lang="en-US"/>
          </a:p>
        </p:txBody>
      </p:sp>
      <p:sp>
        <p:nvSpPr>
          <p:cNvPr id="5" name="Footer Placeholder 4">
            <a:extLst>
              <a:ext uri="{FF2B5EF4-FFF2-40B4-BE49-F238E27FC236}">
                <a16:creationId xmlns="" xmlns:a16="http://schemas.microsoft.com/office/drawing/2014/main" id="{7C77BAD8-E103-0FB2-98C1-604A274838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47BA656F-1038-BFD6-DC01-12F7DBD12F35}"/>
              </a:ext>
            </a:extLst>
          </p:cNvPr>
          <p:cNvSpPr>
            <a:spLocks noGrp="1"/>
          </p:cNvSpPr>
          <p:nvPr>
            <p:ph type="sldNum" sz="quarter" idx="12"/>
          </p:nvPr>
        </p:nvSpPr>
        <p:spPr/>
        <p:txBody>
          <a:bodyPr/>
          <a:lstStyle/>
          <a:p>
            <a:fld id="{02B7D289-4C06-4AC9-88C5-71BB33EB827E}" type="slidenum">
              <a:rPr lang="en-US" smtClean="0"/>
              <a:t>‹#›</a:t>
            </a:fld>
            <a:endParaRPr lang="en-US"/>
          </a:p>
        </p:txBody>
      </p:sp>
    </p:spTree>
    <p:extLst>
      <p:ext uri="{BB962C8B-B14F-4D97-AF65-F5344CB8AC3E}">
        <p14:creationId xmlns:p14="http://schemas.microsoft.com/office/powerpoint/2010/main" val="3571973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04DFA217-87A5-C406-7A08-E8A3439A61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DADBDBDB-BAE2-E5E4-D724-558D197C81E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A79CD6C2-BCE4-5F8B-F724-93C28CBAA2F6}"/>
              </a:ext>
            </a:extLst>
          </p:cNvPr>
          <p:cNvSpPr>
            <a:spLocks noGrp="1"/>
          </p:cNvSpPr>
          <p:nvPr>
            <p:ph type="dt" sz="half" idx="10"/>
          </p:nvPr>
        </p:nvSpPr>
        <p:spPr/>
        <p:txBody>
          <a:bodyPr/>
          <a:lstStyle/>
          <a:p>
            <a:fld id="{BB847239-F14A-4D61-8DB4-8BA4666CFBB0}" type="datetimeFigureOut">
              <a:rPr lang="en-US" smtClean="0"/>
              <a:t>10/28/2023</a:t>
            </a:fld>
            <a:endParaRPr lang="en-US"/>
          </a:p>
        </p:txBody>
      </p:sp>
      <p:sp>
        <p:nvSpPr>
          <p:cNvPr id="5" name="Footer Placeholder 4">
            <a:extLst>
              <a:ext uri="{FF2B5EF4-FFF2-40B4-BE49-F238E27FC236}">
                <a16:creationId xmlns="" xmlns:a16="http://schemas.microsoft.com/office/drawing/2014/main" id="{9DD0142F-4383-1B6C-C3B2-D66A380549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78DB4DE-D0C6-B557-24F1-0D25488EBC15}"/>
              </a:ext>
            </a:extLst>
          </p:cNvPr>
          <p:cNvSpPr>
            <a:spLocks noGrp="1"/>
          </p:cNvSpPr>
          <p:nvPr>
            <p:ph type="sldNum" sz="quarter" idx="12"/>
          </p:nvPr>
        </p:nvSpPr>
        <p:spPr/>
        <p:txBody>
          <a:bodyPr/>
          <a:lstStyle/>
          <a:p>
            <a:fld id="{02B7D289-4C06-4AC9-88C5-71BB33EB827E}" type="slidenum">
              <a:rPr lang="en-US" smtClean="0"/>
              <a:t>‹#›</a:t>
            </a:fld>
            <a:endParaRPr lang="en-US"/>
          </a:p>
        </p:txBody>
      </p:sp>
    </p:spTree>
    <p:extLst>
      <p:ext uri="{BB962C8B-B14F-4D97-AF65-F5344CB8AC3E}">
        <p14:creationId xmlns:p14="http://schemas.microsoft.com/office/powerpoint/2010/main" val="736101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1FA1600-8544-C3DF-5D9F-3E5B56C3BF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16770085-EFA4-C6EB-C0A3-ACD0A134849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F759F05F-2A36-4E49-8EA1-43E17BF3717E}"/>
              </a:ext>
            </a:extLst>
          </p:cNvPr>
          <p:cNvSpPr>
            <a:spLocks noGrp="1"/>
          </p:cNvSpPr>
          <p:nvPr>
            <p:ph type="dt" sz="half" idx="10"/>
          </p:nvPr>
        </p:nvSpPr>
        <p:spPr/>
        <p:txBody>
          <a:bodyPr/>
          <a:lstStyle/>
          <a:p>
            <a:fld id="{BB847239-F14A-4D61-8DB4-8BA4666CFBB0}" type="datetimeFigureOut">
              <a:rPr lang="en-US" smtClean="0"/>
              <a:t>10/28/2023</a:t>
            </a:fld>
            <a:endParaRPr lang="en-US"/>
          </a:p>
        </p:txBody>
      </p:sp>
      <p:sp>
        <p:nvSpPr>
          <p:cNvPr id="5" name="Footer Placeholder 4">
            <a:extLst>
              <a:ext uri="{FF2B5EF4-FFF2-40B4-BE49-F238E27FC236}">
                <a16:creationId xmlns="" xmlns:a16="http://schemas.microsoft.com/office/drawing/2014/main" id="{81ED0919-5146-08A3-D5ED-3AC72A7988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96CC0595-1B26-173B-40EC-890BE3420DB8}"/>
              </a:ext>
            </a:extLst>
          </p:cNvPr>
          <p:cNvSpPr>
            <a:spLocks noGrp="1"/>
          </p:cNvSpPr>
          <p:nvPr>
            <p:ph type="sldNum" sz="quarter" idx="12"/>
          </p:nvPr>
        </p:nvSpPr>
        <p:spPr/>
        <p:txBody>
          <a:bodyPr/>
          <a:lstStyle/>
          <a:p>
            <a:fld id="{02B7D289-4C06-4AC9-88C5-71BB33EB827E}" type="slidenum">
              <a:rPr lang="en-US" smtClean="0"/>
              <a:t>‹#›</a:t>
            </a:fld>
            <a:endParaRPr lang="en-US"/>
          </a:p>
        </p:txBody>
      </p:sp>
    </p:spTree>
    <p:extLst>
      <p:ext uri="{BB962C8B-B14F-4D97-AF65-F5344CB8AC3E}">
        <p14:creationId xmlns:p14="http://schemas.microsoft.com/office/powerpoint/2010/main" val="2090618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6CF8D77-4D23-4F56-559F-A38FEE32014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51116737-CA22-99B3-C21B-919BABDBA6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CD1B0FAD-A1BE-E90C-CFAD-266BBA96EC38}"/>
              </a:ext>
            </a:extLst>
          </p:cNvPr>
          <p:cNvSpPr>
            <a:spLocks noGrp="1"/>
          </p:cNvSpPr>
          <p:nvPr>
            <p:ph type="dt" sz="half" idx="10"/>
          </p:nvPr>
        </p:nvSpPr>
        <p:spPr/>
        <p:txBody>
          <a:bodyPr/>
          <a:lstStyle/>
          <a:p>
            <a:fld id="{BB847239-F14A-4D61-8DB4-8BA4666CFBB0}" type="datetimeFigureOut">
              <a:rPr lang="en-US" smtClean="0"/>
              <a:t>10/28/2023</a:t>
            </a:fld>
            <a:endParaRPr lang="en-US"/>
          </a:p>
        </p:txBody>
      </p:sp>
      <p:sp>
        <p:nvSpPr>
          <p:cNvPr id="5" name="Footer Placeholder 4">
            <a:extLst>
              <a:ext uri="{FF2B5EF4-FFF2-40B4-BE49-F238E27FC236}">
                <a16:creationId xmlns="" xmlns:a16="http://schemas.microsoft.com/office/drawing/2014/main" id="{1D027893-4CED-3CC9-5449-D75EC02BE9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6FF3E343-786C-C2DB-908E-E56DDC0FCDA8}"/>
              </a:ext>
            </a:extLst>
          </p:cNvPr>
          <p:cNvSpPr>
            <a:spLocks noGrp="1"/>
          </p:cNvSpPr>
          <p:nvPr>
            <p:ph type="sldNum" sz="quarter" idx="12"/>
          </p:nvPr>
        </p:nvSpPr>
        <p:spPr/>
        <p:txBody>
          <a:bodyPr/>
          <a:lstStyle/>
          <a:p>
            <a:fld id="{02B7D289-4C06-4AC9-88C5-71BB33EB827E}" type="slidenum">
              <a:rPr lang="en-US" smtClean="0"/>
              <a:t>‹#›</a:t>
            </a:fld>
            <a:endParaRPr lang="en-US"/>
          </a:p>
        </p:txBody>
      </p:sp>
    </p:spTree>
    <p:extLst>
      <p:ext uri="{BB962C8B-B14F-4D97-AF65-F5344CB8AC3E}">
        <p14:creationId xmlns:p14="http://schemas.microsoft.com/office/powerpoint/2010/main" val="1411489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881106-3BDC-7EEF-F64F-E6A209A59E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B27302DB-AC03-5139-B5CA-F80DC9079FA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B43BFA02-A414-8F95-5076-2EB4BC4A1C0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5F34CC2D-3E2F-0533-D440-3E8E4AF585F6}"/>
              </a:ext>
            </a:extLst>
          </p:cNvPr>
          <p:cNvSpPr>
            <a:spLocks noGrp="1"/>
          </p:cNvSpPr>
          <p:nvPr>
            <p:ph type="dt" sz="half" idx="10"/>
          </p:nvPr>
        </p:nvSpPr>
        <p:spPr/>
        <p:txBody>
          <a:bodyPr/>
          <a:lstStyle/>
          <a:p>
            <a:fld id="{BB847239-F14A-4D61-8DB4-8BA4666CFBB0}" type="datetimeFigureOut">
              <a:rPr lang="en-US" smtClean="0"/>
              <a:t>10/28/2023</a:t>
            </a:fld>
            <a:endParaRPr lang="en-US"/>
          </a:p>
        </p:txBody>
      </p:sp>
      <p:sp>
        <p:nvSpPr>
          <p:cNvPr id="6" name="Footer Placeholder 5">
            <a:extLst>
              <a:ext uri="{FF2B5EF4-FFF2-40B4-BE49-F238E27FC236}">
                <a16:creationId xmlns="" xmlns:a16="http://schemas.microsoft.com/office/drawing/2014/main" id="{DE0E8645-4300-E592-B8F4-150E383A7E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CF99449D-7FB1-D5DF-643C-4211277EB609}"/>
              </a:ext>
            </a:extLst>
          </p:cNvPr>
          <p:cNvSpPr>
            <a:spLocks noGrp="1"/>
          </p:cNvSpPr>
          <p:nvPr>
            <p:ph type="sldNum" sz="quarter" idx="12"/>
          </p:nvPr>
        </p:nvSpPr>
        <p:spPr/>
        <p:txBody>
          <a:bodyPr/>
          <a:lstStyle/>
          <a:p>
            <a:fld id="{02B7D289-4C06-4AC9-88C5-71BB33EB827E}" type="slidenum">
              <a:rPr lang="en-US" smtClean="0"/>
              <a:t>‹#›</a:t>
            </a:fld>
            <a:endParaRPr lang="en-US"/>
          </a:p>
        </p:txBody>
      </p:sp>
    </p:spTree>
    <p:extLst>
      <p:ext uri="{BB962C8B-B14F-4D97-AF65-F5344CB8AC3E}">
        <p14:creationId xmlns:p14="http://schemas.microsoft.com/office/powerpoint/2010/main" val="779757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DD3FACA-713F-D85C-6FF6-0970FE1E2AA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DD720063-D31C-E80E-81BC-77E7551C6B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EEA07431-4092-AE9F-78E0-5A1DEC2338C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C16BE0E7-F7E6-BAFE-5A3A-E0D48558E5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51CE2568-7CC8-2EE1-5E62-E66B2C240D8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2E25E07F-5C3C-71DF-0751-E76228EF21CE}"/>
              </a:ext>
            </a:extLst>
          </p:cNvPr>
          <p:cNvSpPr>
            <a:spLocks noGrp="1"/>
          </p:cNvSpPr>
          <p:nvPr>
            <p:ph type="dt" sz="half" idx="10"/>
          </p:nvPr>
        </p:nvSpPr>
        <p:spPr/>
        <p:txBody>
          <a:bodyPr/>
          <a:lstStyle/>
          <a:p>
            <a:fld id="{BB847239-F14A-4D61-8DB4-8BA4666CFBB0}" type="datetimeFigureOut">
              <a:rPr lang="en-US" smtClean="0"/>
              <a:t>10/28/2023</a:t>
            </a:fld>
            <a:endParaRPr lang="en-US"/>
          </a:p>
        </p:txBody>
      </p:sp>
      <p:sp>
        <p:nvSpPr>
          <p:cNvPr id="8" name="Footer Placeholder 7">
            <a:extLst>
              <a:ext uri="{FF2B5EF4-FFF2-40B4-BE49-F238E27FC236}">
                <a16:creationId xmlns="" xmlns:a16="http://schemas.microsoft.com/office/drawing/2014/main" id="{ABDA4CA2-0AB1-FADD-52FE-CFAF72FDB6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8C27B87D-ED45-C091-7D6F-8AF2D91D7217}"/>
              </a:ext>
            </a:extLst>
          </p:cNvPr>
          <p:cNvSpPr>
            <a:spLocks noGrp="1"/>
          </p:cNvSpPr>
          <p:nvPr>
            <p:ph type="sldNum" sz="quarter" idx="12"/>
          </p:nvPr>
        </p:nvSpPr>
        <p:spPr/>
        <p:txBody>
          <a:bodyPr/>
          <a:lstStyle/>
          <a:p>
            <a:fld id="{02B7D289-4C06-4AC9-88C5-71BB33EB827E}" type="slidenum">
              <a:rPr lang="en-US" smtClean="0"/>
              <a:t>‹#›</a:t>
            </a:fld>
            <a:endParaRPr lang="en-US"/>
          </a:p>
        </p:txBody>
      </p:sp>
    </p:spTree>
    <p:extLst>
      <p:ext uri="{BB962C8B-B14F-4D97-AF65-F5344CB8AC3E}">
        <p14:creationId xmlns:p14="http://schemas.microsoft.com/office/powerpoint/2010/main" val="318663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C73EFF-2178-8905-3E40-41949FC35F3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AD052BDC-5C6D-9A96-A74B-A01A7D891DF6}"/>
              </a:ext>
            </a:extLst>
          </p:cNvPr>
          <p:cNvSpPr>
            <a:spLocks noGrp="1"/>
          </p:cNvSpPr>
          <p:nvPr>
            <p:ph type="dt" sz="half" idx="10"/>
          </p:nvPr>
        </p:nvSpPr>
        <p:spPr/>
        <p:txBody>
          <a:bodyPr/>
          <a:lstStyle/>
          <a:p>
            <a:fld id="{BB847239-F14A-4D61-8DB4-8BA4666CFBB0}" type="datetimeFigureOut">
              <a:rPr lang="en-US" smtClean="0"/>
              <a:t>10/28/2023</a:t>
            </a:fld>
            <a:endParaRPr lang="en-US"/>
          </a:p>
        </p:txBody>
      </p:sp>
      <p:sp>
        <p:nvSpPr>
          <p:cNvPr id="4" name="Footer Placeholder 3">
            <a:extLst>
              <a:ext uri="{FF2B5EF4-FFF2-40B4-BE49-F238E27FC236}">
                <a16:creationId xmlns="" xmlns:a16="http://schemas.microsoft.com/office/drawing/2014/main" id="{435BAAEE-3B0B-0D88-2CD0-B21357CC6C4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089577CD-2924-AC8A-E7C0-6EA0C5AD9B13}"/>
              </a:ext>
            </a:extLst>
          </p:cNvPr>
          <p:cNvSpPr>
            <a:spLocks noGrp="1"/>
          </p:cNvSpPr>
          <p:nvPr>
            <p:ph type="sldNum" sz="quarter" idx="12"/>
          </p:nvPr>
        </p:nvSpPr>
        <p:spPr/>
        <p:txBody>
          <a:bodyPr/>
          <a:lstStyle/>
          <a:p>
            <a:fld id="{02B7D289-4C06-4AC9-88C5-71BB33EB827E}" type="slidenum">
              <a:rPr lang="en-US" smtClean="0"/>
              <a:t>‹#›</a:t>
            </a:fld>
            <a:endParaRPr lang="en-US"/>
          </a:p>
        </p:txBody>
      </p:sp>
    </p:spTree>
    <p:extLst>
      <p:ext uri="{BB962C8B-B14F-4D97-AF65-F5344CB8AC3E}">
        <p14:creationId xmlns:p14="http://schemas.microsoft.com/office/powerpoint/2010/main" val="4116242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03602094-4429-FDCB-3A43-377B46A6156D}"/>
              </a:ext>
            </a:extLst>
          </p:cNvPr>
          <p:cNvSpPr>
            <a:spLocks noGrp="1"/>
          </p:cNvSpPr>
          <p:nvPr>
            <p:ph type="dt" sz="half" idx="10"/>
          </p:nvPr>
        </p:nvSpPr>
        <p:spPr/>
        <p:txBody>
          <a:bodyPr/>
          <a:lstStyle/>
          <a:p>
            <a:fld id="{BB847239-F14A-4D61-8DB4-8BA4666CFBB0}" type="datetimeFigureOut">
              <a:rPr lang="en-US" smtClean="0"/>
              <a:t>10/28/2023</a:t>
            </a:fld>
            <a:endParaRPr lang="en-US"/>
          </a:p>
        </p:txBody>
      </p:sp>
      <p:sp>
        <p:nvSpPr>
          <p:cNvPr id="3" name="Footer Placeholder 2">
            <a:extLst>
              <a:ext uri="{FF2B5EF4-FFF2-40B4-BE49-F238E27FC236}">
                <a16:creationId xmlns="" xmlns:a16="http://schemas.microsoft.com/office/drawing/2014/main" id="{89C9F9D3-E97F-C109-94F1-09C15CE413E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9434FED6-F2B5-C991-1684-155670EFA289}"/>
              </a:ext>
            </a:extLst>
          </p:cNvPr>
          <p:cNvSpPr>
            <a:spLocks noGrp="1"/>
          </p:cNvSpPr>
          <p:nvPr>
            <p:ph type="sldNum" sz="quarter" idx="12"/>
          </p:nvPr>
        </p:nvSpPr>
        <p:spPr/>
        <p:txBody>
          <a:bodyPr/>
          <a:lstStyle/>
          <a:p>
            <a:fld id="{02B7D289-4C06-4AC9-88C5-71BB33EB827E}" type="slidenum">
              <a:rPr lang="en-US" smtClean="0"/>
              <a:t>‹#›</a:t>
            </a:fld>
            <a:endParaRPr lang="en-US"/>
          </a:p>
        </p:txBody>
      </p:sp>
    </p:spTree>
    <p:extLst>
      <p:ext uri="{BB962C8B-B14F-4D97-AF65-F5344CB8AC3E}">
        <p14:creationId xmlns:p14="http://schemas.microsoft.com/office/powerpoint/2010/main" val="39043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443AFF2-D469-942D-FE0C-B7076DDF9B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9F0D821B-0E55-9E47-70E0-9F3E6214C0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2690D2B9-BB58-93F8-10CB-72D591657F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1CE00ABA-3E9E-E0EB-8AD8-FF55C2006FEB}"/>
              </a:ext>
            </a:extLst>
          </p:cNvPr>
          <p:cNvSpPr>
            <a:spLocks noGrp="1"/>
          </p:cNvSpPr>
          <p:nvPr>
            <p:ph type="dt" sz="half" idx="10"/>
          </p:nvPr>
        </p:nvSpPr>
        <p:spPr/>
        <p:txBody>
          <a:bodyPr/>
          <a:lstStyle/>
          <a:p>
            <a:fld id="{BB847239-F14A-4D61-8DB4-8BA4666CFBB0}" type="datetimeFigureOut">
              <a:rPr lang="en-US" smtClean="0"/>
              <a:t>10/28/2023</a:t>
            </a:fld>
            <a:endParaRPr lang="en-US"/>
          </a:p>
        </p:txBody>
      </p:sp>
      <p:sp>
        <p:nvSpPr>
          <p:cNvPr id="6" name="Footer Placeholder 5">
            <a:extLst>
              <a:ext uri="{FF2B5EF4-FFF2-40B4-BE49-F238E27FC236}">
                <a16:creationId xmlns="" xmlns:a16="http://schemas.microsoft.com/office/drawing/2014/main" id="{0A7273BA-E4A1-358C-183B-E6EF5210A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491241D6-252A-A99B-3904-54C00565F87A}"/>
              </a:ext>
            </a:extLst>
          </p:cNvPr>
          <p:cNvSpPr>
            <a:spLocks noGrp="1"/>
          </p:cNvSpPr>
          <p:nvPr>
            <p:ph type="sldNum" sz="quarter" idx="12"/>
          </p:nvPr>
        </p:nvSpPr>
        <p:spPr/>
        <p:txBody>
          <a:bodyPr/>
          <a:lstStyle/>
          <a:p>
            <a:fld id="{02B7D289-4C06-4AC9-88C5-71BB33EB827E}" type="slidenum">
              <a:rPr lang="en-US" smtClean="0"/>
              <a:t>‹#›</a:t>
            </a:fld>
            <a:endParaRPr lang="en-US"/>
          </a:p>
        </p:txBody>
      </p:sp>
    </p:spTree>
    <p:extLst>
      <p:ext uri="{BB962C8B-B14F-4D97-AF65-F5344CB8AC3E}">
        <p14:creationId xmlns:p14="http://schemas.microsoft.com/office/powerpoint/2010/main" val="2962662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E6E23E4-5E50-5104-69AC-B9723B70B5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28E2BE48-5640-7DE3-FBAE-DCAB30418C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2D990C2F-5654-BABF-F49A-9C4D9AA337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D87A8D98-CCC1-6C29-D1B3-00AE54507689}"/>
              </a:ext>
            </a:extLst>
          </p:cNvPr>
          <p:cNvSpPr>
            <a:spLocks noGrp="1"/>
          </p:cNvSpPr>
          <p:nvPr>
            <p:ph type="dt" sz="half" idx="10"/>
          </p:nvPr>
        </p:nvSpPr>
        <p:spPr/>
        <p:txBody>
          <a:bodyPr/>
          <a:lstStyle/>
          <a:p>
            <a:fld id="{BB847239-F14A-4D61-8DB4-8BA4666CFBB0}" type="datetimeFigureOut">
              <a:rPr lang="en-US" smtClean="0"/>
              <a:t>10/28/2023</a:t>
            </a:fld>
            <a:endParaRPr lang="en-US"/>
          </a:p>
        </p:txBody>
      </p:sp>
      <p:sp>
        <p:nvSpPr>
          <p:cNvPr id="6" name="Footer Placeholder 5">
            <a:extLst>
              <a:ext uri="{FF2B5EF4-FFF2-40B4-BE49-F238E27FC236}">
                <a16:creationId xmlns="" xmlns:a16="http://schemas.microsoft.com/office/drawing/2014/main" id="{D59A3282-DB01-5817-E630-15BBE23681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E79F88A8-C197-27F9-7EB5-FC2FAB0D3F95}"/>
              </a:ext>
            </a:extLst>
          </p:cNvPr>
          <p:cNvSpPr>
            <a:spLocks noGrp="1"/>
          </p:cNvSpPr>
          <p:nvPr>
            <p:ph type="sldNum" sz="quarter" idx="12"/>
          </p:nvPr>
        </p:nvSpPr>
        <p:spPr/>
        <p:txBody>
          <a:bodyPr/>
          <a:lstStyle/>
          <a:p>
            <a:fld id="{02B7D289-4C06-4AC9-88C5-71BB33EB827E}" type="slidenum">
              <a:rPr lang="en-US" smtClean="0"/>
              <a:t>‹#›</a:t>
            </a:fld>
            <a:endParaRPr lang="en-US"/>
          </a:p>
        </p:txBody>
      </p:sp>
    </p:spTree>
    <p:extLst>
      <p:ext uri="{BB962C8B-B14F-4D97-AF65-F5344CB8AC3E}">
        <p14:creationId xmlns:p14="http://schemas.microsoft.com/office/powerpoint/2010/main" val="120379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35603C7B-F1A6-1288-20A5-C785D613FB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CA5E939B-628C-9846-1060-4234807828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6FB6E024-4C95-E7FD-E5C7-F32E3E8F22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847239-F14A-4D61-8DB4-8BA4666CFBB0}" type="datetimeFigureOut">
              <a:rPr lang="en-US" smtClean="0"/>
              <a:t>10/28/2023</a:t>
            </a:fld>
            <a:endParaRPr lang="en-US"/>
          </a:p>
        </p:txBody>
      </p:sp>
      <p:sp>
        <p:nvSpPr>
          <p:cNvPr id="5" name="Footer Placeholder 4">
            <a:extLst>
              <a:ext uri="{FF2B5EF4-FFF2-40B4-BE49-F238E27FC236}">
                <a16:creationId xmlns="" xmlns:a16="http://schemas.microsoft.com/office/drawing/2014/main" id="{ADFC6766-5F74-C48F-0B87-FEFB935588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E5A666E1-EA13-7C85-9954-9AE72616A2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B7D289-4C06-4AC9-88C5-71BB33EB827E}" type="slidenum">
              <a:rPr lang="en-US" smtClean="0"/>
              <a:t>‹#›</a:t>
            </a:fld>
            <a:endParaRPr lang="en-US"/>
          </a:p>
        </p:txBody>
      </p:sp>
    </p:spTree>
    <p:extLst>
      <p:ext uri="{BB962C8B-B14F-4D97-AF65-F5344CB8AC3E}">
        <p14:creationId xmlns:p14="http://schemas.microsoft.com/office/powerpoint/2010/main" val="2132146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7D60133-AFC6-8CA1-73F1-0AEEDE72D70F}"/>
              </a:ext>
            </a:extLst>
          </p:cNvPr>
          <p:cNvSpPr>
            <a:spLocks noGrp="1"/>
          </p:cNvSpPr>
          <p:nvPr>
            <p:ph type="title"/>
          </p:nvPr>
        </p:nvSpPr>
        <p:spPr/>
        <p:txBody>
          <a:bodyPr/>
          <a:lstStyle/>
          <a:p>
            <a:pPr algn="l" rtl="0"/>
            <a:endParaRPr lang="en-US"/>
          </a:p>
        </p:txBody>
      </p:sp>
      <p:sp>
        <p:nvSpPr>
          <p:cNvPr id="3" name="Content Placeholder 2">
            <a:extLst>
              <a:ext uri="{FF2B5EF4-FFF2-40B4-BE49-F238E27FC236}">
                <a16:creationId xmlns="" xmlns:a16="http://schemas.microsoft.com/office/drawing/2014/main" id="{9E104EBF-22E5-7F23-F350-201C660BD8B9}"/>
              </a:ext>
            </a:extLst>
          </p:cNvPr>
          <p:cNvSpPr>
            <a:spLocks noGrp="1"/>
          </p:cNvSpPr>
          <p:nvPr>
            <p:ph idx="1"/>
          </p:nvPr>
        </p:nvSpPr>
        <p:spPr/>
        <p:txBody>
          <a:bodyPr/>
          <a:lstStyle/>
          <a:p>
            <a:pPr algn="l" rtl="0"/>
            <a:endParaRPr lang="en-US"/>
          </a:p>
        </p:txBody>
      </p:sp>
      <p:sp>
        <p:nvSpPr>
          <p:cNvPr id="4" name="Rectangle 3">
            <a:extLst>
              <a:ext uri="{FF2B5EF4-FFF2-40B4-BE49-F238E27FC236}">
                <a16:creationId xmlns="" xmlns:a16="http://schemas.microsoft.com/office/drawing/2014/main" id="{7DCEFD61-A469-FE8B-5F99-6EFDE1CABB40}"/>
              </a:ext>
            </a:extLst>
          </p:cNvPr>
          <p:cNvSpPr/>
          <p:nvPr/>
        </p:nvSpPr>
        <p:spPr>
          <a:xfrm>
            <a:off x="0" y="0"/>
            <a:ext cx="12192000" cy="6858000"/>
          </a:xfrm>
          <a:prstGeom prst="rect">
            <a:avLst/>
          </a:prstGeom>
          <a:solidFill>
            <a:schemeClr val="tx1"/>
          </a:solidFill>
          <a:ln w="571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endParaRPr lang="en-US"/>
          </a:p>
        </p:txBody>
      </p:sp>
    </p:spTree>
    <p:extLst>
      <p:ext uri="{BB962C8B-B14F-4D97-AF65-F5344CB8AC3E}">
        <p14:creationId xmlns:p14="http://schemas.microsoft.com/office/powerpoint/2010/main" val="2099630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7D60133-AFC6-8CA1-73F1-0AEEDE72D70F}"/>
              </a:ext>
            </a:extLst>
          </p:cNvPr>
          <p:cNvSpPr>
            <a:spLocks noGrp="1"/>
          </p:cNvSpPr>
          <p:nvPr>
            <p:ph type="title"/>
          </p:nvPr>
        </p:nvSpPr>
        <p:spPr/>
        <p:txBody>
          <a:bodyPr/>
          <a:lstStyle/>
          <a:p>
            <a:pPr algn="l" rtl="0"/>
            <a:endParaRPr lang="en-US"/>
          </a:p>
        </p:txBody>
      </p:sp>
      <p:sp>
        <p:nvSpPr>
          <p:cNvPr id="3" name="Content Placeholder 2">
            <a:extLst>
              <a:ext uri="{FF2B5EF4-FFF2-40B4-BE49-F238E27FC236}">
                <a16:creationId xmlns="" xmlns:a16="http://schemas.microsoft.com/office/drawing/2014/main" id="{9E104EBF-22E5-7F23-F350-201C660BD8B9}"/>
              </a:ext>
            </a:extLst>
          </p:cNvPr>
          <p:cNvSpPr>
            <a:spLocks noGrp="1"/>
          </p:cNvSpPr>
          <p:nvPr>
            <p:ph idx="1"/>
          </p:nvPr>
        </p:nvSpPr>
        <p:spPr/>
        <p:txBody>
          <a:bodyPr/>
          <a:lstStyle/>
          <a:p>
            <a:pPr algn="l" rtl="0"/>
            <a:endParaRPr lang="en-US"/>
          </a:p>
        </p:txBody>
      </p:sp>
      <p:sp>
        <p:nvSpPr>
          <p:cNvPr id="4" name="Rectangle 3">
            <a:extLst>
              <a:ext uri="{FF2B5EF4-FFF2-40B4-BE49-F238E27FC236}">
                <a16:creationId xmlns="" xmlns:a16="http://schemas.microsoft.com/office/drawing/2014/main" id="{7DCEFD61-A469-FE8B-5F99-6EFDE1CABB40}"/>
              </a:ext>
            </a:extLst>
          </p:cNvPr>
          <p:cNvSpPr/>
          <p:nvPr/>
        </p:nvSpPr>
        <p:spPr>
          <a:xfrm>
            <a:off x="0" y="0"/>
            <a:ext cx="12192000" cy="6858000"/>
          </a:xfrm>
          <a:prstGeom prst="rect">
            <a:avLst/>
          </a:prstGeom>
          <a:solidFill>
            <a:schemeClr val="tx1"/>
          </a:solidFill>
          <a:ln w="571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endParaRPr lang="en-US"/>
          </a:p>
        </p:txBody>
      </p:sp>
    </p:spTree>
    <p:extLst>
      <p:ext uri="{BB962C8B-B14F-4D97-AF65-F5344CB8AC3E}">
        <p14:creationId xmlns:p14="http://schemas.microsoft.com/office/powerpoint/2010/main" val="388439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1031" name="Slide Background">
            <a:extLst>
              <a:ext uri="{FF2B5EF4-FFF2-40B4-BE49-F238E27FC236}">
                <a16:creationId xmlns="" xmlns:a16="http://schemas.microsoft.com/office/drawing/2014/main" id="{7B1AB9FE-36F5-4FD1-9850-DB5C5AD4828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pic>
        <p:nvPicPr>
          <p:cNvPr id="1026" name="Picture 2">
            <a:extLst>
              <a:ext uri="{FF2B5EF4-FFF2-40B4-BE49-F238E27FC236}">
                <a16:creationId xmlns="" xmlns:a16="http://schemas.microsoft.com/office/drawing/2014/main" id="{44F9CD27-78F1-168B-D991-3379C508BE2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1765"/>
          <a:stretch/>
        </p:blipFill>
        <p:spPr bwMode="auto">
          <a:xfrm>
            <a:off x="20" y="10"/>
            <a:ext cx="12191979" cy="5486390"/>
          </a:xfrm>
          <a:prstGeom prst="rect">
            <a:avLst/>
          </a:prstGeom>
          <a:noFill/>
          <a:effectLst>
            <a:outerShdw blurRad="596900" dist="330200" dir="8820000" sx="87000" sy="87000" algn="ctr" rotWithShape="0">
              <a:srgbClr val="000000">
                <a:alpha val="29000"/>
              </a:srgbClr>
            </a:outerShdw>
          </a:effectLst>
          <a:extLst>
            <a:ext uri="{909E8E84-426E-40DD-AFC4-6F175D3DCCD1}">
              <a14:hiddenFill xmlns:a14="http://schemas.microsoft.com/office/drawing/2010/main">
                <a:solidFill>
                  <a:srgbClr val="FFFFFF"/>
                </a:solidFill>
              </a14:hiddenFill>
            </a:ext>
          </a:extLst>
        </p:spPr>
      </p:pic>
      <p:sp useBgFill="1">
        <p:nvSpPr>
          <p:cNvPr id="1033" name="Rectangle 1032">
            <a:extLst>
              <a:ext uri="{FF2B5EF4-FFF2-40B4-BE49-F238E27FC236}">
                <a16:creationId xmlns="" xmlns:a16="http://schemas.microsoft.com/office/drawing/2014/main" id="{F489C2E0-4895-4B72-85EA-7EE9FAFFDC7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5486402"/>
            <a:ext cx="12192000" cy="1371598"/>
          </a:xfrm>
          <a:prstGeom prst="rect">
            <a:avLst/>
          </a:prstGeom>
          <a:ln>
            <a:noFill/>
          </a:ln>
          <a:effectLst>
            <a:outerShdw blurRad="254000" dist="114300" dir="20340000" sx="89000" sy="89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2" name="Title 1">
            <a:extLst>
              <a:ext uri="{FF2B5EF4-FFF2-40B4-BE49-F238E27FC236}">
                <a16:creationId xmlns="" xmlns:a16="http://schemas.microsoft.com/office/drawing/2014/main" id="{36D51A8E-3180-0779-3117-99DB058F04C4}"/>
              </a:ext>
            </a:extLst>
          </p:cNvPr>
          <p:cNvSpPr>
            <a:spLocks noGrp="1"/>
          </p:cNvSpPr>
          <p:nvPr>
            <p:ph type="ctrTitle"/>
          </p:nvPr>
        </p:nvSpPr>
        <p:spPr>
          <a:xfrm>
            <a:off x="589556" y="5746071"/>
            <a:ext cx="7015499" cy="852260"/>
          </a:xfrm>
        </p:spPr>
        <p:txBody>
          <a:bodyPr anchor="ctr">
            <a:normAutofit/>
          </a:bodyPr>
          <a:lstStyle/>
          <a:p>
            <a:pPr algn="l" rtl="0"/>
            <a:endParaRPr lang="en-US" sz="3600"/>
          </a:p>
        </p:txBody>
      </p:sp>
      <p:sp>
        <p:nvSpPr>
          <p:cNvPr id="3" name="Subtitle 2">
            <a:extLst>
              <a:ext uri="{FF2B5EF4-FFF2-40B4-BE49-F238E27FC236}">
                <a16:creationId xmlns="" xmlns:a16="http://schemas.microsoft.com/office/drawing/2014/main" id="{B1BAAD22-CBEB-A5A6-0BD9-BE70DC481B6B}"/>
              </a:ext>
            </a:extLst>
          </p:cNvPr>
          <p:cNvSpPr>
            <a:spLocks noGrp="1"/>
          </p:cNvSpPr>
          <p:nvPr>
            <p:ph type="subTitle" idx="1"/>
          </p:nvPr>
        </p:nvSpPr>
        <p:spPr>
          <a:xfrm>
            <a:off x="7605056" y="5746071"/>
            <a:ext cx="4114801" cy="852260"/>
          </a:xfrm>
        </p:spPr>
        <p:txBody>
          <a:bodyPr anchor="ctr">
            <a:normAutofit/>
          </a:bodyPr>
          <a:lstStyle/>
          <a:p>
            <a:pPr algn="l" rtl="0"/>
            <a:endParaRPr lang="en-US" sz="2000"/>
          </a:p>
        </p:txBody>
      </p:sp>
    </p:spTree>
    <p:extLst>
      <p:ext uri="{BB962C8B-B14F-4D97-AF65-F5344CB8AC3E}">
        <p14:creationId xmlns:p14="http://schemas.microsoft.com/office/powerpoint/2010/main" val="26838035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useBgFill="1">
        <p:nvSpPr>
          <p:cNvPr id="25" name="Rectangle 24">
            <a:extLst>
              <a:ext uri="{FF2B5EF4-FFF2-40B4-BE49-F238E27FC236}">
                <a16:creationId xmlns="" xmlns:a16="http://schemas.microsoft.com/office/drawing/2014/main" id="{9AA72BD9-2C5A-4EDC-931F-5AA08EACA0F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 xmlns:a16="http://schemas.microsoft.com/office/drawing/2014/main" id="{41DEF9F3-2A89-1966-D5CE-99FA52F9E4AA}"/>
              </a:ext>
            </a:extLst>
          </p:cNvPr>
          <p:cNvPicPr>
            <a:picLocks noChangeAspect="1"/>
          </p:cNvPicPr>
          <p:nvPr/>
        </p:nvPicPr>
        <p:blipFill rotWithShape="1">
          <a:blip r:embed="rId2"/>
          <a:srcRect t="9091" r="35356"/>
          <a:stretch/>
        </p:blipFill>
        <p:spPr>
          <a:xfrm>
            <a:off x="3528830" y="130303"/>
            <a:ext cx="8669532" cy="6857990"/>
          </a:xfrm>
          <a:prstGeom prst="rect">
            <a:avLst/>
          </a:prstGeom>
        </p:spPr>
      </p:pic>
      <p:sp>
        <p:nvSpPr>
          <p:cNvPr id="27" name="Rectangle 26">
            <a:extLst>
              <a:ext uri="{FF2B5EF4-FFF2-40B4-BE49-F238E27FC236}">
                <a16:creationId xmlns="" xmlns:a16="http://schemas.microsoft.com/office/drawing/2014/main" id="{DD3981AC-7B61-4947-BCF3-F7AA7FA385B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9756601" cy="6858000"/>
          </a:xfrm>
          <a:prstGeom prst="rect">
            <a:avLst/>
          </a:prstGeom>
          <a:gradFill>
            <a:gsLst>
              <a:gs pos="58000">
                <a:schemeClr val="tx1"/>
              </a:gs>
              <a:gs pos="35000">
                <a:schemeClr val="tx1">
                  <a:alpha val="78000"/>
                </a:schemeClr>
              </a:gs>
              <a:gs pos="19000">
                <a:schemeClr val="tx1">
                  <a:alpha val="38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4FFC226D-CFDF-938B-97AC-F0D09D621CBB}"/>
              </a:ext>
            </a:extLst>
          </p:cNvPr>
          <p:cNvSpPr>
            <a:spLocks noGrp="1"/>
          </p:cNvSpPr>
          <p:nvPr>
            <p:ph type="title"/>
          </p:nvPr>
        </p:nvSpPr>
        <p:spPr>
          <a:xfrm>
            <a:off x="261366" y="130303"/>
            <a:ext cx="7449760" cy="704087"/>
          </a:xfrm>
        </p:spPr>
        <p:txBody>
          <a:bodyPr anchor="b">
            <a:normAutofit/>
          </a:bodyPr>
          <a:lstStyle/>
          <a:p>
            <a:pPr algn="l" rtl="0"/>
            <a:r>
              <a:rPr lang="en-US" sz="4000" b="1" u="sng" dirty="0" smtClean="0">
                <a:solidFill>
                  <a:srgbClr val="FFFF00"/>
                </a:solidFill>
              </a:rPr>
              <a:t>¿</a:t>
            </a:r>
            <a:r>
              <a:rPr lang="en-US" sz="4000" b="1" u="sng" dirty="0" err="1" smtClean="0">
                <a:solidFill>
                  <a:srgbClr val="FFFF00"/>
                </a:solidFill>
              </a:rPr>
              <a:t>Sucedió</a:t>
            </a:r>
            <a:r>
              <a:rPr lang="en-US" sz="4000" b="1" u="sng" dirty="0" smtClean="0">
                <a:solidFill>
                  <a:srgbClr val="FFFF00"/>
                </a:solidFill>
              </a:rPr>
              <a:t> </a:t>
            </a:r>
            <a:r>
              <a:rPr lang="en-US" sz="4000" b="1" u="sng" dirty="0">
                <a:solidFill>
                  <a:srgbClr val="FFFF00"/>
                </a:solidFill>
              </a:rPr>
              <a:t>la resurrección?</a:t>
            </a:r>
          </a:p>
        </p:txBody>
      </p:sp>
      <p:sp>
        <p:nvSpPr>
          <p:cNvPr id="24" name="Rectangle 23">
            <a:extLst>
              <a:ext uri="{FF2B5EF4-FFF2-40B4-BE49-F238E27FC236}">
                <a16:creationId xmlns="" xmlns:a16="http://schemas.microsoft.com/office/drawing/2014/main" id="{55D4142C-5077-457F-A6AD-3FECFDB3968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a:extLst>
              <a:ext uri="{FF2B5EF4-FFF2-40B4-BE49-F238E27FC236}">
                <a16:creationId xmlns="" xmlns:a16="http://schemas.microsoft.com/office/drawing/2014/main" id="{7A5F0580-5EE9-419F-96EE-B6529EF6E7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28244" y="2443480"/>
            <a:ext cx="3300984" cy="9144"/>
          </a:xfrm>
          <a:prstGeom prst="rect">
            <a:avLst/>
          </a:prstGeom>
          <a:solidFill>
            <a:schemeClr val="tx1"/>
          </a:solid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 xmlns:a16="http://schemas.microsoft.com/office/drawing/2014/main" id="{0F74FAFB-1691-C4D5-F68C-6C8CE2EDBA4B}"/>
              </a:ext>
            </a:extLst>
          </p:cNvPr>
          <p:cNvSpPr/>
          <p:nvPr/>
        </p:nvSpPr>
        <p:spPr>
          <a:xfrm>
            <a:off x="371094" y="744718"/>
            <a:ext cx="3438906" cy="180994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solidFill>
                  <a:sysClr val="windowText" lastClr="000000"/>
                </a:solidFill>
              </a:ln>
              <a:solidFill>
                <a:sysClr val="windowText" lastClr="000000"/>
              </a:solidFill>
              <a:effectLst/>
              <a:uLnTx/>
              <a:uFillTx/>
              <a:latin typeface="Calibri" panose="020F0502020204030204"/>
              <a:ea typeface="+mn-ea"/>
              <a:cs typeface="+mn-cs"/>
            </a:endParaRPr>
          </a:p>
        </p:txBody>
      </p:sp>
      <p:sp>
        <p:nvSpPr>
          <p:cNvPr id="28" name="Content Placeholder 2">
            <a:extLst>
              <a:ext uri="{FF2B5EF4-FFF2-40B4-BE49-F238E27FC236}">
                <a16:creationId xmlns="" xmlns:a16="http://schemas.microsoft.com/office/drawing/2014/main" id="{17088361-E29F-0786-F92B-9A5EFA7DE889}"/>
              </a:ext>
            </a:extLst>
          </p:cNvPr>
          <p:cNvSpPr>
            <a:spLocks noGrp="1"/>
          </p:cNvSpPr>
          <p:nvPr>
            <p:ph idx="1"/>
          </p:nvPr>
        </p:nvSpPr>
        <p:spPr>
          <a:xfrm>
            <a:off x="261365" y="843533"/>
            <a:ext cx="6940713" cy="5884163"/>
          </a:xfrm>
        </p:spPr>
        <p:txBody>
          <a:bodyPr anchor="t">
            <a:normAutofit lnSpcReduction="10000"/>
          </a:bodyPr>
          <a:lstStyle/>
          <a:p>
            <a:pPr marL="0" indent="0" algn="l" rtl="0">
              <a:buNone/>
            </a:pPr>
            <a:r>
              <a:rPr lang="en-US" sz="3600" b="1" u="sng" dirty="0">
                <a:solidFill>
                  <a:srgbClr val="FFFFCC"/>
                </a:solidFill>
              </a:rPr>
              <a:t>JESÚS TENÍA ENEMIGOS</a:t>
            </a:r>
          </a:p>
          <a:p>
            <a:pPr algn="l" rtl="0"/>
            <a:r>
              <a:rPr lang="en-US" i="1" kern="100" dirty="0">
                <a:solidFill>
                  <a:schemeClr val="bg1">
                    <a:lumMod val="95000"/>
                  </a:schemeClr>
                </a:solidFill>
                <a:effectLst/>
                <a:latin typeface="Lora" pitchFamily="2" charset="0"/>
                <a:ea typeface="Calibri" panose="020F0502020204030204" pitchFamily="34" charset="0"/>
                <a:cs typeface="Times New Roman" panose="02020603050405020304" pitchFamily="18" charset="0"/>
              </a:rPr>
              <a:t>Marcos 3:6 – </a:t>
            </a:r>
            <a:r>
              <a:rPr lang="en-US" i="1" kern="100" dirty="0" err="1" smtClean="0">
                <a:solidFill>
                  <a:schemeClr val="bg1">
                    <a:lumMod val="95000"/>
                  </a:schemeClr>
                </a:solidFill>
                <a:effectLst/>
                <a:latin typeface="Lora" pitchFamily="2" charset="0"/>
                <a:ea typeface="Calibri" panose="020F0502020204030204" pitchFamily="34" charset="0"/>
                <a:cs typeface="Times New Roman" panose="02020603050405020304" pitchFamily="18" charset="0"/>
              </a:rPr>
              <a:t>tramaron</a:t>
            </a:r>
            <a:r>
              <a:rPr lang="en-US" i="1" kern="100" dirty="0" smtClean="0">
                <a:solidFill>
                  <a:schemeClr val="bg1">
                    <a:lumMod val="95000"/>
                  </a:schemeClr>
                </a:solidFill>
                <a:effectLst/>
                <a:latin typeface="Lora" pitchFamily="2" charset="0"/>
                <a:ea typeface="Calibri" panose="020F0502020204030204" pitchFamily="34" charset="0"/>
                <a:cs typeface="Times New Roman" panose="02020603050405020304" pitchFamily="18" charset="0"/>
              </a:rPr>
              <a:t> </a:t>
            </a:r>
            <a:r>
              <a:rPr lang="en-US" i="1" kern="100" dirty="0">
                <a:solidFill>
                  <a:schemeClr val="bg1">
                    <a:lumMod val="95000"/>
                  </a:schemeClr>
                </a:solidFill>
                <a:effectLst/>
                <a:latin typeface="Lora" pitchFamily="2" charset="0"/>
                <a:ea typeface="Calibri" panose="020F0502020204030204" pitchFamily="34" charset="0"/>
                <a:cs typeface="Times New Roman" panose="02020603050405020304" pitchFamily="18" charset="0"/>
              </a:rPr>
              <a:t>destruirlo</a:t>
            </a:r>
          </a:p>
          <a:p>
            <a:pPr algn="l" rtl="0"/>
            <a:r>
              <a:rPr lang="en-US" i="1" kern="100" dirty="0">
                <a:solidFill>
                  <a:schemeClr val="bg1">
                    <a:lumMod val="95000"/>
                  </a:schemeClr>
                </a:solidFill>
                <a:latin typeface="Lora" pitchFamily="2" charset="0"/>
                <a:cs typeface="Times New Roman" panose="02020603050405020304" pitchFamily="18" charset="0"/>
              </a:rPr>
              <a:t>Lo mataron para silenciarlo</a:t>
            </a:r>
          </a:p>
          <a:p>
            <a:pPr algn="l" rtl="0"/>
            <a:r>
              <a:rPr lang="en-US" i="1" kern="100" dirty="0">
                <a:solidFill>
                  <a:schemeClr val="bg1">
                    <a:lumMod val="95000"/>
                  </a:schemeClr>
                </a:solidFill>
                <a:latin typeface="Lora" pitchFamily="2" charset="0"/>
                <a:cs typeface="Times New Roman" panose="02020603050405020304" pitchFamily="18" charset="0"/>
              </a:rPr>
              <a:t>Lo mataron para detenerlo</a:t>
            </a:r>
          </a:p>
          <a:p>
            <a:pPr marL="0" indent="0" algn="l" rtl="0">
              <a:spcAft>
                <a:spcPts val="800"/>
              </a:spcAft>
              <a:buNone/>
            </a:pPr>
            <a:r>
              <a:rPr lang="en-US" sz="3600" b="1" u="sng" dirty="0">
                <a:solidFill>
                  <a:srgbClr val="FFFFCC"/>
                </a:solidFill>
              </a:rPr>
              <a:t>Pero Dios tenía otros planes</a:t>
            </a:r>
          </a:p>
          <a:p>
            <a:pPr>
              <a:spcAft>
                <a:spcPts val="800"/>
              </a:spcAft>
            </a:pPr>
            <a:r>
              <a:rPr lang="en-US" b="1" i="1" kern="100" dirty="0">
                <a:solidFill>
                  <a:schemeClr val="bg1">
                    <a:lumMod val="95000"/>
                  </a:schemeClr>
                </a:solidFill>
                <a:latin typeface="Lora" pitchFamily="2" charset="0"/>
                <a:cs typeface="Times New Roman" panose="02020603050405020304" pitchFamily="18" charset="0"/>
              </a:rPr>
              <a:t>Hechos 2:23-24 </a:t>
            </a:r>
            <a:r>
              <a:rPr lang="es-ES" i="1" kern="100" dirty="0" smtClean="0">
                <a:solidFill>
                  <a:schemeClr val="bg1">
                    <a:lumMod val="95000"/>
                  </a:schemeClr>
                </a:solidFill>
                <a:latin typeface="Lora" pitchFamily="2" charset="0"/>
                <a:cs typeface="Times New Roman" panose="02020603050405020304" pitchFamily="18" charset="0"/>
              </a:rPr>
              <a:t>y </a:t>
            </a:r>
            <a:r>
              <a:rPr lang="es-ES" i="1" kern="100" dirty="0">
                <a:solidFill>
                  <a:schemeClr val="bg1">
                    <a:lumMod val="95000"/>
                  </a:schemeClr>
                </a:solidFill>
                <a:latin typeface="Lora" pitchFamily="2" charset="0"/>
                <a:cs typeface="Times New Roman" panose="02020603050405020304" pitchFamily="18" charset="0"/>
              </a:rPr>
              <a:t>ustedes lo clavaron en una cruz por manos de impíos y lo mataron. </a:t>
            </a:r>
            <a:r>
              <a:rPr lang="es-ES" i="1" kern="100" dirty="0" smtClean="0">
                <a:solidFill>
                  <a:schemeClr val="bg1">
                    <a:lumMod val="95000"/>
                  </a:schemeClr>
                </a:solidFill>
                <a:latin typeface="Lora" pitchFamily="2" charset="0"/>
                <a:cs typeface="Times New Roman" panose="02020603050405020304" pitchFamily="18" charset="0"/>
              </a:rPr>
              <a:t>24</a:t>
            </a:r>
            <a:r>
              <a:rPr lang="es-ES" i="1" kern="100" dirty="0">
                <a:solidFill>
                  <a:schemeClr val="bg1">
                    <a:lumMod val="95000"/>
                  </a:schemeClr>
                </a:solidFill>
                <a:latin typeface="Lora" pitchFamily="2" charset="0"/>
                <a:cs typeface="Times New Roman" panose="02020603050405020304" pitchFamily="18" charset="0"/>
              </a:rPr>
              <a:t>  Pero </a:t>
            </a:r>
            <a:r>
              <a:rPr lang="es-ES" b="1" i="1" u="sng" kern="100" dirty="0">
                <a:solidFill>
                  <a:schemeClr val="bg1">
                    <a:lumMod val="95000"/>
                  </a:schemeClr>
                </a:solidFill>
                <a:latin typeface="Lora" pitchFamily="2" charset="0"/>
                <a:cs typeface="Times New Roman" panose="02020603050405020304" pitchFamily="18" charset="0"/>
              </a:rPr>
              <a:t>Dios lo resucitó</a:t>
            </a:r>
            <a:r>
              <a:rPr lang="es-ES" i="1" kern="100" dirty="0">
                <a:solidFill>
                  <a:schemeClr val="bg1">
                    <a:lumMod val="95000"/>
                  </a:schemeClr>
                </a:solidFill>
                <a:latin typeface="Lora" pitchFamily="2" charset="0"/>
                <a:cs typeface="Times New Roman" panose="02020603050405020304" pitchFamily="18" charset="0"/>
              </a:rPr>
              <a:t>, poniendo fin a la agonía de la muerte, puesto que no era posible que Él quedara bajo el dominio de ella. </a:t>
            </a:r>
            <a:endParaRPr lang="es-ES" i="1" kern="100" dirty="0" smtClean="0">
              <a:solidFill>
                <a:schemeClr val="bg1">
                  <a:lumMod val="95000"/>
                </a:schemeClr>
              </a:solidFill>
              <a:latin typeface="Lora" pitchFamily="2" charset="0"/>
              <a:cs typeface="Times New Roman" panose="02020603050405020304" pitchFamily="18" charset="0"/>
            </a:endParaRPr>
          </a:p>
          <a:p>
            <a:pPr>
              <a:spcAft>
                <a:spcPts val="800"/>
              </a:spcAft>
            </a:pPr>
            <a:r>
              <a:rPr lang="en-US" i="1" kern="100" dirty="0" err="1" smtClean="0">
                <a:solidFill>
                  <a:schemeClr val="bg1">
                    <a:lumMod val="95000"/>
                  </a:schemeClr>
                </a:solidFill>
                <a:latin typeface="Lora" pitchFamily="2" charset="0"/>
                <a:cs typeface="Times New Roman" panose="02020603050405020304" pitchFamily="18" charset="0"/>
              </a:rPr>
              <a:t>Hechos</a:t>
            </a:r>
            <a:r>
              <a:rPr lang="en-US" i="1" kern="100" dirty="0" smtClean="0">
                <a:solidFill>
                  <a:schemeClr val="bg1">
                    <a:lumMod val="95000"/>
                  </a:schemeClr>
                </a:solidFill>
                <a:latin typeface="Lora" pitchFamily="2" charset="0"/>
                <a:cs typeface="Times New Roman" panose="02020603050405020304" pitchFamily="18" charset="0"/>
              </a:rPr>
              <a:t> </a:t>
            </a:r>
            <a:r>
              <a:rPr lang="en-US" i="1" kern="100" dirty="0">
                <a:solidFill>
                  <a:schemeClr val="bg1">
                    <a:lumMod val="95000"/>
                  </a:schemeClr>
                </a:solidFill>
                <a:latin typeface="Lora" pitchFamily="2" charset="0"/>
                <a:cs typeface="Times New Roman" panose="02020603050405020304" pitchFamily="18" charset="0"/>
              </a:rPr>
              <a:t>2:32 </a:t>
            </a:r>
            <a:r>
              <a:rPr lang="es-ES" i="1" kern="100" dirty="0">
                <a:solidFill>
                  <a:schemeClr val="bg1">
                    <a:lumMod val="95000"/>
                  </a:schemeClr>
                </a:solidFill>
                <a:latin typeface="Lora" pitchFamily="2" charset="0"/>
                <a:cs typeface="Times New Roman" panose="02020603050405020304" pitchFamily="18" charset="0"/>
              </a:rPr>
              <a:t>A este Jesús </a:t>
            </a:r>
            <a:r>
              <a:rPr lang="es-ES" b="1" i="1" u="sng" kern="100" dirty="0">
                <a:solidFill>
                  <a:schemeClr val="bg1">
                    <a:lumMod val="95000"/>
                  </a:schemeClr>
                </a:solidFill>
                <a:latin typeface="Lora" pitchFamily="2" charset="0"/>
                <a:cs typeface="Times New Roman" panose="02020603050405020304" pitchFamily="18" charset="0"/>
              </a:rPr>
              <a:t>resucitó </a:t>
            </a:r>
            <a:r>
              <a:rPr lang="es-ES" b="1" i="1" u="sng" kern="100" dirty="0" smtClean="0">
                <a:solidFill>
                  <a:schemeClr val="bg1">
                    <a:lumMod val="95000"/>
                  </a:schemeClr>
                </a:solidFill>
                <a:latin typeface="Lora" pitchFamily="2" charset="0"/>
                <a:cs typeface="Times New Roman" panose="02020603050405020304" pitchFamily="18" charset="0"/>
              </a:rPr>
              <a:t>Dios</a:t>
            </a:r>
            <a:endParaRPr lang="en-US" sz="3200" b="1" u="sng" dirty="0">
              <a:solidFill>
                <a:schemeClr val="bg1"/>
              </a:solidFill>
            </a:endParaRPr>
          </a:p>
        </p:txBody>
      </p:sp>
    </p:spTree>
    <p:extLst>
      <p:ext uri="{BB962C8B-B14F-4D97-AF65-F5344CB8AC3E}">
        <p14:creationId xmlns:p14="http://schemas.microsoft.com/office/powerpoint/2010/main" val="7426236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8">
                                            <p:txEl>
                                              <p:pRg st="1" end="1"/>
                                            </p:txEl>
                                          </p:spTgt>
                                        </p:tgtEl>
                                        <p:attrNameLst>
                                          <p:attrName>style.visibility</p:attrName>
                                        </p:attrNameLst>
                                      </p:cBhvr>
                                      <p:to>
                                        <p:strVal val="visible"/>
                                      </p:to>
                                    </p:set>
                                    <p:anim calcmode="lin" valueType="num">
                                      <p:cBhvr additive="base">
                                        <p:cTn id="7" dur="500" fill="hold"/>
                                        <p:tgtEl>
                                          <p:spTgt spid="2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8">
                                            <p:txEl>
                                              <p:pRg st="2" end="2"/>
                                            </p:txEl>
                                          </p:spTgt>
                                        </p:tgtEl>
                                        <p:attrNameLst>
                                          <p:attrName>style.visibility</p:attrName>
                                        </p:attrNameLst>
                                      </p:cBhvr>
                                      <p:to>
                                        <p:strVal val="visible"/>
                                      </p:to>
                                    </p:set>
                                    <p:anim calcmode="lin" valueType="num">
                                      <p:cBhvr additive="base">
                                        <p:cTn id="13" dur="500" fill="hold"/>
                                        <p:tgtEl>
                                          <p:spTgt spid="2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8">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8">
                                            <p:txEl>
                                              <p:pRg st="3" end="3"/>
                                            </p:txEl>
                                          </p:spTgt>
                                        </p:tgtEl>
                                        <p:attrNameLst>
                                          <p:attrName>style.visibility</p:attrName>
                                        </p:attrNameLst>
                                      </p:cBhvr>
                                      <p:to>
                                        <p:strVal val="visible"/>
                                      </p:to>
                                    </p:set>
                                    <p:anim calcmode="lin" valueType="num">
                                      <p:cBhvr additive="base">
                                        <p:cTn id="17" dur="500" fill="hold"/>
                                        <p:tgtEl>
                                          <p:spTgt spid="28">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8">
                                            <p:txEl>
                                              <p:pRg st="4" end="4"/>
                                            </p:txEl>
                                          </p:spTgt>
                                        </p:tgtEl>
                                        <p:attrNameLst>
                                          <p:attrName>style.visibility</p:attrName>
                                        </p:attrNameLst>
                                      </p:cBhvr>
                                      <p:to>
                                        <p:strVal val="visible"/>
                                      </p:to>
                                    </p:set>
                                    <p:anim calcmode="lin" valueType="num">
                                      <p:cBhvr additive="base">
                                        <p:cTn id="23" dur="500" fill="hold"/>
                                        <p:tgtEl>
                                          <p:spTgt spid="28">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8">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8">
                                            <p:txEl>
                                              <p:pRg st="5" end="5"/>
                                            </p:txEl>
                                          </p:spTgt>
                                        </p:tgtEl>
                                        <p:attrNameLst>
                                          <p:attrName>style.visibility</p:attrName>
                                        </p:attrNameLst>
                                      </p:cBhvr>
                                      <p:to>
                                        <p:strVal val="visible"/>
                                      </p:to>
                                    </p:set>
                                    <p:anim calcmode="lin" valueType="num">
                                      <p:cBhvr additive="base">
                                        <p:cTn id="27" dur="500" fill="hold"/>
                                        <p:tgtEl>
                                          <p:spTgt spid="28">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8">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8">
                                            <p:txEl>
                                              <p:pRg st="6" end="6"/>
                                            </p:txEl>
                                          </p:spTgt>
                                        </p:tgtEl>
                                        <p:attrNameLst>
                                          <p:attrName>style.visibility</p:attrName>
                                        </p:attrNameLst>
                                      </p:cBhvr>
                                      <p:to>
                                        <p:strVal val="visible"/>
                                      </p:to>
                                    </p:set>
                                    <p:anim calcmode="lin" valueType="num">
                                      <p:cBhvr additive="base">
                                        <p:cTn id="31" dur="500" fill="hold"/>
                                        <p:tgtEl>
                                          <p:spTgt spid="28">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 xmlns:a16="http://schemas.microsoft.com/office/drawing/2014/main" id="{9AA72BD9-2C5A-4EDC-931F-5AA08EACA0F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 xmlns:a16="http://schemas.microsoft.com/office/drawing/2014/main" id="{41DEF9F3-2A89-1966-D5CE-99FA52F9E4AA}"/>
              </a:ext>
            </a:extLst>
          </p:cNvPr>
          <p:cNvPicPr>
            <a:picLocks noChangeAspect="1"/>
          </p:cNvPicPr>
          <p:nvPr/>
        </p:nvPicPr>
        <p:blipFill rotWithShape="1">
          <a:blip r:embed="rId2"/>
          <a:srcRect t="9091" r="35356"/>
          <a:stretch/>
        </p:blipFill>
        <p:spPr>
          <a:xfrm>
            <a:off x="3528830" y="130303"/>
            <a:ext cx="8669532" cy="6857990"/>
          </a:xfrm>
          <a:prstGeom prst="rect">
            <a:avLst/>
          </a:prstGeom>
        </p:spPr>
      </p:pic>
      <p:sp>
        <p:nvSpPr>
          <p:cNvPr id="27" name="Rectangle 26">
            <a:extLst>
              <a:ext uri="{FF2B5EF4-FFF2-40B4-BE49-F238E27FC236}">
                <a16:creationId xmlns="" xmlns:a16="http://schemas.microsoft.com/office/drawing/2014/main" id="{DD3981AC-7B61-4947-BCF3-F7AA7FA385B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9756601" cy="6858000"/>
          </a:xfrm>
          <a:prstGeom prst="rect">
            <a:avLst/>
          </a:prstGeom>
          <a:gradFill>
            <a:gsLst>
              <a:gs pos="58000">
                <a:schemeClr val="tx1"/>
              </a:gs>
              <a:gs pos="35000">
                <a:schemeClr val="tx1">
                  <a:alpha val="78000"/>
                </a:schemeClr>
              </a:gs>
              <a:gs pos="19000">
                <a:schemeClr val="tx1">
                  <a:alpha val="38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4FFC226D-CFDF-938B-97AC-F0D09D621CBB}"/>
              </a:ext>
            </a:extLst>
          </p:cNvPr>
          <p:cNvSpPr>
            <a:spLocks noGrp="1"/>
          </p:cNvSpPr>
          <p:nvPr>
            <p:ph type="title"/>
          </p:nvPr>
        </p:nvSpPr>
        <p:spPr>
          <a:xfrm>
            <a:off x="4684776" y="130304"/>
            <a:ext cx="7449760" cy="662210"/>
          </a:xfrm>
          <a:solidFill>
            <a:schemeClr val="tx1"/>
          </a:solidFill>
          <a:ln>
            <a:solidFill>
              <a:srgbClr val="FFFF00"/>
            </a:solidFill>
          </a:ln>
        </p:spPr>
        <p:txBody>
          <a:bodyPr anchor="b">
            <a:normAutofit/>
          </a:bodyPr>
          <a:lstStyle/>
          <a:p>
            <a:pPr algn="l" rtl="0"/>
            <a:r>
              <a:rPr lang="en-US" sz="4000" b="1" u="sng" dirty="0">
                <a:solidFill>
                  <a:srgbClr val="FFFF00"/>
                </a:solidFill>
              </a:rPr>
              <a:t>El impacto de la resurrección</a:t>
            </a:r>
          </a:p>
        </p:txBody>
      </p:sp>
      <p:sp>
        <p:nvSpPr>
          <p:cNvPr id="24" name="Rectangle 23">
            <a:extLst>
              <a:ext uri="{FF2B5EF4-FFF2-40B4-BE49-F238E27FC236}">
                <a16:creationId xmlns="" xmlns:a16="http://schemas.microsoft.com/office/drawing/2014/main" id="{55D4142C-5077-457F-A6AD-3FECFDB3968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a:extLst>
              <a:ext uri="{FF2B5EF4-FFF2-40B4-BE49-F238E27FC236}">
                <a16:creationId xmlns="" xmlns:a16="http://schemas.microsoft.com/office/drawing/2014/main" id="{7A5F0580-5EE9-419F-96EE-B6529EF6E7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28244" y="2443480"/>
            <a:ext cx="3300984" cy="9144"/>
          </a:xfrm>
          <a:prstGeom prst="rect">
            <a:avLst/>
          </a:prstGeom>
          <a:solidFill>
            <a:schemeClr val="tx1"/>
          </a:solid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 xmlns:a16="http://schemas.microsoft.com/office/drawing/2014/main" id="{0F74FAFB-1691-C4D5-F68C-6C8CE2EDBA4B}"/>
              </a:ext>
            </a:extLst>
          </p:cNvPr>
          <p:cNvSpPr/>
          <p:nvPr/>
        </p:nvSpPr>
        <p:spPr>
          <a:xfrm>
            <a:off x="371094" y="744718"/>
            <a:ext cx="3438906" cy="180994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solidFill>
                  <a:sysClr val="windowText" lastClr="000000"/>
                </a:solidFill>
              </a:ln>
              <a:solidFill>
                <a:sysClr val="windowText" lastClr="000000"/>
              </a:solidFill>
              <a:effectLst/>
              <a:uLnTx/>
              <a:uFillTx/>
              <a:latin typeface="Calibri" panose="020F0502020204030204"/>
              <a:ea typeface="+mn-ea"/>
              <a:cs typeface="+mn-cs"/>
            </a:endParaRPr>
          </a:p>
        </p:txBody>
      </p:sp>
      <p:sp>
        <p:nvSpPr>
          <p:cNvPr id="6" name="Content Placeholder 5">
            <a:extLst>
              <a:ext uri="{FF2B5EF4-FFF2-40B4-BE49-F238E27FC236}">
                <a16:creationId xmlns="" xmlns:a16="http://schemas.microsoft.com/office/drawing/2014/main" id="{E356A7FA-205B-CC9F-3CE3-F67ED12A2A24}"/>
              </a:ext>
            </a:extLst>
          </p:cNvPr>
          <p:cNvSpPr>
            <a:spLocks noGrp="1"/>
          </p:cNvSpPr>
          <p:nvPr>
            <p:ph idx="1"/>
          </p:nvPr>
        </p:nvSpPr>
        <p:spPr/>
        <p:txBody>
          <a:bodyPr/>
          <a:lstStyle/>
          <a:p>
            <a:pPr algn="l" rtl="0"/>
            <a:endParaRPr lang="en-US"/>
          </a:p>
        </p:txBody>
      </p:sp>
      <p:sp>
        <p:nvSpPr>
          <p:cNvPr id="7" name="Rectangle: Rounded Corners 6">
            <a:extLst>
              <a:ext uri="{FF2B5EF4-FFF2-40B4-BE49-F238E27FC236}">
                <a16:creationId xmlns="" xmlns:a16="http://schemas.microsoft.com/office/drawing/2014/main" id="{7156A920-E173-3F97-305C-AB05913D2F5F}"/>
              </a:ext>
            </a:extLst>
          </p:cNvPr>
          <p:cNvSpPr/>
          <p:nvPr/>
        </p:nvSpPr>
        <p:spPr>
          <a:xfrm>
            <a:off x="261366" y="754380"/>
            <a:ext cx="9590205" cy="6005649"/>
          </a:xfrm>
          <a:prstGeom prst="roundRect">
            <a:avLst/>
          </a:prstGeom>
          <a:solidFill>
            <a:schemeClr val="tx1"/>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US" sz="3200" i="1" kern="100" dirty="0" smtClean="0">
                <a:solidFill>
                  <a:srgbClr val="FFFFCC"/>
                </a:solidFill>
                <a:effectLst/>
                <a:latin typeface="Calibri" panose="020F0502020204030204" pitchFamily="34" charset="0"/>
                <a:ea typeface="Calibri" panose="020F0502020204030204" pitchFamily="34" charset="0"/>
                <a:cs typeface="Times New Roman" panose="02020603050405020304" pitchFamily="18" charset="0"/>
              </a:rPr>
              <a:t>"</a:t>
            </a:r>
            <a:r>
              <a:rPr lang="es-ES" sz="3200" i="1" kern="100" dirty="0" smtClean="0">
                <a:solidFill>
                  <a:srgbClr val="FFFFCC"/>
                </a:solidFill>
                <a:latin typeface="Calibri" panose="020F0502020204030204" pitchFamily="34" charset="0"/>
                <a:ea typeface="Calibri" panose="020F0502020204030204" pitchFamily="34" charset="0"/>
                <a:cs typeface="Times New Roman" panose="02020603050405020304" pitchFamily="18" charset="0"/>
              </a:rPr>
              <a:t>«</a:t>
            </a:r>
            <a:r>
              <a:rPr lang="es-ES" sz="3200" i="1" kern="100" dirty="0">
                <a:solidFill>
                  <a:srgbClr val="FFFFCC"/>
                </a:solidFill>
                <a:latin typeface="Calibri" panose="020F0502020204030204" pitchFamily="34" charset="0"/>
                <a:ea typeface="Calibri" panose="020F0502020204030204" pitchFamily="34" charset="0"/>
                <a:cs typeface="Times New Roman" panose="02020603050405020304" pitchFamily="18" charset="0"/>
              </a:rPr>
              <a:t>DEVORADA HA SIDO LA MUERTE en victoria.  55  ¿DÓNDE ESTÁ, OH MUERTE, TU VICTORIA? </a:t>
            </a:r>
            <a:r>
              <a:rPr lang="es-ES" sz="3200" b="1" i="1" u="sng" kern="100" dirty="0">
                <a:solidFill>
                  <a:srgbClr val="FFFFCC"/>
                </a:solidFill>
                <a:latin typeface="Calibri" panose="020F0502020204030204" pitchFamily="34" charset="0"/>
                <a:ea typeface="Calibri" panose="020F0502020204030204" pitchFamily="34" charset="0"/>
                <a:cs typeface="Times New Roman" panose="02020603050405020304" pitchFamily="18" charset="0"/>
              </a:rPr>
              <a:t>¿DÓNDE, OH SEPULCRO, TU AGUIJÓN?</a:t>
            </a:r>
            <a:r>
              <a:rPr lang="es-ES" sz="3200" i="1" kern="100" dirty="0">
                <a:solidFill>
                  <a:srgbClr val="FFFFCC"/>
                </a:solidFill>
                <a:latin typeface="Calibri" panose="020F0502020204030204" pitchFamily="34" charset="0"/>
                <a:ea typeface="Calibri" panose="020F0502020204030204" pitchFamily="34" charset="0"/>
                <a:cs typeface="Times New Roman" panose="02020603050405020304" pitchFamily="18" charset="0"/>
              </a:rPr>
              <a:t>».  56  El aguijón de la muerte es el pecado, y el poder del pecado es la ley;  57  pero a Dios gracias, que nos da la victoria por medio de nuestro Señor Jesucristo.  58  Por tanto, mis amados hermanos, estén firmes, constantes, abundando siempre en la obra del Señor, sabiendo que su trabajo en el Señor no es en </a:t>
            </a:r>
            <a:r>
              <a:rPr lang="es-ES" sz="3200" i="1" kern="100" dirty="0" smtClean="0">
                <a:solidFill>
                  <a:srgbClr val="FFFFCC"/>
                </a:solidFill>
                <a:latin typeface="Calibri" panose="020F0502020204030204" pitchFamily="34" charset="0"/>
                <a:ea typeface="Calibri" panose="020F0502020204030204" pitchFamily="34" charset="0"/>
                <a:cs typeface="Times New Roman" panose="02020603050405020304" pitchFamily="18" charset="0"/>
              </a:rPr>
              <a:t>vano”. </a:t>
            </a:r>
            <a:r>
              <a:rPr lang="en-US" sz="3200" i="1" kern="100" dirty="0" smtClean="0">
                <a:solidFill>
                  <a:srgbClr val="FFFFCC"/>
                </a:solidFill>
                <a:effectLst/>
                <a:latin typeface="Calibri" panose="020F0502020204030204" pitchFamily="34" charset="0"/>
                <a:ea typeface="Calibri" panose="020F0502020204030204" pitchFamily="34" charset="0"/>
                <a:cs typeface="Times New Roman" panose="02020603050405020304" pitchFamily="18" charset="0"/>
              </a:rPr>
              <a:t>1 </a:t>
            </a:r>
            <a:r>
              <a:rPr lang="en-US" sz="3200" i="1" kern="100" dirty="0">
                <a:solidFill>
                  <a:srgbClr val="FFFFCC"/>
                </a:solidFill>
                <a:effectLst/>
                <a:latin typeface="Calibri" panose="020F0502020204030204" pitchFamily="34" charset="0"/>
                <a:ea typeface="Calibri" panose="020F0502020204030204" pitchFamily="34" charset="0"/>
                <a:cs typeface="Times New Roman" panose="02020603050405020304" pitchFamily="18" charset="0"/>
              </a:rPr>
              <a:t>Corintios 15:54-58</a:t>
            </a:r>
            <a:endParaRPr lang="en-US" sz="3200" kern="100" dirty="0">
              <a:solidFill>
                <a:srgbClr val="FFFFCC"/>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5584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5" name="Rectangle 24">
            <a:extLst>
              <a:ext uri="{FF2B5EF4-FFF2-40B4-BE49-F238E27FC236}">
                <a16:creationId xmlns="" xmlns:a16="http://schemas.microsoft.com/office/drawing/2014/main" id="{9AA72BD9-2C5A-4EDC-931F-5AA08EACA0F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 xmlns:a16="http://schemas.microsoft.com/office/drawing/2014/main" id="{41DEF9F3-2A89-1966-D5CE-99FA52F9E4AA}"/>
              </a:ext>
            </a:extLst>
          </p:cNvPr>
          <p:cNvPicPr>
            <a:picLocks noChangeAspect="1"/>
          </p:cNvPicPr>
          <p:nvPr/>
        </p:nvPicPr>
        <p:blipFill rotWithShape="1">
          <a:blip r:embed="rId2"/>
          <a:srcRect t="9091" r="35356"/>
          <a:stretch/>
        </p:blipFill>
        <p:spPr>
          <a:xfrm>
            <a:off x="3528830" y="130303"/>
            <a:ext cx="8669532" cy="6857990"/>
          </a:xfrm>
          <a:prstGeom prst="rect">
            <a:avLst/>
          </a:prstGeom>
        </p:spPr>
      </p:pic>
      <p:sp>
        <p:nvSpPr>
          <p:cNvPr id="27" name="Rectangle 26">
            <a:extLst>
              <a:ext uri="{FF2B5EF4-FFF2-40B4-BE49-F238E27FC236}">
                <a16:creationId xmlns="" xmlns:a16="http://schemas.microsoft.com/office/drawing/2014/main" id="{DD3981AC-7B61-4947-BCF3-F7AA7FA385B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9756601" cy="6858000"/>
          </a:xfrm>
          <a:prstGeom prst="rect">
            <a:avLst/>
          </a:prstGeom>
          <a:gradFill>
            <a:gsLst>
              <a:gs pos="58000">
                <a:schemeClr val="tx1"/>
              </a:gs>
              <a:gs pos="35000">
                <a:schemeClr val="tx1">
                  <a:alpha val="78000"/>
                </a:schemeClr>
              </a:gs>
              <a:gs pos="19000">
                <a:schemeClr val="tx1">
                  <a:alpha val="38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4FFC226D-CFDF-938B-97AC-F0D09D621CBB}"/>
              </a:ext>
            </a:extLst>
          </p:cNvPr>
          <p:cNvSpPr>
            <a:spLocks noGrp="1"/>
          </p:cNvSpPr>
          <p:nvPr>
            <p:ph type="title"/>
          </p:nvPr>
        </p:nvSpPr>
        <p:spPr>
          <a:xfrm>
            <a:off x="4684776" y="130304"/>
            <a:ext cx="7449760" cy="662210"/>
          </a:xfrm>
          <a:solidFill>
            <a:schemeClr val="tx1"/>
          </a:solidFill>
          <a:ln>
            <a:solidFill>
              <a:srgbClr val="FFFF00"/>
            </a:solidFill>
          </a:ln>
        </p:spPr>
        <p:txBody>
          <a:bodyPr anchor="b">
            <a:normAutofit/>
          </a:bodyPr>
          <a:lstStyle/>
          <a:p>
            <a:pPr algn="l" rtl="0"/>
            <a:r>
              <a:rPr lang="en-US" sz="4000" b="1" u="sng" dirty="0">
                <a:solidFill>
                  <a:srgbClr val="FFFF00"/>
                </a:solidFill>
              </a:rPr>
              <a:t>El impacto de la resurrección</a:t>
            </a:r>
          </a:p>
        </p:txBody>
      </p:sp>
      <p:sp>
        <p:nvSpPr>
          <p:cNvPr id="24" name="Rectangle 23">
            <a:extLst>
              <a:ext uri="{FF2B5EF4-FFF2-40B4-BE49-F238E27FC236}">
                <a16:creationId xmlns="" xmlns:a16="http://schemas.microsoft.com/office/drawing/2014/main" id="{55D4142C-5077-457F-A6AD-3FECFDB3968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a:extLst>
              <a:ext uri="{FF2B5EF4-FFF2-40B4-BE49-F238E27FC236}">
                <a16:creationId xmlns="" xmlns:a16="http://schemas.microsoft.com/office/drawing/2014/main" id="{7A5F0580-5EE9-419F-96EE-B6529EF6E7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28244" y="2443480"/>
            <a:ext cx="3300984" cy="9144"/>
          </a:xfrm>
          <a:prstGeom prst="rect">
            <a:avLst/>
          </a:prstGeom>
          <a:solidFill>
            <a:schemeClr val="tx1"/>
          </a:solid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 xmlns:a16="http://schemas.microsoft.com/office/drawing/2014/main" id="{0F74FAFB-1691-C4D5-F68C-6C8CE2EDBA4B}"/>
              </a:ext>
            </a:extLst>
          </p:cNvPr>
          <p:cNvSpPr/>
          <p:nvPr/>
        </p:nvSpPr>
        <p:spPr>
          <a:xfrm>
            <a:off x="371094" y="744718"/>
            <a:ext cx="3438906" cy="180994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solidFill>
                  <a:sysClr val="windowText" lastClr="000000"/>
                </a:solidFill>
              </a:ln>
              <a:solidFill>
                <a:sysClr val="windowText" lastClr="000000"/>
              </a:solidFill>
              <a:effectLst/>
              <a:uLnTx/>
              <a:uFillTx/>
              <a:latin typeface="Calibri" panose="020F0502020204030204"/>
              <a:ea typeface="+mn-ea"/>
              <a:cs typeface="+mn-cs"/>
            </a:endParaRPr>
          </a:p>
        </p:txBody>
      </p:sp>
      <p:sp>
        <p:nvSpPr>
          <p:cNvPr id="6" name="Content Placeholder 5">
            <a:extLst>
              <a:ext uri="{FF2B5EF4-FFF2-40B4-BE49-F238E27FC236}">
                <a16:creationId xmlns="" xmlns:a16="http://schemas.microsoft.com/office/drawing/2014/main" id="{E356A7FA-205B-CC9F-3CE3-F67ED12A2A24}"/>
              </a:ext>
            </a:extLst>
          </p:cNvPr>
          <p:cNvSpPr>
            <a:spLocks noGrp="1"/>
          </p:cNvSpPr>
          <p:nvPr>
            <p:ph idx="1"/>
          </p:nvPr>
        </p:nvSpPr>
        <p:spPr/>
        <p:txBody>
          <a:bodyPr/>
          <a:lstStyle/>
          <a:p>
            <a:pPr algn="l" rtl="0"/>
            <a:endParaRPr lang="en-US"/>
          </a:p>
        </p:txBody>
      </p:sp>
      <p:sp>
        <p:nvSpPr>
          <p:cNvPr id="8" name="Rectangle: Rounded Corners 7">
            <a:extLst>
              <a:ext uri="{FF2B5EF4-FFF2-40B4-BE49-F238E27FC236}">
                <a16:creationId xmlns="" xmlns:a16="http://schemas.microsoft.com/office/drawing/2014/main" id="{83425702-1622-661A-3973-C9845B347AEC}"/>
              </a:ext>
            </a:extLst>
          </p:cNvPr>
          <p:cNvSpPr/>
          <p:nvPr/>
        </p:nvSpPr>
        <p:spPr>
          <a:xfrm>
            <a:off x="96506" y="916687"/>
            <a:ext cx="12095492" cy="5900893"/>
          </a:xfrm>
          <a:prstGeom prst="roundRect">
            <a:avLst/>
          </a:prstGeom>
          <a:solidFill>
            <a:schemeClr val="tx1"/>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s-ES" sz="2500" i="1" kern="1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“Pasado </a:t>
            </a:r>
            <a:r>
              <a:rPr lang="es-ES" sz="2500" i="1"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el día de reposo, al amanecer del primer día de la semana, María Magdalena y la otra María vinieron a ver el sepulcro.  2  Y se produjo un gran terremoto, porque un ángel del Señor descendiendo del cielo, y acercándose, removió la piedra y se sentó sobre ella.  3  Su aspecto era como un relámpago, y su vestidura blanca como la nieve;  4  y de miedo a él los guardias temblaron y se quedaron como muertos.  5  Hablando el ángel, dijo a las mujeres: «Ustedes, no teman; porque yo sé que buscan a Jesús, el que fue crucificado.  6  No está aquí, porque ha resucitado, tal como Él dijo. Vengan, vean el lugar donde estaba puesto.  7  Vayan pronto, y digan a Sus discípulos que Él ha resucitado de entre los muertos; y Él va delante de ustedes a Galilea; allí lo verán. Miren, se los he dicho».  8  Y ellas, alejándose a toda prisa del sepulcro con temor y gran gozo, corrieron a dar las noticias a los discípulos.  9  De repente Jesús les salió al encuentro, diciendo: «¡Saludos!». Y ellas, acercándose, abrazaron Sus pies y lo adoraron.  10  Entonces Jesús les </a:t>
            </a:r>
            <a:r>
              <a:rPr lang="es-ES" sz="2500" i="1" kern="1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dijo: </a:t>
            </a:r>
            <a:r>
              <a:rPr lang="es-ES" sz="2500" i="1"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«No teman. Vayan, avisen a Mis hermanos que vayan a Galilea, y allí me verán</a:t>
            </a:r>
            <a:r>
              <a:rPr lang="es-ES" sz="2500" i="1" kern="1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t>
            </a:r>
            <a:r>
              <a:rPr lang="en-US" sz="2500" i="1" kern="1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5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Mateo 28:1-10</a:t>
            </a:r>
            <a:endParaRPr lang="en-US" sz="25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7093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 xmlns:a16="http://schemas.microsoft.com/office/drawing/2014/main" id="{9AA72BD9-2C5A-4EDC-931F-5AA08EACA0F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pic>
        <p:nvPicPr>
          <p:cNvPr id="4" name="Picture 3">
            <a:extLst>
              <a:ext uri="{FF2B5EF4-FFF2-40B4-BE49-F238E27FC236}">
                <a16:creationId xmlns="" xmlns:a16="http://schemas.microsoft.com/office/drawing/2014/main" id="{41DEF9F3-2A89-1966-D5CE-99FA52F9E4AA}"/>
              </a:ext>
            </a:extLst>
          </p:cNvPr>
          <p:cNvPicPr>
            <a:picLocks noChangeAspect="1"/>
          </p:cNvPicPr>
          <p:nvPr/>
        </p:nvPicPr>
        <p:blipFill rotWithShape="1">
          <a:blip r:embed="rId2"/>
          <a:srcRect t="9091" r="35356"/>
          <a:stretch/>
        </p:blipFill>
        <p:spPr>
          <a:xfrm>
            <a:off x="3528830" y="130303"/>
            <a:ext cx="8669532" cy="6857990"/>
          </a:xfrm>
          <a:prstGeom prst="rect">
            <a:avLst/>
          </a:prstGeom>
        </p:spPr>
      </p:pic>
      <p:sp>
        <p:nvSpPr>
          <p:cNvPr id="27" name="Rectangle 26">
            <a:extLst>
              <a:ext uri="{FF2B5EF4-FFF2-40B4-BE49-F238E27FC236}">
                <a16:creationId xmlns="" xmlns:a16="http://schemas.microsoft.com/office/drawing/2014/main" id="{DD3981AC-7B61-4947-BCF3-F7AA7FA385B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9756601" cy="6858000"/>
          </a:xfrm>
          <a:prstGeom prst="rect">
            <a:avLst/>
          </a:prstGeom>
          <a:gradFill>
            <a:gsLst>
              <a:gs pos="58000">
                <a:schemeClr val="tx1"/>
              </a:gs>
              <a:gs pos="35000">
                <a:schemeClr val="tx1">
                  <a:alpha val="78000"/>
                </a:schemeClr>
              </a:gs>
              <a:gs pos="19000">
                <a:schemeClr val="tx1">
                  <a:alpha val="38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le 1">
            <a:extLst>
              <a:ext uri="{FF2B5EF4-FFF2-40B4-BE49-F238E27FC236}">
                <a16:creationId xmlns="" xmlns:a16="http://schemas.microsoft.com/office/drawing/2014/main" id="{4FFC226D-CFDF-938B-97AC-F0D09D621CBB}"/>
              </a:ext>
            </a:extLst>
          </p:cNvPr>
          <p:cNvSpPr>
            <a:spLocks noGrp="1"/>
          </p:cNvSpPr>
          <p:nvPr>
            <p:ph type="title"/>
          </p:nvPr>
        </p:nvSpPr>
        <p:spPr>
          <a:xfrm>
            <a:off x="204216" y="130303"/>
            <a:ext cx="6809994" cy="704087"/>
          </a:xfrm>
        </p:spPr>
        <p:txBody>
          <a:bodyPr anchor="b">
            <a:normAutofit/>
          </a:bodyPr>
          <a:lstStyle/>
          <a:p>
            <a:pPr algn="l" rtl="0"/>
            <a:r>
              <a:rPr lang="en-US" sz="4000" b="1" u="sng" dirty="0">
                <a:solidFill>
                  <a:srgbClr val="FFFF00"/>
                </a:solidFill>
              </a:rPr>
              <a:t>El impacto de la resurrección</a:t>
            </a:r>
          </a:p>
        </p:txBody>
      </p:sp>
      <p:sp>
        <p:nvSpPr>
          <p:cNvPr id="24" name="Rectangle 23">
            <a:extLst>
              <a:ext uri="{FF2B5EF4-FFF2-40B4-BE49-F238E27FC236}">
                <a16:creationId xmlns="" xmlns:a16="http://schemas.microsoft.com/office/drawing/2014/main" id="{55D4142C-5077-457F-A6AD-3FECFDB3968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solidFill>
                <a:prstClr val="white"/>
              </a:solidFill>
              <a:latin typeface="Calibri" panose="020F0502020204030204"/>
            </a:endParaRPr>
          </a:p>
        </p:txBody>
      </p:sp>
      <p:sp>
        <p:nvSpPr>
          <p:cNvPr id="26" name="Rectangle 25">
            <a:extLst>
              <a:ext uri="{FF2B5EF4-FFF2-40B4-BE49-F238E27FC236}">
                <a16:creationId xmlns="" xmlns:a16="http://schemas.microsoft.com/office/drawing/2014/main" id="{7A5F0580-5EE9-419F-96EE-B6529EF6E7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28244" y="2443480"/>
            <a:ext cx="3300984" cy="9144"/>
          </a:xfrm>
          <a:prstGeom prst="rect">
            <a:avLst/>
          </a:prstGeom>
          <a:solidFill>
            <a:schemeClr val="tx1"/>
          </a:solid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 xmlns:a16="http://schemas.microsoft.com/office/drawing/2014/main" id="{0F74FAFB-1691-C4D5-F68C-6C8CE2EDBA4B}"/>
              </a:ext>
            </a:extLst>
          </p:cNvPr>
          <p:cNvSpPr/>
          <p:nvPr/>
        </p:nvSpPr>
        <p:spPr>
          <a:xfrm>
            <a:off x="371094" y="744718"/>
            <a:ext cx="3438906" cy="180994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endParaRPr lang="en-US">
              <a:ln>
                <a:solidFill>
                  <a:sysClr val="windowText" lastClr="000000"/>
                </a:solidFill>
              </a:ln>
              <a:solidFill>
                <a:sysClr val="windowText" lastClr="000000"/>
              </a:solidFill>
            </a:endParaRPr>
          </a:p>
        </p:txBody>
      </p:sp>
      <p:sp>
        <p:nvSpPr>
          <p:cNvPr id="28" name="Content Placeholder 2">
            <a:extLst>
              <a:ext uri="{FF2B5EF4-FFF2-40B4-BE49-F238E27FC236}">
                <a16:creationId xmlns="" xmlns:a16="http://schemas.microsoft.com/office/drawing/2014/main" id="{17088361-E29F-0786-F92B-9A5EFA7DE889}"/>
              </a:ext>
            </a:extLst>
          </p:cNvPr>
          <p:cNvSpPr>
            <a:spLocks noGrp="1"/>
          </p:cNvSpPr>
          <p:nvPr>
            <p:ph idx="1"/>
          </p:nvPr>
        </p:nvSpPr>
        <p:spPr>
          <a:xfrm>
            <a:off x="261365" y="843533"/>
            <a:ext cx="6568449" cy="5884163"/>
          </a:xfrm>
        </p:spPr>
        <p:txBody>
          <a:bodyPr anchor="t">
            <a:normAutofit/>
          </a:bodyPr>
          <a:lstStyle/>
          <a:p>
            <a:pPr algn="l" rtl="0"/>
            <a:endParaRPr lang="en-US" sz="3200" dirty="0">
              <a:solidFill>
                <a:schemeClr val="bg1"/>
              </a:solidFill>
            </a:endParaRPr>
          </a:p>
          <a:p>
            <a:r>
              <a:rPr lang="en-US" sz="3200" b="1" dirty="0" smtClean="0">
                <a:solidFill>
                  <a:schemeClr val="bg1"/>
                </a:solidFill>
              </a:rPr>
              <a:t>¿</a:t>
            </a:r>
            <a:r>
              <a:rPr lang="en-US" sz="3200" b="1" dirty="0" err="1" smtClean="0">
                <a:solidFill>
                  <a:schemeClr val="bg1"/>
                </a:solidFill>
              </a:rPr>
              <a:t>Realmente</a:t>
            </a:r>
            <a:r>
              <a:rPr lang="en-US" sz="3200" b="1" dirty="0" smtClean="0">
                <a:solidFill>
                  <a:schemeClr val="bg1"/>
                </a:solidFill>
              </a:rPr>
              <a:t> </a:t>
            </a:r>
            <a:r>
              <a:rPr lang="en-US" sz="3200" b="1" dirty="0" err="1" smtClean="0">
                <a:solidFill>
                  <a:schemeClr val="bg1"/>
                </a:solidFill>
              </a:rPr>
              <a:t>sucedió</a:t>
            </a:r>
            <a:r>
              <a:rPr lang="en-US" sz="3200" b="1" dirty="0" smtClean="0">
                <a:solidFill>
                  <a:schemeClr val="bg1"/>
                </a:solidFill>
              </a:rPr>
              <a:t> </a:t>
            </a:r>
            <a:r>
              <a:rPr lang="en-US" sz="3200" b="1" dirty="0">
                <a:solidFill>
                  <a:schemeClr val="bg1"/>
                </a:solidFill>
              </a:rPr>
              <a:t>la </a:t>
            </a:r>
            <a:r>
              <a:rPr lang="en-US" sz="3200" b="1" dirty="0">
                <a:solidFill>
                  <a:schemeClr val="bg1"/>
                </a:solidFill>
              </a:rPr>
              <a:t>resurrección?</a:t>
            </a:r>
          </a:p>
          <a:p>
            <a:pPr algn="l" rtl="0"/>
            <a:endParaRPr lang="en-US" sz="3200" b="1" dirty="0">
              <a:solidFill>
                <a:schemeClr val="bg1"/>
              </a:solidFill>
            </a:endParaRPr>
          </a:p>
          <a:p>
            <a:pPr algn="l" rtl="0"/>
            <a:r>
              <a:rPr lang="en-US" sz="3200" b="1" dirty="0">
                <a:solidFill>
                  <a:schemeClr val="bg1"/>
                </a:solidFill>
              </a:rPr>
              <a:t>¿Por </a:t>
            </a:r>
            <a:r>
              <a:rPr lang="en-US" sz="3200" b="1" dirty="0" err="1">
                <a:solidFill>
                  <a:schemeClr val="bg1"/>
                </a:solidFill>
              </a:rPr>
              <a:t>qué</a:t>
            </a:r>
            <a:r>
              <a:rPr lang="en-US" sz="3200" b="1" dirty="0">
                <a:solidFill>
                  <a:schemeClr val="bg1"/>
                </a:solidFill>
              </a:rPr>
              <a:t> </a:t>
            </a:r>
            <a:r>
              <a:rPr lang="en-US" sz="3200" b="1" dirty="0" err="1" smtClean="0">
                <a:solidFill>
                  <a:schemeClr val="bg1"/>
                </a:solidFill>
              </a:rPr>
              <a:t>tuvo</a:t>
            </a:r>
            <a:r>
              <a:rPr lang="en-US" sz="3200" b="1" dirty="0" smtClean="0">
                <a:solidFill>
                  <a:schemeClr val="bg1"/>
                </a:solidFill>
              </a:rPr>
              <a:t> que </a:t>
            </a:r>
            <a:r>
              <a:rPr lang="en-US" sz="3200" b="1" dirty="0" err="1" smtClean="0">
                <a:solidFill>
                  <a:schemeClr val="bg1"/>
                </a:solidFill>
              </a:rPr>
              <a:t>suceder</a:t>
            </a:r>
            <a:r>
              <a:rPr lang="en-US" sz="3200" b="1" dirty="0" smtClean="0">
                <a:solidFill>
                  <a:schemeClr val="bg1"/>
                </a:solidFill>
              </a:rPr>
              <a:t> </a:t>
            </a:r>
            <a:r>
              <a:rPr lang="en-US" sz="3200" b="1" dirty="0">
                <a:solidFill>
                  <a:schemeClr val="bg1"/>
                </a:solidFill>
              </a:rPr>
              <a:t>la resurrección?</a:t>
            </a:r>
            <a:br>
              <a:rPr lang="en-US" sz="3200" b="1" dirty="0">
                <a:solidFill>
                  <a:schemeClr val="bg1"/>
                </a:solidFill>
              </a:rPr>
            </a:br>
            <a:endParaRPr lang="en-US" sz="3200" b="1" dirty="0">
              <a:solidFill>
                <a:schemeClr val="bg1"/>
              </a:solidFill>
            </a:endParaRPr>
          </a:p>
          <a:p>
            <a:pPr algn="l" rtl="0"/>
            <a:r>
              <a:rPr lang="en-US" sz="3200" b="1" dirty="0">
                <a:solidFill>
                  <a:schemeClr val="bg1"/>
                </a:solidFill>
              </a:rPr>
              <a:t>¿Qué me </a:t>
            </a:r>
            <a:r>
              <a:rPr lang="en-US" sz="3200" b="1" dirty="0" err="1" smtClean="0">
                <a:solidFill>
                  <a:schemeClr val="bg1"/>
                </a:solidFill>
              </a:rPr>
              <a:t>sucede</a:t>
            </a:r>
            <a:r>
              <a:rPr lang="en-US" sz="3200" b="1" dirty="0" smtClean="0">
                <a:solidFill>
                  <a:schemeClr val="bg1"/>
                </a:solidFill>
              </a:rPr>
              <a:t> a </a:t>
            </a:r>
            <a:r>
              <a:rPr lang="en-US" sz="3200" b="1" dirty="0" err="1" smtClean="0">
                <a:solidFill>
                  <a:schemeClr val="bg1"/>
                </a:solidFill>
              </a:rPr>
              <a:t>mí</a:t>
            </a:r>
            <a:r>
              <a:rPr lang="en-US" sz="3200" b="1" dirty="0" smtClean="0">
                <a:solidFill>
                  <a:schemeClr val="bg1"/>
                </a:solidFill>
              </a:rPr>
              <a:t> </a:t>
            </a:r>
            <a:r>
              <a:rPr lang="en-US" sz="3200" b="1" dirty="0" err="1" smtClean="0">
                <a:solidFill>
                  <a:schemeClr val="bg1"/>
                </a:solidFill>
              </a:rPr>
              <a:t>por</a:t>
            </a:r>
            <a:r>
              <a:rPr lang="en-US" sz="3200" b="1" dirty="0" smtClean="0">
                <a:solidFill>
                  <a:schemeClr val="bg1"/>
                </a:solidFill>
              </a:rPr>
              <a:t> causa</a:t>
            </a:r>
            <a:r>
              <a:rPr lang="en-US" sz="3200" b="1" dirty="0">
                <a:solidFill>
                  <a:schemeClr val="bg1"/>
                </a:solidFill>
              </a:rPr>
              <a:t/>
            </a:r>
            <a:br>
              <a:rPr lang="en-US" sz="3200" b="1" dirty="0">
                <a:solidFill>
                  <a:schemeClr val="bg1"/>
                </a:solidFill>
              </a:rPr>
            </a:br>
            <a:r>
              <a:rPr lang="en-US" sz="3200" b="1" dirty="0">
                <a:solidFill>
                  <a:schemeClr val="bg1"/>
                </a:solidFill>
              </a:rPr>
              <a:t>de la </a:t>
            </a:r>
            <a:r>
              <a:rPr lang="en-US" sz="3200" b="1" dirty="0" err="1" smtClean="0">
                <a:solidFill>
                  <a:schemeClr val="bg1"/>
                </a:solidFill>
              </a:rPr>
              <a:t>resurrección</a:t>
            </a:r>
            <a:r>
              <a:rPr lang="en-US" sz="3200" b="1" dirty="0">
                <a:solidFill>
                  <a:schemeClr val="bg1"/>
                </a:solidFill>
              </a:rPr>
              <a:t>?</a:t>
            </a:r>
          </a:p>
          <a:p>
            <a:pPr algn="l" rtl="0"/>
            <a:endParaRPr lang="en-US" sz="3200" dirty="0">
              <a:solidFill>
                <a:schemeClr val="bg1"/>
              </a:solidFill>
            </a:endParaRPr>
          </a:p>
          <a:p>
            <a:pPr algn="l" rtl="0"/>
            <a:endParaRPr lang="en-US" sz="3200" dirty="0">
              <a:solidFill>
                <a:schemeClr val="bg1"/>
              </a:solidFill>
            </a:endParaRPr>
          </a:p>
        </p:txBody>
      </p:sp>
    </p:spTree>
    <p:extLst>
      <p:ext uri="{BB962C8B-B14F-4D97-AF65-F5344CB8AC3E}">
        <p14:creationId xmlns:p14="http://schemas.microsoft.com/office/powerpoint/2010/main" val="1259792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8">
                                            <p:txEl>
                                              <p:pRg st="1" end="1"/>
                                            </p:txEl>
                                          </p:spTgt>
                                        </p:tgtEl>
                                        <p:attrNameLst>
                                          <p:attrName>style.visibility</p:attrName>
                                        </p:attrNameLst>
                                      </p:cBhvr>
                                      <p:to>
                                        <p:strVal val="visible"/>
                                      </p:to>
                                    </p:set>
                                    <p:anim calcmode="lin" valueType="num">
                                      <p:cBhvr additive="base">
                                        <p:cTn id="7" dur="500" fill="hold"/>
                                        <p:tgtEl>
                                          <p:spTgt spid="2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8">
                                            <p:txEl>
                                              <p:pRg st="3" end="3"/>
                                            </p:txEl>
                                          </p:spTgt>
                                        </p:tgtEl>
                                        <p:attrNameLst>
                                          <p:attrName>style.visibility</p:attrName>
                                        </p:attrNameLst>
                                      </p:cBhvr>
                                      <p:to>
                                        <p:strVal val="visible"/>
                                      </p:to>
                                    </p:set>
                                    <p:anim calcmode="lin" valueType="num">
                                      <p:cBhvr additive="base">
                                        <p:cTn id="11" dur="500" fill="hold"/>
                                        <p:tgtEl>
                                          <p:spTgt spid="28">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8">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8">
                                            <p:txEl>
                                              <p:pRg st="4" end="4"/>
                                            </p:txEl>
                                          </p:spTgt>
                                        </p:tgtEl>
                                        <p:attrNameLst>
                                          <p:attrName>style.visibility</p:attrName>
                                        </p:attrNameLst>
                                      </p:cBhvr>
                                      <p:to>
                                        <p:strVal val="visible"/>
                                      </p:to>
                                    </p:set>
                                    <p:anim calcmode="lin" valueType="num">
                                      <p:cBhvr additive="base">
                                        <p:cTn id="15" dur="500" fill="hold"/>
                                        <p:tgtEl>
                                          <p:spTgt spid="28">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 xmlns:a16="http://schemas.microsoft.com/office/drawing/2014/main" id="{9AA72BD9-2C5A-4EDC-931F-5AA08EACA0F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 xmlns:a16="http://schemas.microsoft.com/office/drawing/2014/main" id="{41DEF9F3-2A89-1966-D5CE-99FA52F9E4AA}"/>
              </a:ext>
            </a:extLst>
          </p:cNvPr>
          <p:cNvPicPr>
            <a:picLocks noChangeAspect="1"/>
          </p:cNvPicPr>
          <p:nvPr/>
        </p:nvPicPr>
        <p:blipFill rotWithShape="1">
          <a:blip r:embed="rId2"/>
          <a:srcRect t="9091" r="35356"/>
          <a:stretch/>
        </p:blipFill>
        <p:spPr>
          <a:xfrm>
            <a:off x="3528830" y="130303"/>
            <a:ext cx="8669532" cy="6857990"/>
          </a:xfrm>
          <a:prstGeom prst="rect">
            <a:avLst/>
          </a:prstGeom>
        </p:spPr>
      </p:pic>
      <p:sp>
        <p:nvSpPr>
          <p:cNvPr id="27" name="Rectangle 26">
            <a:extLst>
              <a:ext uri="{FF2B5EF4-FFF2-40B4-BE49-F238E27FC236}">
                <a16:creationId xmlns="" xmlns:a16="http://schemas.microsoft.com/office/drawing/2014/main" id="{DD3981AC-7B61-4947-BCF3-F7AA7FA385B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9756601" cy="6858000"/>
          </a:xfrm>
          <a:prstGeom prst="rect">
            <a:avLst/>
          </a:prstGeom>
          <a:gradFill>
            <a:gsLst>
              <a:gs pos="58000">
                <a:schemeClr val="tx1"/>
              </a:gs>
              <a:gs pos="35000">
                <a:schemeClr val="tx1">
                  <a:alpha val="78000"/>
                </a:schemeClr>
              </a:gs>
              <a:gs pos="19000">
                <a:schemeClr val="tx1">
                  <a:alpha val="38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4FFC226D-CFDF-938B-97AC-F0D09D621CBB}"/>
              </a:ext>
            </a:extLst>
          </p:cNvPr>
          <p:cNvSpPr>
            <a:spLocks noGrp="1"/>
          </p:cNvSpPr>
          <p:nvPr>
            <p:ph type="title"/>
          </p:nvPr>
        </p:nvSpPr>
        <p:spPr>
          <a:xfrm>
            <a:off x="261366" y="130303"/>
            <a:ext cx="7449760" cy="704087"/>
          </a:xfrm>
        </p:spPr>
        <p:txBody>
          <a:bodyPr anchor="b">
            <a:normAutofit/>
          </a:bodyPr>
          <a:lstStyle/>
          <a:p>
            <a:pPr algn="l" rtl="0"/>
            <a:r>
              <a:rPr lang="en-US" sz="4000" b="1" u="sng" dirty="0" smtClean="0">
                <a:solidFill>
                  <a:srgbClr val="FFFF00"/>
                </a:solidFill>
              </a:rPr>
              <a:t>¿</a:t>
            </a:r>
            <a:r>
              <a:rPr lang="en-US" sz="4000" b="1" u="sng" dirty="0" err="1" smtClean="0">
                <a:solidFill>
                  <a:srgbClr val="FFFF00"/>
                </a:solidFill>
              </a:rPr>
              <a:t>Suced</a:t>
            </a:r>
            <a:r>
              <a:rPr lang="en-US" sz="4000" b="1" u="sng" dirty="0" err="1" smtClean="0">
                <a:solidFill>
                  <a:srgbClr val="FFFF00"/>
                </a:solidFill>
              </a:rPr>
              <a:t>ió</a:t>
            </a:r>
            <a:r>
              <a:rPr lang="en-US" sz="4000" b="1" u="sng" dirty="0" smtClean="0">
                <a:solidFill>
                  <a:srgbClr val="FFFF00"/>
                </a:solidFill>
              </a:rPr>
              <a:t> </a:t>
            </a:r>
            <a:r>
              <a:rPr lang="en-US" sz="4000" b="1" u="sng" dirty="0">
                <a:solidFill>
                  <a:srgbClr val="FFFF00"/>
                </a:solidFill>
              </a:rPr>
              <a:t>la resurrección?</a:t>
            </a:r>
          </a:p>
        </p:txBody>
      </p:sp>
      <p:sp>
        <p:nvSpPr>
          <p:cNvPr id="24" name="Rectangle 23">
            <a:extLst>
              <a:ext uri="{FF2B5EF4-FFF2-40B4-BE49-F238E27FC236}">
                <a16:creationId xmlns="" xmlns:a16="http://schemas.microsoft.com/office/drawing/2014/main" id="{55D4142C-5077-457F-A6AD-3FECFDB3968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a:extLst>
              <a:ext uri="{FF2B5EF4-FFF2-40B4-BE49-F238E27FC236}">
                <a16:creationId xmlns="" xmlns:a16="http://schemas.microsoft.com/office/drawing/2014/main" id="{7A5F0580-5EE9-419F-96EE-B6529EF6E7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28244" y="2443480"/>
            <a:ext cx="3300984" cy="9144"/>
          </a:xfrm>
          <a:prstGeom prst="rect">
            <a:avLst/>
          </a:prstGeom>
          <a:solidFill>
            <a:schemeClr val="tx1"/>
          </a:solid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 xmlns:a16="http://schemas.microsoft.com/office/drawing/2014/main" id="{0F74FAFB-1691-C4D5-F68C-6C8CE2EDBA4B}"/>
              </a:ext>
            </a:extLst>
          </p:cNvPr>
          <p:cNvSpPr/>
          <p:nvPr/>
        </p:nvSpPr>
        <p:spPr>
          <a:xfrm>
            <a:off x="371094" y="744718"/>
            <a:ext cx="3438906" cy="180994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solidFill>
                  <a:sysClr val="windowText" lastClr="000000"/>
                </a:solidFill>
              </a:ln>
              <a:solidFill>
                <a:sysClr val="windowText" lastClr="000000"/>
              </a:solidFill>
              <a:effectLst/>
              <a:uLnTx/>
              <a:uFillTx/>
              <a:latin typeface="Calibri" panose="020F0502020204030204"/>
              <a:ea typeface="+mn-ea"/>
              <a:cs typeface="+mn-cs"/>
            </a:endParaRPr>
          </a:p>
        </p:txBody>
      </p:sp>
      <p:sp>
        <p:nvSpPr>
          <p:cNvPr id="28" name="Content Placeholder 2">
            <a:extLst>
              <a:ext uri="{FF2B5EF4-FFF2-40B4-BE49-F238E27FC236}">
                <a16:creationId xmlns="" xmlns:a16="http://schemas.microsoft.com/office/drawing/2014/main" id="{17088361-E29F-0786-F92B-9A5EFA7DE889}"/>
              </a:ext>
            </a:extLst>
          </p:cNvPr>
          <p:cNvSpPr>
            <a:spLocks noGrp="1"/>
          </p:cNvSpPr>
          <p:nvPr>
            <p:ph idx="1"/>
          </p:nvPr>
        </p:nvSpPr>
        <p:spPr>
          <a:xfrm>
            <a:off x="188535" y="843533"/>
            <a:ext cx="6872141" cy="5884163"/>
          </a:xfrm>
        </p:spPr>
        <p:txBody>
          <a:bodyPr anchor="t">
            <a:normAutofit/>
          </a:bodyPr>
          <a:lstStyle/>
          <a:p>
            <a:pPr marL="0" indent="0" algn="l" rtl="0">
              <a:buNone/>
            </a:pPr>
            <a:r>
              <a:rPr lang="en-US" b="1" u="sng" dirty="0">
                <a:solidFill>
                  <a:srgbClr val="FFFFCC"/>
                </a:solidFill>
              </a:rPr>
              <a:t>Teorías contra la resurrección</a:t>
            </a:r>
          </a:p>
          <a:p>
            <a:pPr lvl="1" algn="l" rtl="0"/>
            <a:r>
              <a:rPr lang="en-US" b="1" dirty="0">
                <a:solidFill>
                  <a:schemeClr val="bg1"/>
                </a:solidFill>
              </a:rPr>
              <a:t>Teoría del desmayo</a:t>
            </a:r>
          </a:p>
          <a:p>
            <a:pPr lvl="1" algn="l" rtl="0"/>
            <a:r>
              <a:rPr lang="en-US" b="1" dirty="0">
                <a:solidFill>
                  <a:schemeClr val="bg1"/>
                </a:solidFill>
              </a:rPr>
              <a:t>Teoría del robo</a:t>
            </a:r>
          </a:p>
          <a:p>
            <a:pPr lvl="1" algn="l" rtl="0"/>
            <a:r>
              <a:rPr lang="en-US" b="1" dirty="0" err="1" smtClean="0">
                <a:solidFill>
                  <a:schemeClr val="bg1"/>
                </a:solidFill>
              </a:rPr>
              <a:t>Teoría</a:t>
            </a:r>
            <a:r>
              <a:rPr lang="en-US" b="1" dirty="0" smtClean="0">
                <a:solidFill>
                  <a:schemeClr val="bg1"/>
                </a:solidFill>
              </a:rPr>
              <a:t> de </a:t>
            </a:r>
            <a:r>
              <a:rPr lang="en-US" b="1" dirty="0" err="1" smtClean="0">
                <a:solidFill>
                  <a:schemeClr val="bg1"/>
                </a:solidFill>
              </a:rPr>
              <a:t>nunca</a:t>
            </a:r>
            <a:r>
              <a:rPr lang="en-US" b="1" dirty="0" smtClean="0">
                <a:solidFill>
                  <a:schemeClr val="bg1"/>
                </a:solidFill>
              </a:rPr>
              <a:t> </a:t>
            </a:r>
            <a:r>
              <a:rPr lang="en-US" b="1" dirty="0" err="1" smtClean="0">
                <a:solidFill>
                  <a:schemeClr val="bg1"/>
                </a:solidFill>
              </a:rPr>
              <a:t>ser</a:t>
            </a:r>
            <a:r>
              <a:rPr lang="en-US" b="1" dirty="0" smtClean="0">
                <a:solidFill>
                  <a:schemeClr val="bg1"/>
                </a:solidFill>
              </a:rPr>
              <a:t> </a:t>
            </a:r>
            <a:r>
              <a:rPr lang="en-US" b="1" dirty="0" err="1" smtClean="0">
                <a:solidFill>
                  <a:schemeClr val="bg1"/>
                </a:solidFill>
              </a:rPr>
              <a:t>puesto</a:t>
            </a:r>
            <a:r>
              <a:rPr lang="en-US" b="1" dirty="0" smtClean="0">
                <a:solidFill>
                  <a:schemeClr val="bg1"/>
                </a:solidFill>
              </a:rPr>
              <a:t> </a:t>
            </a:r>
            <a:r>
              <a:rPr lang="en-US" b="1" dirty="0" err="1" smtClean="0">
                <a:solidFill>
                  <a:schemeClr val="bg1"/>
                </a:solidFill>
              </a:rPr>
              <a:t>en</a:t>
            </a:r>
            <a:r>
              <a:rPr lang="en-US" b="1" dirty="0" smtClean="0">
                <a:solidFill>
                  <a:schemeClr val="bg1"/>
                </a:solidFill>
              </a:rPr>
              <a:t> la </a:t>
            </a:r>
            <a:r>
              <a:rPr lang="en-US" b="1" dirty="0" err="1" smtClean="0">
                <a:solidFill>
                  <a:schemeClr val="bg1"/>
                </a:solidFill>
              </a:rPr>
              <a:t>tumba</a:t>
            </a:r>
            <a:endParaRPr lang="en-US" b="1" dirty="0" smtClean="0">
              <a:solidFill>
                <a:schemeClr val="bg1"/>
              </a:solidFill>
            </a:endParaRPr>
          </a:p>
          <a:p>
            <a:pPr lvl="1" algn="l" rtl="0"/>
            <a:r>
              <a:rPr lang="en-US" b="1" dirty="0" err="1" smtClean="0">
                <a:solidFill>
                  <a:schemeClr val="bg1"/>
                </a:solidFill>
              </a:rPr>
              <a:t>Teoría</a:t>
            </a:r>
            <a:r>
              <a:rPr lang="en-US" b="1" dirty="0" smtClean="0">
                <a:solidFill>
                  <a:schemeClr val="bg1"/>
                </a:solidFill>
              </a:rPr>
              <a:t> del Complot de Pascua</a:t>
            </a:r>
            <a:endParaRPr lang="en-US" b="1" dirty="0">
              <a:solidFill>
                <a:schemeClr val="bg1"/>
              </a:solidFill>
            </a:endParaRPr>
          </a:p>
          <a:p>
            <a:pPr lvl="1" algn="l" rtl="0"/>
            <a:r>
              <a:rPr lang="en-US" b="1" dirty="0">
                <a:solidFill>
                  <a:schemeClr val="bg1"/>
                </a:solidFill>
              </a:rPr>
              <a:t>Teoría de </a:t>
            </a:r>
            <a:r>
              <a:rPr lang="en-US" b="1" dirty="0" err="1" smtClean="0">
                <a:solidFill>
                  <a:schemeClr val="bg1"/>
                </a:solidFill>
              </a:rPr>
              <a:t>alucinación</a:t>
            </a:r>
            <a:endParaRPr lang="en-US" b="1" dirty="0">
              <a:solidFill>
                <a:schemeClr val="bg1"/>
              </a:solidFill>
            </a:endParaRPr>
          </a:p>
          <a:p>
            <a:pPr lvl="1" algn="l" rtl="0"/>
            <a:r>
              <a:rPr lang="en-US" b="1" dirty="0" err="1" smtClean="0">
                <a:solidFill>
                  <a:schemeClr val="bg1"/>
                </a:solidFill>
              </a:rPr>
              <a:t>Teoría</a:t>
            </a:r>
            <a:r>
              <a:rPr lang="en-US" b="1" dirty="0" smtClean="0">
                <a:solidFill>
                  <a:schemeClr val="bg1"/>
                </a:solidFill>
              </a:rPr>
              <a:t> </a:t>
            </a:r>
            <a:r>
              <a:rPr lang="en-US" b="1" dirty="0">
                <a:solidFill>
                  <a:schemeClr val="bg1"/>
                </a:solidFill>
              </a:rPr>
              <a:t>telepática o del telegrama</a:t>
            </a:r>
          </a:p>
          <a:p>
            <a:pPr lvl="1" algn="l" rtl="0"/>
            <a:r>
              <a:rPr lang="en-US" b="1" dirty="0" err="1" smtClean="0">
                <a:solidFill>
                  <a:schemeClr val="bg1"/>
                </a:solidFill>
              </a:rPr>
              <a:t>Teoría</a:t>
            </a:r>
            <a:r>
              <a:rPr lang="en-US" b="1" dirty="0" smtClean="0">
                <a:solidFill>
                  <a:schemeClr val="bg1"/>
                </a:solidFill>
              </a:rPr>
              <a:t> </a:t>
            </a:r>
            <a:r>
              <a:rPr lang="en-US" b="1" dirty="0">
                <a:solidFill>
                  <a:schemeClr val="bg1"/>
                </a:solidFill>
              </a:rPr>
              <a:t>de </a:t>
            </a:r>
            <a:r>
              <a:rPr lang="en-US" b="1" dirty="0" err="1" smtClean="0">
                <a:solidFill>
                  <a:schemeClr val="bg1"/>
                </a:solidFill>
              </a:rPr>
              <a:t>sesión</a:t>
            </a:r>
            <a:r>
              <a:rPr lang="en-US" b="1" dirty="0" smtClean="0">
                <a:solidFill>
                  <a:schemeClr val="bg1"/>
                </a:solidFill>
              </a:rPr>
              <a:t> </a:t>
            </a:r>
            <a:r>
              <a:rPr lang="en-US" b="1" dirty="0" err="1">
                <a:solidFill>
                  <a:schemeClr val="bg1"/>
                </a:solidFill>
              </a:rPr>
              <a:t>espiritistas</a:t>
            </a:r>
            <a:r>
              <a:rPr lang="en-US" b="1" dirty="0">
                <a:solidFill>
                  <a:schemeClr val="bg1"/>
                </a:solidFill>
              </a:rPr>
              <a:t> </a:t>
            </a:r>
            <a:r>
              <a:rPr lang="en-US" b="1" dirty="0" err="1" smtClean="0">
                <a:solidFill>
                  <a:schemeClr val="bg1"/>
                </a:solidFill>
              </a:rPr>
              <a:t>contemporánea</a:t>
            </a:r>
            <a:endParaRPr lang="en-US" b="1" dirty="0">
              <a:solidFill>
                <a:schemeClr val="bg1"/>
              </a:solidFill>
            </a:endParaRPr>
          </a:p>
          <a:p>
            <a:pPr lvl="1" algn="l" rtl="0"/>
            <a:r>
              <a:rPr lang="en-US" b="1" dirty="0" err="1">
                <a:solidFill>
                  <a:schemeClr val="bg1"/>
                </a:solidFill>
              </a:rPr>
              <a:t>T</a:t>
            </a:r>
            <a:r>
              <a:rPr lang="en-US" b="1" dirty="0" err="1" smtClean="0">
                <a:solidFill>
                  <a:schemeClr val="bg1"/>
                </a:solidFill>
              </a:rPr>
              <a:t>eoría</a:t>
            </a:r>
            <a:r>
              <a:rPr lang="en-US" b="1" dirty="0" smtClean="0">
                <a:solidFill>
                  <a:schemeClr val="bg1"/>
                </a:solidFill>
              </a:rPr>
              <a:t> </a:t>
            </a:r>
            <a:r>
              <a:rPr lang="en-US" b="1" dirty="0">
                <a:solidFill>
                  <a:schemeClr val="bg1"/>
                </a:solidFill>
              </a:rPr>
              <a:t>de la evaporación del cuerpo de Jesús</a:t>
            </a:r>
          </a:p>
          <a:p>
            <a:pPr marL="0" indent="0" algn="l" rtl="0">
              <a:buNone/>
            </a:pPr>
            <a:r>
              <a:rPr lang="en-US" b="1" u="sng" dirty="0">
                <a:solidFill>
                  <a:srgbClr val="FFFFCC"/>
                </a:solidFill>
              </a:rPr>
              <a:t>1 Corintios 15:3-5</a:t>
            </a:r>
          </a:p>
          <a:p>
            <a:pPr lvl="1" algn="l" rtl="0"/>
            <a:r>
              <a:rPr lang="es-ES" b="1" dirty="0" smtClean="0">
                <a:solidFill>
                  <a:schemeClr val="bg1"/>
                </a:solidFill>
              </a:rPr>
              <a:t>Murió</a:t>
            </a:r>
            <a:endParaRPr lang="en-US" b="1" dirty="0">
              <a:solidFill>
                <a:schemeClr val="bg1"/>
              </a:solidFill>
            </a:endParaRPr>
          </a:p>
          <a:p>
            <a:pPr lvl="1" algn="l" rtl="0"/>
            <a:r>
              <a:rPr lang="en-US" b="1" dirty="0" err="1" smtClean="0">
                <a:solidFill>
                  <a:schemeClr val="bg1"/>
                </a:solidFill>
              </a:rPr>
              <a:t>Fue</a:t>
            </a:r>
            <a:r>
              <a:rPr lang="en-US" b="1" dirty="0" smtClean="0">
                <a:solidFill>
                  <a:schemeClr val="bg1"/>
                </a:solidFill>
              </a:rPr>
              <a:t> </a:t>
            </a:r>
            <a:r>
              <a:rPr lang="en-US" b="1" dirty="0" err="1" smtClean="0">
                <a:solidFill>
                  <a:schemeClr val="bg1"/>
                </a:solidFill>
              </a:rPr>
              <a:t>sepultado</a:t>
            </a:r>
            <a:endParaRPr lang="en-US" b="1" dirty="0">
              <a:solidFill>
                <a:schemeClr val="bg1"/>
              </a:solidFill>
            </a:endParaRPr>
          </a:p>
          <a:p>
            <a:pPr lvl="1" algn="l" rtl="0"/>
            <a:r>
              <a:rPr lang="en-US" b="1" dirty="0" err="1" smtClean="0">
                <a:solidFill>
                  <a:schemeClr val="bg1"/>
                </a:solidFill>
              </a:rPr>
              <a:t>Resucitó</a:t>
            </a:r>
            <a:endParaRPr lang="en-US" b="1" dirty="0">
              <a:solidFill>
                <a:schemeClr val="bg1"/>
              </a:solidFill>
            </a:endParaRPr>
          </a:p>
          <a:p>
            <a:pPr lvl="1" algn="l" rtl="0"/>
            <a:r>
              <a:rPr lang="en-US" b="1" dirty="0" smtClean="0">
                <a:solidFill>
                  <a:schemeClr val="bg1"/>
                </a:solidFill>
              </a:rPr>
              <a:t>Se </a:t>
            </a:r>
            <a:r>
              <a:rPr lang="en-US" b="1" dirty="0" err="1">
                <a:solidFill>
                  <a:schemeClr val="bg1"/>
                </a:solidFill>
              </a:rPr>
              <a:t>a</a:t>
            </a:r>
            <a:r>
              <a:rPr lang="en-US" b="1" dirty="0" err="1" smtClean="0">
                <a:solidFill>
                  <a:schemeClr val="bg1"/>
                </a:solidFill>
              </a:rPr>
              <a:t>pareció</a:t>
            </a:r>
            <a:endParaRPr lang="en-US" b="1" dirty="0">
              <a:solidFill>
                <a:schemeClr val="bg1"/>
              </a:solidFill>
            </a:endParaRPr>
          </a:p>
          <a:p>
            <a:pPr algn="l" rtl="0"/>
            <a:endParaRPr lang="en-US" sz="3200" dirty="0">
              <a:solidFill>
                <a:schemeClr val="bg1"/>
              </a:solidFill>
            </a:endParaRPr>
          </a:p>
          <a:p>
            <a:pPr algn="l" rtl="0"/>
            <a:endParaRPr lang="en-US" sz="3200" dirty="0">
              <a:solidFill>
                <a:schemeClr val="bg1"/>
              </a:solidFill>
            </a:endParaRPr>
          </a:p>
        </p:txBody>
      </p:sp>
      <p:sp>
        <p:nvSpPr>
          <p:cNvPr id="3" name="Rectangle: Rounded Corners 2">
            <a:extLst>
              <a:ext uri="{FF2B5EF4-FFF2-40B4-BE49-F238E27FC236}">
                <a16:creationId xmlns="" xmlns:a16="http://schemas.microsoft.com/office/drawing/2014/main" id="{35519646-5390-F28A-F329-EC41EA49410E}"/>
              </a:ext>
            </a:extLst>
          </p:cNvPr>
          <p:cNvSpPr/>
          <p:nvPr/>
        </p:nvSpPr>
        <p:spPr>
          <a:xfrm>
            <a:off x="6683829" y="130303"/>
            <a:ext cx="3141033" cy="6597393"/>
          </a:xfrm>
          <a:prstGeom prst="roundRect">
            <a:avLst/>
          </a:prstGeom>
          <a:solidFill>
            <a:schemeClr val="tx1"/>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aseline="30000" dirty="0"/>
              <a:t>3</a:t>
            </a:r>
            <a:r>
              <a:rPr lang="en-US" sz="2400" dirty="0"/>
              <a:t>Porque </a:t>
            </a:r>
            <a:r>
              <a:rPr lang="es-ES" sz="2400" dirty="0" smtClean="0"/>
              <a:t>yo </a:t>
            </a:r>
            <a:r>
              <a:rPr lang="es-ES" sz="2400" dirty="0"/>
              <a:t>les entregué en primer lugar lo mismo que recibí: que Cristo </a:t>
            </a:r>
            <a:r>
              <a:rPr lang="es-ES" sz="2400" b="1" u="sng" dirty="0"/>
              <a:t>murió</a:t>
            </a:r>
            <a:r>
              <a:rPr lang="es-ES" sz="2400" dirty="0"/>
              <a:t> por nuestros pecados, conforme a las Escrituras; </a:t>
            </a:r>
          </a:p>
          <a:p>
            <a:pPr algn="ctr"/>
            <a:r>
              <a:rPr lang="es-ES" sz="2400" dirty="0" smtClean="0"/>
              <a:t>4</a:t>
            </a:r>
            <a:r>
              <a:rPr lang="es-ES" sz="2400" dirty="0"/>
              <a:t>  que </a:t>
            </a:r>
            <a:r>
              <a:rPr lang="es-ES" sz="2400" b="1" u="sng" dirty="0"/>
              <a:t>fue sepultado </a:t>
            </a:r>
            <a:r>
              <a:rPr lang="es-ES" sz="2400" dirty="0"/>
              <a:t>y que </a:t>
            </a:r>
            <a:r>
              <a:rPr lang="es-ES" sz="2400" b="1" u="sng" dirty="0"/>
              <a:t>resucitó</a:t>
            </a:r>
            <a:r>
              <a:rPr lang="es-ES" sz="2400" dirty="0"/>
              <a:t> al tercer día, conforme a las Escrituras; </a:t>
            </a:r>
          </a:p>
          <a:p>
            <a:pPr algn="ctr"/>
            <a:r>
              <a:rPr lang="es-ES" sz="2400" dirty="0" smtClean="0"/>
              <a:t>5</a:t>
            </a:r>
            <a:r>
              <a:rPr lang="es-ES" sz="2400" dirty="0"/>
              <a:t>  que </a:t>
            </a:r>
            <a:r>
              <a:rPr lang="es-ES" sz="2400" b="1" u="sng" dirty="0"/>
              <a:t>se apareció</a:t>
            </a:r>
            <a:r>
              <a:rPr lang="es-ES" sz="2400" b="1" dirty="0"/>
              <a:t> </a:t>
            </a:r>
            <a:r>
              <a:rPr lang="es-ES" sz="2400" dirty="0"/>
              <a:t>a </a:t>
            </a:r>
            <a:r>
              <a:rPr lang="es-ES" sz="2400" dirty="0" err="1"/>
              <a:t>Cefas</a:t>
            </a:r>
            <a:r>
              <a:rPr lang="es-ES" sz="2400" dirty="0"/>
              <a:t> y después a los </a:t>
            </a:r>
            <a:r>
              <a:rPr lang="es-ES" sz="2400" dirty="0" smtClean="0"/>
              <a:t>doce</a:t>
            </a:r>
            <a:r>
              <a:rPr lang="en-US" sz="2400" dirty="0" smtClean="0"/>
              <a:t>...</a:t>
            </a:r>
            <a:r>
              <a:rPr lang="en-US" sz="2400" dirty="0"/>
              <a:t/>
            </a:r>
            <a:br>
              <a:rPr lang="en-US" sz="2400" dirty="0"/>
            </a:br>
            <a:r>
              <a:rPr lang="en-US" sz="2400" dirty="0"/>
              <a:t>1 Corintios 15:3-5</a:t>
            </a:r>
          </a:p>
        </p:txBody>
      </p:sp>
    </p:spTree>
    <p:extLst>
      <p:ext uri="{BB962C8B-B14F-4D97-AF65-F5344CB8AC3E}">
        <p14:creationId xmlns:p14="http://schemas.microsoft.com/office/powerpoint/2010/main" val="3373004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8">
                                            <p:txEl>
                                              <p:pRg st="0" end="0"/>
                                            </p:txEl>
                                          </p:spTgt>
                                        </p:tgtEl>
                                        <p:attrNameLst>
                                          <p:attrName>style.visibility</p:attrName>
                                        </p:attrNameLst>
                                      </p:cBhvr>
                                      <p:to>
                                        <p:strVal val="visible"/>
                                      </p:to>
                                    </p:set>
                                    <p:anim calcmode="lin" valueType="num">
                                      <p:cBhvr additive="base">
                                        <p:cTn id="7" dur="500" fill="hold"/>
                                        <p:tgtEl>
                                          <p:spTgt spid="2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8">
                                            <p:txEl>
                                              <p:pRg st="1" end="1"/>
                                            </p:txEl>
                                          </p:spTgt>
                                        </p:tgtEl>
                                        <p:attrNameLst>
                                          <p:attrName>style.visibility</p:attrName>
                                        </p:attrNameLst>
                                      </p:cBhvr>
                                      <p:to>
                                        <p:strVal val="visible"/>
                                      </p:to>
                                    </p:set>
                                    <p:anim calcmode="lin" valueType="num">
                                      <p:cBhvr additive="base">
                                        <p:cTn id="13" dur="500" fill="hold"/>
                                        <p:tgtEl>
                                          <p:spTgt spid="2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8">
                                            <p:txEl>
                                              <p:pRg st="2" end="2"/>
                                            </p:txEl>
                                          </p:spTgt>
                                        </p:tgtEl>
                                        <p:attrNameLst>
                                          <p:attrName>style.visibility</p:attrName>
                                        </p:attrNameLst>
                                      </p:cBhvr>
                                      <p:to>
                                        <p:strVal val="visible"/>
                                      </p:to>
                                    </p:set>
                                    <p:anim calcmode="lin" valueType="num">
                                      <p:cBhvr additive="base">
                                        <p:cTn id="19" dur="500" fill="hold"/>
                                        <p:tgtEl>
                                          <p:spTgt spid="2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8">
                                            <p:txEl>
                                              <p:pRg st="3" end="3"/>
                                            </p:txEl>
                                          </p:spTgt>
                                        </p:tgtEl>
                                        <p:attrNameLst>
                                          <p:attrName>style.visibility</p:attrName>
                                        </p:attrNameLst>
                                      </p:cBhvr>
                                      <p:to>
                                        <p:strVal val="visible"/>
                                      </p:to>
                                    </p:set>
                                    <p:anim calcmode="lin" valueType="num">
                                      <p:cBhvr additive="base">
                                        <p:cTn id="25" dur="500" fill="hold"/>
                                        <p:tgtEl>
                                          <p:spTgt spid="2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8">
                                            <p:txEl>
                                              <p:pRg st="4" end="4"/>
                                            </p:txEl>
                                          </p:spTgt>
                                        </p:tgtEl>
                                        <p:attrNameLst>
                                          <p:attrName>style.visibility</p:attrName>
                                        </p:attrNameLst>
                                      </p:cBhvr>
                                      <p:to>
                                        <p:strVal val="visible"/>
                                      </p:to>
                                    </p:set>
                                    <p:anim calcmode="lin" valueType="num">
                                      <p:cBhvr additive="base">
                                        <p:cTn id="31" dur="500" fill="hold"/>
                                        <p:tgtEl>
                                          <p:spTgt spid="2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8">
                                            <p:txEl>
                                              <p:pRg st="5" end="5"/>
                                            </p:txEl>
                                          </p:spTgt>
                                        </p:tgtEl>
                                        <p:attrNameLst>
                                          <p:attrName>style.visibility</p:attrName>
                                        </p:attrNameLst>
                                      </p:cBhvr>
                                      <p:to>
                                        <p:strVal val="visible"/>
                                      </p:to>
                                    </p:set>
                                    <p:anim calcmode="lin" valueType="num">
                                      <p:cBhvr additive="base">
                                        <p:cTn id="37" dur="500" fill="hold"/>
                                        <p:tgtEl>
                                          <p:spTgt spid="2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8">
                                            <p:txEl>
                                              <p:pRg st="6" end="6"/>
                                            </p:txEl>
                                          </p:spTgt>
                                        </p:tgtEl>
                                        <p:attrNameLst>
                                          <p:attrName>style.visibility</p:attrName>
                                        </p:attrNameLst>
                                      </p:cBhvr>
                                      <p:to>
                                        <p:strVal val="visible"/>
                                      </p:to>
                                    </p:set>
                                    <p:anim calcmode="lin" valueType="num">
                                      <p:cBhvr additive="base">
                                        <p:cTn id="43" dur="500" fill="hold"/>
                                        <p:tgtEl>
                                          <p:spTgt spid="28">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8">
                                            <p:txEl>
                                              <p:pRg st="7" end="7"/>
                                            </p:txEl>
                                          </p:spTgt>
                                        </p:tgtEl>
                                        <p:attrNameLst>
                                          <p:attrName>style.visibility</p:attrName>
                                        </p:attrNameLst>
                                      </p:cBhvr>
                                      <p:to>
                                        <p:strVal val="visible"/>
                                      </p:to>
                                    </p:set>
                                    <p:anim calcmode="lin" valueType="num">
                                      <p:cBhvr additive="base">
                                        <p:cTn id="49" dur="500" fill="hold"/>
                                        <p:tgtEl>
                                          <p:spTgt spid="28">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8">
                                            <p:txEl>
                                              <p:pRg st="8" end="8"/>
                                            </p:txEl>
                                          </p:spTgt>
                                        </p:tgtEl>
                                        <p:attrNameLst>
                                          <p:attrName>style.visibility</p:attrName>
                                        </p:attrNameLst>
                                      </p:cBhvr>
                                      <p:to>
                                        <p:strVal val="visible"/>
                                      </p:to>
                                    </p:set>
                                    <p:anim calcmode="lin" valueType="num">
                                      <p:cBhvr additive="base">
                                        <p:cTn id="55" dur="500" fill="hold"/>
                                        <p:tgtEl>
                                          <p:spTgt spid="28">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nodeType="clickEffect">
                                  <p:stCondLst>
                                    <p:cond delay="0"/>
                                  </p:stCondLst>
                                  <p:childTnLst>
                                    <p:set>
                                      <p:cBhvr>
                                        <p:cTn id="60" dur="1" fill="hold">
                                          <p:stCondLst>
                                            <p:cond delay="0"/>
                                          </p:stCondLst>
                                        </p:cTn>
                                        <p:tgtEl>
                                          <p:spTgt spid="28">
                                            <p:txEl>
                                              <p:pRg st="9" end="9"/>
                                            </p:txEl>
                                          </p:spTgt>
                                        </p:tgtEl>
                                        <p:attrNameLst>
                                          <p:attrName>style.visibility</p:attrName>
                                        </p:attrNameLst>
                                      </p:cBhvr>
                                      <p:to>
                                        <p:strVal val="visible"/>
                                      </p:to>
                                    </p:set>
                                    <p:animEffect transition="in" filter="barn(inVertical)">
                                      <p:cBhvr>
                                        <p:cTn id="61" dur="500"/>
                                        <p:tgtEl>
                                          <p:spTgt spid="28">
                                            <p:txEl>
                                              <p:pRg st="9" end="9"/>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6" presetClass="entr" presetSubtype="21" fill="hold" nodeType="clickEffect">
                                  <p:stCondLst>
                                    <p:cond delay="0"/>
                                  </p:stCondLst>
                                  <p:childTnLst>
                                    <p:set>
                                      <p:cBhvr>
                                        <p:cTn id="65" dur="1" fill="hold">
                                          <p:stCondLst>
                                            <p:cond delay="0"/>
                                          </p:stCondLst>
                                        </p:cTn>
                                        <p:tgtEl>
                                          <p:spTgt spid="28">
                                            <p:txEl>
                                              <p:pRg st="10" end="10"/>
                                            </p:txEl>
                                          </p:spTgt>
                                        </p:tgtEl>
                                        <p:attrNameLst>
                                          <p:attrName>style.visibility</p:attrName>
                                        </p:attrNameLst>
                                      </p:cBhvr>
                                      <p:to>
                                        <p:strVal val="visible"/>
                                      </p:to>
                                    </p:set>
                                    <p:animEffect transition="in" filter="barn(inVertical)">
                                      <p:cBhvr>
                                        <p:cTn id="66" dur="500"/>
                                        <p:tgtEl>
                                          <p:spTgt spid="28">
                                            <p:txEl>
                                              <p:pRg st="10" end="10"/>
                                            </p:txEl>
                                          </p:spTgt>
                                        </p:tgtEl>
                                      </p:cBhvr>
                                    </p:animEffect>
                                  </p:childTnLst>
                                </p:cTn>
                              </p:par>
                              <p:par>
                                <p:cTn id="67" presetID="16" presetClass="entr" presetSubtype="21" fill="hold" grpId="0" nodeType="withEffect">
                                  <p:stCondLst>
                                    <p:cond delay="0"/>
                                  </p:stCondLst>
                                  <p:childTnLst>
                                    <p:set>
                                      <p:cBhvr>
                                        <p:cTn id="68" dur="1" fill="hold">
                                          <p:stCondLst>
                                            <p:cond delay="0"/>
                                          </p:stCondLst>
                                        </p:cTn>
                                        <p:tgtEl>
                                          <p:spTgt spid="3"/>
                                        </p:tgtEl>
                                        <p:attrNameLst>
                                          <p:attrName>style.visibility</p:attrName>
                                        </p:attrNameLst>
                                      </p:cBhvr>
                                      <p:to>
                                        <p:strVal val="visible"/>
                                      </p:to>
                                    </p:set>
                                    <p:animEffect transition="in" filter="barn(inVertical)">
                                      <p:cBhvr>
                                        <p:cTn id="69" dur="500"/>
                                        <p:tgtEl>
                                          <p:spTgt spid="3"/>
                                        </p:tgtEl>
                                      </p:cBhvr>
                                    </p:animEffect>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nodeType="clickEffect">
                                  <p:stCondLst>
                                    <p:cond delay="0"/>
                                  </p:stCondLst>
                                  <p:childTnLst>
                                    <p:set>
                                      <p:cBhvr>
                                        <p:cTn id="73" dur="1" fill="hold">
                                          <p:stCondLst>
                                            <p:cond delay="0"/>
                                          </p:stCondLst>
                                        </p:cTn>
                                        <p:tgtEl>
                                          <p:spTgt spid="28">
                                            <p:txEl>
                                              <p:pRg st="11" end="11"/>
                                            </p:txEl>
                                          </p:spTgt>
                                        </p:tgtEl>
                                        <p:attrNameLst>
                                          <p:attrName>style.visibility</p:attrName>
                                        </p:attrNameLst>
                                      </p:cBhvr>
                                      <p:to>
                                        <p:strVal val="visible"/>
                                      </p:to>
                                    </p:set>
                                    <p:anim calcmode="lin" valueType="num">
                                      <p:cBhvr additive="base">
                                        <p:cTn id="74" dur="500" fill="hold"/>
                                        <p:tgtEl>
                                          <p:spTgt spid="28">
                                            <p:txEl>
                                              <p:pRg st="11" end="11"/>
                                            </p:txEl>
                                          </p:spTgt>
                                        </p:tgtEl>
                                        <p:attrNameLst>
                                          <p:attrName>ppt_x</p:attrName>
                                        </p:attrNameLst>
                                      </p:cBhvr>
                                      <p:tavLst>
                                        <p:tav tm="0">
                                          <p:val>
                                            <p:strVal val="#ppt_x"/>
                                          </p:val>
                                        </p:tav>
                                        <p:tav tm="100000">
                                          <p:val>
                                            <p:strVal val="#ppt_x"/>
                                          </p:val>
                                        </p:tav>
                                      </p:tavLst>
                                    </p:anim>
                                    <p:anim calcmode="lin" valueType="num">
                                      <p:cBhvr additive="base">
                                        <p:cTn id="75" dur="500" fill="hold"/>
                                        <p:tgtEl>
                                          <p:spTgt spid="28">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nodeType="clickEffect">
                                  <p:stCondLst>
                                    <p:cond delay="0"/>
                                  </p:stCondLst>
                                  <p:childTnLst>
                                    <p:set>
                                      <p:cBhvr>
                                        <p:cTn id="79" dur="1" fill="hold">
                                          <p:stCondLst>
                                            <p:cond delay="0"/>
                                          </p:stCondLst>
                                        </p:cTn>
                                        <p:tgtEl>
                                          <p:spTgt spid="28">
                                            <p:txEl>
                                              <p:pRg st="12" end="12"/>
                                            </p:txEl>
                                          </p:spTgt>
                                        </p:tgtEl>
                                        <p:attrNameLst>
                                          <p:attrName>style.visibility</p:attrName>
                                        </p:attrNameLst>
                                      </p:cBhvr>
                                      <p:to>
                                        <p:strVal val="visible"/>
                                      </p:to>
                                    </p:set>
                                    <p:anim calcmode="lin" valueType="num">
                                      <p:cBhvr additive="base">
                                        <p:cTn id="80" dur="500" fill="hold"/>
                                        <p:tgtEl>
                                          <p:spTgt spid="28">
                                            <p:txEl>
                                              <p:pRg st="12" end="12"/>
                                            </p:txEl>
                                          </p:spTgt>
                                        </p:tgtEl>
                                        <p:attrNameLst>
                                          <p:attrName>ppt_x</p:attrName>
                                        </p:attrNameLst>
                                      </p:cBhvr>
                                      <p:tavLst>
                                        <p:tav tm="0">
                                          <p:val>
                                            <p:strVal val="#ppt_x"/>
                                          </p:val>
                                        </p:tav>
                                        <p:tav tm="100000">
                                          <p:val>
                                            <p:strVal val="#ppt_x"/>
                                          </p:val>
                                        </p:tav>
                                      </p:tavLst>
                                    </p:anim>
                                    <p:anim calcmode="lin" valueType="num">
                                      <p:cBhvr additive="base">
                                        <p:cTn id="81" dur="500" fill="hold"/>
                                        <p:tgtEl>
                                          <p:spTgt spid="28">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2" presetClass="entr" presetSubtype="4" fill="hold" nodeType="clickEffect">
                                  <p:stCondLst>
                                    <p:cond delay="0"/>
                                  </p:stCondLst>
                                  <p:childTnLst>
                                    <p:set>
                                      <p:cBhvr>
                                        <p:cTn id="85" dur="1" fill="hold">
                                          <p:stCondLst>
                                            <p:cond delay="0"/>
                                          </p:stCondLst>
                                        </p:cTn>
                                        <p:tgtEl>
                                          <p:spTgt spid="28">
                                            <p:txEl>
                                              <p:pRg st="13" end="13"/>
                                            </p:txEl>
                                          </p:spTgt>
                                        </p:tgtEl>
                                        <p:attrNameLst>
                                          <p:attrName>style.visibility</p:attrName>
                                        </p:attrNameLst>
                                      </p:cBhvr>
                                      <p:to>
                                        <p:strVal val="visible"/>
                                      </p:to>
                                    </p:set>
                                    <p:anim calcmode="lin" valueType="num">
                                      <p:cBhvr additive="base">
                                        <p:cTn id="86" dur="500" fill="hold"/>
                                        <p:tgtEl>
                                          <p:spTgt spid="28">
                                            <p:txEl>
                                              <p:pRg st="13" end="13"/>
                                            </p:txEl>
                                          </p:spTgt>
                                        </p:tgtEl>
                                        <p:attrNameLst>
                                          <p:attrName>ppt_x</p:attrName>
                                        </p:attrNameLst>
                                      </p:cBhvr>
                                      <p:tavLst>
                                        <p:tav tm="0">
                                          <p:val>
                                            <p:strVal val="#ppt_x"/>
                                          </p:val>
                                        </p:tav>
                                        <p:tav tm="100000">
                                          <p:val>
                                            <p:strVal val="#ppt_x"/>
                                          </p:val>
                                        </p:tav>
                                      </p:tavLst>
                                    </p:anim>
                                    <p:anim calcmode="lin" valueType="num">
                                      <p:cBhvr additive="base">
                                        <p:cTn id="87" dur="500" fill="hold"/>
                                        <p:tgtEl>
                                          <p:spTgt spid="28">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 xmlns:a16="http://schemas.microsoft.com/office/drawing/2014/main" id="{9AA72BD9-2C5A-4EDC-931F-5AA08EACA0F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 xmlns:a16="http://schemas.microsoft.com/office/drawing/2014/main" id="{41DEF9F3-2A89-1966-D5CE-99FA52F9E4AA}"/>
              </a:ext>
            </a:extLst>
          </p:cNvPr>
          <p:cNvPicPr>
            <a:picLocks noChangeAspect="1"/>
          </p:cNvPicPr>
          <p:nvPr/>
        </p:nvPicPr>
        <p:blipFill rotWithShape="1">
          <a:blip r:embed="rId2"/>
          <a:srcRect t="9091" r="35356"/>
          <a:stretch/>
        </p:blipFill>
        <p:spPr>
          <a:xfrm>
            <a:off x="3528830" y="130303"/>
            <a:ext cx="8669532" cy="6857990"/>
          </a:xfrm>
          <a:prstGeom prst="rect">
            <a:avLst/>
          </a:prstGeom>
        </p:spPr>
      </p:pic>
      <p:sp>
        <p:nvSpPr>
          <p:cNvPr id="27" name="Rectangle 26">
            <a:extLst>
              <a:ext uri="{FF2B5EF4-FFF2-40B4-BE49-F238E27FC236}">
                <a16:creationId xmlns="" xmlns:a16="http://schemas.microsoft.com/office/drawing/2014/main" id="{DD3981AC-7B61-4947-BCF3-F7AA7FA385B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9756601" cy="6858000"/>
          </a:xfrm>
          <a:prstGeom prst="rect">
            <a:avLst/>
          </a:prstGeom>
          <a:gradFill>
            <a:gsLst>
              <a:gs pos="58000">
                <a:schemeClr val="tx1"/>
              </a:gs>
              <a:gs pos="35000">
                <a:schemeClr val="tx1">
                  <a:alpha val="78000"/>
                </a:schemeClr>
              </a:gs>
              <a:gs pos="19000">
                <a:schemeClr val="tx1">
                  <a:alpha val="38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4FFC226D-CFDF-938B-97AC-F0D09D621CBB}"/>
              </a:ext>
            </a:extLst>
          </p:cNvPr>
          <p:cNvSpPr>
            <a:spLocks noGrp="1"/>
          </p:cNvSpPr>
          <p:nvPr>
            <p:ph type="title"/>
          </p:nvPr>
        </p:nvSpPr>
        <p:spPr>
          <a:xfrm>
            <a:off x="261366" y="130303"/>
            <a:ext cx="7449760" cy="704087"/>
          </a:xfrm>
        </p:spPr>
        <p:txBody>
          <a:bodyPr anchor="b">
            <a:normAutofit/>
          </a:bodyPr>
          <a:lstStyle/>
          <a:p>
            <a:pPr algn="l" rtl="0"/>
            <a:r>
              <a:rPr lang="en-US" sz="4000" b="1" u="sng" dirty="0" smtClean="0">
                <a:solidFill>
                  <a:srgbClr val="FFFF00"/>
                </a:solidFill>
              </a:rPr>
              <a:t>¿</a:t>
            </a:r>
            <a:r>
              <a:rPr lang="en-US" sz="4000" b="1" u="sng" dirty="0" err="1" smtClean="0">
                <a:solidFill>
                  <a:srgbClr val="FFFF00"/>
                </a:solidFill>
              </a:rPr>
              <a:t>Sucedió</a:t>
            </a:r>
            <a:r>
              <a:rPr lang="en-US" sz="4000" b="1" u="sng" dirty="0" smtClean="0">
                <a:solidFill>
                  <a:srgbClr val="FFFF00"/>
                </a:solidFill>
              </a:rPr>
              <a:t> </a:t>
            </a:r>
            <a:r>
              <a:rPr lang="en-US" sz="4000" b="1" u="sng" dirty="0">
                <a:solidFill>
                  <a:srgbClr val="FFFF00"/>
                </a:solidFill>
              </a:rPr>
              <a:t>la resurrección?</a:t>
            </a:r>
          </a:p>
        </p:txBody>
      </p:sp>
      <p:sp>
        <p:nvSpPr>
          <p:cNvPr id="24" name="Rectangle 23">
            <a:extLst>
              <a:ext uri="{FF2B5EF4-FFF2-40B4-BE49-F238E27FC236}">
                <a16:creationId xmlns="" xmlns:a16="http://schemas.microsoft.com/office/drawing/2014/main" id="{55D4142C-5077-457F-A6AD-3FECFDB3968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a:extLst>
              <a:ext uri="{FF2B5EF4-FFF2-40B4-BE49-F238E27FC236}">
                <a16:creationId xmlns="" xmlns:a16="http://schemas.microsoft.com/office/drawing/2014/main" id="{7A5F0580-5EE9-419F-96EE-B6529EF6E7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28244" y="2443480"/>
            <a:ext cx="3300984" cy="9144"/>
          </a:xfrm>
          <a:prstGeom prst="rect">
            <a:avLst/>
          </a:prstGeom>
          <a:solidFill>
            <a:schemeClr val="tx1"/>
          </a:solid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 xmlns:a16="http://schemas.microsoft.com/office/drawing/2014/main" id="{0F74FAFB-1691-C4D5-F68C-6C8CE2EDBA4B}"/>
              </a:ext>
            </a:extLst>
          </p:cNvPr>
          <p:cNvSpPr/>
          <p:nvPr/>
        </p:nvSpPr>
        <p:spPr>
          <a:xfrm>
            <a:off x="371094" y="744718"/>
            <a:ext cx="3438906" cy="180994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solidFill>
                  <a:sysClr val="windowText" lastClr="000000"/>
                </a:solidFill>
              </a:ln>
              <a:solidFill>
                <a:sysClr val="windowText" lastClr="000000"/>
              </a:solidFill>
              <a:effectLst/>
              <a:uLnTx/>
              <a:uFillTx/>
              <a:latin typeface="Calibri" panose="020F0502020204030204"/>
              <a:ea typeface="+mn-ea"/>
              <a:cs typeface="+mn-cs"/>
            </a:endParaRPr>
          </a:p>
        </p:txBody>
      </p:sp>
      <p:sp>
        <p:nvSpPr>
          <p:cNvPr id="28" name="Content Placeholder 2">
            <a:extLst>
              <a:ext uri="{FF2B5EF4-FFF2-40B4-BE49-F238E27FC236}">
                <a16:creationId xmlns="" xmlns:a16="http://schemas.microsoft.com/office/drawing/2014/main" id="{17088361-E29F-0786-F92B-9A5EFA7DE889}"/>
              </a:ext>
            </a:extLst>
          </p:cNvPr>
          <p:cNvSpPr>
            <a:spLocks noGrp="1"/>
          </p:cNvSpPr>
          <p:nvPr>
            <p:ph idx="1"/>
          </p:nvPr>
        </p:nvSpPr>
        <p:spPr>
          <a:xfrm>
            <a:off x="261365" y="843533"/>
            <a:ext cx="6940713" cy="5884163"/>
          </a:xfrm>
        </p:spPr>
        <p:txBody>
          <a:bodyPr anchor="t">
            <a:normAutofit lnSpcReduction="10000"/>
          </a:bodyPr>
          <a:lstStyle/>
          <a:p>
            <a:pPr marL="0" indent="0" algn="l" rtl="0">
              <a:buNone/>
            </a:pPr>
            <a:r>
              <a:rPr lang="en-US" sz="3600" b="1" u="sng" dirty="0">
                <a:solidFill>
                  <a:srgbClr val="FFFFCC"/>
                </a:solidFill>
              </a:rPr>
              <a:t>JESÚS TENÍA ENEMIGOS</a:t>
            </a:r>
          </a:p>
          <a:p>
            <a:pPr algn="l" rtl="0"/>
            <a:r>
              <a:rPr lang="en-US" i="1" kern="100" dirty="0">
                <a:solidFill>
                  <a:schemeClr val="bg1">
                    <a:lumMod val="95000"/>
                  </a:schemeClr>
                </a:solidFill>
                <a:effectLst/>
                <a:latin typeface="Lora" pitchFamily="2" charset="0"/>
                <a:ea typeface="Calibri" panose="020F0502020204030204" pitchFamily="34" charset="0"/>
                <a:cs typeface="Times New Roman" panose="02020603050405020304" pitchFamily="18" charset="0"/>
              </a:rPr>
              <a:t>Marcos 3:6 – </a:t>
            </a:r>
            <a:r>
              <a:rPr lang="en-US" i="1" kern="100" dirty="0" err="1" smtClean="0">
                <a:solidFill>
                  <a:schemeClr val="bg1">
                    <a:lumMod val="95000"/>
                  </a:schemeClr>
                </a:solidFill>
                <a:effectLst/>
                <a:latin typeface="Lora" pitchFamily="2" charset="0"/>
                <a:ea typeface="Calibri" panose="020F0502020204030204" pitchFamily="34" charset="0"/>
                <a:cs typeface="Times New Roman" panose="02020603050405020304" pitchFamily="18" charset="0"/>
              </a:rPr>
              <a:t>tramaron</a:t>
            </a:r>
            <a:r>
              <a:rPr lang="en-US" i="1" kern="100" dirty="0" smtClean="0">
                <a:solidFill>
                  <a:schemeClr val="bg1">
                    <a:lumMod val="95000"/>
                  </a:schemeClr>
                </a:solidFill>
                <a:effectLst/>
                <a:latin typeface="Lora" pitchFamily="2" charset="0"/>
                <a:ea typeface="Calibri" panose="020F0502020204030204" pitchFamily="34" charset="0"/>
                <a:cs typeface="Times New Roman" panose="02020603050405020304" pitchFamily="18" charset="0"/>
              </a:rPr>
              <a:t> </a:t>
            </a:r>
            <a:r>
              <a:rPr lang="en-US" i="1" kern="100" dirty="0">
                <a:solidFill>
                  <a:schemeClr val="bg1">
                    <a:lumMod val="95000"/>
                  </a:schemeClr>
                </a:solidFill>
                <a:effectLst/>
                <a:latin typeface="Lora" pitchFamily="2" charset="0"/>
                <a:ea typeface="Calibri" panose="020F0502020204030204" pitchFamily="34" charset="0"/>
                <a:cs typeface="Times New Roman" panose="02020603050405020304" pitchFamily="18" charset="0"/>
              </a:rPr>
              <a:t>destruirlo</a:t>
            </a:r>
          </a:p>
          <a:p>
            <a:pPr algn="l" rtl="0"/>
            <a:r>
              <a:rPr lang="en-US" i="1" kern="100" dirty="0">
                <a:solidFill>
                  <a:schemeClr val="bg1">
                    <a:lumMod val="95000"/>
                  </a:schemeClr>
                </a:solidFill>
                <a:latin typeface="Lora" pitchFamily="2" charset="0"/>
                <a:cs typeface="Times New Roman" panose="02020603050405020304" pitchFamily="18" charset="0"/>
              </a:rPr>
              <a:t>Lo mataron para silenciarlo</a:t>
            </a:r>
          </a:p>
          <a:p>
            <a:pPr algn="l" rtl="0"/>
            <a:r>
              <a:rPr lang="en-US" i="1" kern="100" dirty="0">
                <a:solidFill>
                  <a:schemeClr val="bg1">
                    <a:lumMod val="95000"/>
                  </a:schemeClr>
                </a:solidFill>
                <a:latin typeface="Lora" pitchFamily="2" charset="0"/>
                <a:cs typeface="Times New Roman" panose="02020603050405020304" pitchFamily="18" charset="0"/>
              </a:rPr>
              <a:t>Lo mataron para detenerlo</a:t>
            </a:r>
          </a:p>
          <a:p>
            <a:pPr marL="0" indent="0" algn="l" rtl="0">
              <a:spcAft>
                <a:spcPts val="800"/>
              </a:spcAft>
              <a:buNone/>
            </a:pPr>
            <a:r>
              <a:rPr lang="en-US" sz="3600" b="1" u="sng" dirty="0">
                <a:solidFill>
                  <a:srgbClr val="FFFFCC"/>
                </a:solidFill>
              </a:rPr>
              <a:t>Pero Dios tenía otros planes</a:t>
            </a:r>
          </a:p>
          <a:p>
            <a:pPr>
              <a:spcAft>
                <a:spcPts val="800"/>
              </a:spcAft>
            </a:pPr>
            <a:r>
              <a:rPr lang="en-US" b="1" i="1" kern="100" dirty="0">
                <a:solidFill>
                  <a:schemeClr val="bg1">
                    <a:lumMod val="95000"/>
                  </a:schemeClr>
                </a:solidFill>
                <a:latin typeface="Lora" pitchFamily="2" charset="0"/>
                <a:cs typeface="Times New Roman" panose="02020603050405020304" pitchFamily="18" charset="0"/>
              </a:rPr>
              <a:t>Hechos 2:23-24 </a:t>
            </a:r>
            <a:r>
              <a:rPr lang="es-ES" i="1" kern="100" dirty="0" smtClean="0">
                <a:solidFill>
                  <a:schemeClr val="bg1">
                    <a:lumMod val="95000"/>
                  </a:schemeClr>
                </a:solidFill>
                <a:latin typeface="Lora" pitchFamily="2" charset="0"/>
                <a:cs typeface="Times New Roman" panose="02020603050405020304" pitchFamily="18" charset="0"/>
              </a:rPr>
              <a:t>y </a:t>
            </a:r>
            <a:r>
              <a:rPr lang="es-ES" i="1" kern="100" dirty="0">
                <a:solidFill>
                  <a:schemeClr val="bg1">
                    <a:lumMod val="95000"/>
                  </a:schemeClr>
                </a:solidFill>
                <a:latin typeface="Lora" pitchFamily="2" charset="0"/>
                <a:cs typeface="Times New Roman" panose="02020603050405020304" pitchFamily="18" charset="0"/>
              </a:rPr>
              <a:t>ustedes lo clavaron en una cruz por manos de impíos y lo mataron. </a:t>
            </a:r>
            <a:r>
              <a:rPr lang="es-ES" i="1" kern="100" dirty="0" smtClean="0">
                <a:solidFill>
                  <a:schemeClr val="bg1">
                    <a:lumMod val="95000"/>
                  </a:schemeClr>
                </a:solidFill>
                <a:latin typeface="Lora" pitchFamily="2" charset="0"/>
                <a:cs typeface="Times New Roman" panose="02020603050405020304" pitchFamily="18" charset="0"/>
              </a:rPr>
              <a:t>24</a:t>
            </a:r>
            <a:r>
              <a:rPr lang="es-ES" i="1" kern="100" dirty="0">
                <a:solidFill>
                  <a:schemeClr val="bg1">
                    <a:lumMod val="95000"/>
                  </a:schemeClr>
                </a:solidFill>
                <a:latin typeface="Lora" pitchFamily="2" charset="0"/>
                <a:cs typeface="Times New Roman" panose="02020603050405020304" pitchFamily="18" charset="0"/>
              </a:rPr>
              <a:t>  Pero </a:t>
            </a:r>
            <a:r>
              <a:rPr lang="es-ES" b="1" i="1" u="sng" kern="100" dirty="0">
                <a:solidFill>
                  <a:schemeClr val="bg1">
                    <a:lumMod val="95000"/>
                  </a:schemeClr>
                </a:solidFill>
                <a:latin typeface="Lora" pitchFamily="2" charset="0"/>
                <a:cs typeface="Times New Roman" panose="02020603050405020304" pitchFamily="18" charset="0"/>
              </a:rPr>
              <a:t>Dios lo resucitó</a:t>
            </a:r>
            <a:r>
              <a:rPr lang="es-ES" i="1" kern="100" dirty="0">
                <a:solidFill>
                  <a:schemeClr val="bg1">
                    <a:lumMod val="95000"/>
                  </a:schemeClr>
                </a:solidFill>
                <a:latin typeface="Lora" pitchFamily="2" charset="0"/>
                <a:cs typeface="Times New Roman" panose="02020603050405020304" pitchFamily="18" charset="0"/>
              </a:rPr>
              <a:t>, poniendo fin a la agonía de la muerte, puesto que no era posible que Él quedara bajo el dominio de ella. </a:t>
            </a:r>
            <a:endParaRPr lang="es-ES" i="1" kern="100" dirty="0" smtClean="0">
              <a:solidFill>
                <a:schemeClr val="bg1">
                  <a:lumMod val="95000"/>
                </a:schemeClr>
              </a:solidFill>
              <a:latin typeface="Lora" pitchFamily="2" charset="0"/>
              <a:cs typeface="Times New Roman" panose="02020603050405020304" pitchFamily="18" charset="0"/>
            </a:endParaRPr>
          </a:p>
          <a:p>
            <a:pPr>
              <a:spcAft>
                <a:spcPts val="800"/>
              </a:spcAft>
            </a:pPr>
            <a:r>
              <a:rPr lang="en-US" i="1" kern="100" dirty="0" err="1" smtClean="0">
                <a:solidFill>
                  <a:schemeClr val="bg1">
                    <a:lumMod val="95000"/>
                  </a:schemeClr>
                </a:solidFill>
                <a:latin typeface="Lora" pitchFamily="2" charset="0"/>
                <a:cs typeface="Times New Roman" panose="02020603050405020304" pitchFamily="18" charset="0"/>
              </a:rPr>
              <a:t>Hechos</a:t>
            </a:r>
            <a:r>
              <a:rPr lang="en-US" i="1" kern="100" dirty="0" smtClean="0">
                <a:solidFill>
                  <a:schemeClr val="bg1">
                    <a:lumMod val="95000"/>
                  </a:schemeClr>
                </a:solidFill>
                <a:latin typeface="Lora" pitchFamily="2" charset="0"/>
                <a:cs typeface="Times New Roman" panose="02020603050405020304" pitchFamily="18" charset="0"/>
              </a:rPr>
              <a:t> </a:t>
            </a:r>
            <a:r>
              <a:rPr lang="en-US" i="1" kern="100" dirty="0">
                <a:solidFill>
                  <a:schemeClr val="bg1">
                    <a:lumMod val="95000"/>
                  </a:schemeClr>
                </a:solidFill>
                <a:latin typeface="Lora" pitchFamily="2" charset="0"/>
                <a:cs typeface="Times New Roman" panose="02020603050405020304" pitchFamily="18" charset="0"/>
              </a:rPr>
              <a:t>2:32 </a:t>
            </a:r>
            <a:r>
              <a:rPr lang="es-ES" i="1" kern="100" dirty="0">
                <a:solidFill>
                  <a:schemeClr val="bg1">
                    <a:lumMod val="95000"/>
                  </a:schemeClr>
                </a:solidFill>
                <a:latin typeface="Lora" pitchFamily="2" charset="0"/>
                <a:cs typeface="Times New Roman" panose="02020603050405020304" pitchFamily="18" charset="0"/>
              </a:rPr>
              <a:t>A este Jesús </a:t>
            </a:r>
            <a:r>
              <a:rPr lang="es-ES" b="1" i="1" u="sng" kern="100" dirty="0">
                <a:solidFill>
                  <a:schemeClr val="bg1">
                    <a:lumMod val="95000"/>
                  </a:schemeClr>
                </a:solidFill>
                <a:latin typeface="Lora" pitchFamily="2" charset="0"/>
                <a:cs typeface="Times New Roman" panose="02020603050405020304" pitchFamily="18" charset="0"/>
              </a:rPr>
              <a:t>resucitó </a:t>
            </a:r>
            <a:r>
              <a:rPr lang="es-ES" b="1" i="1" u="sng" kern="100" dirty="0" smtClean="0">
                <a:solidFill>
                  <a:schemeClr val="bg1">
                    <a:lumMod val="95000"/>
                  </a:schemeClr>
                </a:solidFill>
                <a:latin typeface="Lora" pitchFamily="2" charset="0"/>
                <a:cs typeface="Times New Roman" panose="02020603050405020304" pitchFamily="18" charset="0"/>
              </a:rPr>
              <a:t>Dios</a:t>
            </a:r>
            <a:endParaRPr lang="en-US" sz="3200" b="1" u="sng" dirty="0">
              <a:solidFill>
                <a:schemeClr val="bg1"/>
              </a:solidFill>
            </a:endParaRPr>
          </a:p>
        </p:txBody>
      </p:sp>
      <p:sp>
        <p:nvSpPr>
          <p:cNvPr id="3" name="Rectangle: Rounded Corners 2">
            <a:extLst>
              <a:ext uri="{FF2B5EF4-FFF2-40B4-BE49-F238E27FC236}">
                <a16:creationId xmlns="" xmlns:a16="http://schemas.microsoft.com/office/drawing/2014/main" id="{A78A123D-132B-A027-405A-2CF93A2D8921}"/>
              </a:ext>
            </a:extLst>
          </p:cNvPr>
          <p:cNvSpPr/>
          <p:nvPr/>
        </p:nvSpPr>
        <p:spPr>
          <a:xfrm>
            <a:off x="6632616" y="276607"/>
            <a:ext cx="3123987" cy="3657600"/>
          </a:xfrm>
          <a:prstGeom prst="roundRect">
            <a:avLst/>
          </a:prstGeom>
          <a:solidFill>
            <a:schemeClr val="tx1"/>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aseline="30000" dirty="0" smtClean="0"/>
              <a:t>6 </a:t>
            </a:r>
            <a:r>
              <a:rPr lang="es-ES" sz="2400" dirty="0" smtClean="0"/>
              <a:t>Pero </a:t>
            </a:r>
            <a:r>
              <a:rPr lang="es-ES" sz="2400" dirty="0"/>
              <a:t>cuando los fariseos salieron, enseguida comenzaron a tramar con los herodianos en contra de Jesús, para ver cómo lo podrían </a:t>
            </a:r>
            <a:r>
              <a:rPr lang="es-ES" sz="2400" b="1" u="sng" dirty="0"/>
              <a:t>destruir.</a:t>
            </a:r>
            <a:r>
              <a:rPr lang="es-ES" sz="2400" dirty="0"/>
              <a:t> </a:t>
            </a:r>
            <a:r>
              <a:rPr lang="en-US" sz="2400" dirty="0" smtClean="0"/>
              <a:t>Marcos </a:t>
            </a:r>
            <a:r>
              <a:rPr lang="en-US" sz="2400" dirty="0"/>
              <a:t>3:6</a:t>
            </a:r>
          </a:p>
        </p:txBody>
      </p:sp>
      <p:sp>
        <p:nvSpPr>
          <p:cNvPr id="6" name="Rectangle: Rounded Corners 5">
            <a:extLst>
              <a:ext uri="{FF2B5EF4-FFF2-40B4-BE49-F238E27FC236}">
                <a16:creationId xmlns="" xmlns:a16="http://schemas.microsoft.com/office/drawing/2014/main" id="{DF5F35B6-3221-412C-2C9A-95C61D6BCA7E}"/>
              </a:ext>
            </a:extLst>
          </p:cNvPr>
          <p:cNvSpPr/>
          <p:nvPr/>
        </p:nvSpPr>
        <p:spPr>
          <a:xfrm>
            <a:off x="7202078" y="4080510"/>
            <a:ext cx="4856572" cy="2656329"/>
          </a:xfrm>
          <a:prstGeom prst="roundRect">
            <a:avLst/>
          </a:prstGeom>
          <a:solidFill>
            <a:schemeClr val="tx1"/>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i="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t>
            </a:r>
            <a:r>
              <a:rPr lang="es-ES" sz="2800" i="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porque </a:t>
            </a:r>
            <a:r>
              <a:rPr lang="es-ES" sz="2800" i="1" dirty="0">
                <a:solidFill>
                  <a:schemeClr val="bg1"/>
                </a:solidFill>
                <a:latin typeface="Calibri" panose="020F0502020204030204" pitchFamily="34" charset="0"/>
                <a:ea typeface="Calibri" panose="020F0502020204030204" pitchFamily="34" charset="0"/>
                <a:cs typeface="Times New Roman" panose="02020603050405020304" pitchFamily="18" charset="0"/>
              </a:rPr>
              <a:t>si este plan o acción es de los hombres, perecerá; </a:t>
            </a:r>
          </a:p>
          <a:p>
            <a:pPr algn="ctr"/>
            <a:r>
              <a:rPr lang="es-ES" sz="2800" i="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39</a:t>
            </a:r>
            <a:r>
              <a:rPr lang="es-ES" sz="2800" i="1" dirty="0">
                <a:solidFill>
                  <a:schemeClr val="bg1"/>
                </a:solidFill>
                <a:latin typeface="Calibri" panose="020F0502020204030204" pitchFamily="34" charset="0"/>
                <a:ea typeface="Calibri" panose="020F0502020204030204" pitchFamily="34" charset="0"/>
                <a:cs typeface="Times New Roman" panose="02020603050405020304" pitchFamily="18" charset="0"/>
              </a:rPr>
              <a:t>  pero si es de Dios, no podrán </a:t>
            </a:r>
            <a:r>
              <a:rPr lang="es-ES" sz="2800" i="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destruirlos</a:t>
            </a:r>
            <a:r>
              <a:rPr lang="en-US" sz="2800" i="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br>
              <a:rPr lang="en-US" sz="2800" i="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en-US" sz="2400" i="1" dirty="0" err="1"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Hechos</a:t>
            </a:r>
            <a:r>
              <a:rPr lang="en-US" sz="2400" i="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5:38-39</a:t>
            </a:r>
            <a:endParaRPr lang="en-US" sz="2400" dirty="0">
              <a:solidFill>
                <a:schemeClr val="bg1"/>
              </a:solidFill>
            </a:endParaRPr>
          </a:p>
        </p:txBody>
      </p:sp>
    </p:spTree>
    <p:extLst>
      <p:ext uri="{BB962C8B-B14F-4D97-AF65-F5344CB8AC3E}">
        <p14:creationId xmlns:p14="http://schemas.microsoft.com/office/powerpoint/2010/main" val="226156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8">
                                            <p:txEl>
                                              <p:pRg st="1" end="1"/>
                                            </p:txEl>
                                          </p:spTgt>
                                        </p:tgtEl>
                                        <p:attrNameLst>
                                          <p:attrName>style.visibility</p:attrName>
                                        </p:attrNameLst>
                                      </p:cBhvr>
                                      <p:to>
                                        <p:strVal val="visible"/>
                                      </p:to>
                                    </p:set>
                                    <p:anim calcmode="lin" valueType="num">
                                      <p:cBhvr additive="base">
                                        <p:cTn id="7" dur="500" fill="hold"/>
                                        <p:tgtEl>
                                          <p:spTgt spid="2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
                                            <p:txEl>
                                              <p:pRg st="1" end="1"/>
                                            </p:txEl>
                                          </p:spTgt>
                                        </p:tgtEl>
                                        <p:attrNameLst>
                                          <p:attrName>ppt_y</p:attrName>
                                        </p:attrNameLst>
                                      </p:cBhvr>
                                      <p:tavLst>
                                        <p:tav tm="0">
                                          <p:val>
                                            <p:strVal val="1+#ppt_h/2"/>
                                          </p:val>
                                        </p:tav>
                                        <p:tav tm="100000">
                                          <p:val>
                                            <p:strVal val="#ppt_y"/>
                                          </p:val>
                                        </p:tav>
                                      </p:tavLst>
                                    </p:anim>
                                  </p:childTnLst>
                                </p:cTn>
                              </p:par>
                              <p:par>
                                <p:cTn id="9" presetID="16" presetClass="entr" presetSubtype="21"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arn(inVertical)">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28">
                                            <p:txEl>
                                              <p:pRg st="2" end="2"/>
                                            </p:txEl>
                                          </p:spTgt>
                                        </p:tgtEl>
                                        <p:attrNameLst>
                                          <p:attrName>style.visibility</p:attrName>
                                        </p:attrNameLst>
                                      </p:cBhvr>
                                      <p:to>
                                        <p:strVal val="visible"/>
                                      </p:to>
                                    </p:set>
                                    <p:anim calcmode="lin" valueType="num">
                                      <p:cBhvr additive="base">
                                        <p:cTn id="16" dur="500" fill="hold"/>
                                        <p:tgtEl>
                                          <p:spTgt spid="28">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28">
                                            <p:txEl>
                                              <p:pRg st="2" end="2"/>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28">
                                            <p:txEl>
                                              <p:pRg st="3" end="3"/>
                                            </p:txEl>
                                          </p:spTgt>
                                        </p:tgtEl>
                                        <p:attrNameLst>
                                          <p:attrName>style.visibility</p:attrName>
                                        </p:attrNameLst>
                                      </p:cBhvr>
                                      <p:to>
                                        <p:strVal val="visible"/>
                                      </p:to>
                                    </p:set>
                                    <p:anim calcmode="lin" valueType="num">
                                      <p:cBhvr additive="base">
                                        <p:cTn id="20" dur="500" fill="hold"/>
                                        <p:tgtEl>
                                          <p:spTgt spid="28">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28">
                                            <p:txEl>
                                              <p:pRg st="4" end="4"/>
                                            </p:txEl>
                                          </p:spTgt>
                                        </p:tgtEl>
                                        <p:attrNameLst>
                                          <p:attrName>style.visibility</p:attrName>
                                        </p:attrNameLst>
                                      </p:cBhvr>
                                      <p:to>
                                        <p:strVal val="visible"/>
                                      </p:to>
                                    </p:set>
                                    <p:anim calcmode="lin" valueType="num">
                                      <p:cBhvr additive="base">
                                        <p:cTn id="26" dur="500" fill="hold"/>
                                        <p:tgtEl>
                                          <p:spTgt spid="28">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8">
                                            <p:txEl>
                                              <p:pRg st="4" end="4"/>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28">
                                            <p:txEl>
                                              <p:pRg st="5" end="5"/>
                                            </p:txEl>
                                          </p:spTgt>
                                        </p:tgtEl>
                                        <p:attrNameLst>
                                          <p:attrName>style.visibility</p:attrName>
                                        </p:attrNameLst>
                                      </p:cBhvr>
                                      <p:to>
                                        <p:strVal val="visible"/>
                                      </p:to>
                                    </p:set>
                                    <p:anim calcmode="lin" valueType="num">
                                      <p:cBhvr additive="base">
                                        <p:cTn id="30" dur="500" fill="hold"/>
                                        <p:tgtEl>
                                          <p:spTgt spid="28">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8">
                                            <p:txEl>
                                              <p:pRg st="5" end="5"/>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28">
                                            <p:txEl>
                                              <p:pRg st="6" end="6"/>
                                            </p:txEl>
                                          </p:spTgt>
                                        </p:tgtEl>
                                        <p:attrNameLst>
                                          <p:attrName>style.visibility</p:attrName>
                                        </p:attrNameLst>
                                      </p:cBhvr>
                                      <p:to>
                                        <p:strVal val="visible"/>
                                      </p:to>
                                    </p:set>
                                    <p:anim calcmode="lin" valueType="num">
                                      <p:cBhvr additive="base">
                                        <p:cTn id="34" dur="500" fill="hold"/>
                                        <p:tgtEl>
                                          <p:spTgt spid="28">
                                            <p:txEl>
                                              <p:pRg st="6" end="6"/>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2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barn(inVertical)">
                                      <p:cBhvr>
                                        <p:cTn id="4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 xmlns:a16="http://schemas.microsoft.com/office/drawing/2014/main" id="{9AA72BD9-2C5A-4EDC-931F-5AA08EACA0F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 xmlns:a16="http://schemas.microsoft.com/office/drawing/2014/main" id="{41DEF9F3-2A89-1966-D5CE-99FA52F9E4AA}"/>
              </a:ext>
            </a:extLst>
          </p:cNvPr>
          <p:cNvPicPr>
            <a:picLocks noChangeAspect="1"/>
          </p:cNvPicPr>
          <p:nvPr/>
        </p:nvPicPr>
        <p:blipFill rotWithShape="1">
          <a:blip r:embed="rId2"/>
          <a:srcRect t="9091" r="35356"/>
          <a:stretch/>
        </p:blipFill>
        <p:spPr>
          <a:xfrm>
            <a:off x="3528830" y="130303"/>
            <a:ext cx="8669532" cy="6857990"/>
          </a:xfrm>
          <a:prstGeom prst="rect">
            <a:avLst/>
          </a:prstGeom>
        </p:spPr>
      </p:pic>
      <p:sp>
        <p:nvSpPr>
          <p:cNvPr id="27" name="Rectangle 26">
            <a:extLst>
              <a:ext uri="{FF2B5EF4-FFF2-40B4-BE49-F238E27FC236}">
                <a16:creationId xmlns="" xmlns:a16="http://schemas.microsoft.com/office/drawing/2014/main" id="{DD3981AC-7B61-4947-BCF3-F7AA7FA385B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9756601" cy="6858000"/>
          </a:xfrm>
          <a:prstGeom prst="rect">
            <a:avLst/>
          </a:prstGeom>
          <a:gradFill>
            <a:gsLst>
              <a:gs pos="58000">
                <a:schemeClr val="tx1"/>
              </a:gs>
              <a:gs pos="35000">
                <a:schemeClr val="tx1">
                  <a:alpha val="78000"/>
                </a:schemeClr>
              </a:gs>
              <a:gs pos="19000">
                <a:schemeClr val="tx1">
                  <a:alpha val="38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4FFC226D-CFDF-938B-97AC-F0D09D621CBB}"/>
              </a:ext>
            </a:extLst>
          </p:cNvPr>
          <p:cNvSpPr>
            <a:spLocks noGrp="1"/>
          </p:cNvSpPr>
          <p:nvPr>
            <p:ph type="title"/>
          </p:nvPr>
        </p:nvSpPr>
        <p:spPr>
          <a:xfrm>
            <a:off x="261366" y="27433"/>
            <a:ext cx="7449760" cy="704087"/>
          </a:xfrm>
        </p:spPr>
        <p:txBody>
          <a:bodyPr anchor="b">
            <a:normAutofit/>
          </a:bodyPr>
          <a:lstStyle/>
          <a:p>
            <a:pPr algn="l" rtl="0"/>
            <a:r>
              <a:rPr lang="en-US" sz="4000" b="1" u="sng" dirty="0">
                <a:solidFill>
                  <a:srgbClr val="FFFF00"/>
                </a:solidFill>
              </a:rPr>
              <a:t>¿Por </a:t>
            </a:r>
            <a:r>
              <a:rPr lang="en-US" sz="4000" b="1" u="sng" dirty="0" err="1">
                <a:solidFill>
                  <a:srgbClr val="FFFF00"/>
                </a:solidFill>
              </a:rPr>
              <a:t>qué</a:t>
            </a:r>
            <a:r>
              <a:rPr lang="en-US" sz="4000" b="1" u="sng" dirty="0">
                <a:solidFill>
                  <a:srgbClr val="FFFF00"/>
                </a:solidFill>
              </a:rPr>
              <a:t> </a:t>
            </a:r>
            <a:r>
              <a:rPr lang="en-US" sz="4000" b="1" u="sng" dirty="0" err="1" smtClean="0">
                <a:solidFill>
                  <a:srgbClr val="FFFF00"/>
                </a:solidFill>
              </a:rPr>
              <a:t>sucedió</a:t>
            </a:r>
            <a:r>
              <a:rPr lang="en-US" sz="4000" b="1" u="sng" dirty="0" smtClean="0">
                <a:solidFill>
                  <a:srgbClr val="FFFF00"/>
                </a:solidFill>
              </a:rPr>
              <a:t> </a:t>
            </a:r>
            <a:r>
              <a:rPr lang="en-US" sz="4000" b="1" u="sng" dirty="0">
                <a:solidFill>
                  <a:srgbClr val="FFFF00"/>
                </a:solidFill>
              </a:rPr>
              <a:t>la resurrección?</a:t>
            </a:r>
          </a:p>
        </p:txBody>
      </p:sp>
      <p:sp>
        <p:nvSpPr>
          <p:cNvPr id="24" name="Rectangle 23">
            <a:extLst>
              <a:ext uri="{FF2B5EF4-FFF2-40B4-BE49-F238E27FC236}">
                <a16:creationId xmlns="" xmlns:a16="http://schemas.microsoft.com/office/drawing/2014/main" id="{55D4142C-5077-457F-A6AD-3FECFDB3968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a:extLst>
              <a:ext uri="{FF2B5EF4-FFF2-40B4-BE49-F238E27FC236}">
                <a16:creationId xmlns="" xmlns:a16="http://schemas.microsoft.com/office/drawing/2014/main" id="{7A5F0580-5EE9-419F-96EE-B6529EF6E7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28244" y="2443480"/>
            <a:ext cx="3300984" cy="9144"/>
          </a:xfrm>
          <a:prstGeom prst="rect">
            <a:avLst/>
          </a:prstGeom>
          <a:solidFill>
            <a:schemeClr val="tx1"/>
          </a:solid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 xmlns:a16="http://schemas.microsoft.com/office/drawing/2014/main" id="{0F74FAFB-1691-C4D5-F68C-6C8CE2EDBA4B}"/>
              </a:ext>
            </a:extLst>
          </p:cNvPr>
          <p:cNvSpPr/>
          <p:nvPr/>
        </p:nvSpPr>
        <p:spPr>
          <a:xfrm>
            <a:off x="371094" y="744718"/>
            <a:ext cx="3438906" cy="180994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solidFill>
                  <a:sysClr val="windowText" lastClr="000000"/>
                </a:solidFill>
              </a:ln>
              <a:solidFill>
                <a:sysClr val="windowText" lastClr="000000"/>
              </a:solidFill>
              <a:effectLst/>
              <a:uLnTx/>
              <a:uFillTx/>
              <a:latin typeface="Calibri" panose="020F0502020204030204"/>
              <a:ea typeface="+mn-ea"/>
              <a:cs typeface="+mn-cs"/>
            </a:endParaRPr>
          </a:p>
        </p:txBody>
      </p:sp>
      <p:sp>
        <p:nvSpPr>
          <p:cNvPr id="28" name="Content Placeholder 2">
            <a:extLst>
              <a:ext uri="{FF2B5EF4-FFF2-40B4-BE49-F238E27FC236}">
                <a16:creationId xmlns="" xmlns:a16="http://schemas.microsoft.com/office/drawing/2014/main" id="{17088361-E29F-0786-F92B-9A5EFA7DE889}"/>
              </a:ext>
            </a:extLst>
          </p:cNvPr>
          <p:cNvSpPr>
            <a:spLocks noGrp="1"/>
          </p:cNvSpPr>
          <p:nvPr>
            <p:ph idx="1"/>
          </p:nvPr>
        </p:nvSpPr>
        <p:spPr>
          <a:xfrm>
            <a:off x="261364" y="752092"/>
            <a:ext cx="8719350" cy="6650193"/>
          </a:xfrm>
        </p:spPr>
        <p:txBody>
          <a:bodyPr anchor="t">
            <a:normAutofit fontScale="70000" lnSpcReduction="20000"/>
          </a:bodyPr>
          <a:lstStyle/>
          <a:p>
            <a:pPr marL="0" marR="0" indent="0" algn="l" rtl="0">
              <a:lnSpc>
                <a:spcPct val="107000"/>
              </a:lnSpc>
              <a:spcBef>
                <a:spcPts val="0"/>
              </a:spcBef>
              <a:spcAft>
                <a:spcPts val="800"/>
              </a:spcAft>
              <a:buNone/>
            </a:pPr>
            <a:r>
              <a:rPr lang="en-US" sz="4600" b="1" kern="100" dirty="0">
                <a:solidFill>
                  <a:srgbClr val="FFFFCC"/>
                </a:solidFill>
                <a:effectLst/>
                <a:ea typeface="Calibri" panose="020F0502020204030204" pitchFamily="34" charset="0"/>
                <a:cs typeface="Times New Roman" panose="02020603050405020304" pitchFamily="18" charset="0"/>
              </a:rPr>
              <a:t>Jesús era quien decía ser</a:t>
            </a:r>
          </a:p>
          <a:p>
            <a:pPr lvl="1" algn="l" rtl="0">
              <a:lnSpc>
                <a:spcPct val="107000"/>
              </a:lnSpc>
              <a:spcBef>
                <a:spcPts val="0"/>
              </a:spcBef>
              <a:spcAft>
                <a:spcPts val="800"/>
              </a:spcAft>
            </a:pPr>
            <a:r>
              <a:rPr lang="en-US" sz="3600" b="1" kern="100" dirty="0">
                <a:solidFill>
                  <a:schemeClr val="bg1">
                    <a:lumMod val="95000"/>
                  </a:schemeClr>
                </a:solidFill>
                <a:ea typeface="Calibri" panose="020F0502020204030204" pitchFamily="34" charset="0"/>
                <a:cs typeface="Times New Roman" panose="02020603050405020304" pitchFamily="18" charset="0"/>
              </a:rPr>
              <a:t>Yo soy el </a:t>
            </a:r>
            <a:r>
              <a:rPr lang="en-US" sz="3600" b="1" kern="100" dirty="0">
                <a:solidFill>
                  <a:schemeClr val="bg1">
                    <a:lumMod val="95000"/>
                  </a:schemeClr>
                </a:solidFill>
                <a:ea typeface="Calibri" panose="020F0502020204030204" pitchFamily="34" charset="0"/>
                <a:cs typeface="Times New Roman" panose="02020603050405020304" pitchFamily="18" charset="0"/>
              </a:rPr>
              <a:t>C</a:t>
            </a:r>
            <a:r>
              <a:rPr lang="en-US" sz="3600" b="1" kern="100" dirty="0" smtClean="0">
                <a:solidFill>
                  <a:schemeClr val="bg1">
                    <a:lumMod val="95000"/>
                  </a:schemeClr>
                </a:solidFill>
                <a:ea typeface="Calibri" panose="020F0502020204030204" pitchFamily="34" charset="0"/>
                <a:cs typeface="Times New Roman" panose="02020603050405020304" pitchFamily="18" charset="0"/>
              </a:rPr>
              <a:t>amino</a:t>
            </a:r>
            <a:endParaRPr lang="en-US" sz="3600" b="1" kern="100" dirty="0">
              <a:solidFill>
                <a:schemeClr val="bg1">
                  <a:lumMod val="95000"/>
                </a:schemeClr>
              </a:solidFill>
              <a:ea typeface="Calibri" panose="020F0502020204030204" pitchFamily="34" charset="0"/>
              <a:cs typeface="Times New Roman" panose="02020603050405020304" pitchFamily="18" charset="0"/>
            </a:endParaRPr>
          </a:p>
          <a:p>
            <a:pPr lvl="1" algn="l" rtl="0">
              <a:lnSpc>
                <a:spcPct val="107000"/>
              </a:lnSpc>
              <a:spcBef>
                <a:spcPts val="0"/>
              </a:spcBef>
              <a:spcAft>
                <a:spcPts val="800"/>
              </a:spcAft>
            </a:pPr>
            <a:r>
              <a:rPr lang="en-US" sz="3600" b="1" kern="100" dirty="0">
                <a:solidFill>
                  <a:schemeClr val="bg1">
                    <a:lumMod val="95000"/>
                  </a:schemeClr>
                </a:solidFill>
                <a:effectLst/>
                <a:ea typeface="Calibri" panose="020F0502020204030204" pitchFamily="34" charset="0"/>
                <a:cs typeface="Times New Roman" panose="02020603050405020304" pitchFamily="18" charset="0"/>
              </a:rPr>
              <a:t>Yo soy la </a:t>
            </a:r>
            <a:r>
              <a:rPr lang="en-US" sz="3600" b="1" kern="100" dirty="0" err="1" smtClean="0">
                <a:solidFill>
                  <a:schemeClr val="bg1">
                    <a:lumMod val="95000"/>
                  </a:schemeClr>
                </a:solidFill>
                <a:effectLst/>
                <a:ea typeface="Calibri" panose="020F0502020204030204" pitchFamily="34" charset="0"/>
                <a:cs typeface="Times New Roman" panose="02020603050405020304" pitchFamily="18" charset="0"/>
              </a:rPr>
              <a:t>Verdad</a:t>
            </a:r>
            <a:endParaRPr lang="en-US" sz="3600" b="1" kern="100" dirty="0">
              <a:solidFill>
                <a:schemeClr val="bg1">
                  <a:lumMod val="95000"/>
                </a:schemeClr>
              </a:solidFill>
              <a:effectLst/>
              <a:ea typeface="Calibri" panose="020F0502020204030204" pitchFamily="34" charset="0"/>
              <a:cs typeface="Times New Roman" panose="02020603050405020304" pitchFamily="18" charset="0"/>
            </a:endParaRPr>
          </a:p>
          <a:p>
            <a:pPr lvl="1" algn="l" rtl="0">
              <a:lnSpc>
                <a:spcPct val="107000"/>
              </a:lnSpc>
              <a:spcBef>
                <a:spcPts val="0"/>
              </a:spcBef>
              <a:spcAft>
                <a:spcPts val="800"/>
              </a:spcAft>
            </a:pPr>
            <a:r>
              <a:rPr lang="en-US" sz="3600" b="1" kern="100" dirty="0">
                <a:solidFill>
                  <a:schemeClr val="bg1">
                    <a:lumMod val="95000"/>
                  </a:schemeClr>
                </a:solidFill>
                <a:ea typeface="Calibri" panose="020F0502020204030204" pitchFamily="34" charset="0"/>
                <a:cs typeface="Times New Roman" panose="02020603050405020304" pitchFamily="18" charset="0"/>
              </a:rPr>
              <a:t>Yo soy la </a:t>
            </a:r>
            <a:r>
              <a:rPr lang="en-US" sz="3600" b="1" kern="100" dirty="0" smtClean="0">
                <a:solidFill>
                  <a:schemeClr val="bg1">
                    <a:lumMod val="95000"/>
                  </a:schemeClr>
                </a:solidFill>
                <a:ea typeface="Calibri" panose="020F0502020204030204" pitchFamily="34" charset="0"/>
                <a:cs typeface="Times New Roman" panose="02020603050405020304" pitchFamily="18" charset="0"/>
              </a:rPr>
              <a:t>Vida</a:t>
            </a:r>
            <a:endParaRPr lang="en-US" sz="3600" b="1" kern="100" dirty="0">
              <a:solidFill>
                <a:schemeClr val="bg1">
                  <a:lumMod val="95000"/>
                </a:schemeClr>
              </a:solidFill>
              <a:ea typeface="Calibri" panose="020F0502020204030204" pitchFamily="34" charset="0"/>
              <a:cs typeface="Times New Roman" panose="02020603050405020304" pitchFamily="18" charset="0"/>
            </a:endParaRPr>
          </a:p>
          <a:p>
            <a:pPr lvl="1" algn="l" rtl="0">
              <a:lnSpc>
                <a:spcPct val="107000"/>
              </a:lnSpc>
              <a:spcBef>
                <a:spcPts val="0"/>
              </a:spcBef>
              <a:spcAft>
                <a:spcPts val="800"/>
              </a:spcAft>
            </a:pPr>
            <a:r>
              <a:rPr lang="es-ES" sz="3600" b="1" kern="100" dirty="0" smtClean="0">
                <a:solidFill>
                  <a:schemeClr val="bg1">
                    <a:lumMod val="95000"/>
                  </a:schemeClr>
                </a:solidFill>
                <a:ea typeface="Calibri" panose="020F0502020204030204" pitchFamily="34" charset="0"/>
                <a:cs typeface="Times New Roman" panose="02020603050405020304" pitchFamily="18" charset="0"/>
              </a:rPr>
              <a:t>Yo soy la Vid</a:t>
            </a:r>
            <a:endParaRPr lang="en-US" sz="3600" b="1" kern="100" dirty="0">
              <a:solidFill>
                <a:schemeClr val="bg1">
                  <a:lumMod val="95000"/>
                </a:schemeClr>
              </a:solidFill>
              <a:ea typeface="Calibri" panose="020F0502020204030204" pitchFamily="34" charset="0"/>
              <a:cs typeface="Times New Roman" panose="02020603050405020304" pitchFamily="18" charset="0"/>
            </a:endParaRPr>
          </a:p>
          <a:p>
            <a:pPr lvl="1" algn="l" rtl="0">
              <a:lnSpc>
                <a:spcPct val="107000"/>
              </a:lnSpc>
              <a:spcBef>
                <a:spcPts val="0"/>
              </a:spcBef>
              <a:spcAft>
                <a:spcPts val="800"/>
              </a:spcAft>
            </a:pPr>
            <a:r>
              <a:rPr lang="en-US" sz="3600" b="1" kern="100" dirty="0">
                <a:solidFill>
                  <a:schemeClr val="bg1">
                    <a:lumMod val="95000"/>
                  </a:schemeClr>
                </a:solidFill>
                <a:ea typeface="Calibri" panose="020F0502020204030204" pitchFamily="34" charset="0"/>
                <a:cs typeface="Times New Roman" panose="02020603050405020304" pitchFamily="18" charset="0"/>
              </a:rPr>
              <a:t>Yo soy el </a:t>
            </a:r>
            <a:r>
              <a:rPr lang="en-US" sz="3600" b="1" kern="100" dirty="0" smtClean="0">
                <a:solidFill>
                  <a:schemeClr val="bg1">
                    <a:lumMod val="95000"/>
                  </a:schemeClr>
                </a:solidFill>
                <a:ea typeface="Calibri" panose="020F0502020204030204" pitchFamily="34" charset="0"/>
                <a:cs typeface="Times New Roman" panose="02020603050405020304" pitchFamily="18" charset="0"/>
              </a:rPr>
              <a:t>Pan </a:t>
            </a:r>
            <a:r>
              <a:rPr lang="en-US" sz="3600" b="1" kern="100" dirty="0">
                <a:solidFill>
                  <a:schemeClr val="bg1">
                    <a:lumMod val="95000"/>
                  </a:schemeClr>
                </a:solidFill>
                <a:ea typeface="Calibri" panose="020F0502020204030204" pitchFamily="34" charset="0"/>
                <a:cs typeface="Times New Roman" panose="02020603050405020304" pitchFamily="18" charset="0"/>
              </a:rPr>
              <a:t>de vida</a:t>
            </a:r>
          </a:p>
          <a:p>
            <a:pPr lvl="1" algn="l" rtl="0">
              <a:lnSpc>
                <a:spcPct val="107000"/>
              </a:lnSpc>
              <a:spcBef>
                <a:spcPts val="0"/>
              </a:spcBef>
              <a:spcAft>
                <a:spcPts val="800"/>
              </a:spcAft>
            </a:pPr>
            <a:r>
              <a:rPr lang="en-US" sz="3600" b="1" kern="100" dirty="0" err="1" smtClean="0">
                <a:solidFill>
                  <a:schemeClr val="bg1">
                    <a:lumMod val="95000"/>
                  </a:schemeClr>
                </a:solidFill>
                <a:ea typeface="Calibri" panose="020F0502020204030204" pitchFamily="34" charset="0"/>
                <a:cs typeface="Times New Roman" panose="02020603050405020304" pitchFamily="18" charset="0"/>
              </a:rPr>
              <a:t>Yo</a:t>
            </a:r>
            <a:r>
              <a:rPr lang="en-US" sz="3600" b="1" kern="100" dirty="0" smtClean="0">
                <a:solidFill>
                  <a:schemeClr val="bg1">
                    <a:lumMod val="95000"/>
                  </a:schemeClr>
                </a:solidFill>
                <a:ea typeface="Calibri" panose="020F0502020204030204" pitchFamily="34" charset="0"/>
                <a:cs typeface="Times New Roman" panose="02020603050405020304" pitchFamily="18" charset="0"/>
              </a:rPr>
              <a:t> soy</a:t>
            </a:r>
            <a:r>
              <a:rPr lang="en-US" sz="3600" b="1" kern="100" dirty="0" smtClean="0">
                <a:solidFill>
                  <a:schemeClr val="bg1">
                    <a:lumMod val="95000"/>
                  </a:schemeClr>
                </a:solidFill>
                <a:ea typeface="Calibri" panose="020F0502020204030204" pitchFamily="34" charset="0"/>
                <a:cs typeface="Times New Roman" panose="02020603050405020304" pitchFamily="18" charset="0"/>
              </a:rPr>
              <a:t> </a:t>
            </a:r>
            <a:r>
              <a:rPr lang="en-US" sz="3600" b="1" kern="100" dirty="0">
                <a:solidFill>
                  <a:schemeClr val="bg1">
                    <a:lumMod val="95000"/>
                  </a:schemeClr>
                </a:solidFill>
                <a:ea typeface="Calibri" panose="020F0502020204030204" pitchFamily="34" charset="0"/>
                <a:cs typeface="Times New Roman" panose="02020603050405020304" pitchFamily="18" charset="0"/>
              </a:rPr>
              <a:t>la </a:t>
            </a:r>
            <a:r>
              <a:rPr lang="en-US" sz="3600" b="1" kern="100" dirty="0" smtClean="0">
                <a:solidFill>
                  <a:schemeClr val="bg1">
                    <a:lumMod val="95000"/>
                  </a:schemeClr>
                </a:solidFill>
                <a:ea typeface="Calibri" panose="020F0502020204030204" pitchFamily="34" charset="0"/>
                <a:cs typeface="Times New Roman" panose="02020603050405020304" pitchFamily="18" charset="0"/>
              </a:rPr>
              <a:t>Luz </a:t>
            </a:r>
            <a:r>
              <a:rPr lang="en-US" sz="3600" b="1" kern="100" dirty="0">
                <a:solidFill>
                  <a:schemeClr val="bg1">
                    <a:lumMod val="95000"/>
                  </a:schemeClr>
                </a:solidFill>
                <a:ea typeface="Calibri" panose="020F0502020204030204" pitchFamily="34" charset="0"/>
                <a:cs typeface="Times New Roman" panose="02020603050405020304" pitchFamily="18" charset="0"/>
              </a:rPr>
              <a:t>del mundo</a:t>
            </a:r>
          </a:p>
          <a:p>
            <a:pPr lvl="1" algn="l" rtl="0">
              <a:lnSpc>
                <a:spcPct val="107000"/>
              </a:lnSpc>
              <a:spcBef>
                <a:spcPts val="0"/>
              </a:spcBef>
              <a:spcAft>
                <a:spcPts val="800"/>
              </a:spcAft>
            </a:pPr>
            <a:r>
              <a:rPr lang="en-US" sz="3600" b="1" kern="100" dirty="0">
                <a:solidFill>
                  <a:schemeClr val="bg1">
                    <a:lumMod val="95000"/>
                  </a:schemeClr>
                </a:solidFill>
                <a:ea typeface="Calibri" panose="020F0502020204030204" pitchFamily="34" charset="0"/>
                <a:cs typeface="Times New Roman" panose="02020603050405020304" pitchFamily="18" charset="0"/>
              </a:rPr>
              <a:t>Yo soy la </a:t>
            </a:r>
            <a:r>
              <a:rPr lang="en-US" sz="3600" b="1" kern="100" dirty="0" err="1" smtClean="0">
                <a:solidFill>
                  <a:schemeClr val="bg1">
                    <a:lumMod val="95000"/>
                  </a:schemeClr>
                </a:solidFill>
                <a:ea typeface="Calibri" panose="020F0502020204030204" pitchFamily="34" charset="0"/>
                <a:cs typeface="Times New Roman" panose="02020603050405020304" pitchFamily="18" charset="0"/>
              </a:rPr>
              <a:t>Puerta</a:t>
            </a:r>
            <a:endParaRPr lang="en-US" sz="3600" b="1" kern="100" dirty="0">
              <a:solidFill>
                <a:schemeClr val="bg1">
                  <a:lumMod val="95000"/>
                </a:schemeClr>
              </a:solidFill>
              <a:ea typeface="Calibri" panose="020F0502020204030204" pitchFamily="34" charset="0"/>
              <a:cs typeface="Times New Roman" panose="02020603050405020304" pitchFamily="18" charset="0"/>
            </a:endParaRPr>
          </a:p>
          <a:p>
            <a:pPr lvl="1" algn="l" rtl="0">
              <a:lnSpc>
                <a:spcPct val="107000"/>
              </a:lnSpc>
              <a:spcBef>
                <a:spcPts val="0"/>
              </a:spcBef>
              <a:spcAft>
                <a:spcPts val="800"/>
              </a:spcAft>
            </a:pPr>
            <a:r>
              <a:rPr lang="en-US" sz="3600" b="1" kern="100" dirty="0">
                <a:solidFill>
                  <a:schemeClr val="bg1">
                    <a:lumMod val="95000"/>
                  </a:schemeClr>
                </a:solidFill>
                <a:ea typeface="Calibri" panose="020F0502020204030204" pitchFamily="34" charset="0"/>
                <a:cs typeface="Times New Roman" panose="02020603050405020304" pitchFamily="18" charset="0"/>
              </a:rPr>
              <a:t>Yo soy la </a:t>
            </a:r>
            <a:r>
              <a:rPr lang="en-US" sz="3600" b="1" kern="100" dirty="0" err="1" smtClean="0">
                <a:solidFill>
                  <a:schemeClr val="bg1">
                    <a:lumMod val="95000"/>
                  </a:schemeClr>
                </a:solidFill>
                <a:ea typeface="Calibri" panose="020F0502020204030204" pitchFamily="34" charset="0"/>
                <a:cs typeface="Times New Roman" panose="02020603050405020304" pitchFamily="18" charset="0"/>
              </a:rPr>
              <a:t>Resurrección</a:t>
            </a:r>
            <a:endParaRPr lang="en-US" sz="3600" b="1" kern="100" dirty="0">
              <a:solidFill>
                <a:schemeClr val="bg1">
                  <a:lumMod val="95000"/>
                </a:schemeClr>
              </a:solidFill>
              <a:ea typeface="Calibri" panose="020F0502020204030204" pitchFamily="34" charset="0"/>
              <a:cs typeface="Times New Roman" panose="02020603050405020304" pitchFamily="18" charset="0"/>
            </a:endParaRPr>
          </a:p>
          <a:p>
            <a:pPr marL="0" indent="0" algn="l" rtl="0">
              <a:lnSpc>
                <a:spcPct val="107000"/>
              </a:lnSpc>
              <a:spcBef>
                <a:spcPts val="0"/>
              </a:spcBef>
              <a:spcAft>
                <a:spcPts val="800"/>
              </a:spcAft>
              <a:buNone/>
            </a:pPr>
            <a:r>
              <a:rPr lang="en-US" sz="4100" b="1" kern="100" dirty="0">
                <a:solidFill>
                  <a:srgbClr val="FFFFCC"/>
                </a:solidFill>
                <a:cs typeface="Times New Roman" panose="02020603050405020304" pitchFamily="18" charset="0"/>
              </a:rPr>
              <a:t>Afirmaciones </a:t>
            </a:r>
            <a:r>
              <a:rPr lang="en-US" sz="4100" b="1" kern="100" dirty="0" err="1">
                <a:solidFill>
                  <a:srgbClr val="FFFFCC"/>
                </a:solidFill>
                <a:cs typeface="Times New Roman" panose="02020603050405020304" pitchFamily="18" charset="0"/>
              </a:rPr>
              <a:t>sobre</a:t>
            </a:r>
            <a:r>
              <a:rPr lang="en-US" sz="4100" b="1" kern="100" dirty="0">
                <a:solidFill>
                  <a:srgbClr val="FFFFCC"/>
                </a:solidFill>
                <a:cs typeface="Times New Roman" panose="02020603050405020304" pitchFamily="18" charset="0"/>
              </a:rPr>
              <a:t> </a:t>
            </a:r>
            <a:r>
              <a:rPr lang="en-US" sz="4100" b="1" kern="100" dirty="0" smtClean="0">
                <a:solidFill>
                  <a:srgbClr val="FFFFCC"/>
                </a:solidFill>
                <a:cs typeface="Times New Roman" panose="02020603050405020304" pitchFamily="18" charset="0"/>
              </a:rPr>
              <a:t>Su </a:t>
            </a:r>
            <a:r>
              <a:rPr lang="en-US" sz="4100" b="1" kern="100" dirty="0">
                <a:solidFill>
                  <a:srgbClr val="FFFFCC"/>
                </a:solidFill>
                <a:cs typeface="Times New Roman" panose="02020603050405020304" pitchFamily="18" charset="0"/>
              </a:rPr>
              <a:t>resurrección</a:t>
            </a:r>
          </a:p>
          <a:p>
            <a:pPr lvl="1" algn="l" rtl="0">
              <a:lnSpc>
                <a:spcPct val="107000"/>
              </a:lnSpc>
              <a:spcBef>
                <a:spcPts val="0"/>
              </a:spcBef>
              <a:spcAft>
                <a:spcPts val="800"/>
              </a:spcAft>
            </a:pPr>
            <a:r>
              <a:rPr lang="en-US" sz="3600" b="1" i="1" kern="100" dirty="0" smtClean="0">
                <a:solidFill>
                  <a:schemeClr val="bg1">
                    <a:lumMod val="95000"/>
                  </a:schemeClr>
                </a:solidFill>
                <a:ea typeface="Calibri" panose="020F0502020204030204" pitchFamily="34" charset="0"/>
                <a:cs typeface="Times New Roman" panose="02020603050405020304" pitchFamily="18" charset="0"/>
              </a:rPr>
              <a:t>Rom </a:t>
            </a:r>
            <a:r>
              <a:rPr lang="en-US" sz="3600" b="1" i="1" kern="100" dirty="0">
                <a:solidFill>
                  <a:schemeClr val="bg1">
                    <a:lumMod val="95000"/>
                  </a:schemeClr>
                </a:solidFill>
                <a:ea typeface="Calibri" panose="020F0502020204030204" pitchFamily="34" charset="0"/>
                <a:cs typeface="Times New Roman" panose="02020603050405020304" pitchFamily="18" charset="0"/>
              </a:rPr>
              <a:t>1:3-4 - Declarado Hijo de Dios – </a:t>
            </a:r>
            <a:r>
              <a:rPr lang="en-US" sz="3600" b="1" i="1" kern="100" dirty="0" err="1" smtClean="0">
                <a:solidFill>
                  <a:schemeClr val="bg1">
                    <a:lumMod val="95000"/>
                  </a:schemeClr>
                </a:solidFill>
                <a:ea typeface="Calibri" panose="020F0502020204030204" pitchFamily="34" charset="0"/>
                <a:cs typeface="Times New Roman" panose="02020603050405020304" pitchFamily="18" charset="0"/>
              </a:rPr>
              <a:t>por</a:t>
            </a:r>
            <a:r>
              <a:rPr lang="en-US" sz="3600" b="1" i="1" kern="100" dirty="0" smtClean="0">
                <a:solidFill>
                  <a:schemeClr val="bg1">
                    <a:lumMod val="95000"/>
                  </a:schemeClr>
                </a:solidFill>
                <a:ea typeface="Calibri" panose="020F0502020204030204" pitchFamily="34" charset="0"/>
                <a:cs typeface="Times New Roman" panose="02020603050405020304" pitchFamily="18" charset="0"/>
              </a:rPr>
              <a:t> la </a:t>
            </a:r>
            <a:br>
              <a:rPr lang="en-US" sz="3600" b="1" i="1" kern="100" dirty="0" smtClean="0">
                <a:solidFill>
                  <a:schemeClr val="bg1">
                    <a:lumMod val="95000"/>
                  </a:schemeClr>
                </a:solidFill>
                <a:ea typeface="Calibri" panose="020F0502020204030204" pitchFamily="34" charset="0"/>
                <a:cs typeface="Times New Roman" panose="02020603050405020304" pitchFamily="18" charset="0"/>
              </a:rPr>
            </a:br>
            <a:r>
              <a:rPr lang="en-US" sz="3600" b="1" i="1" kern="100" dirty="0" err="1" smtClean="0">
                <a:solidFill>
                  <a:schemeClr val="bg1">
                    <a:lumMod val="95000"/>
                  </a:schemeClr>
                </a:solidFill>
                <a:ea typeface="Calibri" panose="020F0502020204030204" pitchFamily="34" charset="0"/>
                <a:cs typeface="Times New Roman" panose="02020603050405020304" pitchFamily="18" charset="0"/>
              </a:rPr>
              <a:t>resurrección</a:t>
            </a:r>
            <a:r>
              <a:rPr lang="en-US" sz="3600" b="1" i="1" kern="100" dirty="0" smtClean="0">
                <a:solidFill>
                  <a:schemeClr val="bg1">
                    <a:lumMod val="95000"/>
                  </a:schemeClr>
                </a:solidFill>
                <a:ea typeface="Calibri" panose="020F0502020204030204" pitchFamily="34" charset="0"/>
                <a:cs typeface="Times New Roman" panose="02020603050405020304" pitchFamily="18" charset="0"/>
              </a:rPr>
              <a:t>; </a:t>
            </a:r>
            <a:r>
              <a:rPr lang="en-US" sz="3600" b="1" i="1" kern="100" dirty="0" smtClean="0">
                <a:solidFill>
                  <a:srgbClr val="FFFFCC"/>
                </a:solidFill>
                <a:ea typeface="Calibri" panose="020F0502020204030204" pitchFamily="34" charset="0"/>
                <a:cs typeface="Times New Roman" panose="02020603050405020304" pitchFamily="18" charset="0"/>
              </a:rPr>
              <a:t>Mateo 16.21</a:t>
            </a:r>
            <a:r>
              <a:rPr lang="en-US" sz="3600" b="1" i="1" kern="100" dirty="0">
                <a:solidFill>
                  <a:srgbClr val="FFFFCC"/>
                </a:solidFill>
                <a:ea typeface="Calibri" panose="020F0502020204030204" pitchFamily="34" charset="0"/>
                <a:cs typeface="Times New Roman" panose="02020603050405020304" pitchFamily="18" charset="0"/>
              </a:rPr>
              <a:t>; </a:t>
            </a:r>
            <a:r>
              <a:rPr lang="en-US" sz="3600" b="1" i="1" kern="100" dirty="0" smtClean="0">
                <a:solidFill>
                  <a:srgbClr val="FFFFCC"/>
                </a:solidFill>
                <a:ea typeface="Calibri" panose="020F0502020204030204" pitchFamily="34" charset="0"/>
                <a:cs typeface="Times New Roman" panose="02020603050405020304" pitchFamily="18" charset="0"/>
              </a:rPr>
              <a:t>17.22</a:t>
            </a:r>
            <a:r>
              <a:rPr lang="en-US" sz="3600" b="1" i="1" kern="100" dirty="0">
                <a:solidFill>
                  <a:srgbClr val="FFFFCC"/>
                </a:solidFill>
                <a:ea typeface="Calibri" panose="020F0502020204030204" pitchFamily="34" charset="0"/>
                <a:cs typeface="Times New Roman" panose="02020603050405020304" pitchFamily="18" charset="0"/>
              </a:rPr>
              <a:t>; </a:t>
            </a:r>
            <a:r>
              <a:rPr lang="en-US" sz="3600" b="1" i="1" kern="100" dirty="0" smtClean="0">
                <a:solidFill>
                  <a:srgbClr val="FFFFCC"/>
                </a:solidFill>
                <a:ea typeface="Calibri" panose="020F0502020204030204" pitchFamily="34" charset="0"/>
                <a:cs typeface="Times New Roman" panose="02020603050405020304" pitchFamily="18" charset="0"/>
              </a:rPr>
              <a:t>20.18-19 </a:t>
            </a:r>
            <a:r>
              <a:rPr lang="en-US" sz="3600" b="1" i="1" kern="100" dirty="0" smtClean="0">
                <a:solidFill>
                  <a:schemeClr val="bg1">
                    <a:lumMod val="95000"/>
                  </a:schemeClr>
                </a:solidFill>
                <a:ea typeface="Calibri" panose="020F0502020204030204" pitchFamily="34" charset="0"/>
                <a:cs typeface="Times New Roman" panose="02020603050405020304" pitchFamily="18" charset="0"/>
              </a:rPr>
              <a:t>-</a:t>
            </a:r>
            <a:endParaRPr lang="en-US" sz="3600" b="1" i="1" kern="100" dirty="0">
              <a:solidFill>
                <a:schemeClr val="bg1">
                  <a:lumMod val="95000"/>
                </a:schemeClr>
              </a:solidFill>
              <a:ea typeface="Calibri" panose="020F0502020204030204" pitchFamily="34" charset="0"/>
              <a:cs typeface="Times New Roman" panose="02020603050405020304" pitchFamily="18" charset="0"/>
            </a:endParaRPr>
          </a:p>
          <a:p>
            <a:pPr marL="0" indent="0" algn="l" rtl="0">
              <a:lnSpc>
                <a:spcPct val="107000"/>
              </a:lnSpc>
              <a:spcBef>
                <a:spcPts val="0"/>
              </a:spcBef>
              <a:spcAft>
                <a:spcPts val="800"/>
              </a:spcAft>
              <a:buNone/>
            </a:pPr>
            <a:r>
              <a:rPr lang="en-US" sz="4200" b="1" kern="100" dirty="0">
                <a:solidFill>
                  <a:srgbClr val="FFFFCC"/>
                </a:solidFill>
                <a:cs typeface="Times New Roman" panose="02020603050405020304" pitchFamily="18" charset="0"/>
              </a:rPr>
              <a:t>Nuestra justificación depende de </a:t>
            </a:r>
            <a:r>
              <a:rPr lang="en-US" sz="4200" b="1" kern="100" dirty="0" err="1" smtClean="0">
                <a:solidFill>
                  <a:srgbClr val="FFFFCC"/>
                </a:solidFill>
                <a:cs typeface="Times New Roman" panose="02020603050405020304" pitchFamily="18" charset="0"/>
              </a:rPr>
              <a:t>ella</a:t>
            </a:r>
            <a:endParaRPr lang="en-US" sz="4200" b="1" kern="100" dirty="0">
              <a:solidFill>
                <a:srgbClr val="FFFFCC"/>
              </a:solidFill>
              <a:cs typeface="Times New Roman" panose="02020603050405020304" pitchFamily="18" charset="0"/>
            </a:endParaRPr>
          </a:p>
          <a:p>
            <a:pPr lvl="1" algn="l" rtl="0">
              <a:lnSpc>
                <a:spcPct val="107000"/>
              </a:lnSpc>
              <a:spcBef>
                <a:spcPts val="0"/>
              </a:spcBef>
              <a:spcAft>
                <a:spcPts val="800"/>
              </a:spcAft>
            </a:pPr>
            <a:r>
              <a:rPr lang="en-US" sz="3600" b="1" i="1" kern="100" dirty="0" smtClean="0">
                <a:solidFill>
                  <a:schemeClr val="bg1">
                    <a:lumMod val="95000"/>
                  </a:schemeClr>
                </a:solidFill>
                <a:ea typeface="Calibri" panose="020F0502020204030204" pitchFamily="34" charset="0"/>
                <a:cs typeface="Times New Roman" panose="02020603050405020304" pitchFamily="18" charset="0"/>
              </a:rPr>
              <a:t>Rom </a:t>
            </a:r>
            <a:r>
              <a:rPr lang="en-US" sz="3600" b="1" i="1" kern="100" dirty="0">
                <a:solidFill>
                  <a:schemeClr val="bg1">
                    <a:lumMod val="95000"/>
                  </a:schemeClr>
                </a:solidFill>
                <a:ea typeface="Calibri" panose="020F0502020204030204" pitchFamily="34" charset="0"/>
                <a:cs typeface="Times New Roman" panose="02020603050405020304" pitchFamily="18" charset="0"/>
              </a:rPr>
              <a:t>4:25 – </a:t>
            </a:r>
            <a:r>
              <a:rPr lang="en-US" sz="3600" b="1" i="1" kern="100" dirty="0" err="1" smtClean="0">
                <a:solidFill>
                  <a:schemeClr val="bg1">
                    <a:lumMod val="95000"/>
                  </a:schemeClr>
                </a:solidFill>
                <a:ea typeface="Calibri" panose="020F0502020204030204" pitchFamily="34" charset="0"/>
                <a:cs typeface="Times New Roman" panose="02020603050405020304" pitchFamily="18" charset="0"/>
              </a:rPr>
              <a:t>Entregado</a:t>
            </a:r>
            <a:r>
              <a:rPr lang="en-US" sz="3600" b="1" i="1" kern="100" dirty="0" smtClean="0">
                <a:solidFill>
                  <a:schemeClr val="bg1">
                    <a:lumMod val="95000"/>
                  </a:schemeClr>
                </a:solidFill>
                <a:ea typeface="Calibri" panose="020F0502020204030204" pitchFamily="34" charset="0"/>
                <a:cs typeface="Times New Roman" panose="02020603050405020304" pitchFamily="18" charset="0"/>
              </a:rPr>
              <a:t>, </a:t>
            </a:r>
            <a:r>
              <a:rPr lang="en-US" sz="3600" b="1" i="1" kern="100" dirty="0" err="1" smtClean="0">
                <a:solidFill>
                  <a:schemeClr val="bg1">
                    <a:lumMod val="95000"/>
                  </a:schemeClr>
                </a:solidFill>
                <a:ea typeface="Calibri" panose="020F0502020204030204" pitchFamily="34" charset="0"/>
                <a:cs typeface="Times New Roman" panose="02020603050405020304" pitchFamily="18" charset="0"/>
              </a:rPr>
              <a:t>resucitado</a:t>
            </a:r>
            <a:r>
              <a:rPr lang="en-US" sz="3600" b="1" i="1" kern="100" dirty="0" smtClean="0">
                <a:solidFill>
                  <a:schemeClr val="bg1">
                    <a:lumMod val="95000"/>
                  </a:schemeClr>
                </a:solidFill>
                <a:ea typeface="Calibri" panose="020F0502020204030204" pitchFamily="34" charset="0"/>
                <a:cs typeface="Times New Roman" panose="02020603050405020304" pitchFamily="18" charset="0"/>
              </a:rPr>
              <a:t> </a:t>
            </a:r>
            <a:r>
              <a:rPr lang="en-US" sz="3600" b="1" i="1" kern="100" dirty="0">
                <a:solidFill>
                  <a:schemeClr val="bg1">
                    <a:lumMod val="95000"/>
                  </a:schemeClr>
                </a:solidFill>
                <a:ea typeface="Calibri" panose="020F0502020204030204" pitchFamily="34" charset="0"/>
                <a:cs typeface="Times New Roman" panose="02020603050405020304" pitchFamily="18" charset="0"/>
              </a:rPr>
              <a:t>para nuestra justificación</a:t>
            </a:r>
          </a:p>
          <a:p>
            <a:pPr algn="l" rtl="0">
              <a:lnSpc>
                <a:spcPct val="107000"/>
              </a:lnSpc>
              <a:spcBef>
                <a:spcPts val="0"/>
              </a:spcBef>
              <a:spcAft>
                <a:spcPts val="800"/>
              </a:spcAft>
            </a:pPr>
            <a:endParaRPr lang="en-US" sz="4000" b="1" i="1" kern="100" dirty="0">
              <a:solidFill>
                <a:schemeClr val="bg1">
                  <a:lumMod val="95000"/>
                </a:schemeClr>
              </a:solidFill>
              <a:ea typeface="Calibri" panose="020F0502020204030204" pitchFamily="34" charset="0"/>
              <a:cs typeface="Times New Roman" panose="02020603050405020304" pitchFamily="18" charset="0"/>
            </a:endParaRPr>
          </a:p>
          <a:p>
            <a:pPr marL="0" marR="0" indent="0" algn="l" rtl="0">
              <a:lnSpc>
                <a:spcPct val="107000"/>
              </a:lnSpc>
              <a:spcBef>
                <a:spcPts val="0"/>
              </a:spcBef>
              <a:spcAft>
                <a:spcPts val="800"/>
              </a:spcAft>
              <a:buNone/>
            </a:pPr>
            <a:endParaRPr lang="en-US" kern="100" dirty="0">
              <a:solidFill>
                <a:schemeClr val="bg1">
                  <a:lumMod val="95000"/>
                </a:schemeClr>
              </a:solidFill>
              <a:effectLst/>
              <a:ea typeface="Calibri" panose="020F0502020204030204" pitchFamily="34" charset="0"/>
              <a:cs typeface="Times New Roman" panose="02020603050405020304" pitchFamily="18" charset="0"/>
            </a:endParaRPr>
          </a:p>
          <a:p>
            <a:pPr algn="l" rtl="0"/>
            <a:endParaRPr lang="en-US" sz="3200" dirty="0">
              <a:solidFill>
                <a:schemeClr val="bg1"/>
              </a:solidFill>
            </a:endParaRPr>
          </a:p>
        </p:txBody>
      </p:sp>
      <p:sp>
        <p:nvSpPr>
          <p:cNvPr id="3" name="Rectangle: Rounded Corners 2">
            <a:extLst>
              <a:ext uri="{FF2B5EF4-FFF2-40B4-BE49-F238E27FC236}">
                <a16:creationId xmlns="" xmlns:a16="http://schemas.microsoft.com/office/drawing/2014/main" id="{2B14BD99-EF29-55F6-A514-98340113EF03}"/>
              </a:ext>
            </a:extLst>
          </p:cNvPr>
          <p:cNvSpPr/>
          <p:nvPr/>
        </p:nvSpPr>
        <p:spPr>
          <a:xfrm>
            <a:off x="7543800" y="130303"/>
            <a:ext cx="4654562" cy="1809946"/>
          </a:xfrm>
          <a:prstGeom prst="roundRect">
            <a:avLst/>
          </a:prstGeom>
          <a:solidFill>
            <a:schemeClr val="tx1"/>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aseline="30000" dirty="0" smtClean="0"/>
              <a:t>25</a:t>
            </a:r>
            <a:r>
              <a:rPr lang="en-US" sz="2000" dirty="0"/>
              <a:t> </a:t>
            </a:r>
            <a:r>
              <a:rPr lang="es-ES" sz="2000" dirty="0" smtClean="0"/>
              <a:t>La </a:t>
            </a:r>
            <a:r>
              <a:rPr lang="es-ES" sz="2000" dirty="0"/>
              <a:t>mujer le </a:t>
            </a:r>
            <a:r>
              <a:rPr lang="es-ES" sz="2000" dirty="0" smtClean="0"/>
              <a:t>dijo: </a:t>
            </a:r>
            <a:r>
              <a:rPr lang="es-ES" sz="2000" dirty="0"/>
              <a:t>«Sé que el </a:t>
            </a:r>
            <a:r>
              <a:rPr lang="es-ES" sz="2000" b="1" dirty="0"/>
              <a:t>Mesías</a:t>
            </a:r>
            <a:r>
              <a:rPr lang="es-ES" sz="2000" dirty="0"/>
              <a:t> viene (el que es llamado Cristo); cuando Él venga nos declarará todo». </a:t>
            </a:r>
            <a:r>
              <a:rPr lang="es-ES" sz="2000" dirty="0" smtClean="0"/>
              <a:t>26</a:t>
            </a:r>
            <a:r>
              <a:rPr lang="es-ES" sz="2000" dirty="0"/>
              <a:t>  Jesús le </a:t>
            </a:r>
            <a:r>
              <a:rPr lang="es-ES" sz="2000" dirty="0" smtClean="0"/>
              <a:t>dijo: </a:t>
            </a:r>
            <a:r>
              <a:rPr lang="es-ES" sz="2000" dirty="0"/>
              <a:t>«</a:t>
            </a:r>
            <a:r>
              <a:rPr lang="es-ES" sz="2000" b="1" dirty="0"/>
              <a:t>Yo soy, el que habla contigo</a:t>
            </a:r>
            <a:r>
              <a:rPr lang="es-ES" sz="2000" dirty="0"/>
              <a:t>». </a:t>
            </a:r>
            <a:r>
              <a:rPr lang="en-US" sz="2000" b="1" dirty="0" smtClean="0"/>
              <a:t> </a:t>
            </a:r>
            <a:r>
              <a:rPr lang="en-US" sz="2000" dirty="0" smtClean="0"/>
              <a:t>Juan </a:t>
            </a:r>
            <a:r>
              <a:rPr lang="en-US" sz="2000" dirty="0"/>
              <a:t>4:25-26</a:t>
            </a:r>
          </a:p>
        </p:txBody>
      </p:sp>
      <p:sp>
        <p:nvSpPr>
          <p:cNvPr id="7" name="Rectangle: Rounded Corners 6">
            <a:extLst>
              <a:ext uri="{FF2B5EF4-FFF2-40B4-BE49-F238E27FC236}">
                <a16:creationId xmlns="" xmlns:a16="http://schemas.microsoft.com/office/drawing/2014/main" id="{4E444B2F-C13D-640C-70AC-6FB2DD39B8A2}"/>
              </a:ext>
            </a:extLst>
          </p:cNvPr>
          <p:cNvSpPr/>
          <p:nvPr/>
        </p:nvSpPr>
        <p:spPr>
          <a:xfrm>
            <a:off x="3469614" y="1151092"/>
            <a:ext cx="4468053" cy="1992306"/>
          </a:xfrm>
          <a:prstGeom prst="roundRect">
            <a:avLst/>
          </a:prstGeom>
          <a:solidFill>
            <a:schemeClr val="tx1"/>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aseline="30000" dirty="0" smtClean="0"/>
              <a:t>18</a:t>
            </a:r>
            <a:r>
              <a:rPr lang="en-US" sz="2000" dirty="0"/>
              <a:t> </a:t>
            </a:r>
            <a:r>
              <a:rPr lang="es-ES" sz="2000" dirty="0" smtClean="0"/>
              <a:t>Entonces</a:t>
            </a:r>
            <a:r>
              <a:rPr lang="es-ES" sz="2000" dirty="0"/>
              <a:t>, por esta causa, los judíos aún más procuraban matar a Jesús, porque no solo violaba el día de reposo, sino que también llamaba a Dios Su propio Padre, haciéndose igual a Dios. </a:t>
            </a:r>
            <a:r>
              <a:rPr lang="en-US" sz="2000" dirty="0" smtClean="0"/>
              <a:t>Juan </a:t>
            </a:r>
            <a:r>
              <a:rPr lang="en-US" sz="2000" dirty="0"/>
              <a:t>5:18</a:t>
            </a:r>
          </a:p>
        </p:txBody>
      </p:sp>
      <p:sp>
        <p:nvSpPr>
          <p:cNvPr id="8" name="Rectangle: Rounded Corners 7">
            <a:extLst>
              <a:ext uri="{FF2B5EF4-FFF2-40B4-BE49-F238E27FC236}">
                <a16:creationId xmlns="" xmlns:a16="http://schemas.microsoft.com/office/drawing/2014/main" id="{BDA6B88A-72CC-05DE-012E-8A5DF1D7DCF8}"/>
              </a:ext>
            </a:extLst>
          </p:cNvPr>
          <p:cNvSpPr/>
          <p:nvPr/>
        </p:nvSpPr>
        <p:spPr>
          <a:xfrm>
            <a:off x="6509657" y="2983230"/>
            <a:ext cx="3365862" cy="1934522"/>
          </a:xfrm>
          <a:prstGeom prst="roundRect">
            <a:avLst/>
          </a:prstGeom>
          <a:solidFill>
            <a:schemeClr val="tx1"/>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t>Jesús le dijo: </a:t>
            </a:r>
            <a:r>
              <a:rPr lang="en-US" sz="2400" dirty="0" smtClean="0"/>
              <a:t>“</a:t>
            </a:r>
            <a:r>
              <a:rPr lang="es-ES" sz="2400" dirty="0"/>
              <a:t>Yo soy el camino, la verdad y la vida; nadie viene al Padre sino por </a:t>
            </a:r>
            <a:r>
              <a:rPr lang="es-ES" sz="2400" dirty="0" smtClean="0"/>
              <a:t>Mí”</a:t>
            </a:r>
            <a:r>
              <a:rPr lang="en-US" sz="2400" dirty="0" smtClean="0"/>
              <a:t>.</a:t>
            </a:r>
            <a:r>
              <a:rPr lang="en-US" sz="2400" dirty="0"/>
              <a:t/>
            </a:r>
            <a:br>
              <a:rPr lang="en-US" sz="2400" dirty="0"/>
            </a:br>
            <a:r>
              <a:rPr lang="en-US" sz="2400" dirty="0"/>
              <a:t>Juan 14:6</a:t>
            </a:r>
          </a:p>
        </p:txBody>
      </p:sp>
      <p:sp>
        <p:nvSpPr>
          <p:cNvPr id="9" name="Rectangle: Rounded Corners 8">
            <a:extLst>
              <a:ext uri="{FF2B5EF4-FFF2-40B4-BE49-F238E27FC236}">
                <a16:creationId xmlns="" xmlns:a16="http://schemas.microsoft.com/office/drawing/2014/main" id="{56727703-8109-3177-9481-90C4F16C2A56}"/>
              </a:ext>
            </a:extLst>
          </p:cNvPr>
          <p:cNvSpPr/>
          <p:nvPr/>
        </p:nvSpPr>
        <p:spPr>
          <a:xfrm>
            <a:off x="7032172" y="4946293"/>
            <a:ext cx="5024301" cy="1572766"/>
          </a:xfrm>
          <a:prstGeom prst="roundRect">
            <a:avLst/>
          </a:prstGeom>
          <a:solidFill>
            <a:schemeClr val="tx1"/>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457200" algn="ctr">
              <a:lnSpc>
                <a:spcPct val="107000"/>
              </a:lnSpc>
              <a:spcAft>
                <a:spcPts val="800"/>
              </a:spcAft>
            </a:pPr>
            <a:r>
              <a:rPr lang="en-US" sz="2400" i="1" kern="100" baseline="300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25</a:t>
            </a:r>
            <a:r>
              <a:rPr lang="en-US" sz="2400" i="1"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s-ES" sz="2400" i="1" kern="1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que </a:t>
            </a:r>
            <a:r>
              <a:rPr lang="es-ES" sz="2400" i="1"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fue entregado por causa de nuestras transgresiones y resucitado </a:t>
            </a:r>
            <a:r>
              <a:rPr lang="es-ES" sz="2400" b="1" i="1"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para nuestra justificación</a:t>
            </a:r>
            <a:r>
              <a:rPr lang="en-US" sz="2400" i="1" kern="1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Romanos 4:24-25</a:t>
            </a:r>
            <a:endParaRPr lang="en-US" sz="2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7116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8">
                                            <p:txEl>
                                              <p:pRg st="0" end="0"/>
                                            </p:txEl>
                                          </p:spTgt>
                                        </p:tgtEl>
                                        <p:attrNameLst>
                                          <p:attrName>style.visibility</p:attrName>
                                        </p:attrNameLst>
                                      </p:cBhvr>
                                      <p:to>
                                        <p:strVal val="visible"/>
                                      </p:to>
                                    </p:set>
                                    <p:anim calcmode="lin" valueType="num">
                                      <p:cBhvr additive="base">
                                        <p:cTn id="7" dur="500" fill="hold"/>
                                        <p:tgtEl>
                                          <p:spTgt spid="2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arn(inVertical)">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28">
                                            <p:txEl>
                                              <p:pRg st="1" end="1"/>
                                            </p:txEl>
                                          </p:spTgt>
                                        </p:tgtEl>
                                        <p:attrNameLst>
                                          <p:attrName>style.visibility</p:attrName>
                                        </p:attrNameLst>
                                      </p:cBhvr>
                                      <p:to>
                                        <p:strVal val="visible"/>
                                      </p:to>
                                    </p:set>
                                    <p:anim calcmode="lin" valueType="num">
                                      <p:cBhvr additive="base">
                                        <p:cTn id="28" dur="500" fill="hold"/>
                                        <p:tgtEl>
                                          <p:spTgt spid="28">
                                            <p:txEl>
                                              <p:pRg st="1" end="1"/>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8">
                                            <p:txEl>
                                              <p:pRg st="1" end="1"/>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28">
                                            <p:txEl>
                                              <p:pRg st="2" end="2"/>
                                            </p:txEl>
                                          </p:spTgt>
                                        </p:tgtEl>
                                        <p:attrNameLst>
                                          <p:attrName>style.visibility</p:attrName>
                                        </p:attrNameLst>
                                      </p:cBhvr>
                                      <p:to>
                                        <p:strVal val="visible"/>
                                      </p:to>
                                    </p:set>
                                    <p:anim calcmode="lin" valueType="num">
                                      <p:cBhvr additive="base">
                                        <p:cTn id="32" dur="500" fill="hold"/>
                                        <p:tgtEl>
                                          <p:spTgt spid="28">
                                            <p:txEl>
                                              <p:pRg st="2" end="2"/>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8">
                                            <p:txEl>
                                              <p:pRg st="2" end="2"/>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28">
                                            <p:txEl>
                                              <p:pRg st="3" end="3"/>
                                            </p:txEl>
                                          </p:spTgt>
                                        </p:tgtEl>
                                        <p:attrNameLst>
                                          <p:attrName>style.visibility</p:attrName>
                                        </p:attrNameLst>
                                      </p:cBhvr>
                                      <p:to>
                                        <p:strVal val="visible"/>
                                      </p:to>
                                    </p:set>
                                    <p:anim calcmode="lin" valueType="num">
                                      <p:cBhvr additive="base">
                                        <p:cTn id="36" dur="500" fill="hold"/>
                                        <p:tgtEl>
                                          <p:spTgt spid="28">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28">
                                            <p:txEl>
                                              <p:pRg st="3" end="3"/>
                                            </p:txEl>
                                          </p:spTgt>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28">
                                            <p:txEl>
                                              <p:pRg st="4" end="4"/>
                                            </p:txEl>
                                          </p:spTgt>
                                        </p:tgtEl>
                                        <p:attrNameLst>
                                          <p:attrName>style.visibility</p:attrName>
                                        </p:attrNameLst>
                                      </p:cBhvr>
                                      <p:to>
                                        <p:strVal val="visible"/>
                                      </p:to>
                                    </p:set>
                                    <p:anim calcmode="lin" valueType="num">
                                      <p:cBhvr additive="base">
                                        <p:cTn id="40" dur="500" fill="hold"/>
                                        <p:tgtEl>
                                          <p:spTgt spid="28">
                                            <p:txEl>
                                              <p:pRg st="4" end="4"/>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28">
                                            <p:txEl>
                                              <p:pRg st="4" end="4"/>
                                            </p:txEl>
                                          </p:spTgt>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28">
                                            <p:txEl>
                                              <p:pRg st="5" end="5"/>
                                            </p:txEl>
                                          </p:spTgt>
                                        </p:tgtEl>
                                        <p:attrNameLst>
                                          <p:attrName>style.visibility</p:attrName>
                                        </p:attrNameLst>
                                      </p:cBhvr>
                                      <p:to>
                                        <p:strVal val="visible"/>
                                      </p:to>
                                    </p:set>
                                    <p:anim calcmode="lin" valueType="num">
                                      <p:cBhvr additive="base">
                                        <p:cTn id="44" dur="500" fill="hold"/>
                                        <p:tgtEl>
                                          <p:spTgt spid="28">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28">
                                            <p:txEl>
                                              <p:pRg st="5" end="5"/>
                                            </p:txEl>
                                          </p:spTgt>
                                        </p:tgtEl>
                                        <p:attrNameLst>
                                          <p:attrName>ppt_y</p:attrName>
                                        </p:attrNameLst>
                                      </p:cBhvr>
                                      <p:tavLst>
                                        <p:tav tm="0">
                                          <p:val>
                                            <p:strVal val="1+#ppt_h/2"/>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spTgt spid="28">
                                            <p:txEl>
                                              <p:pRg st="6" end="6"/>
                                            </p:txEl>
                                          </p:spTgt>
                                        </p:tgtEl>
                                        <p:attrNameLst>
                                          <p:attrName>style.visibility</p:attrName>
                                        </p:attrNameLst>
                                      </p:cBhvr>
                                      <p:to>
                                        <p:strVal val="visible"/>
                                      </p:to>
                                    </p:set>
                                    <p:anim calcmode="lin" valueType="num">
                                      <p:cBhvr additive="base">
                                        <p:cTn id="48" dur="500" fill="hold"/>
                                        <p:tgtEl>
                                          <p:spTgt spid="28">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28">
                                            <p:txEl>
                                              <p:pRg st="6" end="6"/>
                                            </p:txEl>
                                          </p:spTgt>
                                        </p:tgtEl>
                                        <p:attrNameLst>
                                          <p:attrName>ppt_y</p:attrName>
                                        </p:attrNameLst>
                                      </p:cBhvr>
                                      <p:tavLst>
                                        <p:tav tm="0">
                                          <p:val>
                                            <p:strVal val="1+#ppt_h/2"/>
                                          </p:val>
                                        </p:tav>
                                        <p:tav tm="100000">
                                          <p:val>
                                            <p:strVal val="#ppt_y"/>
                                          </p:val>
                                        </p:tav>
                                      </p:tavLst>
                                    </p:anim>
                                  </p:childTnLst>
                                </p:cTn>
                              </p:par>
                              <p:par>
                                <p:cTn id="50" presetID="2" presetClass="entr" presetSubtype="4" fill="hold" nodeType="withEffect">
                                  <p:stCondLst>
                                    <p:cond delay="0"/>
                                  </p:stCondLst>
                                  <p:childTnLst>
                                    <p:set>
                                      <p:cBhvr>
                                        <p:cTn id="51" dur="1" fill="hold">
                                          <p:stCondLst>
                                            <p:cond delay="0"/>
                                          </p:stCondLst>
                                        </p:cTn>
                                        <p:tgtEl>
                                          <p:spTgt spid="28">
                                            <p:txEl>
                                              <p:pRg st="7" end="7"/>
                                            </p:txEl>
                                          </p:spTgt>
                                        </p:tgtEl>
                                        <p:attrNameLst>
                                          <p:attrName>style.visibility</p:attrName>
                                        </p:attrNameLst>
                                      </p:cBhvr>
                                      <p:to>
                                        <p:strVal val="visible"/>
                                      </p:to>
                                    </p:set>
                                    <p:anim calcmode="lin" valueType="num">
                                      <p:cBhvr additive="base">
                                        <p:cTn id="52" dur="500" fill="hold"/>
                                        <p:tgtEl>
                                          <p:spTgt spid="28">
                                            <p:txEl>
                                              <p:pRg st="7" end="7"/>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28">
                                            <p:txEl>
                                              <p:pRg st="7" end="7"/>
                                            </p:txEl>
                                          </p:spTgt>
                                        </p:tgtEl>
                                        <p:attrNameLst>
                                          <p:attrName>ppt_y</p:attrName>
                                        </p:attrNameLst>
                                      </p:cBhvr>
                                      <p:tavLst>
                                        <p:tav tm="0">
                                          <p:val>
                                            <p:strVal val="1+#ppt_h/2"/>
                                          </p:val>
                                        </p:tav>
                                        <p:tav tm="100000">
                                          <p:val>
                                            <p:strVal val="#ppt_y"/>
                                          </p:val>
                                        </p:tav>
                                      </p:tavLst>
                                    </p:anim>
                                  </p:childTnLst>
                                </p:cTn>
                              </p:par>
                              <p:par>
                                <p:cTn id="54" presetID="2" presetClass="entr" presetSubtype="4" fill="hold" nodeType="withEffect">
                                  <p:stCondLst>
                                    <p:cond delay="0"/>
                                  </p:stCondLst>
                                  <p:childTnLst>
                                    <p:set>
                                      <p:cBhvr>
                                        <p:cTn id="55" dur="1" fill="hold">
                                          <p:stCondLst>
                                            <p:cond delay="0"/>
                                          </p:stCondLst>
                                        </p:cTn>
                                        <p:tgtEl>
                                          <p:spTgt spid="28">
                                            <p:txEl>
                                              <p:pRg st="8" end="8"/>
                                            </p:txEl>
                                          </p:spTgt>
                                        </p:tgtEl>
                                        <p:attrNameLst>
                                          <p:attrName>style.visibility</p:attrName>
                                        </p:attrNameLst>
                                      </p:cBhvr>
                                      <p:to>
                                        <p:strVal val="visible"/>
                                      </p:to>
                                    </p:set>
                                    <p:anim calcmode="lin" valueType="num">
                                      <p:cBhvr additive="base">
                                        <p:cTn id="56" dur="500" fill="hold"/>
                                        <p:tgtEl>
                                          <p:spTgt spid="28">
                                            <p:txEl>
                                              <p:pRg st="8" end="8"/>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2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28">
                                            <p:txEl>
                                              <p:pRg st="9" end="9"/>
                                            </p:txEl>
                                          </p:spTgt>
                                        </p:tgtEl>
                                        <p:attrNameLst>
                                          <p:attrName>style.visibility</p:attrName>
                                        </p:attrNameLst>
                                      </p:cBhvr>
                                      <p:to>
                                        <p:strVal val="visible"/>
                                      </p:to>
                                    </p:set>
                                    <p:anim calcmode="lin" valueType="num">
                                      <p:cBhvr additive="base">
                                        <p:cTn id="62" dur="500" fill="hold"/>
                                        <p:tgtEl>
                                          <p:spTgt spid="28">
                                            <p:txEl>
                                              <p:pRg st="9" end="9"/>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28">
                                            <p:txEl>
                                              <p:pRg st="9" end="9"/>
                                            </p:txEl>
                                          </p:spTgt>
                                        </p:tgtEl>
                                        <p:attrNameLst>
                                          <p:attrName>ppt_y</p:attrName>
                                        </p:attrNameLst>
                                      </p:cBhvr>
                                      <p:tavLst>
                                        <p:tav tm="0">
                                          <p:val>
                                            <p:strVal val="1+#ppt_h/2"/>
                                          </p:val>
                                        </p:tav>
                                        <p:tav tm="100000">
                                          <p:val>
                                            <p:strVal val="#ppt_y"/>
                                          </p:val>
                                        </p:tav>
                                      </p:tavLst>
                                    </p:anim>
                                  </p:childTnLst>
                                </p:cTn>
                              </p:par>
                              <p:par>
                                <p:cTn id="64" presetID="2" presetClass="entr" presetSubtype="4" fill="hold" nodeType="withEffect">
                                  <p:stCondLst>
                                    <p:cond delay="0"/>
                                  </p:stCondLst>
                                  <p:childTnLst>
                                    <p:set>
                                      <p:cBhvr>
                                        <p:cTn id="65" dur="1" fill="hold">
                                          <p:stCondLst>
                                            <p:cond delay="0"/>
                                          </p:stCondLst>
                                        </p:cTn>
                                        <p:tgtEl>
                                          <p:spTgt spid="28">
                                            <p:txEl>
                                              <p:pRg st="10" end="10"/>
                                            </p:txEl>
                                          </p:spTgt>
                                        </p:tgtEl>
                                        <p:attrNameLst>
                                          <p:attrName>style.visibility</p:attrName>
                                        </p:attrNameLst>
                                      </p:cBhvr>
                                      <p:to>
                                        <p:strVal val="visible"/>
                                      </p:to>
                                    </p:set>
                                    <p:anim calcmode="lin" valueType="num">
                                      <p:cBhvr additive="base">
                                        <p:cTn id="66" dur="500" fill="hold"/>
                                        <p:tgtEl>
                                          <p:spTgt spid="28">
                                            <p:txEl>
                                              <p:pRg st="10" end="10"/>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28">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nodeType="clickEffect">
                                  <p:stCondLst>
                                    <p:cond delay="0"/>
                                  </p:stCondLst>
                                  <p:childTnLst>
                                    <p:set>
                                      <p:cBhvr>
                                        <p:cTn id="71" dur="1" fill="hold">
                                          <p:stCondLst>
                                            <p:cond delay="0"/>
                                          </p:stCondLst>
                                        </p:cTn>
                                        <p:tgtEl>
                                          <p:spTgt spid="28">
                                            <p:txEl>
                                              <p:pRg st="11" end="11"/>
                                            </p:txEl>
                                          </p:spTgt>
                                        </p:tgtEl>
                                        <p:attrNameLst>
                                          <p:attrName>style.visibility</p:attrName>
                                        </p:attrNameLst>
                                      </p:cBhvr>
                                      <p:to>
                                        <p:strVal val="visible"/>
                                      </p:to>
                                    </p:set>
                                    <p:anim calcmode="lin" valueType="num">
                                      <p:cBhvr additive="base">
                                        <p:cTn id="72" dur="500" fill="hold"/>
                                        <p:tgtEl>
                                          <p:spTgt spid="28">
                                            <p:txEl>
                                              <p:pRg st="11" end="11"/>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28">
                                            <p:txEl>
                                              <p:pRg st="11" end="11"/>
                                            </p:txEl>
                                          </p:spTgt>
                                        </p:tgtEl>
                                        <p:attrNameLst>
                                          <p:attrName>ppt_y</p:attrName>
                                        </p:attrNameLst>
                                      </p:cBhvr>
                                      <p:tavLst>
                                        <p:tav tm="0">
                                          <p:val>
                                            <p:strVal val="1+#ppt_h/2"/>
                                          </p:val>
                                        </p:tav>
                                        <p:tav tm="100000">
                                          <p:val>
                                            <p:strVal val="#ppt_y"/>
                                          </p:val>
                                        </p:tav>
                                      </p:tavLst>
                                    </p:anim>
                                  </p:childTnLst>
                                </p:cTn>
                              </p:par>
                              <p:par>
                                <p:cTn id="74" presetID="2" presetClass="entr" presetSubtype="4" fill="hold" nodeType="withEffect">
                                  <p:stCondLst>
                                    <p:cond delay="0"/>
                                  </p:stCondLst>
                                  <p:childTnLst>
                                    <p:set>
                                      <p:cBhvr>
                                        <p:cTn id="75" dur="1" fill="hold">
                                          <p:stCondLst>
                                            <p:cond delay="0"/>
                                          </p:stCondLst>
                                        </p:cTn>
                                        <p:tgtEl>
                                          <p:spTgt spid="28">
                                            <p:txEl>
                                              <p:pRg st="12" end="12"/>
                                            </p:txEl>
                                          </p:spTgt>
                                        </p:tgtEl>
                                        <p:attrNameLst>
                                          <p:attrName>style.visibility</p:attrName>
                                        </p:attrNameLst>
                                      </p:cBhvr>
                                      <p:to>
                                        <p:strVal val="visible"/>
                                      </p:to>
                                    </p:set>
                                    <p:anim calcmode="lin" valueType="num">
                                      <p:cBhvr additive="base">
                                        <p:cTn id="76" dur="500" fill="hold"/>
                                        <p:tgtEl>
                                          <p:spTgt spid="28">
                                            <p:txEl>
                                              <p:pRg st="12" end="12"/>
                                            </p:txEl>
                                          </p:spTgt>
                                        </p:tgtEl>
                                        <p:attrNameLst>
                                          <p:attrName>ppt_x</p:attrName>
                                        </p:attrNameLst>
                                      </p:cBhvr>
                                      <p:tavLst>
                                        <p:tav tm="0">
                                          <p:val>
                                            <p:strVal val="#ppt_x"/>
                                          </p:val>
                                        </p:tav>
                                        <p:tav tm="100000">
                                          <p:val>
                                            <p:strVal val="#ppt_x"/>
                                          </p:val>
                                        </p:tav>
                                      </p:tavLst>
                                    </p:anim>
                                    <p:anim calcmode="lin" valueType="num">
                                      <p:cBhvr additive="base">
                                        <p:cTn id="77" dur="500" fill="hold"/>
                                        <p:tgtEl>
                                          <p:spTgt spid="28">
                                            <p:txEl>
                                              <p:pRg st="12" end="12"/>
                                            </p:txEl>
                                          </p:spTgt>
                                        </p:tgtEl>
                                        <p:attrNameLst>
                                          <p:attrName>ppt_y</p:attrName>
                                        </p:attrNameLst>
                                      </p:cBhvr>
                                      <p:tavLst>
                                        <p:tav tm="0">
                                          <p:val>
                                            <p:strVal val="1+#ppt_h/2"/>
                                          </p:val>
                                        </p:tav>
                                        <p:tav tm="100000">
                                          <p:val>
                                            <p:strVal val="#ppt_y"/>
                                          </p:val>
                                        </p:tav>
                                      </p:tavLst>
                                    </p:anim>
                                  </p:childTnLst>
                                </p:cTn>
                              </p:par>
                              <p:par>
                                <p:cTn id="78" presetID="16" presetClass="entr" presetSubtype="21" fill="hold" grpId="0" nodeType="withEffect">
                                  <p:stCondLst>
                                    <p:cond delay="0"/>
                                  </p:stCondLst>
                                  <p:childTnLst>
                                    <p:set>
                                      <p:cBhvr>
                                        <p:cTn id="79" dur="1" fill="hold">
                                          <p:stCondLst>
                                            <p:cond delay="0"/>
                                          </p:stCondLst>
                                        </p:cTn>
                                        <p:tgtEl>
                                          <p:spTgt spid="9"/>
                                        </p:tgtEl>
                                        <p:attrNameLst>
                                          <p:attrName>style.visibility</p:attrName>
                                        </p:attrNameLst>
                                      </p:cBhvr>
                                      <p:to>
                                        <p:strVal val="visible"/>
                                      </p:to>
                                    </p:set>
                                    <p:animEffect transition="in" filter="barn(inVertical)">
                                      <p:cBhvr>
                                        <p:cTn id="8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7D60133-AFC6-8CA1-73F1-0AEEDE72D70F}"/>
              </a:ext>
            </a:extLst>
          </p:cNvPr>
          <p:cNvSpPr>
            <a:spLocks noGrp="1"/>
          </p:cNvSpPr>
          <p:nvPr>
            <p:ph type="title"/>
          </p:nvPr>
        </p:nvSpPr>
        <p:spPr/>
        <p:txBody>
          <a:bodyPr/>
          <a:lstStyle/>
          <a:p>
            <a:pPr algn="l" rtl="0"/>
            <a:endParaRPr lang="en-US"/>
          </a:p>
        </p:txBody>
      </p:sp>
      <p:sp>
        <p:nvSpPr>
          <p:cNvPr id="3" name="Content Placeholder 2">
            <a:extLst>
              <a:ext uri="{FF2B5EF4-FFF2-40B4-BE49-F238E27FC236}">
                <a16:creationId xmlns="" xmlns:a16="http://schemas.microsoft.com/office/drawing/2014/main" id="{9E104EBF-22E5-7F23-F350-201C660BD8B9}"/>
              </a:ext>
            </a:extLst>
          </p:cNvPr>
          <p:cNvSpPr>
            <a:spLocks noGrp="1"/>
          </p:cNvSpPr>
          <p:nvPr>
            <p:ph idx="1"/>
          </p:nvPr>
        </p:nvSpPr>
        <p:spPr/>
        <p:txBody>
          <a:bodyPr/>
          <a:lstStyle/>
          <a:p>
            <a:pPr algn="l" rtl="0"/>
            <a:endParaRPr lang="en-US"/>
          </a:p>
        </p:txBody>
      </p:sp>
      <p:sp>
        <p:nvSpPr>
          <p:cNvPr id="4" name="Rectangle 3">
            <a:extLst>
              <a:ext uri="{FF2B5EF4-FFF2-40B4-BE49-F238E27FC236}">
                <a16:creationId xmlns="" xmlns:a16="http://schemas.microsoft.com/office/drawing/2014/main" id="{7DCEFD61-A469-FE8B-5F99-6EFDE1CABB40}"/>
              </a:ext>
            </a:extLst>
          </p:cNvPr>
          <p:cNvSpPr/>
          <p:nvPr/>
        </p:nvSpPr>
        <p:spPr>
          <a:xfrm>
            <a:off x="0" y="0"/>
            <a:ext cx="12192000" cy="6858000"/>
          </a:xfrm>
          <a:prstGeom prst="rect">
            <a:avLst/>
          </a:prstGeom>
          <a:solidFill>
            <a:schemeClr val="tx1"/>
          </a:solidFill>
          <a:ln w="571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en-US" sz="2400" dirty="0" err="1"/>
              <a:t>C</a:t>
            </a:r>
            <a:r>
              <a:rPr lang="en-US" sz="2400" dirty="0" err="1" smtClean="0"/>
              <a:t>ena</a:t>
            </a:r>
            <a:r>
              <a:rPr lang="en-US" sz="2400" dirty="0" smtClean="0"/>
              <a:t> </a:t>
            </a:r>
            <a:r>
              <a:rPr lang="en-US" sz="2400" dirty="0"/>
              <a:t>del </a:t>
            </a:r>
            <a:r>
              <a:rPr lang="en-US" sz="2400" dirty="0" err="1" smtClean="0"/>
              <a:t>Señor</a:t>
            </a:r>
            <a:endParaRPr lang="en-US" sz="2400" dirty="0"/>
          </a:p>
        </p:txBody>
      </p:sp>
    </p:spTree>
    <p:extLst>
      <p:ext uri="{BB962C8B-B14F-4D97-AF65-F5344CB8AC3E}">
        <p14:creationId xmlns:p14="http://schemas.microsoft.com/office/powerpoint/2010/main" val="3318040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 xmlns:a16="http://schemas.microsoft.com/office/drawing/2014/main" id="{9AA72BD9-2C5A-4EDC-931F-5AA08EACA0F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 xmlns:a16="http://schemas.microsoft.com/office/drawing/2014/main" id="{41DEF9F3-2A89-1966-D5CE-99FA52F9E4AA}"/>
              </a:ext>
            </a:extLst>
          </p:cNvPr>
          <p:cNvPicPr>
            <a:picLocks noChangeAspect="1"/>
          </p:cNvPicPr>
          <p:nvPr/>
        </p:nvPicPr>
        <p:blipFill rotWithShape="1">
          <a:blip r:embed="rId2"/>
          <a:srcRect t="9091" r="35356"/>
          <a:stretch/>
        </p:blipFill>
        <p:spPr>
          <a:xfrm>
            <a:off x="3528830" y="130303"/>
            <a:ext cx="8669532" cy="6857990"/>
          </a:xfrm>
          <a:prstGeom prst="rect">
            <a:avLst/>
          </a:prstGeom>
        </p:spPr>
      </p:pic>
      <p:sp>
        <p:nvSpPr>
          <p:cNvPr id="27" name="Rectangle 26">
            <a:extLst>
              <a:ext uri="{FF2B5EF4-FFF2-40B4-BE49-F238E27FC236}">
                <a16:creationId xmlns="" xmlns:a16="http://schemas.microsoft.com/office/drawing/2014/main" id="{DD3981AC-7B61-4947-BCF3-F7AA7FA385B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9756601" cy="6858000"/>
          </a:xfrm>
          <a:prstGeom prst="rect">
            <a:avLst/>
          </a:prstGeom>
          <a:gradFill>
            <a:gsLst>
              <a:gs pos="58000">
                <a:schemeClr val="tx1"/>
              </a:gs>
              <a:gs pos="35000">
                <a:schemeClr val="tx1">
                  <a:alpha val="78000"/>
                </a:schemeClr>
              </a:gs>
              <a:gs pos="19000">
                <a:schemeClr val="tx1">
                  <a:alpha val="38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4FFC226D-CFDF-938B-97AC-F0D09D621CBB}"/>
              </a:ext>
            </a:extLst>
          </p:cNvPr>
          <p:cNvSpPr>
            <a:spLocks noGrp="1"/>
          </p:cNvSpPr>
          <p:nvPr>
            <p:ph type="title"/>
          </p:nvPr>
        </p:nvSpPr>
        <p:spPr>
          <a:xfrm>
            <a:off x="6541024" y="5997309"/>
            <a:ext cx="5561061" cy="704087"/>
          </a:xfrm>
          <a:solidFill>
            <a:schemeClr val="tx1"/>
          </a:solidFill>
        </p:spPr>
        <p:txBody>
          <a:bodyPr anchor="b">
            <a:normAutofit/>
          </a:bodyPr>
          <a:lstStyle/>
          <a:p>
            <a:pPr algn="l" rtl="0"/>
            <a:r>
              <a:rPr lang="en-US" b="1" u="sng" dirty="0">
                <a:solidFill>
                  <a:srgbClr val="FFFF00"/>
                </a:solidFill>
              </a:rPr>
              <a:t>¿Que me </a:t>
            </a:r>
            <a:r>
              <a:rPr lang="en-US" b="1" u="sng" dirty="0" err="1" smtClean="0">
                <a:solidFill>
                  <a:srgbClr val="FFFF00"/>
                </a:solidFill>
              </a:rPr>
              <a:t>sucede</a:t>
            </a:r>
            <a:r>
              <a:rPr lang="en-US" b="1" u="sng" dirty="0" smtClean="0">
                <a:solidFill>
                  <a:srgbClr val="FFFF00"/>
                </a:solidFill>
              </a:rPr>
              <a:t> a </a:t>
            </a:r>
            <a:r>
              <a:rPr lang="en-US" b="1" u="sng" dirty="0" err="1" smtClean="0">
                <a:solidFill>
                  <a:srgbClr val="FFFF00"/>
                </a:solidFill>
              </a:rPr>
              <a:t>mí</a:t>
            </a:r>
            <a:r>
              <a:rPr lang="en-US" b="1" u="sng" dirty="0" smtClean="0">
                <a:solidFill>
                  <a:srgbClr val="FFFF00"/>
                </a:solidFill>
              </a:rPr>
              <a:t>?</a:t>
            </a:r>
            <a:endParaRPr lang="en-US" b="1" u="sng" dirty="0">
              <a:solidFill>
                <a:srgbClr val="FFFF00"/>
              </a:solidFill>
            </a:endParaRPr>
          </a:p>
        </p:txBody>
      </p:sp>
      <p:sp>
        <p:nvSpPr>
          <p:cNvPr id="24" name="Rectangle 23">
            <a:extLst>
              <a:ext uri="{FF2B5EF4-FFF2-40B4-BE49-F238E27FC236}">
                <a16:creationId xmlns="" xmlns:a16="http://schemas.microsoft.com/office/drawing/2014/main" id="{55D4142C-5077-457F-A6AD-3FECFDB3968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a:extLst>
              <a:ext uri="{FF2B5EF4-FFF2-40B4-BE49-F238E27FC236}">
                <a16:creationId xmlns="" xmlns:a16="http://schemas.microsoft.com/office/drawing/2014/main" id="{7A5F0580-5EE9-419F-96EE-B6529EF6E7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28244" y="2443480"/>
            <a:ext cx="3300984" cy="9144"/>
          </a:xfrm>
          <a:prstGeom prst="rect">
            <a:avLst/>
          </a:prstGeom>
          <a:solidFill>
            <a:schemeClr val="tx1"/>
          </a:solid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 xmlns:a16="http://schemas.microsoft.com/office/drawing/2014/main" id="{0F74FAFB-1691-C4D5-F68C-6C8CE2EDBA4B}"/>
              </a:ext>
            </a:extLst>
          </p:cNvPr>
          <p:cNvSpPr/>
          <p:nvPr/>
        </p:nvSpPr>
        <p:spPr>
          <a:xfrm>
            <a:off x="371094" y="744718"/>
            <a:ext cx="3438906" cy="180994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solidFill>
                  <a:sysClr val="windowText" lastClr="000000"/>
                </a:solidFill>
              </a:ln>
              <a:solidFill>
                <a:sysClr val="windowText" lastClr="000000"/>
              </a:solidFill>
              <a:effectLst/>
              <a:uLnTx/>
              <a:uFillTx/>
              <a:latin typeface="Calibri" panose="020F0502020204030204"/>
              <a:ea typeface="+mn-ea"/>
              <a:cs typeface="+mn-cs"/>
            </a:endParaRPr>
          </a:p>
        </p:txBody>
      </p:sp>
      <p:sp>
        <p:nvSpPr>
          <p:cNvPr id="28" name="Content Placeholder 2">
            <a:extLst>
              <a:ext uri="{FF2B5EF4-FFF2-40B4-BE49-F238E27FC236}">
                <a16:creationId xmlns="" xmlns:a16="http://schemas.microsoft.com/office/drawing/2014/main" id="{17088361-E29F-0786-F92B-9A5EFA7DE889}"/>
              </a:ext>
            </a:extLst>
          </p:cNvPr>
          <p:cNvSpPr>
            <a:spLocks noGrp="1"/>
          </p:cNvSpPr>
          <p:nvPr>
            <p:ph idx="1"/>
          </p:nvPr>
        </p:nvSpPr>
        <p:spPr>
          <a:xfrm>
            <a:off x="89914" y="130303"/>
            <a:ext cx="7865365" cy="6597393"/>
          </a:xfrm>
        </p:spPr>
        <p:txBody>
          <a:bodyPr anchor="t">
            <a:normAutofit/>
          </a:bodyPr>
          <a:lstStyle/>
          <a:p>
            <a:pPr marL="0" marR="0" algn="l" rtl="0">
              <a:lnSpc>
                <a:spcPct val="107000"/>
              </a:lnSpc>
              <a:spcBef>
                <a:spcPts val="0"/>
              </a:spcBef>
              <a:spcAft>
                <a:spcPts val="800"/>
              </a:spcAft>
            </a:pPr>
            <a:r>
              <a:rPr lang="en-US" sz="3200" b="1" kern="100" dirty="0" err="1" smtClean="0">
                <a:solidFill>
                  <a:srgbClr val="FFFFCC"/>
                </a:solidFill>
                <a:effectLst/>
                <a:latin typeface="Lora" pitchFamily="2" charset="0"/>
                <a:ea typeface="Calibri" panose="020F0502020204030204" pitchFamily="34" charset="0"/>
                <a:cs typeface="Times New Roman" panose="02020603050405020304" pitchFamily="18" charset="0"/>
              </a:rPr>
              <a:t>Debe</a:t>
            </a:r>
            <a:r>
              <a:rPr lang="en-US" sz="3200" b="1" kern="100" dirty="0" smtClean="0">
                <a:solidFill>
                  <a:srgbClr val="FFFFCC"/>
                </a:solidFill>
                <a:effectLst/>
                <a:latin typeface="Lora" pitchFamily="2" charset="0"/>
                <a:ea typeface="Calibri" panose="020F0502020204030204" pitchFamily="34" charset="0"/>
                <a:cs typeface="Times New Roman" panose="02020603050405020304" pitchFamily="18" charset="0"/>
              </a:rPr>
              <a:t> </a:t>
            </a:r>
            <a:r>
              <a:rPr lang="en-US" sz="3200" b="1" kern="100" dirty="0" err="1" smtClean="0">
                <a:solidFill>
                  <a:srgbClr val="FFFFCC"/>
                </a:solidFill>
                <a:effectLst/>
                <a:latin typeface="Lora" pitchFamily="2" charset="0"/>
                <a:ea typeface="Calibri" panose="020F0502020204030204" pitchFamily="34" charset="0"/>
                <a:cs typeface="Times New Roman" panose="02020603050405020304" pitchFamily="18" charset="0"/>
              </a:rPr>
              <a:t>cambiar</a:t>
            </a:r>
            <a:r>
              <a:rPr lang="en-US" sz="3200" b="1" kern="100" dirty="0" smtClean="0">
                <a:solidFill>
                  <a:srgbClr val="FFFFCC"/>
                </a:solidFill>
                <a:effectLst/>
                <a:latin typeface="Lora" pitchFamily="2" charset="0"/>
                <a:ea typeface="Calibri" panose="020F0502020204030204" pitchFamily="34" charset="0"/>
                <a:cs typeface="Times New Roman" panose="02020603050405020304" pitchFamily="18" charset="0"/>
              </a:rPr>
              <a:t> </a:t>
            </a:r>
            <a:r>
              <a:rPr lang="en-US" sz="3200" b="1" kern="100" dirty="0">
                <a:solidFill>
                  <a:srgbClr val="FFFFCC"/>
                </a:solidFill>
                <a:effectLst/>
                <a:latin typeface="Lora" pitchFamily="2" charset="0"/>
                <a:ea typeface="Calibri" panose="020F0502020204030204" pitchFamily="34" charset="0"/>
                <a:cs typeface="Times New Roman" panose="02020603050405020304" pitchFamily="18" charset="0"/>
              </a:rPr>
              <a:t>tu forma de pensar</a:t>
            </a:r>
            <a:endParaRPr lang="en-US" sz="3200" kern="100" dirty="0">
              <a:solidFill>
                <a:srgbClr val="FFFFCC"/>
              </a:solidFill>
              <a:effectLst/>
              <a:latin typeface="Calibri" panose="020F0502020204030204" pitchFamily="34" charset="0"/>
              <a:ea typeface="Calibri" panose="020F0502020204030204" pitchFamily="34" charset="0"/>
              <a:cs typeface="Times New Roman" panose="02020603050405020304" pitchFamily="18" charset="0"/>
            </a:endParaRPr>
          </a:p>
          <a:p>
            <a:pPr lvl="1" algn="l" rtl="0">
              <a:lnSpc>
                <a:spcPct val="107000"/>
              </a:lnSpc>
              <a:spcBef>
                <a:spcPts val="0"/>
              </a:spcBef>
              <a:spcAft>
                <a:spcPts val="800"/>
              </a:spcAft>
            </a:pPr>
            <a:r>
              <a:rPr lang="en-US" sz="2800" i="1" kern="100" dirty="0" smtClean="0">
                <a:solidFill>
                  <a:schemeClr val="bg1"/>
                </a:solidFill>
                <a:effectLst/>
                <a:latin typeface="Lora" pitchFamily="2" charset="0"/>
                <a:ea typeface="Calibri" panose="020F0502020204030204" pitchFamily="34" charset="0"/>
                <a:cs typeface="Times New Roman" panose="02020603050405020304" pitchFamily="18" charset="0"/>
              </a:rPr>
              <a:t>Rom </a:t>
            </a:r>
            <a:r>
              <a:rPr lang="en-US" sz="2800" i="1" kern="100" dirty="0">
                <a:solidFill>
                  <a:schemeClr val="bg1"/>
                </a:solidFill>
                <a:effectLst/>
                <a:latin typeface="Lora" pitchFamily="2" charset="0"/>
                <a:ea typeface="Calibri" panose="020F0502020204030204" pitchFamily="34" charset="0"/>
                <a:cs typeface="Times New Roman" panose="02020603050405020304" pitchFamily="18" charset="0"/>
              </a:rPr>
              <a:t>8:5-8 – piensa en las cosas espirituales</a:t>
            </a:r>
          </a:p>
          <a:p>
            <a:pPr algn="l" rtl="0">
              <a:lnSpc>
                <a:spcPct val="107000"/>
              </a:lnSpc>
              <a:spcBef>
                <a:spcPts val="0"/>
              </a:spcBef>
              <a:spcAft>
                <a:spcPts val="800"/>
              </a:spcAft>
            </a:pPr>
            <a:r>
              <a:rPr lang="en-US" sz="3200" b="1" kern="100" dirty="0">
                <a:solidFill>
                  <a:srgbClr val="FFFFCC"/>
                </a:solidFill>
                <a:effectLst/>
                <a:latin typeface="Lora" pitchFamily="2" charset="0"/>
                <a:ea typeface="Calibri" panose="020F0502020204030204" pitchFamily="34" charset="0"/>
                <a:cs typeface="Times New Roman" panose="02020603050405020304" pitchFamily="18" charset="0"/>
              </a:rPr>
              <a:t>Cambia tu propósito</a:t>
            </a:r>
            <a:endParaRPr lang="en-US" sz="3200" kern="100" dirty="0">
              <a:solidFill>
                <a:srgbClr val="FFFFCC"/>
              </a:solidFill>
              <a:effectLst/>
              <a:latin typeface="Calibri" panose="020F0502020204030204" pitchFamily="34" charset="0"/>
              <a:ea typeface="Calibri" panose="020F0502020204030204" pitchFamily="34" charset="0"/>
              <a:cs typeface="Times New Roman" panose="02020603050405020304" pitchFamily="18" charset="0"/>
            </a:endParaRPr>
          </a:p>
          <a:p>
            <a:pPr lvl="1" algn="l" rtl="0">
              <a:lnSpc>
                <a:spcPct val="107000"/>
              </a:lnSpc>
              <a:spcBef>
                <a:spcPts val="0"/>
              </a:spcBef>
              <a:spcAft>
                <a:spcPts val="800"/>
              </a:spcAft>
            </a:pPr>
            <a:r>
              <a:rPr lang="en-US" sz="2800" i="1" dirty="0">
                <a:solidFill>
                  <a:schemeClr val="bg1"/>
                </a:solidFill>
                <a:effectLst/>
                <a:latin typeface="Lora" pitchFamily="2" charset="0"/>
                <a:ea typeface="Calibri" panose="020F0502020204030204" pitchFamily="34" charset="0"/>
                <a:cs typeface="Times New Roman" panose="02020603050405020304" pitchFamily="18" charset="0"/>
              </a:rPr>
              <a:t>1 Corintios 15:58 – </a:t>
            </a:r>
            <a:r>
              <a:rPr lang="en-US" sz="2800" i="1" dirty="0" err="1" smtClean="0">
                <a:solidFill>
                  <a:schemeClr val="bg1"/>
                </a:solidFill>
                <a:effectLst/>
                <a:latin typeface="Lora" pitchFamily="2" charset="0"/>
                <a:ea typeface="Calibri" panose="020F0502020204030204" pitchFamily="34" charset="0"/>
                <a:cs typeface="Times New Roman" panose="02020603050405020304" pitchFamily="18" charset="0"/>
              </a:rPr>
              <a:t>Firmes</a:t>
            </a:r>
            <a:r>
              <a:rPr lang="en-US" sz="2800" i="1" dirty="0" smtClean="0">
                <a:solidFill>
                  <a:schemeClr val="bg1"/>
                </a:solidFill>
                <a:effectLst/>
                <a:latin typeface="Lora" pitchFamily="2" charset="0"/>
                <a:ea typeface="Calibri" panose="020F0502020204030204" pitchFamily="34" charset="0"/>
                <a:cs typeface="Times New Roman" panose="02020603050405020304" pitchFamily="18" charset="0"/>
              </a:rPr>
              <a:t>, </a:t>
            </a:r>
            <a:r>
              <a:rPr lang="en-US" sz="2800" i="1" dirty="0" err="1" smtClean="0">
                <a:solidFill>
                  <a:schemeClr val="bg1"/>
                </a:solidFill>
                <a:effectLst/>
                <a:latin typeface="Lora" pitchFamily="2" charset="0"/>
                <a:ea typeface="Calibri" panose="020F0502020204030204" pitchFamily="34" charset="0"/>
                <a:cs typeface="Times New Roman" panose="02020603050405020304" pitchFamily="18" charset="0"/>
              </a:rPr>
              <a:t>constantes</a:t>
            </a:r>
            <a:r>
              <a:rPr lang="en-US" sz="2800" i="1" dirty="0" smtClean="0">
                <a:solidFill>
                  <a:schemeClr val="bg1"/>
                </a:solidFill>
                <a:effectLst/>
                <a:latin typeface="Lora" pitchFamily="2" charset="0"/>
                <a:ea typeface="Calibri" panose="020F0502020204030204" pitchFamily="34" charset="0"/>
                <a:cs typeface="Times New Roman" panose="02020603050405020304" pitchFamily="18" charset="0"/>
              </a:rPr>
              <a:t>, </a:t>
            </a:r>
            <a:r>
              <a:rPr lang="en-US" sz="2800" i="1" dirty="0" err="1" smtClean="0">
                <a:solidFill>
                  <a:schemeClr val="bg1"/>
                </a:solidFill>
                <a:latin typeface="Lora" pitchFamily="2" charset="0"/>
                <a:ea typeface="Calibri" panose="020F0502020204030204" pitchFamily="34" charset="0"/>
                <a:cs typeface="Times New Roman" panose="02020603050405020304" pitchFamily="18" charset="0"/>
              </a:rPr>
              <a:t>a</a:t>
            </a:r>
            <a:r>
              <a:rPr lang="en-US" sz="2800" i="1" dirty="0" err="1" smtClean="0">
                <a:solidFill>
                  <a:schemeClr val="bg1"/>
                </a:solidFill>
                <a:effectLst/>
                <a:latin typeface="Lora" pitchFamily="2" charset="0"/>
                <a:ea typeface="Calibri" panose="020F0502020204030204" pitchFamily="34" charset="0"/>
                <a:cs typeface="Times New Roman" panose="02020603050405020304" pitchFamily="18" charset="0"/>
              </a:rPr>
              <a:t>bundando</a:t>
            </a:r>
            <a:r>
              <a:rPr lang="en-US" sz="2800" i="1" dirty="0" smtClean="0">
                <a:solidFill>
                  <a:schemeClr val="bg1"/>
                </a:solidFill>
                <a:effectLst/>
                <a:latin typeface="Lora" pitchFamily="2" charset="0"/>
                <a:ea typeface="Calibri" panose="020F0502020204030204" pitchFamily="34" charset="0"/>
                <a:cs typeface="Times New Roman" panose="02020603050405020304" pitchFamily="18" charset="0"/>
              </a:rPr>
              <a:t> </a:t>
            </a:r>
            <a:r>
              <a:rPr lang="en-US" sz="2800" i="1" dirty="0">
                <a:solidFill>
                  <a:schemeClr val="bg1"/>
                </a:solidFill>
                <a:effectLst/>
                <a:latin typeface="Lora" pitchFamily="2" charset="0"/>
                <a:ea typeface="Calibri" panose="020F0502020204030204" pitchFamily="34" charset="0"/>
                <a:cs typeface="Times New Roman" panose="02020603050405020304" pitchFamily="18" charset="0"/>
              </a:rPr>
              <a:t>en la </a:t>
            </a:r>
            <a:r>
              <a:rPr lang="en-US" sz="2800" i="1" dirty="0" err="1" smtClean="0">
                <a:solidFill>
                  <a:schemeClr val="bg1"/>
                </a:solidFill>
                <a:effectLst/>
                <a:latin typeface="Lora" pitchFamily="2" charset="0"/>
                <a:ea typeface="Calibri" panose="020F0502020204030204" pitchFamily="34" charset="0"/>
                <a:cs typeface="Times New Roman" panose="02020603050405020304" pitchFamily="18" charset="0"/>
              </a:rPr>
              <a:t>obra</a:t>
            </a:r>
            <a:r>
              <a:rPr lang="en-US" sz="2800" i="1" dirty="0" smtClean="0">
                <a:solidFill>
                  <a:schemeClr val="bg1"/>
                </a:solidFill>
                <a:effectLst/>
                <a:latin typeface="Lora" pitchFamily="2" charset="0"/>
                <a:ea typeface="Calibri" panose="020F0502020204030204" pitchFamily="34" charset="0"/>
                <a:cs typeface="Times New Roman" panose="02020603050405020304" pitchFamily="18" charset="0"/>
              </a:rPr>
              <a:t> </a:t>
            </a:r>
            <a:r>
              <a:rPr lang="en-US" sz="2800" i="1" dirty="0">
                <a:solidFill>
                  <a:schemeClr val="bg1"/>
                </a:solidFill>
                <a:effectLst/>
                <a:latin typeface="Lora" pitchFamily="2" charset="0"/>
                <a:ea typeface="Calibri" panose="020F0502020204030204" pitchFamily="34" charset="0"/>
                <a:cs typeface="Times New Roman" panose="02020603050405020304" pitchFamily="18" charset="0"/>
              </a:rPr>
              <a:t>del Señor</a:t>
            </a:r>
          </a:p>
          <a:p>
            <a:pPr algn="l" rtl="0">
              <a:lnSpc>
                <a:spcPct val="107000"/>
              </a:lnSpc>
              <a:spcBef>
                <a:spcPts val="0"/>
              </a:spcBef>
              <a:spcAft>
                <a:spcPts val="800"/>
              </a:spcAft>
            </a:pPr>
            <a:r>
              <a:rPr lang="en-US" sz="3200" b="1" dirty="0">
                <a:solidFill>
                  <a:srgbClr val="FFFFCC"/>
                </a:solidFill>
                <a:effectLst/>
                <a:latin typeface="Lora" pitchFamily="2" charset="0"/>
                <a:ea typeface="Calibri" panose="020F0502020204030204" pitchFamily="34" charset="0"/>
                <a:cs typeface="Times New Roman" panose="02020603050405020304" pitchFamily="18" charset="0"/>
              </a:rPr>
              <a:t>Cambia lo que haces</a:t>
            </a:r>
          </a:p>
          <a:p>
            <a:pPr lvl="1" algn="l" rtl="0">
              <a:lnSpc>
                <a:spcPct val="107000"/>
              </a:lnSpc>
              <a:spcBef>
                <a:spcPts val="0"/>
              </a:spcBef>
              <a:spcAft>
                <a:spcPts val="800"/>
              </a:spcAft>
            </a:pPr>
            <a:r>
              <a:rPr lang="en-US" sz="2800" i="1" dirty="0">
                <a:solidFill>
                  <a:schemeClr val="bg1"/>
                </a:solidFill>
                <a:effectLst/>
                <a:latin typeface="Lora" pitchFamily="2" charset="0"/>
                <a:ea typeface="Calibri" panose="020F0502020204030204" pitchFamily="34" charset="0"/>
                <a:cs typeface="Times New Roman" panose="02020603050405020304" pitchFamily="18" charset="0"/>
              </a:rPr>
              <a:t>Hechos 17:30 – juzgará al mundo</a:t>
            </a:r>
          </a:p>
          <a:p>
            <a:pPr algn="l" rtl="0">
              <a:lnSpc>
                <a:spcPct val="107000"/>
              </a:lnSpc>
              <a:spcBef>
                <a:spcPts val="0"/>
              </a:spcBef>
              <a:spcAft>
                <a:spcPts val="800"/>
              </a:spcAft>
            </a:pPr>
            <a:r>
              <a:rPr lang="en-US" sz="3200" b="1" dirty="0">
                <a:solidFill>
                  <a:srgbClr val="FFFFCC"/>
                </a:solidFill>
                <a:effectLst/>
                <a:latin typeface="Lora" pitchFamily="2" charset="0"/>
                <a:ea typeface="Calibri" panose="020F0502020204030204" pitchFamily="34" charset="0"/>
                <a:cs typeface="Times New Roman" panose="02020603050405020304" pitchFamily="18" charset="0"/>
              </a:rPr>
              <a:t>Cambia </a:t>
            </a:r>
            <a:r>
              <a:rPr lang="en-US" sz="3200" b="1" dirty="0" smtClean="0">
                <a:solidFill>
                  <a:srgbClr val="FFFFCC"/>
                </a:solidFill>
                <a:effectLst/>
                <a:latin typeface="Lora" pitchFamily="2" charset="0"/>
                <a:ea typeface="Calibri" panose="020F0502020204030204" pitchFamily="34" charset="0"/>
                <a:cs typeface="Times New Roman" panose="02020603050405020304" pitchFamily="18" charset="0"/>
              </a:rPr>
              <a:t>para </a:t>
            </a:r>
            <a:r>
              <a:rPr lang="en-US" sz="3200" b="1" dirty="0" err="1" smtClean="0">
                <a:solidFill>
                  <a:srgbClr val="FFFFCC"/>
                </a:solidFill>
                <a:effectLst/>
                <a:latin typeface="Lora" pitchFamily="2" charset="0"/>
                <a:ea typeface="Calibri" panose="020F0502020204030204" pitchFamily="34" charset="0"/>
                <a:cs typeface="Times New Roman" panose="02020603050405020304" pitchFamily="18" charset="0"/>
              </a:rPr>
              <a:t>quién</a:t>
            </a:r>
            <a:r>
              <a:rPr lang="en-US" sz="3200" b="1" dirty="0" smtClean="0">
                <a:solidFill>
                  <a:srgbClr val="FFFFCC"/>
                </a:solidFill>
                <a:effectLst/>
                <a:latin typeface="Lora" pitchFamily="2" charset="0"/>
                <a:ea typeface="Calibri" panose="020F0502020204030204" pitchFamily="34" charset="0"/>
                <a:cs typeface="Times New Roman" panose="02020603050405020304" pitchFamily="18" charset="0"/>
              </a:rPr>
              <a:t> </a:t>
            </a:r>
            <a:r>
              <a:rPr lang="en-US" sz="3200" b="1" dirty="0" err="1" smtClean="0">
                <a:solidFill>
                  <a:srgbClr val="FFFFCC"/>
                </a:solidFill>
                <a:effectLst/>
                <a:latin typeface="Lora" pitchFamily="2" charset="0"/>
                <a:ea typeface="Calibri" panose="020F0502020204030204" pitchFamily="34" charset="0"/>
                <a:cs typeface="Times New Roman" panose="02020603050405020304" pitchFamily="18" charset="0"/>
              </a:rPr>
              <a:t>vives</a:t>
            </a:r>
            <a:endParaRPr lang="en-US" sz="3200" b="1" dirty="0">
              <a:solidFill>
                <a:srgbClr val="FFFFCC"/>
              </a:solidFill>
              <a:effectLst/>
              <a:latin typeface="Lora" pitchFamily="2" charset="0"/>
              <a:ea typeface="Calibri" panose="020F0502020204030204" pitchFamily="34" charset="0"/>
              <a:cs typeface="Times New Roman" panose="02020603050405020304" pitchFamily="18" charset="0"/>
            </a:endParaRPr>
          </a:p>
          <a:p>
            <a:pPr lvl="1" algn="l" rtl="0">
              <a:lnSpc>
                <a:spcPct val="107000"/>
              </a:lnSpc>
              <a:spcBef>
                <a:spcPts val="0"/>
              </a:spcBef>
              <a:spcAft>
                <a:spcPts val="800"/>
              </a:spcAft>
            </a:pPr>
            <a:r>
              <a:rPr lang="en-US" sz="2800" i="1" kern="100" dirty="0">
                <a:solidFill>
                  <a:schemeClr val="bg1"/>
                </a:solidFill>
                <a:effectLst/>
                <a:latin typeface="Lora" pitchFamily="2" charset="0"/>
                <a:ea typeface="Calibri" panose="020F0502020204030204" pitchFamily="34" charset="0"/>
                <a:cs typeface="Times New Roman" panose="02020603050405020304" pitchFamily="18" charset="0"/>
              </a:rPr>
              <a:t>2 Corintios 5:9 – </a:t>
            </a:r>
            <a:r>
              <a:rPr lang="en-US" sz="2800" i="1" kern="100" dirty="0" err="1" smtClean="0">
                <a:solidFill>
                  <a:schemeClr val="bg1"/>
                </a:solidFill>
                <a:effectLst/>
                <a:latin typeface="Lora" pitchFamily="2" charset="0"/>
                <a:ea typeface="Calibri" panose="020F0502020204030204" pitchFamily="34" charset="0"/>
                <a:cs typeface="Times New Roman" panose="02020603050405020304" pitchFamily="18" charset="0"/>
              </a:rPr>
              <a:t>ambicionemos</a:t>
            </a:r>
            <a:r>
              <a:rPr lang="en-US" sz="2800" i="1" kern="100" dirty="0" smtClean="0">
                <a:solidFill>
                  <a:schemeClr val="bg1"/>
                </a:solidFill>
                <a:effectLst/>
                <a:latin typeface="Lora" pitchFamily="2" charset="0"/>
                <a:ea typeface="Calibri" panose="020F0502020204030204" pitchFamily="34" charset="0"/>
                <a:cs typeface="Times New Roman" panose="02020603050405020304" pitchFamily="18" charset="0"/>
              </a:rPr>
              <a:t> </a:t>
            </a:r>
            <a:r>
              <a:rPr lang="en-US" sz="2800" i="1" kern="100" dirty="0" err="1" smtClean="0">
                <a:solidFill>
                  <a:schemeClr val="bg1"/>
                </a:solidFill>
                <a:effectLst/>
                <a:latin typeface="Lora" pitchFamily="2" charset="0"/>
                <a:ea typeface="Calibri" panose="020F0502020204030204" pitchFamily="34" charset="0"/>
                <a:cs typeface="Times New Roman" panose="02020603050405020304" pitchFamily="18" charset="0"/>
              </a:rPr>
              <a:t>agradarle</a:t>
            </a:r>
            <a:endParaRPr lang="en-US" sz="2800" i="1" kern="100" dirty="0">
              <a:solidFill>
                <a:schemeClr val="bg1"/>
              </a:solidFill>
              <a:effectLst/>
              <a:latin typeface="Lora" pitchFamily="2" charset="0"/>
              <a:ea typeface="Calibri" panose="020F0502020204030204" pitchFamily="34" charset="0"/>
              <a:cs typeface="Times New Roman" panose="02020603050405020304" pitchFamily="18" charset="0"/>
            </a:endParaRPr>
          </a:p>
          <a:p>
            <a:pPr algn="l" rtl="0">
              <a:lnSpc>
                <a:spcPct val="107000"/>
              </a:lnSpc>
              <a:spcBef>
                <a:spcPts val="0"/>
              </a:spcBef>
              <a:spcAft>
                <a:spcPts val="800"/>
              </a:spcAft>
            </a:pPr>
            <a:r>
              <a:rPr lang="en-US" sz="3200" b="1" kern="100" dirty="0">
                <a:solidFill>
                  <a:srgbClr val="FFFFCC"/>
                </a:solidFill>
                <a:effectLst/>
                <a:latin typeface="Lora" pitchFamily="2" charset="0"/>
                <a:ea typeface="Calibri" panose="020F0502020204030204" pitchFamily="34" charset="0"/>
                <a:cs typeface="Times New Roman" panose="02020603050405020304" pitchFamily="18" charset="0"/>
              </a:rPr>
              <a:t>Cambia tu forma de vivir: prepárate</a:t>
            </a:r>
          </a:p>
          <a:p>
            <a:pPr lvl="1" algn="l" rtl="0">
              <a:lnSpc>
                <a:spcPct val="107000"/>
              </a:lnSpc>
              <a:spcBef>
                <a:spcPts val="0"/>
              </a:spcBef>
              <a:spcAft>
                <a:spcPts val="800"/>
              </a:spcAft>
            </a:pPr>
            <a:r>
              <a:rPr lang="en-US" sz="2800" i="1" kern="100" dirty="0">
                <a:solidFill>
                  <a:schemeClr val="bg1"/>
                </a:solidFill>
                <a:latin typeface="Lora" pitchFamily="2" charset="0"/>
                <a:ea typeface="Calibri" panose="020F0502020204030204" pitchFamily="34" charset="0"/>
                <a:cs typeface="Times New Roman" panose="02020603050405020304" pitchFamily="18" charset="0"/>
              </a:rPr>
              <a:t>2 Corintios 5:10 – juicio</a:t>
            </a:r>
            <a:endParaRPr lang="en-US" sz="28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l" rtl="0">
              <a:lnSpc>
                <a:spcPct val="107000"/>
              </a:lnSpc>
              <a:spcBef>
                <a:spcPts val="0"/>
              </a:spcBef>
              <a:spcAft>
                <a:spcPts val="800"/>
              </a:spcAft>
            </a:pPr>
            <a:endParaRPr lang="en-US" sz="4000" b="1" i="1" kern="100" dirty="0">
              <a:solidFill>
                <a:schemeClr val="bg1">
                  <a:lumMod val="95000"/>
                </a:schemeClr>
              </a:solidFill>
              <a:ea typeface="Calibri" panose="020F0502020204030204" pitchFamily="34" charset="0"/>
              <a:cs typeface="Times New Roman" panose="02020603050405020304" pitchFamily="18" charset="0"/>
            </a:endParaRPr>
          </a:p>
          <a:p>
            <a:pPr marL="0" marR="0" indent="0" algn="l" rtl="0">
              <a:lnSpc>
                <a:spcPct val="107000"/>
              </a:lnSpc>
              <a:spcBef>
                <a:spcPts val="0"/>
              </a:spcBef>
              <a:spcAft>
                <a:spcPts val="800"/>
              </a:spcAft>
              <a:buNone/>
            </a:pPr>
            <a:endParaRPr lang="en-US" kern="100" dirty="0">
              <a:solidFill>
                <a:schemeClr val="bg1">
                  <a:lumMod val="95000"/>
                </a:schemeClr>
              </a:solidFill>
              <a:effectLst/>
              <a:ea typeface="Calibri" panose="020F0502020204030204" pitchFamily="34" charset="0"/>
              <a:cs typeface="Times New Roman" panose="02020603050405020304" pitchFamily="18" charset="0"/>
            </a:endParaRPr>
          </a:p>
          <a:p>
            <a:pPr algn="l" rtl="0"/>
            <a:endParaRPr lang="en-US" sz="3200" dirty="0">
              <a:solidFill>
                <a:schemeClr val="bg1"/>
              </a:solidFill>
            </a:endParaRPr>
          </a:p>
        </p:txBody>
      </p:sp>
      <p:sp>
        <p:nvSpPr>
          <p:cNvPr id="3" name="Rectangle: Rounded Corners 2">
            <a:extLst>
              <a:ext uri="{FF2B5EF4-FFF2-40B4-BE49-F238E27FC236}">
                <a16:creationId xmlns="" xmlns:a16="http://schemas.microsoft.com/office/drawing/2014/main" id="{2F976968-4348-3237-0A24-149034DA0873}"/>
              </a:ext>
            </a:extLst>
          </p:cNvPr>
          <p:cNvSpPr/>
          <p:nvPr/>
        </p:nvSpPr>
        <p:spPr>
          <a:xfrm>
            <a:off x="7714155" y="-1"/>
            <a:ext cx="4473321" cy="5971010"/>
          </a:xfrm>
          <a:prstGeom prst="roundRect">
            <a:avLst/>
          </a:prstGeom>
          <a:solidFill>
            <a:schemeClr val="tx1"/>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s-ES" sz="2100" i="1" kern="1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Col 2:10-14 …habiendo </a:t>
            </a:r>
            <a:r>
              <a:rPr lang="es-ES" sz="2100" i="1"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sido </a:t>
            </a:r>
            <a:r>
              <a:rPr lang="es-ES" sz="2100" b="1" i="1" u="sng"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sepultados con Él en el bautismo</a:t>
            </a:r>
            <a:r>
              <a:rPr lang="es-ES" sz="2100" i="1"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en el cual </a:t>
            </a:r>
            <a:r>
              <a:rPr lang="es-ES" sz="2100" b="1" i="1" u="sng"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también han resucitado con Él</a:t>
            </a:r>
            <a:r>
              <a:rPr lang="es-ES" sz="2100" i="1"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por la fe en la acción del poder de Dios, que </a:t>
            </a:r>
            <a:r>
              <a:rPr lang="es-ES" sz="2100" b="1" i="1" u="sng"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lo resucitó de entre los muertos</a:t>
            </a:r>
            <a:r>
              <a:rPr lang="es-ES" sz="2100" i="1"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13  Y cuando </a:t>
            </a:r>
            <a:r>
              <a:rPr lang="es-ES" sz="2100" b="1" i="1" u="sng"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ustedes estaban muertos en sus delitos</a:t>
            </a:r>
            <a:r>
              <a:rPr lang="es-ES" sz="2100" i="1"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y en la </a:t>
            </a:r>
            <a:r>
              <a:rPr lang="es-ES" sz="2100" i="1" kern="1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incircuncisión</a:t>
            </a:r>
            <a:r>
              <a:rPr lang="es-ES" sz="2100" i="1"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de su carne, Dios les dio vida juntamente con Cristo, </a:t>
            </a:r>
            <a:r>
              <a:rPr lang="es-ES" sz="2100" b="1" i="1" u="sng"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habiéndonos perdonado todos los delitos</a:t>
            </a:r>
            <a:r>
              <a:rPr lang="es-ES" sz="2100" i="1"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14  </a:t>
            </a:r>
            <a:r>
              <a:rPr lang="es-ES" sz="2100" b="1" i="1" u="sng"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habiendo cancelado el documento de deuda</a:t>
            </a:r>
            <a:r>
              <a:rPr lang="es-ES" sz="2100" i="1"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que consistía en decretos contra nosotros y que nos era adverso, y lo ha quitado de en medio, clavándolo en la cruz.</a:t>
            </a:r>
            <a:endParaRPr lang="en-US" sz="21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84265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8">
                                            <p:txEl>
                                              <p:pRg st="0" end="0"/>
                                            </p:txEl>
                                          </p:spTgt>
                                        </p:tgtEl>
                                        <p:attrNameLst>
                                          <p:attrName>style.visibility</p:attrName>
                                        </p:attrNameLst>
                                      </p:cBhvr>
                                      <p:to>
                                        <p:strVal val="visible"/>
                                      </p:to>
                                    </p:set>
                                    <p:anim calcmode="lin" valueType="num">
                                      <p:cBhvr additive="base">
                                        <p:cTn id="7" dur="500" fill="hold"/>
                                        <p:tgtEl>
                                          <p:spTgt spid="2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8">
                                            <p:txEl>
                                              <p:pRg st="1" end="1"/>
                                            </p:txEl>
                                          </p:spTgt>
                                        </p:tgtEl>
                                        <p:attrNameLst>
                                          <p:attrName>style.visibility</p:attrName>
                                        </p:attrNameLst>
                                      </p:cBhvr>
                                      <p:to>
                                        <p:strVal val="visible"/>
                                      </p:to>
                                    </p:set>
                                    <p:anim calcmode="lin" valueType="num">
                                      <p:cBhvr additive="base">
                                        <p:cTn id="11" dur="500" fill="hold"/>
                                        <p:tgtEl>
                                          <p:spTgt spid="28">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8">
                                            <p:txEl>
                                              <p:pRg st="2" end="2"/>
                                            </p:txEl>
                                          </p:spTgt>
                                        </p:tgtEl>
                                        <p:attrNameLst>
                                          <p:attrName>style.visibility</p:attrName>
                                        </p:attrNameLst>
                                      </p:cBhvr>
                                      <p:to>
                                        <p:strVal val="visible"/>
                                      </p:to>
                                    </p:set>
                                    <p:anim calcmode="lin" valueType="num">
                                      <p:cBhvr additive="base">
                                        <p:cTn id="17" dur="500" fill="hold"/>
                                        <p:tgtEl>
                                          <p:spTgt spid="28">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8">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8">
                                            <p:txEl>
                                              <p:pRg st="3" end="3"/>
                                            </p:txEl>
                                          </p:spTgt>
                                        </p:tgtEl>
                                        <p:attrNameLst>
                                          <p:attrName>style.visibility</p:attrName>
                                        </p:attrNameLst>
                                      </p:cBhvr>
                                      <p:to>
                                        <p:strVal val="visible"/>
                                      </p:to>
                                    </p:set>
                                    <p:anim calcmode="lin" valueType="num">
                                      <p:cBhvr additive="base">
                                        <p:cTn id="21" dur="500" fill="hold"/>
                                        <p:tgtEl>
                                          <p:spTgt spid="28">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8">
                                            <p:txEl>
                                              <p:pRg st="4" end="4"/>
                                            </p:txEl>
                                          </p:spTgt>
                                        </p:tgtEl>
                                        <p:attrNameLst>
                                          <p:attrName>style.visibility</p:attrName>
                                        </p:attrNameLst>
                                      </p:cBhvr>
                                      <p:to>
                                        <p:strVal val="visible"/>
                                      </p:to>
                                    </p:set>
                                    <p:anim calcmode="lin" valueType="num">
                                      <p:cBhvr additive="base">
                                        <p:cTn id="27" dur="500" fill="hold"/>
                                        <p:tgtEl>
                                          <p:spTgt spid="28">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8">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8">
                                            <p:txEl>
                                              <p:pRg st="5" end="5"/>
                                            </p:txEl>
                                          </p:spTgt>
                                        </p:tgtEl>
                                        <p:attrNameLst>
                                          <p:attrName>style.visibility</p:attrName>
                                        </p:attrNameLst>
                                      </p:cBhvr>
                                      <p:to>
                                        <p:strVal val="visible"/>
                                      </p:to>
                                    </p:set>
                                    <p:anim calcmode="lin" valueType="num">
                                      <p:cBhvr additive="base">
                                        <p:cTn id="31" dur="500" fill="hold"/>
                                        <p:tgtEl>
                                          <p:spTgt spid="28">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8">
                                            <p:txEl>
                                              <p:pRg st="6" end="6"/>
                                            </p:txEl>
                                          </p:spTgt>
                                        </p:tgtEl>
                                        <p:attrNameLst>
                                          <p:attrName>style.visibility</p:attrName>
                                        </p:attrNameLst>
                                      </p:cBhvr>
                                      <p:to>
                                        <p:strVal val="visible"/>
                                      </p:to>
                                    </p:set>
                                    <p:anim calcmode="lin" valueType="num">
                                      <p:cBhvr additive="base">
                                        <p:cTn id="37" dur="500" fill="hold"/>
                                        <p:tgtEl>
                                          <p:spTgt spid="28">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8">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8">
                                            <p:txEl>
                                              <p:pRg st="7" end="7"/>
                                            </p:txEl>
                                          </p:spTgt>
                                        </p:tgtEl>
                                        <p:attrNameLst>
                                          <p:attrName>style.visibility</p:attrName>
                                        </p:attrNameLst>
                                      </p:cBhvr>
                                      <p:to>
                                        <p:strVal val="visible"/>
                                      </p:to>
                                    </p:set>
                                    <p:anim calcmode="lin" valueType="num">
                                      <p:cBhvr additive="base">
                                        <p:cTn id="41" dur="500" fill="hold"/>
                                        <p:tgtEl>
                                          <p:spTgt spid="28">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8">
                                            <p:txEl>
                                              <p:pRg st="8" end="8"/>
                                            </p:txEl>
                                          </p:spTgt>
                                        </p:tgtEl>
                                        <p:attrNameLst>
                                          <p:attrName>style.visibility</p:attrName>
                                        </p:attrNameLst>
                                      </p:cBhvr>
                                      <p:to>
                                        <p:strVal val="visible"/>
                                      </p:to>
                                    </p:set>
                                    <p:anim calcmode="lin" valueType="num">
                                      <p:cBhvr additive="base">
                                        <p:cTn id="47" dur="500" fill="hold"/>
                                        <p:tgtEl>
                                          <p:spTgt spid="28">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8">
                                            <p:txEl>
                                              <p:pRg st="8" end="8"/>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28">
                                            <p:txEl>
                                              <p:pRg st="9" end="9"/>
                                            </p:txEl>
                                          </p:spTgt>
                                        </p:tgtEl>
                                        <p:attrNameLst>
                                          <p:attrName>style.visibility</p:attrName>
                                        </p:attrNameLst>
                                      </p:cBhvr>
                                      <p:to>
                                        <p:strVal val="visible"/>
                                      </p:to>
                                    </p:set>
                                    <p:anim calcmode="lin" valueType="num">
                                      <p:cBhvr additive="base">
                                        <p:cTn id="51" dur="500" fill="hold"/>
                                        <p:tgtEl>
                                          <p:spTgt spid="28">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28">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3"/>
                                        </p:tgtEl>
                                        <p:attrNameLst>
                                          <p:attrName>style.visibility</p:attrName>
                                        </p:attrNameLst>
                                      </p:cBhvr>
                                      <p:to>
                                        <p:strVal val="visible"/>
                                      </p:to>
                                    </p:set>
                                    <p:animEffect transition="in" filter="barn(inVertical)">
                                      <p:cBhvr>
                                        <p:cTn id="5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1969</TotalTime>
  <Words>944</Words>
  <Application>Microsoft Office PowerPoint</Application>
  <PresentationFormat>Widescreen</PresentationFormat>
  <Paragraphs>80</Paragraphs>
  <Slides>12</Slides>
  <Notes>0</Notes>
  <HiddenSlides>2</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Lora</vt:lpstr>
      <vt:lpstr>Times New Roman</vt:lpstr>
      <vt:lpstr>Office Theme</vt:lpstr>
      <vt:lpstr>PowerPoint Presentation</vt:lpstr>
      <vt:lpstr>El impacto de la resurrección</vt:lpstr>
      <vt:lpstr>El impacto de la resurrección</vt:lpstr>
      <vt:lpstr>El impacto de la resurrección</vt:lpstr>
      <vt:lpstr>¿Sucedió la resurrección?</vt:lpstr>
      <vt:lpstr>¿Sucedió la resurrección?</vt:lpstr>
      <vt:lpstr>¿Por qué sucedió la resurrección?</vt:lpstr>
      <vt:lpstr>PowerPoint Presentation</vt:lpstr>
      <vt:lpstr>¿Que me sucede a mí?</vt:lpstr>
      <vt:lpstr>PowerPoint Presentation</vt:lpstr>
      <vt:lpstr>PowerPoint Presentation</vt:lpstr>
      <vt:lpstr>¿Sucedió la resurrección?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Larry Brown</dc:creator>
  <cp:lastModifiedBy>Esther Eubanks</cp:lastModifiedBy>
  <cp:revision>31</cp:revision>
  <dcterms:created xsi:type="dcterms:W3CDTF">2023-10-23T14:55:39Z</dcterms:created>
  <dcterms:modified xsi:type="dcterms:W3CDTF">2023-10-29T03:34:23Z</dcterms:modified>
</cp:coreProperties>
</file>