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ink/ink1.xml" ContentType="application/inkml+xml"/>
  <Override PartName="/ppt/ink/ink2.xml" ContentType="application/inkml+xml"/>
  <Override PartName="/ppt/ink/ink3.xml" ContentType="application/inkml+xml"/>
  <Override PartName="/ppt/ink/ink4.xml" ContentType="application/inkml+xml"/>
  <Override PartName="/ppt/ink/ink5.xml" ContentType="application/inkml+xml"/>
  <Override PartName="/ppt/ink/ink6.xml" ContentType="application/inkml+xml"/>
  <Override PartName="/ppt/ink/ink7.xml" ContentType="application/inkml+xml"/>
  <Override PartName="/ppt/ink/ink8.xml" ContentType="application/inkml+xml"/>
  <Override PartName="/ppt/ink/ink9.xml" ContentType="application/inkml+xml"/>
  <Override PartName="/ppt/ink/ink10.xml" ContentType="application/inkml+xml"/>
  <Override PartName="/ppt/ink/ink11.xml" ContentType="application/inkml+xml"/>
  <Override PartName="/ppt/ink/ink12.xml" ContentType="application/inkml+xml"/>
  <Override PartName="/ppt/ink/ink13.xml" ContentType="application/inkml+xml"/>
  <Override PartName="/ppt/ink/ink14.xml" ContentType="application/inkml+xml"/>
  <Override PartName="/ppt/ink/ink15.xml" ContentType="application/inkml+xml"/>
  <Override PartName="/ppt/ink/ink16.xml" ContentType="application/inkml+xml"/>
  <Override PartName="/ppt/ink/ink17.xml" ContentType="application/inkml+xml"/>
  <Override PartName="/ppt/ink/ink18.xml" ContentType="application/inkml+xml"/>
  <Override PartName="/ppt/ink/ink19.xml" ContentType="application/inkml+xml"/>
  <Override PartName="/ppt/ink/ink20.xml" ContentType="application/inkml+xml"/>
  <Override PartName="/ppt/ink/ink21.xml" ContentType="application/inkml+xml"/>
  <Override PartName="/ppt/ink/ink22.xml" ContentType="application/inkml+xml"/>
  <Override PartName="/ppt/ink/ink23.xml" ContentType="application/inkml+xml"/>
  <Override PartName="/ppt/ink/ink24.xml" ContentType="application/inkml+xml"/>
  <Override PartName="/ppt/ink/ink25.xml" ContentType="application/inkml+xml"/>
  <Override PartName="/ppt/ink/ink26.xml" ContentType="application/inkml+xml"/>
  <Override PartName="/ppt/ink/ink27.xml" ContentType="application/inkml+xml"/>
  <Override PartName="/ppt/ink/ink28.xml" ContentType="application/inkml+xml"/>
  <Override PartName="/ppt/ink/ink29.xml" ContentType="application/inkml+xml"/>
  <Override PartName="/ppt/ink/ink30.xml" ContentType="application/inkml+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74" r:id="rId3"/>
    <p:sldId id="277" r:id="rId4"/>
    <p:sldId id="284" r:id="rId5"/>
    <p:sldId id="299" r:id="rId6"/>
    <p:sldId id="294" r:id="rId7"/>
    <p:sldId id="300" r:id="rId8"/>
    <p:sldId id="301" r:id="rId9"/>
    <p:sldId id="302" r:id="rId10"/>
    <p:sldId id="303" r:id="rId11"/>
    <p:sldId id="304" r:id="rId12"/>
    <p:sldId id="305"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A1680F8-B832-4A6B-8578-56F36E8534F1}" v="822" dt="2023-11-25T13:02:42.07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99" autoAdjust="0"/>
    <p:restoredTop sz="94660"/>
  </p:normalViewPr>
  <p:slideViewPr>
    <p:cSldViewPr snapToGrid="0">
      <p:cViewPr>
        <p:scale>
          <a:sx n="75" d="100"/>
          <a:sy n="75" d="100"/>
        </p:scale>
        <p:origin x="298" y="29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19"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ack Johnson" userId="df0452f9-01cc-4a54-8292-4e9f605b74bd" providerId="ADAL" clId="{DA1680F8-B832-4A6B-8578-56F36E8534F1}"/>
    <pc:docChg chg="undo custSel modSld">
      <pc:chgData name="Jack Johnson" userId="df0452f9-01cc-4a54-8292-4e9f605b74bd" providerId="ADAL" clId="{DA1680F8-B832-4A6B-8578-56F36E8534F1}" dt="2023-11-25T13:02:42.069" v="1015" actId="20577"/>
      <pc:docMkLst>
        <pc:docMk/>
      </pc:docMkLst>
      <pc:sldChg chg="modSp mod">
        <pc:chgData name="Jack Johnson" userId="df0452f9-01cc-4a54-8292-4e9f605b74bd" providerId="ADAL" clId="{DA1680F8-B832-4A6B-8578-56F36E8534F1}" dt="2023-11-24T14:00:22.653" v="11" actId="20577"/>
        <pc:sldMkLst>
          <pc:docMk/>
          <pc:sldMk cId="3618208495" sldId="256"/>
        </pc:sldMkLst>
        <pc:spChg chg="mod">
          <ac:chgData name="Jack Johnson" userId="df0452f9-01cc-4a54-8292-4e9f605b74bd" providerId="ADAL" clId="{DA1680F8-B832-4A6B-8578-56F36E8534F1}" dt="2023-11-24T14:00:22.653" v="11" actId="20577"/>
          <ac:spMkLst>
            <pc:docMk/>
            <pc:sldMk cId="3618208495" sldId="256"/>
            <ac:spMk id="3" creationId="{36CCCF8E-142F-FB25-FF3C-80EFA7B2B465}"/>
          </ac:spMkLst>
        </pc:spChg>
      </pc:sldChg>
      <pc:sldChg chg="modSp modAnim">
        <pc:chgData name="Jack Johnson" userId="df0452f9-01cc-4a54-8292-4e9f605b74bd" providerId="ADAL" clId="{DA1680F8-B832-4A6B-8578-56F36E8534F1}" dt="2023-11-24T14:07:41.035" v="211" actId="20577"/>
        <pc:sldMkLst>
          <pc:docMk/>
          <pc:sldMk cId="650464731" sldId="274"/>
        </pc:sldMkLst>
        <pc:spChg chg="mod">
          <ac:chgData name="Jack Johnson" userId="df0452f9-01cc-4a54-8292-4e9f605b74bd" providerId="ADAL" clId="{DA1680F8-B832-4A6B-8578-56F36E8534F1}" dt="2023-11-24T14:07:41.035" v="211" actId="20577"/>
          <ac:spMkLst>
            <pc:docMk/>
            <pc:sldMk cId="650464731" sldId="274"/>
            <ac:spMk id="3" creationId="{D757A772-AC84-86E8-8050-E3D7CBC3246C}"/>
          </ac:spMkLst>
        </pc:spChg>
      </pc:sldChg>
      <pc:sldChg chg="addSp delSp modSp mod delAnim modAnim">
        <pc:chgData name="Jack Johnson" userId="df0452f9-01cc-4a54-8292-4e9f605b74bd" providerId="ADAL" clId="{DA1680F8-B832-4A6B-8578-56F36E8534F1}" dt="2023-11-25T12:40:01.546" v="474"/>
        <pc:sldMkLst>
          <pc:docMk/>
          <pc:sldMk cId="1615067169" sldId="277"/>
        </pc:sldMkLst>
        <pc:spChg chg="mod">
          <ac:chgData name="Jack Johnson" userId="df0452f9-01cc-4a54-8292-4e9f605b74bd" providerId="ADAL" clId="{DA1680F8-B832-4A6B-8578-56F36E8534F1}" dt="2023-11-24T14:08:16.961" v="247" actId="20577"/>
          <ac:spMkLst>
            <pc:docMk/>
            <pc:sldMk cId="1615067169" sldId="277"/>
            <ac:spMk id="2" creationId="{84A0FB8A-018E-8F67-95A2-201821CCDF3F}"/>
          </ac:spMkLst>
        </pc:spChg>
        <pc:spChg chg="mod">
          <ac:chgData name="Jack Johnson" userId="df0452f9-01cc-4a54-8292-4e9f605b74bd" providerId="ADAL" clId="{DA1680F8-B832-4A6B-8578-56F36E8534F1}" dt="2023-11-24T14:09:39.214" v="251"/>
          <ac:spMkLst>
            <pc:docMk/>
            <pc:sldMk cId="1615067169" sldId="277"/>
            <ac:spMk id="3" creationId="{858272FF-26B8-F881-E9EE-C5404A2DA878}"/>
          </ac:spMkLst>
        </pc:spChg>
        <pc:spChg chg="del">
          <ac:chgData name="Jack Johnson" userId="df0452f9-01cc-4a54-8292-4e9f605b74bd" providerId="ADAL" clId="{DA1680F8-B832-4A6B-8578-56F36E8534F1}" dt="2023-11-24T14:09:19.758" v="248" actId="478"/>
          <ac:spMkLst>
            <pc:docMk/>
            <pc:sldMk cId="1615067169" sldId="277"/>
            <ac:spMk id="7" creationId="{753A3530-261D-0F4B-2C0A-18F2A9D1D7FC}"/>
          </ac:spMkLst>
        </pc:spChg>
        <pc:spChg chg="del">
          <ac:chgData name="Jack Johnson" userId="df0452f9-01cc-4a54-8292-4e9f605b74bd" providerId="ADAL" clId="{DA1680F8-B832-4A6B-8578-56F36E8534F1}" dt="2023-11-24T14:09:22.951" v="249" actId="478"/>
          <ac:spMkLst>
            <pc:docMk/>
            <pc:sldMk cId="1615067169" sldId="277"/>
            <ac:spMk id="8" creationId="{1A9185CB-CD8B-01E7-22BC-5F015907A11A}"/>
          </ac:spMkLst>
        </pc:spChg>
        <pc:spChg chg="mod">
          <ac:chgData name="Jack Johnson" userId="df0452f9-01cc-4a54-8292-4e9f605b74bd" providerId="ADAL" clId="{DA1680F8-B832-4A6B-8578-56F36E8534F1}" dt="2023-11-25T12:28:41.185" v="296" actId="20577"/>
          <ac:spMkLst>
            <pc:docMk/>
            <pc:sldMk cId="1615067169" sldId="277"/>
            <ac:spMk id="9" creationId="{06F30652-E2DE-753B-D4F5-102DD9E76D8D}"/>
          </ac:spMkLst>
        </pc:spChg>
        <pc:spChg chg="add mod">
          <ac:chgData name="Jack Johnson" userId="df0452f9-01cc-4a54-8292-4e9f605b74bd" providerId="ADAL" clId="{DA1680F8-B832-4A6B-8578-56F36E8534F1}" dt="2023-11-25T12:30:01.587" v="346" actId="20577"/>
          <ac:spMkLst>
            <pc:docMk/>
            <pc:sldMk cId="1615067169" sldId="277"/>
            <ac:spMk id="13" creationId="{346F6A25-B404-28E8-7C49-2BC84B04B0AD}"/>
          </ac:spMkLst>
        </pc:spChg>
        <pc:spChg chg="add mod">
          <ac:chgData name="Jack Johnson" userId="df0452f9-01cc-4a54-8292-4e9f605b74bd" providerId="ADAL" clId="{DA1680F8-B832-4A6B-8578-56F36E8534F1}" dt="2023-11-25T12:33:37.994" v="440" actId="1076"/>
          <ac:spMkLst>
            <pc:docMk/>
            <pc:sldMk cId="1615067169" sldId="277"/>
            <ac:spMk id="14" creationId="{10D93E9D-DBAC-CC14-168B-A141A6DDD1C6}"/>
          </ac:spMkLst>
        </pc:spChg>
        <pc:spChg chg="mod">
          <ac:chgData name="Jack Johnson" userId="df0452f9-01cc-4a54-8292-4e9f605b74bd" providerId="ADAL" clId="{DA1680F8-B832-4A6B-8578-56F36E8534F1}" dt="2023-11-25T12:25:22.947" v="268" actId="20577"/>
          <ac:spMkLst>
            <pc:docMk/>
            <pc:sldMk cId="1615067169" sldId="277"/>
            <ac:spMk id="16" creationId="{A02F82FA-70F8-FBBD-000F-9F1DF4DC5242}"/>
          </ac:spMkLst>
        </pc:spChg>
        <pc:inkChg chg="add del mod">
          <ac:chgData name="Jack Johnson" userId="df0452f9-01cc-4a54-8292-4e9f605b74bd" providerId="ADAL" clId="{DA1680F8-B832-4A6B-8578-56F36E8534F1}" dt="2023-11-25T12:31:15.714" v="349" actId="478"/>
          <ac:inkMkLst>
            <pc:docMk/>
            <pc:sldMk cId="1615067169" sldId="277"/>
            <ac:inkMk id="4" creationId="{5069886F-E7C2-DCA5-F675-D20E8CE546CA}"/>
          </ac:inkMkLst>
        </pc:inkChg>
        <pc:inkChg chg="add del">
          <ac:chgData name="Jack Johnson" userId="df0452f9-01cc-4a54-8292-4e9f605b74bd" providerId="ADAL" clId="{DA1680F8-B832-4A6B-8578-56F36E8534F1}" dt="2023-11-25T12:27:19.953" v="273" actId="478"/>
          <ac:inkMkLst>
            <pc:docMk/>
            <pc:sldMk cId="1615067169" sldId="277"/>
            <ac:inkMk id="5" creationId="{C7E9F31C-5ACC-2204-3807-4D7F84FD9911}"/>
          </ac:inkMkLst>
        </pc:inkChg>
        <pc:inkChg chg="add del">
          <ac:chgData name="Jack Johnson" userId="df0452f9-01cc-4a54-8292-4e9f605b74bd" providerId="ADAL" clId="{DA1680F8-B832-4A6B-8578-56F36E8534F1}" dt="2023-11-25T12:27:25.361" v="275" actId="478"/>
          <ac:inkMkLst>
            <pc:docMk/>
            <pc:sldMk cId="1615067169" sldId="277"/>
            <ac:inkMk id="6" creationId="{C36B9E76-004F-3B51-F611-6033164DC0F2}"/>
          </ac:inkMkLst>
        </pc:inkChg>
        <pc:inkChg chg="add del">
          <ac:chgData name="Jack Johnson" userId="df0452f9-01cc-4a54-8292-4e9f605b74bd" providerId="ADAL" clId="{DA1680F8-B832-4A6B-8578-56F36E8534F1}" dt="2023-11-25T12:31:16.642" v="350" actId="478"/>
          <ac:inkMkLst>
            <pc:docMk/>
            <pc:sldMk cId="1615067169" sldId="277"/>
            <ac:inkMk id="7" creationId="{12387B13-ECDC-FC7A-47D5-4838BA5641B9}"/>
          </ac:inkMkLst>
        </pc:inkChg>
        <pc:inkChg chg="add del">
          <ac:chgData name="Jack Johnson" userId="df0452f9-01cc-4a54-8292-4e9f605b74bd" providerId="ADAL" clId="{DA1680F8-B832-4A6B-8578-56F36E8534F1}" dt="2023-11-25T12:31:17.190" v="351" actId="478"/>
          <ac:inkMkLst>
            <pc:docMk/>
            <pc:sldMk cId="1615067169" sldId="277"/>
            <ac:inkMk id="8" creationId="{A7AB4746-BA2D-42A7-BDE2-93507D881914}"/>
          </ac:inkMkLst>
        </pc:inkChg>
        <pc:inkChg chg="add del">
          <ac:chgData name="Jack Johnson" userId="df0452f9-01cc-4a54-8292-4e9f605b74bd" providerId="ADAL" clId="{DA1680F8-B832-4A6B-8578-56F36E8534F1}" dt="2023-11-25T12:31:18.242" v="352" actId="478"/>
          <ac:inkMkLst>
            <pc:docMk/>
            <pc:sldMk cId="1615067169" sldId="277"/>
            <ac:inkMk id="10" creationId="{282CB773-39C2-FB40-FB2C-115F6F2AEE84}"/>
          </ac:inkMkLst>
        </pc:inkChg>
        <pc:inkChg chg="add del">
          <ac:chgData name="Jack Johnson" userId="df0452f9-01cc-4a54-8292-4e9f605b74bd" providerId="ADAL" clId="{DA1680F8-B832-4A6B-8578-56F36E8534F1}" dt="2023-11-25T12:31:19.006" v="353" actId="478"/>
          <ac:inkMkLst>
            <pc:docMk/>
            <pc:sldMk cId="1615067169" sldId="277"/>
            <ac:inkMk id="11" creationId="{51B7061A-10A9-A21E-C98D-A3C3BB8353CB}"/>
          </ac:inkMkLst>
        </pc:inkChg>
        <pc:inkChg chg="add del">
          <ac:chgData name="Jack Johnson" userId="df0452f9-01cc-4a54-8292-4e9f605b74bd" providerId="ADAL" clId="{DA1680F8-B832-4A6B-8578-56F36E8534F1}" dt="2023-11-25T12:31:19.878" v="354" actId="478"/>
          <ac:inkMkLst>
            <pc:docMk/>
            <pc:sldMk cId="1615067169" sldId="277"/>
            <ac:inkMk id="12" creationId="{3FC41BCE-F66B-EBC9-9CCF-3619DCF51BBA}"/>
          </ac:inkMkLst>
        </pc:inkChg>
        <pc:inkChg chg="add mod">
          <ac:chgData name="Jack Johnson" userId="df0452f9-01cc-4a54-8292-4e9f605b74bd" providerId="ADAL" clId="{DA1680F8-B832-4A6B-8578-56F36E8534F1}" dt="2023-11-25T12:36:00.566" v="449" actId="1076"/>
          <ac:inkMkLst>
            <pc:docMk/>
            <pc:sldMk cId="1615067169" sldId="277"/>
            <ac:inkMk id="15" creationId="{62AD47EC-F143-A492-E827-0DEB13CAA994}"/>
          </ac:inkMkLst>
        </pc:inkChg>
        <pc:inkChg chg="add">
          <ac:chgData name="Jack Johnson" userId="df0452f9-01cc-4a54-8292-4e9f605b74bd" providerId="ADAL" clId="{DA1680F8-B832-4A6B-8578-56F36E8534F1}" dt="2023-11-25T12:36:10.166" v="450" actId="9405"/>
          <ac:inkMkLst>
            <pc:docMk/>
            <pc:sldMk cId="1615067169" sldId="277"/>
            <ac:inkMk id="17" creationId="{5BB54C9B-8A20-DACF-62AE-78899B500128}"/>
          </ac:inkMkLst>
        </pc:inkChg>
        <pc:inkChg chg="add">
          <ac:chgData name="Jack Johnson" userId="df0452f9-01cc-4a54-8292-4e9f605b74bd" providerId="ADAL" clId="{DA1680F8-B832-4A6B-8578-56F36E8534F1}" dt="2023-11-25T12:36:11.671" v="451" actId="9405"/>
          <ac:inkMkLst>
            <pc:docMk/>
            <pc:sldMk cId="1615067169" sldId="277"/>
            <ac:inkMk id="18" creationId="{2B6FC775-38D2-6111-3860-A0D930737834}"/>
          </ac:inkMkLst>
        </pc:inkChg>
        <pc:inkChg chg="add">
          <ac:chgData name="Jack Johnson" userId="df0452f9-01cc-4a54-8292-4e9f605b74bd" providerId="ADAL" clId="{DA1680F8-B832-4A6B-8578-56F36E8534F1}" dt="2023-11-25T12:36:22.657" v="452" actId="9405"/>
          <ac:inkMkLst>
            <pc:docMk/>
            <pc:sldMk cId="1615067169" sldId="277"/>
            <ac:inkMk id="19" creationId="{426EEB5A-8172-B5B7-F337-816068290B70}"/>
          </ac:inkMkLst>
        </pc:inkChg>
        <pc:inkChg chg="add">
          <ac:chgData name="Jack Johnson" userId="df0452f9-01cc-4a54-8292-4e9f605b74bd" providerId="ADAL" clId="{DA1680F8-B832-4A6B-8578-56F36E8534F1}" dt="2023-11-25T12:36:24.345" v="453" actId="9405"/>
          <ac:inkMkLst>
            <pc:docMk/>
            <pc:sldMk cId="1615067169" sldId="277"/>
            <ac:inkMk id="20" creationId="{BD9C3F59-E1EF-C6F8-2219-6BB67213553D}"/>
          </ac:inkMkLst>
        </pc:inkChg>
        <pc:inkChg chg="add">
          <ac:chgData name="Jack Johnson" userId="df0452f9-01cc-4a54-8292-4e9f605b74bd" providerId="ADAL" clId="{DA1680F8-B832-4A6B-8578-56F36E8534F1}" dt="2023-11-25T12:38:04.731" v="460" actId="9405"/>
          <ac:inkMkLst>
            <pc:docMk/>
            <pc:sldMk cId="1615067169" sldId="277"/>
            <ac:inkMk id="21" creationId="{6BD64CC3-2685-416F-DF38-9EE86C7D3104}"/>
          </ac:inkMkLst>
        </pc:inkChg>
        <pc:inkChg chg="add mod">
          <ac:chgData name="Jack Johnson" userId="df0452f9-01cc-4a54-8292-4e9f605b74bd" providerId="ADAL" clId="{DA1680F8-B832-4A6B-8578-56F36E8534F1}" dt="2023-11-25T12:38:09.267" v="462" actId="1076"/>
          <ac:inkMkLst>
            <pc:docMk/>
            <pc:sldMk cId="1615067169" sldId="277"/>
            <ac:inkMk id="22" creationId="{F0ED2B2F-B302-8104-1597-4B3479570337}"/>
          </ac:inkMkLst>
        </pc:inkChg>
      </pc:sldChg>
      <pc:sldChg chg="addSp delSp modSp mod delAnim modAnim">
        <pc:chgData name="Jack Johnson" userId="df0452f9-01cc-4a54-8292-4e9f605b74bd" providerId="ADAL" clId="{DA1680F8-B832-4A6B-8578-56F36E8534F1}" dt="2023-11-25T13:02:42.069" v="1015" actId="20577"/>
        <pc:sldMkLst>
          <pc:docMk/>
          <pc:sldMk cId="2794638118" sldId="284"/>
        </pc:sldMkLst>
        <pc:spChg chg="mod">
          <ac:chgData name="Jack Johnson" userId="df0452f9-01cc-4a54-8292-4e9f605b74bd" providerId="ADAL" clId="{DA1680F8-B832-4A6B-8578-56F36E8534F1}" dt="2023-11-25T13:02:21.820" v="1012" actId="1076"/>
          <ac:spMkLst>
            <pc:docMk/>
            <pc:sldMk cId="2794638118" sldId="284"/>
            <ac:spMk id="2" creationId="{84A0FB8A-018E-8F67-95A2-201821CCDF3F}"/>
          </ac:spMkLst>
        </pc:spChg>
        <pc:spChg chg="mod">
          <ac:chgData name="Jack Johnson" userId="df0452f9-01cc-4a54-8292-4e9f605b74bd" providerId="ADAL" clId="{DA1680F8-B832-4A6B-8578-56F36E8534F1}" dt="2023-11-25T13:02:42.069" v="1015" actId="20577"/>
          <ac:spMkLst>
            <pc:docMk/>
            <pc:sldMk cId="2794638118" sldId="284"/>
            <ac:spMk id="3" creationId="{858272FF-26B8-F881-E9EE-C5404A2DA878}"/>
          </ac:spMkLst>
        </pc:spChg>
        <pc:spChg chg="mod">
          <ac:chgData name="Jack Johnson" userId="df0452f9-01cc-4a54-8292-4e9f605b74bd" providerId="ADAL" clId="{DA1680F8-B832-4A6B-8578-56F36E8534F1}" dt="2023-11-25T13:00:27.684" v="1000" actId="20577"/>
          <ac:spMkLst>
            <pc:docMk/>
            <pc:sldMk cId="2794638118" sldId="284"/>
            <ac:spMk id="6" creationId="{27AB20FE-583A-3E71-2B26-A5F265C261F2}"/>
          </ac:spMkLst>
        </pc:spChg>
        <pc:spChg chg="add del mod">
          <ac:chgData name="Jack Johnson" userId="df0452f9-01cc-4a54-8292-4e9f605b74bd" providerId="ADAL" clId="{DA1680F8-B832-4A6B-8578-56F36E8534F1}" dt="2023-11-25T12:59:41.384" v="958" actId="478"/>
          <ac:spMkLst>
            <pc:docMk/>
            <pc:sldMk cId="2794638118" sldId="284"/>
            <ac:spMk id="8" creationId="{47B124BB-CD70-D71A-0F5C-87E32183C506}"/>
          </ac:spMkLst>
        </pc:spChg>
        <pc:spChg chg="add mod">
          <ac:chgData name="Jack Johnson" userId="df0452f9-01cc-4a54-8292-4e9f605b74bd" providerId="ADAL" clId="{DA1680F8-B832-4A6B-8578-56F36E8534F1}" dt="2023-11-25T12:51:52.334" v="926" actId="20577"/>
          <ac:spMkLst>
            <pc:docMk/>
            <pc:sldMk cId="2794638118" sldId="284"/>
            <ac:spMk id="14" creationId="{8BE3B719-64AC-AEB5-CB5F-EA279609C403}"/>
          </ac:spMkLst>
        </pc:spChg>
        <pc:spChg chg="add mod">
          <ac:chgData name="Jack Johnson" userId="df0452f9-01cc-4a54-8292-4e9f605b74bd" providerId="ADAL" clId="{DA1680F8-B832-4A6B-8578-56F36E8534F1}" dt="2023-11-25T13:01:57.200" v="1008" actId="1076"/>
          <ac:spMkLst>
            <pc:docMk/>
            <pc:sldMk cId="2794638118" sldId="284"/>
            <ac:spMk id="15" creationId="{D26817BB-D1FD-9B20-798F-C56796F7B670}"/>
          </ac:spMkLst>
        </pc:spChg>
        <pc:spChg chg="mod">
          <ac:chgData name="Jack Johnson" userId="df0452f9-01cc-4a54-8292-4e9f605b74bd" providerId="ADAL" clId="{DA1680F8-B832-4A6B-8578-56F36E8534F1}" dt="2023-11-25T12:49:15.587" v="856" actId="1076"/>
          <ac:spMkLst>
            <pc:docMk/>
            <pc:sldMk cId="2794638118" sldId="284"/>
            <ac:spMk id="16" creationId="{A02F82FA-70F8-FBBD-000F-9F1DF4DC5242}"/>
          </ac:spMkLst>
        </pc:spChg>
        <pc:spChg chg="add mod">
          <ac:chgData name="Jack Johnson" userId="df0452f9-01cc-4a54-8292-4e9f605b74bd" providerId="ADAL" clId="{DA1680F8-B832-4A6B-8578-56F36E8534F1}" dt="2023-11-25T12:51:06.415" v="919" actId="20577"/>
          <ac:spMkLst>
            <pc:docMk/>
            <pc:sldMk cId="2794638118" sldId="284"/>
            <ac:spMk id="17" creationId="{FC4ABA2A-367B-14E8-588C-3264F27DAA5B}"/>
          </ac:spMkLst>
        </pc:spChg>
        <pc:inkChg chg="add del">
          <ac:chgData name="Jack Johnson" userId="df0452f9-01cc-4a54-8292-4e9f605b74bd" providerId="ADAL" clId="{DA1680F8-B832-4A6B-8578-56F36E8534F1}" dt="2023-11-25T12:41:43.316" v="495" actId="478"/>
          <ac:inkMkLst>
            <pc:docMk/>
            <pc:sldMk cId="2794638118" sldId="284"/>
            <ac:inkMk id="4" creationId="{C011EA2D-0B6B-B83E-6961-0F9BBC5153BB}"/>
          </ac:inkMkLst>
        </pc:inkChg>
        <pc:inkChg chg="add del">
          <ac:chgData name="Jack Johnson" userId="df0452f9-01cc-4a54-8292-4e9f605b74bd" providerId="ADAL" clId="{DA1680F8-B832-4A6B-8578-56F36E8534F1}" dt="2023-11-25T12:41:49.963" v="497" actId="478"/>
          <ac:inkMkLst>
            <pc:docMk/>
            <pc:sldMk cId="2794638118" sldId="284"/>
            <ac:inkMk id="5" creationId="{10822B91-B9F1-CE46-CAB7-3B2B993E39FA}"/>
          </ac:inkMkLst>
        </pc:inkChg>
        <pc:inkChg chg="add mod">
          <ac:chgData name="Jack Johnson" userId="df0452f9-01cc-4a54-8292-4e9f605b74bd" providerId="ADAL" clId="{DA1680F8-B832-4A6B-8578-56F36E8534F1}" dt="2023-11-25T13:02:17.138" v="1011" actId="1076"/>
          <ac:inkMkLst>
            <pc:docMk/>
            <pc:sldMk cId="2794638118" sldId="284"/>
            <ac:inkMk id="7" creationId="{3733CBEA-B0D0-D010-7BCA-AA0030793D3F}"/>
          </ac:inkMkLst>
        </pc:inkChg>
        <pc:inkChg chg="add del mod">
          <ac:chgData name="Jack Johnson" userId="df0452f9-01cc-4a54-8292-4e9f605b74bd" providerId="ADAL" clId="{DA1680F8-B832-4A6B-8578-56F36E8534F1}" dt="2023-11-25T12:55:11.291" v="941" actId="478"/>
          <ac:inkMkLst>
            <pc:docMk/>
            <pc:sldMk cId="2794638118" sldId="284"/>
            <ac:inkMk id="9" creationId="{29FACEDD-F4C4-5361-C806-9A9969C6F9E0}"/>
          </ac:inkMkLst>
        </pc:inkChg>
        <pc:inkChg chg="add del mod">
          <ac:chgData name="Jack Johnson" userId="df0452f9-01cc-4a54-8292-4e9f605b74bd" providerId="ADAL" clId="{DA1680F8-B832-4A6B-8578-56F36E8534F1}" dt="2023-11-25T12:55:09.443" v="940" actId="478"/>
          <ac:inkMkLst>
            <pc:docMk/>
            <pc:sldMk cId="2794638118" sldId="284"/>
            <ac:inkMk id="10" creationId="{4EAE0D93-000A-8395-7886-D76304DC7C39}"/>
          </ac:inkMkLst>
        </pc:inkChg>
        <pc:inkChg chg="add del mod">
          <ac:chgData name="Jack Johnson" userId="df0452f9-01cc-4a54-8292-4e9f605b74bd" providerId="ADAL" clId="{DA1680F8-B832-4A6B-8578-56F36E8534F1}" dt="2023-11-25T12:55:07.822" v="939" actId="478"/>
          <ac:inkMkLst>
            <pc:docMk/>
            <pc:sldMk cId="2794638118" sldId="284"/>
            <ac:inkMk id="11" creationId="{C4D6AB18-F4FA-CA8D-AB40-AF6EA19E4663}"/>
          </ac:inkMkLst>
        </pc:inkChg>
        <pc:inkChg chg="add del mod">
          <ac:chgData name="Jack Johnson" userId="df0452f9-01cc-4a54-8292-4e9f605b74bd" providerId="ADAL" clId="{DA1680F8-B832-4A6B-8578-56F36E8534F1}" dt="2023-11-25T12:55:12.591" v="942" actId="478"/>
          <ac:inkMkLst>
            <pc:docMk/>
            <pc:sldMk cId="2794638118" sldId="284"/>
            <ac:inkMk id="12" creationId="{15D510FE-E369-837E-8225-53B130895845}"/>
          </ac:inkMkLst>
        </pc:inkChg>
        <pc:inkChg chg="add del mod">
          <ac:chgData name="Jack Johnson" userId="df0452f9-01cc-4a54-8292-4e9f605b74bd" providerId="ADAL" clId="{DA1680F8-B832-4A6B-8578-56F36E8534F1}" dt="2023-11-25T12:55:15.074" v="943" actId="478"/>
          <ac:inkMkLst>
            <pc:docMk/>
            <pc:sldMk cId="2794638118" sldId="284"/>
            <ac:inkMk id="13" creationId="{1A2AB6DB-4D9B-CEFA-35CB-3BBE4D9D5FF8}"/>
          </ac:inkMkLst>
        </pc:inkChg>
        <pc:inkChg chg="add mod">
          <ac:chgData name="Jack Johnson" userId="df0452f9-01cc-4a54-8292-4e9f605b74bd" providerId="ADAL" clId="{DA1680F8-B832-4A6B-8578-56F36E8534F1}" dt="2023-11-25T13:02:17.138" v="1011" actId="1076"/>
          <ac:inkMkLst>
            <pc:docMk/>
            <pc:sldMk cId="2794638118" sldId="284"/>
            <ac:inkMk id="18" creationId="{858CE3A8-051A-DE9F-5BA7-5525CC9F3B32}"/>
          </ac:inkMkLst>
        </pc:inkChg>
        <pc:inkChg chg="add mod">
          <ac:chgData name="Jack Johnson" userId="df0452f9-01cc-4a54-8292-4e9f605b74bd" providerId="ADAL" clId="{DA1680F8-B832-4A6B-8578-56F36E8534F1}" dt="2023-11-25T13:02:17.138" v="1011" actId="1076"/>
          <ac:inkMkLst>
            <pc:docMk/>
            <pc:sldMk cId="2794638118" sldId="284"/>
            <ac:inkMk id="19" creationId="{9F8C14D2-55F2-9C69-8C52-BBB976C44A67}"/>
          </ac:inkMkLst>
        </pc:inkChg>
        <pc:inkChg chg="add del mod">
          <ac:chgData name="Jack Johnson" userId="df0452f9-01cc-4a54-8292-4e9f605b74bd" providerId="ADAL" clId="{DA1680F8-B832-4A6B-8578-56F36E8534F1}" dt="2023-11-25T12:59:43.816" v="959" actId="478"/>
          <ac:inkMkLst>
            <pc:docMk/>
            <pc:sldMk cId="2794638118" sldId="284"/>
            <ac:inkMk id="20" creationId="{2CC98DEB-014A-5998-7925-775E93CE621F}"/>
          </ac:inkMkLst>
        </pc:inkChg>
        <pc:inkChg chg="add del mod">
          <ac:chgData name="Jack Johnson" userId="df0452f9-01cc-4a54-8292-4e9f605b74bd" providerId="ADAL" clId="{DA1680F8-B832-4A6B-8578-56F36E8534F1}" dt="2023-11-25T12:59:45.102" v="960" actId="478"/>
          <ac:inkMkLst>
            <pc:docMk/>
            <pc:sldMk cId="2794638118" sldId="284"/>
            <ac:inkMk id="21" creationId="{12B5FAA1-D571-1AC6-2D82-0CCDCC7E8689}"/>
          </ac:inkMkLst>
        </pc:inkChg>
        <pc:inkChg chg="add del mod">
          <ac:chgData name="Jack Johnson" userId="df0452f9-01cc-4a54-8292-4e9f605b74bd" providerId="ADAL" clId="{DA1680F8-B832-4A6B-8578-56F36E8534F1}" dt="2023-11-25T12:59:45.668" v="961" actId="478"/>
          <ac:inkMkLst>
            <pc:docMk/>
            <pc:sldMk cId="2794638118" sldId="284"/>
            <ac:inkMk id="22" creationId="{948DDCEC-0188-D348-2EA0-92F7B59880E9}"/>
          </ac:inkMkLst>
        </pc:inkChg>
        <pc:inkChg chg="add del mod">
          <ac:chgData name="Jack Johnson" userId="df0452f9-01cc-4a54-8292-4e9f605b74bd" providerId="ADAL" clId="{DA1680F8-B832-4A6B-8578-56F36E8534F1}" dt="2023-11-25T12:59:46.939" v="962" actId="478"/>
          <ac:inkMkLst>
            <pc:docMk/>
            <pc:sldMk cId="2794638118" sldId="284"/>
            <ac:inkMk id="23" creationId="{A49F5756-2E04-2AB8-95C7-E2D7AE355DC9}"/>
          </ac:inkMkLst>
        </pc:inkChg>
        <pc:inkChg chg="add del mod">
          <ac:chgData name="Jack Johnson" userId="df0452f9-01cc-4a54-8292-4e9f605b74bd" providerId="ADAL" clId="{DA1680F8-B832-4A6B-8578-56F36E8534F1}" dt="2023-11-25T12:59:47.415" v="963" actId="478"/>
          <ac:inkMkLst>
            <pc:docMk/>
            <pc:sldMk cId="2794638118" sldId="284"/>
            <ac:inkMk id="24" creationId="{DA82BAEE-458E-2969-8B25-95DA2EA0036A}"/>
          </ac:inkMkLst>
        </pc:inkChg>
        <pc:inkChg chg="add del">
          <ac:chgData name="Jack Johnson" userId="df0452f9-01cc-4a54-8292-4e9f605b74bd" providerId="ADAL" clId="{DA1680F8-B832-4A6B-8578-56F36E8534F1}" dt="2023-11-25T13:01:01.252" v="1002" actId="478"/>
          <ac:inkMkLst>
            <pc:docMk/>
            <pc:sldMk cId="2794638118" sldId="284"/>
            <ac:inkMk id="25" creationId="{4369086C-7971-C0D5-97FE-A6A9A6DF8D7E}"/>
          </ac:inkMkLst>
        </pc:inkChg>
        <pc:inkChg chg="add mod">
          <ac:chgData name="Jack Johnson" userId="df0452f9-01cc-4a54-8292-4e9f605b74bd" providerId="ADAL" clId="{DA1680F8-B832-4A6B-8578-56F36E8534F1}" dt="2023-11-25T13:02:17.138" v="1011" actId="1076"/>
          <ac:inkMkLst>
            <pc:docMk/>
            <pc:sldMk cId="2794638118" sldId="284"/>
            <ac:inkMk id="26" creationId="{60D767BF-B155-2974-F43A-AF8926FB529F}"/>
          </ac:inkMkLst>
        </pc:inkChg>
        <pc:inkChg chg="add mod">
          <ac:chgData name="Jack Johnson" userId="df0452f9-01cc-4a54-8292-4e9f605b74bd" providerId="ADAL" clId="{DA1680F8-B832-4A6B-8578-56F36E8534F1}" dt="2023-11-25T13:02:17.138" v="1011" actId="1076"/>
          <ac:inkMkLst>
            <pc:docMk/>
            <pc:sldMk cId="2794638118" sldId="284"/>
            <ac:inkMk id="27" creationId="{CA20F3E1-D17D-C50D-9E95-D17BF347BF3F}"/>
          </ac:inkMkLst>
        </pc:inkChg>
      </pc:sldChg>
    </pc:docChg>
  </pc:docChgLst>
</pc:chgInfo>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3-11-25T12:35:55.494"/>
    </inkml:context>
    <inkml:brush xml:id="br0">
      <inkml:brushProperty name="width" value="0.3" units="cm"/>
      <inkml:brushProperty name="height" value="0.6" units="cm"/>
      <inkml:brushProperty name="color" value="#FFFC00"/>
      <inkml:brushProperty name="tip" value="rectangle"/>
      <inkml:brushProperty name="rasterOp" value="maskPen"/>
      <inkml:brushProperty name="ignorePressure" value="1"/>
    </inkml:brush>
  </inkml:definitions>
  <inkml:trace contextRef="#ctx0" brushRef="#br0">1 102,'127'11,"-20"0,42-8,-49-3,138 19,207 23,-319-34,403-2,-300-8,1018 2,-1060-13,-3 1,-154 10,-1-1,0-2,35-9,-30 5,62-5,30 2,76-3,89 1,-172 5,50-7,-104 7,-42 6,0 0,43-12,-42 7,1 2,0 0,0 2,36-2,-34 5</inkml:trace>
</inkml:ink>
</file>

<file path=ppt/ink/ink1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3-11-25T12:52:54.479"/>
    </inkml:context>
    <inkml:brush xml:id="br0">
      <inkml:brushProperty name="width" value="0.3" units="cm"/>
      <inkml:brushProperty name="height" value="0.6" units="cm"/>
      <inkml:brushProperty name="color" value="#FFFC00"/>
      <inkml:brushProperty name="tip" value="rectangle"/>
      <inkml:brushProperty name="rasterOp" value="maskPen"/>
      <inkml:brushProperty name="ignorePressure" value="1"/>
    </inkml:brush>
  </inkml:definitions>
  <inkml:trace contextRef="#ctx0" brushRef="#br0">1 1,'1506'0,"-1133"16,-66-1,797-12,-566-5,3176 2,-3663 2,-1 3,87 20,-81-13,100 8,331-18,-232-5,4038 3,-4256 0</inkml:trace>
</inkml:ink>
</file>

<file path=ppt/ink/ink1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3-11-25T13:01:07.457"/>
    </inkml:context>
    <inkml:brush xml:id="br0">
      <inkml:brushProperty name="width" value="0.3" units="cm"/>
      <inkml:brushProperty name="height" value="0.6" units="cm"/>
      <inkml:brushProperty name="color" value="#FFFC00"/>
      <inkml:brushProperty name="tip" value="rectangle"/>
      <inkml:brushProperty name="rasterOp" value="maskPen"/>
      <inkml:brushProperty name="ignorePressure" value="1"/>
    </inkml:brush>
  </inkml:definitions>
  <inkml:trace contextRef="#ctx0" brushRef="#br0">1 0,'1023'0,"-975"3,-1 2,54 11,39 6,330-15,-269-10,1627 3,-1543 13,7 0,-238-13,2-2,-1 3,1 3,63 11,-52-2,2-4,74 2,140-12,-119-1,2645 2,-2542 13,-3-1,-202-12,-9-1,0 2,1 2,64 13,-68-5,1-2,0-3,82 0,33-8,190-26,-116 8,-10 3,-79-7,-70 9,126-6,514 21,-332 2,907-2,-1268 0</inkml:trace>
</inkml:ink>
</file>

<file path=ppt/ink/ink1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3-11-25T13:01:10.831"/>
    </inkml:context>
    <inkml:brush xml:id="br0">
      <inkml:brushProperty name="width" value="0.3" units="cm"/>
      <inkml:brushProperty name="height" value="0.6" units="cm"/>
      <inkml:brushProperty name="color" value="#FFFC00"/>
      <inkml:brushProperty name="tip" value="rectangle"/>
      <inkml:brushProperty name="rasterOp" value="maskPen"/>
      <inkml:brushProperty name="ignorePressure" value="1"/>
    </inkml:brush>
  </inkml:definitions>
  <inkml:trace contextRef="#ctx0" brushRef="#br0">1 54,'38'2,"1"2,61 16,-76-15,69 11,98 5,99-7,-148-10,61 2,267 21,-57 2,-1-28,-199-2,2-12,6 0,2678 14,-2628-13,-7-1,-49 1,-25 1,499 9,-359 3,-301-2,0-2,0-1,37-11,-29 6,45-4,378 6,-264 9,47 0,280-5,-287-7,176-4,-386 14,20 1,0-2,0-2,67-13,-49 4,0 2,86-1,134 12,-109 2,1706-3,-1842 0</inkml:trace>
</inkml:ink>
</file>

<file path=ppt/ink/ink1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3-11-25T23:40:46.255"/>
    </inkml:context>
    <inkml:brush xml:id="br0">
      <inkml:brushProperty name="width" value="0.3" units="cm"/>
      <inkml:brushProperty name="height" value="0.6" units="cm"/>
      <inkml:brushProperty name="color" value="#FFFC00"/>
      <inkml:brushProperty name="tip" value="rectangle"/>
      <inkml:brushProperty name="rasterOp" value="maskPen"/>
      <inkml:brushProperty name="ignorePressure" value="1"/>
    </inkml:brush>
  </inkml:definitions>
  <inkml:trace contextRef="#ctx0" brushRef="#br0">0 115,'2'0,"462"-17,37 3,-324 16,242-2,-382-2,-1-2,0-1,42-13,-39 9,0 1,58-3,399 10,-231 3,692-2,-908-2,53-10,31-1,373 10,-260 5,-219 0,1 1,-1 1,1 2,51 17,30 6,-55-20,0-3,101-1,-134-5,-1 2,1 0,20 6,9 0,331 38,50 6,-283-37,296-7,-239-11,-20 18,-15-1,460-13,-299-3,-312 1,1-1,0-2,-1 0,37-13,-33 10,0 0,44-6,10 6,283-16,-320 21,57-9,-14 0,-54 9</inkml:trace>
</inkml:ink>
</file>

<file path=ppt/ink/ink1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3-11-25T23:40:51.585"/>
    </inkml:context>
    <inkml:brush xml:id="br0">
      <inkml:brushProperty name="width" value="0.3" units="cm"/>
      <inkml:brushProperty name="height" value="0.6" units="cm"/>
      <inkml:brushProperty name="color" value="#FFFC00"/>
      <inkml:brushProperty name="tip" value="rectangle"/>
      <inkml:brushProperty name="rasterOp" value="maskPen"/>
      <inkml:brushProperty name="ignorePressure" value="1"/>
    </inkml:brush>
  </inkml:definitions>
  <inkml:trace contextRef="#ctx0" brushRef="#br0">1 86,'14'-1,"1"0,-1-1,1-1,21-7,30-7,50 4,148 2,-92 6,1641-17,-1258 23,4459-1,-4831 14,-26 0,179-13,-185-2,-108 4,-1 1,61 14,10 1,91-8,-94-7,27 7,33 1,926-8,-606-6,3040 2,-3476 3,103 19,-22-2,-57-12,427 25,762-34,-675 2,-564-3,0 0,31-8,-27 4,35-2,-29 8,-26 0,0 0,-1 0,1-1,0-1,-1 0,18-5,-4-5</inkml:trace>
</inkml:ink>
</file>

<file path=ppt/ink/ink1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3-11-25T23:41:45.861"/>
    </inkml:context>
    <inkml:brush xml:id="br0">
      <inkml:brushProperty name="width" value="0.3" units="cm"/>
      <inkml:brushProperty name="height" value="0.6" units="cm"/>
      <inkml:brushProperty name="color" value="#FFFC00"/>
      <inkml:brushProperty name="tip" value="rectangle"/>
      <inkml:brushProperty name="rasterOp" value="maskPen"/>
      <inkml:brushProperty name="ignorePressure" value="1"/>
    </inkml:brush>
  </inkml:definitions>
  <inkml:trace contextRef="#ctx0" brushRef="#br0">1 0,'1417'0,"-1376"2,52 9,12 2,196-10,-218-3,-57 1,0 2,0 1,-1 1,29 9,-23-5,1-2,38 4,323-7,-216-7,4197 3,-4345 0</inkml:trace>
</inkml:ink>
</file>

<file path=ppt/ink/ink1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3-11-25T23:41:50.322"/>
    </inkml:context>
    <inkml:brush xml:id="br0">
      <inkml:brushProperty name="width" value="0.3" units="cm"/>
      <inkml:brushProperty name="height" value="0.6" units="cm"/>
      <inkml:brushProperty name="color" value="#FFFC00"/>
      <inkml:brushProperty name="tip" value="rectangle"/>
      <inkml:brushProperty name="rasterOp" value="maskPen"/>
      <inkml:brushProperty name="ignorePressure" value="1"/>
    </inkml:brush>
  </inkml:definitions>
  <inkml:trace contextRef="#ctx0" brushRef="#br0">0 3,'1018'17,"-729"-12,327 19,-8-11,-395-15,1634 1,-1789-2,112-21,-15 1,299 15,-257 10,601 15,63-6,-796-11,-10 3,55 9,44 2,533-13,-313-3,-352 4,0 0,-1 2,42 11,29 6,220-4,-83-9,705 9,-616-19,587 2,-884-1,-1-1,1-2,-1 0,28-9,26-6,-67 17,67-12,1 2,107-2,-154 14</inkml:trace>
</inkml:ink>
</file>

<file path=ppt/ink/ink1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3-11-25T23:44:37.377"/>
    </inkml:context>
    <inkml:brush xml:id="br0">
      <inkml:brushProperty name="width" value="0.3" units="cm"/>
      <inkml:brushProperty name="height" value="0.6" units="cm"/>
      <inkml:brushProperty name="color" value="#FFFC00"/>
      <inkml:brushProperty name="tip" value="rectangle"/>
      <inkml:brushProperty name="rasterOp" value="maskPen"/>
      <inkml:brushProperty name="ignorePressure" value="1"/>
    </inkml:brush>
  </inkml:definitions>
  <inkml:trace contextRef="#ctx0" brushRef="#br0">1 61,'43'1,"0"1,0 2,48 12,3 0,169 5,-252-20,139 11,65 2,1285-15,-1474-1,0-1,0-1,37-11,34-5,47 8,225 8,-215 7,1454-2,-1270-16,-20 0,136-16,-420 28,483-23,2 28,-165 0,2088-2,-2084 15,8 0,520-2,-232 0,-100 33,-426-35,168-5,14 0,-102 12,259 11,-354-30,-65 0</inkml:trace>
</inkml:ink>
</file>

<file path=ppt/ink/ink1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3-11-25T23:44:40.911"/>
    </inkml:context>
    <inkml:brush xml:id="br0">
      <inkml:brushProperty name="width" value="0.3" units="cm"/>
      <inkml:brushProperty name="height" value="0.6" units="cm"/>
      <inkml:brushProperty name="color" value="#FFFC00"/>
      <inkml:brushProperty name="tip" value="rectangle"/>
      <inkml:brushProperty name="rasterOp" value="maskPen"/>
      <inkml:brushProperty name="ignorePressure" value="1"/>
    </inkml:brush>
  </inkml:definitions>
  <inkml:trace contextRef="#ctx0" brushRef="#br0">1 198,'384'14,"-111"-2,79 18,13 0,322-30,-293-2,196-26,30-1,-375 31,354-4,-258-26,51-1,-375 29,492-8,-6-32,291-22,85 60,-466 3,-151-25,-87 4,446 7,-332 33,541 108,-592-85,245 12,-461-53,785 35,-760-34,-1 1,54 13,31 3,1440 77,-657-97,-374-2,455 2,-970 0,1-1,-1-1,0-1,0-1,0-1,38-14,-48 14,1 1,0 0,0 1,0 1,20 0,-4-1,1254-81,-1251 83,-24 1,0 0,1 0,-1-1,0 0,0-1,1-1,-1 0,-1 0,18-8,-15 5,0 0,0 1,1 1,0 0,0 0,0 2,24-3,105 6,-74 1,114-1,-156-1</inkml:trace>
</inkml:ink>
</file>

<file path=ppt/ink/ink1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3-11-26T00:08:52.963"/>
    </inkml:context>
    <inkml:brush xml:id="br0">
      <inkml:brushProperty name="width" value="0.3" units="cm"/>
      <inkml:brushProperty name="height" value="0.6" units="cm"/>
      <inkml:brushProperty name="color" value="#FFFC00"/>
      <inkml:brushProperty name="tip" value="rectangle"/>
      <inkml:brushProperty name="rasterOp" value="maskPen"/>
      <inkml:brushProperty name="ignorePressure" value="1"/>
    </inkml:brush>
  </inkml:definitions>
  <inkml:trace contextRef="#ctx0" brushRef="#br0">1 2,'0'3,"1"-1,0 0,-1 0,1 1,0-1,0 0,0 0,1 0,-1 0,0 0,1 0,0-1,-1 1,1 0,0-1,0 1,0-1,0 0,0 1,0-1,0 0,0 0,0 0,0-1,1 1,-1 0,3-1,10 4,1-1,26 3,287-2,-192-6,1041 1,-876-14,6 0,1374 17,-1431-17,-9 0,1324 13,-754 4,-482 23,-237-15,544 36,-465-38,107 6,223-5,41 3,243 36,-575-35,82 2,-164-17,150 5,-259-1,0 2,0 1,29 10,-30-8,1-1,-1-1,34 4,339-5,-224-7,-10-11,-21 1,-87 11,123-9,34-7,-18 2,56 4,-9 2,-178 3,109-13,199 0,640 23,-558-4,-418 1</inkml:trace>
</inkml:ink>
</file>

<file path=ppt/ink/ink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3-11-25T12:36:10.165"/>
    </inkml:context>
    <inkml:brush xml:id="br0">
      <inkml:brushProperty name="width" value="0.3" units="cm"/>
      <inkml:brushProperty name="height" value="0.6" units="cm"/>
      <inkml:brushProperty name="color" value="#FFFC00"/>
      <inkml:brushProperty name="tip" value="rectangle"/>
      <inkml:brushProperty name="rasterOp" value="maskPen"/>
      <inkml:brushProperty name="ignorePressure" value="1"/>
    </inkml:brush>
  </inkml:definitions>
  <inkml:trace contextRef="#ctx0" brushRef="#br0">0 27,'215'2,"227"-5,-298-9,27 0,805 11,-472 2,466-1,-800 7,204 35,-277-20,-66-13,51 6,-41-10,310 20,-327-23,-1 0,0 1,33 10,26 4,423 20,5-37,-230-2,549 2,-682-12,-30 0,-100 10,0 0,0-2,0 0,19-7,-15 4,40-8,10 4,-33 3,70-3,-85 11</inkml:trace>
</inkml:ink>
</file>

<file path=ppt/ink/ink2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3-11-26T00:08:55.669"/>
    </inkml:context>
    <inkml:brush xml:id="br0">
      <inkml:brushProperty name="width" value="0.3" units="cm"/>
      <inkml:brushProperty name="height" value="0.6" units="cm"/>
      <inkml:brushProperty name="color" value="#FFFC00"/>
      <inkml:brushProperty name="tip" value="rectangle"/>
      <inkml:brushProperty name="rasterOp" value="maskPen"/>
      <inkml:brushProperty name="ignorePressure" value="1"/>
    </inkml:brush>
  </inkml:definitions>
  <inkml:trace contextRef="#ctx0" brushRef="#br0">1 3,'574'-2,"646"6,13 83,-1221-86,492 25,0-28,322 12,-745-5,1024 37,201-44,-745 3,-232-16,-16 1,-178 1,-19 1,305 7,157-9,-520 11,-35 2,0 0,0-1,0-2,29-7,-10-1,0 2,0 1,72-4,130 9,-189 4,16 0,120-15,-88 5,205 6,-175 6,117-2,-217 0</inkml:trace>
</inkml:ink>
</file>

<file path=ppt/ink/ink2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3-11-26T00:08:58.239"/>
    </inkml:context>
    <inkml:brush xml:id="br0">
      <inkml:brushProperty name="width" value="0.3" units="cm"/>
      <inkml:brushProperty name="height" value="0.6" units="cm"/>
      <inkml:brushProperty name="color" value="#FFFC00"/>
      <inkml:brushProperty name="tip" value="rectangle"/>
      <inkml:brushProperty name="rasterOp" value="maskPen"/>
      <inkml:brushProperty name="ignorePressure" value="1"/>
    </inkml:brush>
  </inkml:definitions>
  <inkml:trace contextRef="#ctx0" brushRef="#br0">0 0,'33'2,"-1"2,0 0,46 14,-40-9,74 9,783 12,619-31,-1491 2,-1 1,38 7,-30-3</inkml:trace>
</inkml:ink>
</file>

<file path=ppt/ink/ink2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3-11-26T00:09:00.872"/>
    </inkml:context>
    <inkml:brush xml:id="br0">
      <inkml:brushProperty name="width" value="0.3" units="cm"/>
      <inkml:brushProperty name="height" value="0.6" units="cm"/>
      <inkml:brushProperty name="color" value="#FFFC00"/>
      <inkml:brushProperty name="tip" value="rectangle"/>
      <inkml:brushProperty name="rasterOp" value="maskPen"/>
      <inkml:brushProperty name="ignorePressure" value="1"/>
    </inkml:brush>
  </inkml:definitions>
  <inkml:trace contextRef="#ctx0" brushRef="#br0">1 0,'1654'0,"-915"50,-350-15,367 7,-528-31,422-5,-365-9,213 1,591 6,-622 25,-70-2,90-26,-233-4,1475 3,-1555 12,-54-2,94 6,116 4,-247-16,114 20,24 3,204-24,-218-5,516 2,-700-2,0 0,1-2,-2-1,32-10,-23 7,43-8,122-3,-164 14</inkml:trace>
</inkml:ink>
</file>

<file path=ppt/ink/ink2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3-11-26T00:09:02.047"/>
    </inkml:context>
    <inkml:brush xml:id="br0">
      <inkml:brushProperty name="width" value="0.3" units="cm"/>
      <inkml:brushProperty name="height" value="0.6" units="cm"/>
      <inkml:brushProperty name="color" value="#FFFC00"/>
      <inkml:brushProperty name="tip" value="rectangle"/>
      <inkml:brushProperty name="rasterOp" value="maskPen"/>
      <inkml:brushProperty name="ignorePressure" value="1"/>
    </inkml:brush>
  </inkml:definitions>
  <inkml:trace contextRef="#ctx0" brushRef="#br0">1 1,'30'0,"84"-1,186 23,194 43,-338-43,78 6,-159-25,-40-4,0 3,0 0,0 3,53 13,-49-8,0-2,1-1,0-2,0-1,69-4,-80-1</inkml:trace>
</inkml:ink>
</file>

<file path=ppt/ink/ink2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3-11-26T00:09:05.810"/>
    </inkml:context>
    <inkml:brush xml:id="br0">
      <inkml:brushProperty name="width" value="0.3" units="cm"/>
      <inkml:brushProperty name="height" value="0.6" units="cm"/>
      <inkml:brushProperty name="color" value="#FFFC00"/>
      <inkml:brushProperty name="tip" value="rectangle"/>
      <inkml:brushProperty name="rasterOp" value="maskPen"/>
      <inkml:brushProperty name="ignorePressure" value="1"/>
    </inkml:brush>
  </inkml:definitions>
  <inkml:trace contextRef="#ctx0" brushRef="#br0">1 0,'1349'23,"-447"44,-563-38,554-5,513-26,-756 3,-218-28,-135 3,-94 15,287 24,312 4,-528-21,233 19,387-4,-573-15,1760 2,-2003 3,124 23,-125-13,136 4,743-19,-701 16,18 1,376-16,-614 1</inkml:trace>
</inkml:ink>
</file>

<file path=ppt/ink/ink2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3-11-26T00:09:07.576"/>
    </inkml:context>
    <inkml:brush xml:id="br0">
      <inkml:brushProperty name="width" value="0.3" units="cm"/>
      <inkml:brushProperty name="height" value="0.6" units="cm"/>
      <inkml:brushProperty name="color" value="#FFFC00"/>
      <inkml:brushProperty name="tip" value="rectangle"/>
      <inkml:brushProperty name="rasterOp" value="maskPen"/>
      <inkml:brushProperty name="ignorePressure" value="1"/>
    </inkml:brush>
  </inkml:definitions>
  <inkml:trace contextRef="#ctx0" brushRef="#br0">1 59,'4'-3,"0"1,0-1,0 1,0 0,1 0,-1 1,1-1,0 1,-1 0,1 0,0 0,-1 1,1 0,7 0,4-1,461-3,-374 6,1299 86,-1278-76,537 53,-2-30,-389-38,-70-1,-117 2,0-3,0-4,89-22,199-26,-139 27,-130 14,196-6,-268 22,0-1,0-2,1-1,-2-1,39-12,-41 10,1 1,0 1,0 1,49 1,-59 3</inkml:trace>
</inkml:ink>
</file>

<file path=ppt/ink/ink2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3-11-26T00:20:02.884"/>
    </inkml:context>
    <inkml:brush xml:id="br0">
      <inkml:brushProperty name="width" value="0.3" units="cm"/>
      <inkml:brushProperty name="height" value="0.6" units="cm"/>
      <inkml:brushProperty name="color" value="#FFFC00"/>
      <inkml:brushProperty name="tip" value="rectangle"/>
      <inkml:brushProperty name="rasterOp" value="maskPen"/>
      <inkml:brushProperty name="ignorePressure" value="1"/>
    </inkml:brush>
  </inkml:definitions>
  <inkml:trace contextRef="#ctx0" brushRef="#br0">1 201,'459'-15,"25"1,360 15,-822-3,-1 0,1-2,-1 0,36-12,-31 8,-1 1,41-5,262 8,-177 7,1798-3,-1896-3,52-8,33-3,228-13,-248-1,-88 19,0 1,0 2,45-3,319 8,-177 3,-138 2,-1 4,116 25,-184-31,21 4</inkml:trace>
</inkml:ink>
</file>

<file path=ppt/ink/ink2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3-11-26T00:20:06.436"/>
    </inkml:context>
    <inkml:brush xml:id="br0">
      <inkml:brushProperty name="width" value="0.3" units="cm"/>
      <inkml:brushProperty name="height" value="0.6" units="cm"/>
      <inkml:brushProperty name="color" value="#FFFC00"/>
      <inkml:brushProperty name="tip" value="rectangle"/>
      <inkml:brushProperty name="rasterOp" value="maskPen"/>
      <inkml:brushProperty name="ignorePressure" value="1"/>
    </inkml:brush>
  </inkml:definitions>
  <inkml:trace contextRef="#ctx0" brushRef="#br0">1 3,'2463'0,"-2136"24,-121-4,-10-11,190 19,-212-8,240-5,206-35,-165 4,-56 3,169 2,-232-13,-121 5,909 4,-708 17,-19-3,442 3,-241 27,-57-2,75-25,-296-5,2685 3,-2977 0</inkml:trace>
</inkml:ink>
</file>

<file path=ppt/ink/ink2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3-11-26T00:20:11.817"/>
    </inkml:context>
    <inkml:brush xml:id="br0">
      <inkml:brushProperty name="width" value="0.3" units="cm"/>
      <inkml:brushProperty name="height" value="0.6" units="cm"/>
      <inkml:brushProperty name="color" value="#FFFC00"/>
      <inkml:brushProperty name="tip" value="rectangle"/>
      <inkml:brushProperty name="rasterOp" value="maskPen"/>
      <inkml:brushProperty name="ignorePressure" value="1"/>
    </inkml:brush>
  </inkml:definitions>
  <inkml:trace contextRef="#ctx0" brushRef="#br0">0 1,'425'-1,"454"3,-426 11,182 2,758-16,-970 16,-58-1,348-12,-490-3,-150 4,127 22,-122-12,97 3,731-15,-413-3,3512 2,-3667 14,-63-1,473-11,-388-3,-289 4,123 22,-117-12,86 3,440-15,-282-3,410 2,-702 0</inkml:trace>
</inkml:ink>
</file>

<file path=ppt/ink/ink2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3-11-26T00:20:14.657"/>
    </inkml:context>
    <inkml:brush xml:id="br0">
      <inkml:brushProperty name="width" value="0.3" units="cm"/>
      <inkml:brushProperty name="height" value="0.6" units="cm"/>
      <inkml:brushProperty name="color" value="#FFFC00"/>
      <inkml:brushProperty name="tip" value="rectangle"/>
      <inkml:brushProperty name="rasterOp" value="maskPen"/>
      <inkml:brushProperty name="ignorePressure" value="1"/>
    </inkml:brush>
  </inkml:definitions>
  <inkml:trace contextRef="#ctx0" brushRef="#br0">0 31,'13'0,"643"24,235 53,-833-73,1998 90,-1017-92,-499-4,1544 2,-1437-30,-67 1,106 3,-329 1,160-6,-183 1,33 0,-239 30,248-9,667-10,-701 21,1048-2,-1345 2,0 3,56 12,30 4,717 21,-775-39,-1 4,109 24,47 5,30-29,-244-6,-1 0,0 1,0 1,0 0,0 1,22 9,-20-7,1 0,0-2,0 1,22 1,288-2,-196-6,-116 2,-24 0,-14 0</inkml:trace>
</inkml:ink>
</file>

<file path=ppt/ink/ink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3-11-25T12:36:11.670"/>
    </inkml:context>
    <inkml:brush xml:id="br0">
      <inkml:brushProperty name="width" value="0.3" units="cm"/>
      <inkml:brushProperty name="height" value="0.6" units="cm"/>
      <inkml:brushProperty name="color" value="#FFFC00"/>
      <inkml:brushProperty name="tip" value="rectangle"/>
      <inkml:brushProperty name="rasterOp" value="maskPen"/>
      <inkml:brushProperty name="ignorePressure" value="1"/>
    </inkml:brush>
  </inkml:definitions>
  <inkml:trace contextRef="#ctx0" brushRef="#br0">0 70,'885'0,"-728"-13,-26 2,-90 10,-7 1,0-2,-1-1,56-12,-18-3,-44 12</inkml:trace>
</inkml:ink>
</file>

<file path=ppt/ink/ink3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3-11-26T00:20:17.072"/>
    </inkml:context>
    <inkml:brush xml:id="br0">
      <inkml:brushProperty name="width" value="0.3" units="cm"/>
      <inkml:brushProperty name="height" value="0.6" units="cm"/>
      <inkml:brushProperty name="color" value="#FFFC00"/>
      <inkml:brushProperty name="tip" value="rectangle"/>
      <inkml:brushProperty name="rasterOp" value="maskPen"/>
      <inkml:brushProperty name="ignorePressure" value="1"/>
    </inkml:brush>
  </inkml:definitions>
  <inkml:trace contextRef="#ctx0" brushRef="#br0">1 200,'71'-4,"0"-3,112-25,-15 1,318-14,-237 27,492-17,-704 34,184-11,27 0,1233 9,-753 6,-259 19,232 35,-57-50,-365-9,-92 15,-41-1,552-7,-390-7,-58 2,-219 0</inkml:trace>
</inkml:ink>
</file>

<file path=ppt/ink/ink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3-11-25T12:36:22.656"/>
    </inkml:context>
    <inkml:brush xml:id="br0">
      <inkml:brushProperty name="width" value="0.3" units="cm"/>
      <inkml:brushProperty name="height" value="0.6" units="cm"/>
      <inkml:brushProperty name="color" value="#FFFC00"/>
      <inkml:brushProperty name="tip" value="rectangle"/>
      <inkml:brushProperty name="rasterOp" value="maskPen"/>
      <inkml:brushProperty name="ignorePressure" value="1"/>
    </inkml:brush>
  </inkml:definitions>
  <inkml:trace contextRef="#ctx0" brushRef="#br0">1 150,'35'-2,"0"-1,62-15,-14 3,105-7,-128 16,37-2,92-13,-64 6,1 4,147 8,-83-10,2 1,911 13,-825 11,-27 1,560-14,-637 14,-21-1,30 0,10 1,40 11,-50-3,2-16,42 4,-19 3,97 11,111 10,6-34,-159-1,1425 2,-1639-2,51-9,37-3,-11 2,0 0,64-2,-113 6,108 5,-143 3,-4 1</inkml:trace>
</inkml:ink>
</file>

<file path=ppt/ink/ink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3-11-25T12:36:24.344"/>
    </inkml:context>
    <inkml:brush xml:id="br0">
      <inkml:brushProperty name="width" value="0.3" units="cm"/>
      <inkml:brushProperty name="height" value="0.6" units="cm"/>
      <inkml:brushProperty name="color" value="#FFFC00"/>
      <inkml:brushProperty name="tip" value="rectangle"/>
      <inkml:brushProperty name="rasterOp" value="maskPen"/>
      <inkml:brushProperty name="ignorePressure" value="1"/>
    </inkml:brush>
  </inkml:definitions>
  <inkml:trace contextRef="#ctx0" brushRef="#br0">1 1,'19'1,"0"1,1 1,-1 1,20 7,40 7,46-7,228-8,-178-6,740 3,-899-1,1 0,31-7,-25 3</inkml:trace>
</inkml:ink>
</file>

<file path=ppt/ink/ink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3-11-25T12:38:04.729"/>
    </inkml:context>
    <inkml:brush xml:id="br0">
      <inkml:brushProperty name="width" value="0.3" units="cm"/>
      <inkml:brushProperty name="height" value="0.6" units="cm"/>
      <inkml:brushProperty name="color" value="#FFFC00"/>
      <inkml:brushProperty name="tip" value="rectangle"/>
      <inkml:brushProperty name="rasterOp" value="maskPen"/>
      <inkml:brushProperty name="ignorePressure" value="1"/>
    </inkml:brush>
  </inkml:definitions>
  <inkml:trace contextRef="#ctx0" brushRef="#br0">0 151,'0'-1,"1"0,-1 0,1 0,0 0,-1 0,1 0,0 0,-1 0,1 0,0 0,0 1,0-1,0 0,0 1,0-1,0 0,0 1,0-1,0 1,0 0,0-1,0 1,0 0,0 0,0 0,3-1,37-3,-35 4,272-5,-166 6,168-19,75-11,1 29,65-2,-282-10,36-1,-126 10,-1-1,50-12,-13 2,25 3,200 8,-165 6,1095-3,-1199 2,49 8,12 2,-77-11</inkml:trace>
</inkml:ink>
</file>

<file path=ppt/ink/ink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3-11-25T12:38:06.873"/>
    </inkml:context>
    <inkml:brush xml:id="br0">
      <inkml:brushProperty name="width" value="0.3" units="cm"/>
      <inkml:brushProperty name="height" value="0.6" units="cm"/>
      <inkml:brushProperty name="color" value="#FFFC00"/>
      <inkml:brushProperty name="tip" value="rectangle"/>
      <inkml:brushProperty name="rasterOp" value="maskPen"/>
      <inkml:brushProperty name="ignorePressure" value="1"/>
    </inkml:brush>
  </inkml:definitions>
  <inkml:trace contextRef="#ctx0" brushRef="#br0">1 223,'51'-7,"-9"-1,264-24,83-6,-173 26,181-12,-237 12,232-24,389 7,-704 30,170-14,-28 1,476 12,-329 1,-352 0,0 0,0 2,0-1,-1 2,25 9,-22-7,1-1,0 0,24 3,28-6,-54-2,0 0,0 0,0 2,0-1,0 2,0 0,15 6,-9 1</inkml:trace>
</inkml:ink>
</file>

<file path=ppt/ink/ink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3-11-25T12:41:53.504"/>
    </inkml:context>
    <inkml:brush xml:id="br0">
      <inkml:brushProperty name="width" value="0.3" units="cm"/>
      <inkml:brushProperty name="height" value="0.6" units="cm"/>
      <inkml:brushProperty name="color" value="#FFFC00"/>
      <inkml:brushProperty name="tip" value="rectangle"/>
      <inkml:brushProperty name="rasterOp" value="maskPen"/>
      <inkml:brushProperty name="ignorePressure" value="1"/>
    </inkml:brush>
  </inkml:definitions>
  <inkml:trace contextRef="#ctx0" brushRef="#br0">1 0,'2197'0,"-1896"26,-4 0,-219-25,377 11,67-1,-415-12,-75 3,0 1,-1 1,38 11,-32-6,66 6,167-13,74 6,166 6,-130-11,-160 20,13 1,-58-20,117 8,225 0,-318-14,34 14,14 1,-185-13,-33-1</inkml:trace>
</inkml:ink>
</file>

<file path=ppt/ink/ink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3-11-25T12:52:51.202"/>
    </inkml:context>
    <inkml:brush xml:id="br0">
      <inkml:brushProperty name="width" value="0.3" units="cm"/>
      <inkml:brushProperty name="height" value="0.6" units="cm"/>
      <inkml:brushProperty name="color" value="#FFFC00"/>
      <inkml:brushProperty name="tip" value="rectangle"/>
      <inkml:brushProperty name="rasterOp" value="maskPen"/>
      <inkml:brushProperty name="ignorePressure" value="1"/>
    </inkml:brush>
  </inkml:definitions>
  <inkml:trace contextRef="#ctx0" brushRef="#br0">0 55,'2772'0,"-2579"-16,-30 1,511 12,-346 5,2348-2,-2635 2,-1 3,0 1,41 11,71 11,149 0,30-5,-48 21,-195-27,0-5,105 3,180-16,-146-2,796 3,-1001 0,0-1,-1-1,1-1,0-1,-1-1,36-12,-30 8,0 2,1 1,36-3,-40 7,-1-1,1-2,-1 0,0-1,29-13,-7-1,1 3,1 1,92-18,-71 17,-42 9</inkml:trace>
</inkml:ink>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lumMod val="75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261872" y="758952"/>
            <a:ext cx="9418320" cy="4041648"/>
          </a:xfrm>
        </p:spPr>
        <p:txBody>
          <a:bodyPr anchor="b">
            <a:normAutofit/>
          </a:bodyPr>
          <a:lstStyle>
            <a:lvl1pPr algn="l">
              <a:lnSpc>
                <a:spcPct val="85000"/>
              </a:lnSpc>
              <a:defRPr sz="7200" baseline="0">
                <a:solidFill>
                  <a:schemeClr val="tx1"/>
                </a:solidFill>
              </a:defRPr>
            </a:lvl1pPr>
          </a:lstStyle>
          <a:p>
            <a:r>
              <a:rPr lang="en-US"/>
              <a:t>Click to edit Master title style</a:t>
            </a:r>
            <a:endParaRPr lang="en-US" dirty="0"/>
          </a:p>
        </p:txBody>
      </p:sp>
      <p:sp>
        <p:nvSpPr>
          <p:cNvPr id="3" name="Subtitle 2"/>
          <p:cNvSpPr>
            <a:spLocks noGrp="1"/>
          </p:cNvSpPr>
          <p:nvPr>
            <p:ph type="subTitle" idx="1"/>
          </p:nvPr>
        </p:nvSpPr>
        <p:spPr>
          <a:xfrm>
            <a:off x="1261872" y="4800600"/>
            <a:ext cx="9418320" cy="1691640"/>
          </a:xfrm>
        </p:spPr>
        <p:txBody>
          <a:bodyPr>
            <a:normAutofit/>
          </a:bodyPr>
          <a:lstStyle>
            <a:lvl1pPr marL="0" indent="0" algn="l">
              <a:buNone/>
              <a:defRPr sz="2200" baseline="0">
                <a:solidFill>
                  <a:schemeClr val="tx1">
                    <a:lumMod val="75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defRPr>
                <a:solidFill>
                  <a:schemeClr val="tx1">
                    <a:lumMod val="50000"/>
                  </a:schemeClr>
                </a:solidFill>
              </a:defRPr>
            </a:lvl1pPr>
          </a:lstStyle>
          <a:p>
            <a:fld id="{C701EEB7-8396-41A1-9716-6788B2B4296E}" type="datetimeFigureOut">
              <a:rPr lang="en-US" smtClean="0"/>
              <a:t>11/25/2023</a:t>
            </a:fld>
            <a:endParaRPr lang="en-US"/>
          </a:p>
        </p:txBody>
      </p:sp>
      <p:sp>
        <p:nvSpPr>
          <p:cNvPr id="5" name="Footer Placeholder 4"/>
          <p:cNvSpPr>
            <a:spLocks noGrp="1"/>
          </p:cNvSpPr>
          <p:nvPr>
            <p:ph type="ftr" sz="quarter" idx="11"/>
          </p:nvPr>
        </p:nvSpPr>
        <p:spPr/>
        <p:txBody>
          <a:bodyPr/>
          <a:lstStyle>
            <a:lvl1pPr>
              <a:defRPr>
                <a:solidFill>
                  <a:schemeClr val="tx1">
                    <a:lumMod val="65000"/>
                  </a:schemeClr>
                </a:solidFill>
              </a:defRPr>
            </a:lvl1pPr>
          </a:lstStyle>
          <a:p>
            <a:endParaRPr lang="en-US"/>
          </a:p>
        </p:txBody>
      </p:sp>
      <p:sp>
        <p:nvSpPr>
          <p:cNvPr id="6" name="Slide Number Placeholder 5"/>
          <p:cNvSpPr>
            <a:spLocks noGrp="1"/>
          </p:cNvSpPr>
          <p:nvPr>
            <p:ph type="sldNum" sz="quarter" idx="12"/>
          </p:nvPr>
        </p:nvSpPr>
        <p:spPr/>
        <p:txBody>
          <a:bodyPr/>
          <a:lstStyle>
            <a:lvl1pPr>
              <a:defRPr>
                <a:solidFill>
                  <a:schemeClr val="tx1">
                    <a:lumMod val="65000"/>
                  </a:schemeClr>
                </a:solidFill>
              </a:defRPr>
            </a:lvl1pPr>
          </a:lstStyle>
          <a:p>
            <a:fld id="{DEF7254E-A3CB-4C8D-8A38-E5CD39CE9B46}" type="slidenum">
              <a:rPr lang="en-US" smtClean="0"/>
              <a:t>‹#›</a:t>
            </a:fld>
            <a:endParaRPr lang="en-US"/>
          </a:p>
        </p:txBody>
      </p:sp>
      <p:sp>
        <p:nvSpPr>
          <p:cNvPr id="7" name="Rectangle 6"/>
          <p:cNvSpPr/>
          <p:nvPr/>
        </p:nvSpPr>
        <p:spPr>
          <a:xfrm>
            <a:off x="0" y="0"/>
            <a:ext cx="4572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601582526"/>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01EEB7-8396-41A1-9716-6788B2B4296E}" type="datetimeFigureOut">
              <a:rPr lang="en-US" smtClean="0"/>
              <a:t>11/25/2023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F7254E-A3CB-4C8D-8A38-E5CD39CE9B46}" type="slidenum">
              <a:rPr lang="en-US" smtClean="0"/>
              <a:t>‹#›</a:t>
            </a:fld>
            <a:endParaRPr lang="en-US"/>
          </a:p>
        </p:txBody>
      </p:sp>
    </p:spTree>
    <p:extLst>
      <p:ext uri="{BB962C8B-B14F-4D97-AF65-F5344CB8AC3E}">
        <p14:creationId xmlns:p14="http://schemas.microsoft.com/office/powerpoint/2010/main" val="28985062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48700" y="381000"/>
            <a:ext cx="2476500" cy="589756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762000" y="381000"/>
            <a:ext cx="7734300" cy="589756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01EEB7-8396-41A1-9716-6788B2B4296E}" type="datetimeFigureOut">
              <a:rPr lang="en-US" smtClean="0"/>
              <a:t>11/25/2023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F7254E-A3CB-4C8D-8A38-E5CD39CE9B46}" type="slidenum">
              <a:rPr lang="en-US" smtClean="0"/>
              <a:t>‹#›</a:t>
            </a:fld>
            <a:endParaRPr lang="en-US"/>
          </a:p>
        </p:txBody>
      </p:sp>
    </p:spTree>
    <p:extLst>
      <p:ext uri="{BB962C8B-B14F-4D97-AF65-F5344CB8AC3E}">
        <p14:creationId xmlns:p14="http://schemas.microsoft.com/office/powerpoint/2010/main" val="10970804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01EEB7-8396-41A1-9716-6788B2B4296E}" type="datetimeFigureOut">
              <a:rPr lang="en-US" smtClean="0"/>
              <a:t>11/25/2023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F7254E-A3CB-4C8D-8A38-E5CD39CE9B46}" type="slidenum">
              <a:rPr lang="en-US" smtClean="0"/>
              <a:t>‹#›</a:t>
            </a:fld>
            <a:endParaRPr lang="en-US"/>
          </a:p>
        </p:txBody>
      </p:sp>
    </p:spTree>
    <p:extLst>
      <p:ext uri="{BB962C8B-B14F-4D97-AF65-F5344CB8AC3E}">
        <p14:creationId xmlns:p14="http://schemas.microsoft.com/office/powerpoint/2010/main" val="10087247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61872" y="758952"/>
            <a:ext cx="9418320" cy="4041648"/>
          </a:xfrm>
        </p:spPr>
        <p:txBody>
          <a:bodyPr anchor="b">
            <a:normAutofit/>
          </a:bodyPr>
          <a:lstStyle>
            <a:lvl1pPr>
              <a:lnSpc>
                <a:spcPct val="85000"/>
              </a:lnSpc>
              <a:defRPr sz="7200" b="0"/>
            </a:lvl1pPr>
          </a:lstStyle>
          <a:p>
            <a:r>
              <a:rPr lang="en-US"/>
              <a:t>Click to edit Master title style</a:t>
            </a:r>
            <a:endParaRPr lang="en-US" dirty="0"/>
          </a:p>
        </p:txBody>
      </p:sp>
      <p:sp>
        <p:nvSpPr>
          <p:cNvPr id="3" name="Text Placeholder 2"/>
          <p:cNvSpPr>
            <a:spLocks noGrp="1"/>
          </p:cNvSpPr>
          <p:nvPr>
            <p:ph type="body" idx="1"/>
          </p:nvPr>
        </p:nvSpPr>
        <p:spPr>
          <a:xfrm>
            <a:off x="1261872" y="4800600"/>
            <a:ext cx="9418320" cy="1691640"/>
          </a:xfrm>
        </p:spPr>
        <p:txBody>
          <a:bodyPr anchor="t">
            <a:normAutofit/>
          </a:bodyPr>
          <a:lstStyle>
            <a:lvl1pPr marL="0" indent="0">
              <a:buNone/>
              <a:defRPr sz="22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701EEB7-8396-41A1-9716-6788B2B4296E}" type="datetimeFigureOut">
              <a:rPr lang="en-US" smtClean="0"/>
              <a:t>11/25/2023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F7254E-A3CB-4C8D-8A38-E5CD39CE9B46}" type="slidenum">
              <a:rPr lang="en-US" smtClean="0"/>
              <a:t>‹#›</a:t>
            </a:fld>
            <a:endParaRPr lang="en-US"/>
          </a:p>
        </p:txBody>
      </p:sp>
      <p:sp>
        <p:nvSpPr>
          <p:cNvPr id="7" name="Rectangle 6"/>
          <p:cNvSpPr/>
          <p:nvPr/>
        </p:nvSpPr>
        <p:spPr>
          <a:xfrm>
            <a:off x="0" y="0"/>
            <a:ext cx="4572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7321046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261872" y="1828800"/>
            <a:ext cx="4480560" cy="4351337"/>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26480" y="1828800"/>
            <a:ext cx="4480560" cy="4351337"/>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701EEB7-8396-41A1-9716-6788B2B4296E}" type="datetimeFigureOut">
              <a:rPr lang="en-US" smtClean="0"/>
              <a:t>11/25/2023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EF7254E-A3CB-4C8D-8A38-E5CD39CE9B46}" type="slidenum">
              <a:rPr lang="en-US" smtClean="0"/>
              <a:t>‹#›</a:t>
            </a:fld>
            <a:endParaRPr lang="en-US"/>
          </a:p>
        </p:txBody>
      </p:sp>
    </p:spTree>
    <p:extLst>
      <p:ext uri="{BB962C8B-B14F-4D97-AF65-F5344CB8AC3E}">
        <p14:creationId xmlns:p14="http://schemas.microsoft.com/office/powerpoint/2010/main" val="40436067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261872" y="1713655"/>
            <a:ext cx="4480560" cy="731520"/>
          </a:xfrm>
        </p:spPr>
        <p:txBody>
          <a:bodyPr anchor="b">
            <a:normAutofit/>
          </a:bodyPr>
          <a:lstStyle>
            <a:lvl1pPr marL="0" indent="0">
              <a:spcBef>
                <a:spcPts val="0"/>
              </a:spcBef>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261872" y="2507550"/>
            <a:ext cx="4480560" cy="366465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26480" y="1713655"/>
            <a:ext cx="4480560" cy="731520"/>
          </a:xfrm>
        </p:spPr>
        <p:txBody>
          <a:bodyPr anchor="b">
            <a:normAutofit/>
          </a:bodyPr>
          <a:lstStyle>
            <a:lvl1pPr marL="0" indent="0">
              <a:lnSpc>
                <a:spcPct val="95000"/>
              </a:lnSpc>
              <a:spcBef>
                <a:spcPts val="0"/>
              </a:spcBef>
              <a:buNone/>
              <a:defRPr lang="en-US" sz="2000" b="0" kern="1200" dirty="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2000"/>
              </a:spcBef>
              <a:buFontTx/>
              <a:buNone/>
            </a:pPr>
            <a:r>
              <a:rPr lang="en-US"/>
              <a:t>Click to edit Master text styles</a:t>
            </a:r>
          </a:p>
        </p:txBody>
      </p:sp>
      <p:sp>
        <p:nvSpPr>
          <p:cNvPr id="6" name="Content Placeholder 5"/>
          <p:cNvSpPr>
            <a:spLocks noGrp="1"/>
          </p:cNvSpPr>
          <p:nvPr>
            <p:ph sz="quarter" idx="4"/>
          </p:nvPr>
        </p:nvSpPr>
        <p:spPr>
          <a:xfrm>
            <a:off x="6126480" y="2507550"/>
            <a:ext cx="4480560" cy="366465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701EEB7-8396-41A1-9716-6788B2B4296E}" type="datetimeFigureOut">
              <a:rPr lang="en-US" smtClean="0"/>
              <a:t>11/25/2023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EF7254E-A3CB-4C8D-8A38-E5CD39CE9B46}" type="slidenum">
              <a:rPr lang="en-US" smtClean="0"/>
              <a:t>‹#›</a:t>
            </a:fld>
            <a:endParaRPr lang="en-US"/>
          </a:p>
        </p:txBody>
      </p:sp>
    </p:spTree>
    <p:extLst>
      <p:ext uri="{BB962C8B-B14F-4D97-AF65-F5344CB8AC3E}">
        <p14:creationId xmlns:p14="http://schemas.microsoft.com/office/powerpoint/2010/main" val="1653348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701EEB7-8396-41A1-9716-6788B2B4296E}" type="datetimeFigureOut">
              <a:rPr lang="en-US" smtClean="0"/>
              <a:t>11/25/2023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EF7254E-A3CB-4C8D-8A38-E5CD39CE9B46}" type="slidenum">
              <a:rPr lang="en-US" smtClean="0"/>
              <a:t>‹#›</a:t>
            </a:fld>
            <a:endParaRPr lang="en-US"/>
          </a:p>
        </p:txBody>
      </p:sp>
    </p:spTree>
    <p:extLst>
      <p:ext uri="{BB962C8B-B14F-4D97-AF65-F5344CB8AC3E}">
        <p14:creationId xmlns:p14="http://schemas.microsoft.com/office/powerpoint/2010/main" val="1733914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01EEB7-8396-41A1-9716-6788B2B4296E}" type="datetimeFigureOut">
              <a:rPr lang="en-US" smtClean="0"/>
              <a:t>11/25/2023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EF7254E-A3CB-4C8D-8A38-E5CD39CE9B46}" type="slidenum">
              <a:rPr lang="en-US" smtClean="0"/>
              <a:t>‹#›</a:t>
            </a:fld>
            <a:endParaRPr lang="en-US"/>
          </a:p>
        </p:txBody>
      </p:sp>
    </p:spTree>
    <p:extLst>
      <p:ext uri="{BB962C8B-B14F-4D97-AF65-F5344CB8AC3E}">
        <p14:creationId xmlns:p14="http://schemas.microsoft.com/office/powerpoint/2010/main" val="32025042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200400" cy="1600197"/>
          </a:xfrm>
        </p:spPr>
        <p:txBody>
          <a:bodyPr anchor="b">
            <a:normAutofit/>
          </a:bodyPr>
          <a:lstStyle>
            <a:lvl1pPr>
              <a:defRPr sz="3200" b="0" baseline="0"/>
            </a:lvl1pPr>
          </a:lstStyle>
          <a:p>
            <a:r>
              <a:rPr lang="en-US"/>
              <a:t>Click to edit Master title style</a:t>
            </a:r>
            <a:endParaRPr lang="en-US" dirty="0"/>
          </a:p>
        </p:txBody>
      </p:sp>
      <p:sp>
        <p:nvSpPr>
          <p:cNvPr id="3" name="Content Placeholder 2"/>
          <p:cNvSpPr>
            <a:spLocks noGrp="1"/>
          </p:cNvSpPr>
          <p:nvPr>
            <p:ph idx="1"/>
          </p:nvPr>
        </p:nvSpPr>
        <p:spPr>
          <a:xfrm>
            <a:off x="4504267" y="685800"/>
            <a:ext cx="6079066" cy="548640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41248" y="2099734"/>
            <a:ext cx="3200400" cy="3810001"/>
          </a:xfrm>
        </p:spPr>
        <p:txBody>
          <a:bodyPr>
            <a:normAutofit/>
          </a:bodyPr>
          <a:lstStyle>
            <a:lvl1pPr marL="0" indent="0">
              <a:lnSpc>
                <a:spcPct val="114000"/>
              </a:lnSpc>
              <a:spcBef>
                <a:spcPts val="800"/>
              </a:spcBef>
              <a:buNone/>
              <a:defRPr sz="13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701EEB7-8396-41A1-9716-6788B2B4296E}" type="datetimeFigureOut">
              <a:rPr lang="en-US" smtClean="0"/>
              <a:t>11/25/2023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EF7254E-A3CB-4C8D-8A38-E5CD39CE9B46}" type="slidenum">
              <a:rPr lang="en-US" smtClean="0"/>
              <a:t>‹#›</a:t>
            </a:fld>
            <a:endParaRPr lang="en-US"/>
          </a:p>
        </p:txBody>
      </p:sp>
    </p:spTree>
    <p:extLst>
      <p:ext uri="{BB962C8B-B14F-4D97-AF65-F5344CB8AC3E}">
        <p14:creationId xmlns:p14="http://schemas.microsoft.com/office/powerpoint/2010/main" val="20844333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5105400"/>
            <a:ext cx="11292840" cy="17526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14400" y="5257800"/>
            <a:ext cx="9982200" cy="914400"/>
          </a:xfrm>
        </p:spPr>
        <p:txBody>
          <a:bodyPr anchor="b">
            <a:normAutofit/>
          </a:bodyPr>
          <a:lstStyle>
            <a:lvl1pPr>
              <a:defRPr sz="2800" b="0">
                <a:solidFill>
                  <a:schemeClr val="bg1"/>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0"/>
            <a:ext cx="11292840" cy="5128923"/>
          </a:xfrm>
          <a:solidFill>
            <a:schemeClr val="accent1"/>
          </a:solidFill>
        </p:spPr>
        <p:txBody>
          <a:bodyPr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914400" y="6108589"/>
            <a:ext cx="9982200" cy="597011"/>
          </a:xfrm>
        </p:spPr>
        <p:txBody>
          <a:bodyPr>
            <a:normAutofit/>
          </a:bodyPr>
          <a:lstStyle>
            <a:lvl1pPr marL="0" indent="0">
              <a:lnSpc>
                <a:spcPct val="100000"/>
              </a:lnSpc>
              <a:spcBef>
                <a:spcPts val="800"/>
              </a:spcBef>
              <a:buNone/>
              <a:defRPr sz="1300">
                <a:solidFill>
                  <a:schemeClr val="bg1">
                    <a:lumMod val="8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701EEB7-8396-41A1-9716-6788B2B4296E}" type="datetimeFigureOut">
              <a:rPr lang="en-US" smtClean="0"/>
              <a:t>11/25/2023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EF7254E-A3CB-4C8D-8A38-E5CD39CE9B46}" type="slidenum">
              <a:rPr lang="en-US" smtClean="0"/>
              <a:t>‹#›</a:t>
            </a:fld>
            <a:endParaRPr lang="en-US"/>
          </a:p>
        </p:txBody>
      </p:sp>
    </p:spTree>
    <p:extLst>
      <p:ext uri="{BB962C8B-B14F-4D97-AF65-F5344CB8AC3E}">
        <p14:creationId xmlns:p14="http://schemas.microsoft.com/office/powerpoint/2010/main" val="9829299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1292840" y="0"/>
            <a:ext cx="914400" cy="68580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261872" y="365760"/>
            <a:ext cx="9692640" cy="1325562"/>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261872" y="1828800"/>
            <a:ext cx="8595360" cy="435133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16200000">
            <a:off x="10797542" y="998537"/>
            <a:ext cx="1904999" cy="365125"/>
          </a:xfrm>
          <a:prstGeom prst="rect">
            <a:avLst/>
          </a:prstGeom>
        </p:spPr>
        <p:txBody>
          <a:bodyPr vert="horz" lIns="91440" tIns="45720" rIns="91440" bIns="45720" rtlCol="0" anchor="ctr"/>
          <a:lstStyle>
            <a:lvl1pPr algn="r">
              <a:defRPr sz="1050" b="0">
                <a:solidFill>
                  <a:schemeClr val="tx2">
                    <a:lumMod val="20000"/>
                    <a:lumOff val="80000"/>
                  </a:schemeClr>
                </a:solidFill>
              </a:defRPr>
            </a:lvl1pPr>
          </a:lstStyle>
          <a:p>
            <a:fld id="{C701EEB7-8396-41A1-9716-6788B2B4296E}" type="datetimeFigureOut">
              <a:rPr lang="en-US" smtClean="0"/>
              <a:t>11/25/2023</a:t>
            </a:fld>
            <a:endParaRPr lang="en-US"/>
          </a:p>
        </p:txBody>
      </p:sp>
      <p:sp>
        <p:nvSpPr>
          <p:cNvPr id="5" name="Footer Placeholder 4"/>
          <p:cNvSpPr>
            <a:spLocks noGrp="1"/>
          </p:cNvSpPr>
          <p:nvPr>
            <p:ph type="ftr" sz="quarter" idx="3"/>
          </p:nvPr>
        </p:nvSpPr>
        <p:spPr>
          <a:xfrm rot="16200000">
            <a:off x="9959341" y="4046537"/>
            <a:ext cx="3581400" cy="365125"/>
          </a:xfrm>
          <a:prstGeom prst="rect">
            <a:avLst/>
          </a:prstGeom>
        </p:spPr>
        <p:txBody>
          <a:bodyPr vert="horz" lIns="91440" tIns="45720" rIns="91440" bIns="45720" rtlCol="0" anchor="ctr"/>
          <a:lstStyle>
            <a:lvl1pPr algn="l">
              <a:defRPr sz="1050">
                <a:solidFill>
                  <a:schemeClr val="tx2">
                    <a:lumMod val="20000"/>
                    <a:lumOff val="80000"/>
                  </a:schemeClr>
                </a:solidFill>
              </a:defRPr>
            </a:lvl1pPr>
          </a:lstStyle>
          <a:p>
            <a:endParaRPr lang="en-US"/>
          </a:p>
        </p:txBody>
      </p:sp>
      <p:sp>
        <p:nvSpPr>
          <p:cNvPr id="6" name="Slide Number Placeholder 5"/>
          <p:cNvSpPr>
            <a:spLocks noGrp="1"/>
          </p:cNvSpPr>
          <p:nvPr>
            <p:ph type="sldNum" sz="quarter" idx="4"/>
          </p:nvPr>
        </p:nvSpPr>
        <p:spPr>
          <a:xfrm>
            <a:off x="11292840" y="6172200"/>
            <a:ext cx="914400" cy="593725"/>
          </a:xfrm>
          <a:prstGeom prst="rect">
            <a:avLst/>
          </a:prstGeom>
        </p:spPr>
        <p:txBody>
          <a:bodyPr vert="horz" lIns="45720" tIns="45720" rIns="45720" bIns="45720" rtlCol="0" anchor="ctr">
            <a:normAutofit/>
          </a:bodyPr>
          <a:lstStyle>
            <a:lvl1pPr algn="ctr">
              <a:defRPr sz="3600">
                <a:solidFill>
                  <a:schemeClr val="tx2">
                    <a:lumMod val="60000"/>
                    <a:lumOff val="40000"/>
                  </a:schemeClr>
                </a:solidFill>
              </a:defRPr>
            </a:lvl1pPr>
          </a:lstStyle>
          <a:p>
            <a:fld id="{DEF7254E-A3CB-4C8D-8A38-E5CD39CE9B46}" type="slidenum">
              <a:rPr lang="en-US" smtClean="0"/>
              <a:t>‹#›</a:t>
            </a:fld>
            <a:endParaRPr lang="en-US"/>
          </a:p>
        </p:txBody>
      </p:sp>
    </p:spTree>
    <p:extLst>
      <p:ext uri="{BB962C8B-B14F-4D97-AF65-F5344CB8AC3E}">
        <p14:creationId xmlns:p14="http://schemas.microsoft.com/office/powerpoint/2010/main" val="8684881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spc="-50" baseline="0">
          <a:solidFill>
            <a:schemeClr val="tx1"/>
          </a:solidFill>
          <a:latin typeface="+mj-lt"/>
          <a:ea typeface="+mj-ea"/>
          <a:cs typeface="+mj-cs"/>
        </a:defRPr>
      </a:lvl1pPr>
    </p:titleStyle>
    <p:bodyStyle>
      <a:lvl1pPr marL="182880" indent="-182880" algn="l" defTabSz="914400" rtl="0" eaLnBrk="1" latinLnBrk="0" hangingPunct="1">
        <a:lnSpc>
          <a:spcPct val="95000"/>
        </a:lnSpc>
        <a:spcBef>
          <a:spcPts val="1400"/>
        </a:spcBef>
        <a:spcAft>
          <a:spcPts val="200"/>
        </a:spcAft>
        <a:buClr>
          <a:schemeClr val="accent1"/>
        </a:buClr>
        <a:buSzPct val="80000"/>
        <a:buFont typeface="Arial" pitchFamily="34" charset="0"/>
        <a:buChar char="•"/>
        <a:defRPr sz="1800" kern="1200" spc="10" baseline="0">
          <a:solidFill>
            <a:schemeClr val="tx1"/>
          </a:solidFill>
          <a:latin typeface="+mn-lt"/>
          <a:ea typeface="+mn-ea"/>
          <a:cs typeface="+mn-cs"/>
        </a:defRPr>
      </a:lvl1pPr>
      <a:lvl2pPr marL="45720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600" kern="1200">
          <a:solidFill>
            <a:schemeClr val="tx1">
              <a:lumMod val="85000"/>
              <a:lumOff val="15000"/>
            </a:schemeClr>
          </a:solidFill>
          <a:latin typeface="+mn-lt"/>
          <a:ea typeface="+mn-ea"/>
          <a:cs typeface="+mn-cs"/>
        </a:defRPr>
      </a:lvl2pPr>
      <a:lvl3pPr marL="73152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3pPr>
      <a:lvl4pPr marL="100584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4pPr>
      <a:lvl5pPr marL="128016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5pPr>
      <a:lvl6pPr marL="16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6pPr>
      <a:lvl7pPr marL="19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7pPr>
      <a:lvl8pPr marL="22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8pPr>
      <a:lvl9pPr marL="25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customXml" Target="../ink/ink29.xml"/><Relationship Id="rId3" Type="http://schemas.openxmlformats.org/officeDocument/2006/relationships/image" Target="../media/image26.png"/><Relationship Id="rId7" Type="http://schemas.openxmlformats.org/officeDocument/2006/relationships/image" Target="../media/image28.png"/><Relationship Id="rId2" Type="http://schemas.openxmlformats.org/officeDocument/2006/relationships/customXml" Target="../ink/ink26.xml"/><Relationship Id="rId1" Type="http://schemas.openxmlformats.org/officeDocument/2006/relationships/slideLayout" Target="../slideLayouts/slideLayout2.xml"/><Relationship Id="rId6" Type="http://schemas.openxmlformats.org/officeDocument/2006/relationships/customXml" Target="../ink/ink28.xml"/><Relationship Id="rId11" Type="http://schemas.openxmlformats.org/officeDocument/2006/relationships/image" Target="../media/image30.png"/><Relationship Id="rId5" Type="http://schemas.openxmlformats.org/officeDocument/2006/relationships/image" Target="../media/image27.png"/><Relationship Id="rId10" Type="http://schemas.openxmlformats.org/officeDocument/2006/relationships/customXml" Target="../ink/ink30.xml"/><Relationship Id="rId4" Type="http://schemas.openxmlformats.org/officeDocument/2006/relationships/customXml" Target="../ink/ink27.xml"/><Relationship Id="rId9" Type="http://schemas.openxmlformats.org/officeDocument/2006/relationships/image" Target="../media/image29.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customXml" Target="../ink/ink4.xml"/><Relationship Id="rId13" Type="http://schemas.openxmlformats.org/officeDocument/2006/relationships/image" Target="../media/image6.png"/><Relationship Id="rId3" Type="http://schemas.openxmlformats.org/officeDocument/2006/relationships/image" Target="../media/image1.png"/><Relationship Id="rId7" Type="http://schemas.openxmlformats.org/officeDocument/2006/relationships/image" Target="../media/image3.png"/><Relationship Id="rId12" Type="http://schemas.openxmlformats.org/officeDocument/2006/relationships/customXml" Target="../ink/ink6.xml"/><Relationship Id="rId2" Type="http://schemas.openxmlformats.org/officeDocument/2006/relationships/customXml" Target="../ink/ink1.xml"/><Relationship Id="rId1" Type="http://schemas.openxmlformats.org/officeDocument/2006/relationships/slideLayout" Target="../slideLayouts/slideLayout2.xml"/><Relationship Id="rId6" Type="http://schemas.openxmlformats.org/officeDocument/2006/relationships/customXml" Target="../ink/ink3.xml"/><Relationship Id="rId11" Type="http://schemas.openxmlformats.org/officeDocument/2006/relationships/image" Target="../media/image5.png"/><Relationship Id="rId5" Type="http://schemas.openxmlformats.org/officeDocument/2006/relationships/image" Target="../media/image2.png"/><Relationship Id="rId15" Type="http://schemas.openxmlformats.org/officeDocument/2006/relationships/image" Target="../media/image7.png"/><Relationship Id="rId10" Type="http://schemas.openxmlformats.org/officeDocument/2006/relationships/customXml" Target="../ink/ink5.xml"/><Relationship Id="rId4" Type="http://schemas.openxmlformats.org/officeDocument/2006/relationships/customXml" Target="../ink/ink2.xml"/><Relationship Id="rId9" Type="http://schemas.openxmlformats.org/officeDocument/2006/relationships/image" Target="../media/image4.png"/><Relationship Id="rId14" Type="http://schemas.openxmlformats.org/officeDocument/2006/relationships/customXml" Target="../ink/ink7.xml"/></Relationships>
</file>

<file path=ppt/slides/_rels/slide4.xml.rels><?xml version="1.0" encoding="UTF-8" standalone="yes"?>
<Relationships xmlns="http://schemas.openxmlformats.org/package/2006/relationships"><Relationship Id="rId8" Type="http://schemas.openxmlformats.org/officeDocument/2006/relationships/customXml" Target="../ink/ink11.xml"/><Relationship Id="rId3" Type="http://schemas.openxmlformats.org/officeDocument/2006/relationships/image" Target="../media/image8.png"/><Relationship Id="rId7" Type="http://schemas.openxmlformats.org/officeDocument/2006/relationships/image" Target="../media/image10.png"/><Relationship Id="rId2" Type="http://schemas.openxmlformats.org/officeDocument/2006/relationships/customXml" Target="../ink/ink8.xml"/><Relationship Id="rId1" Type="http://schemas.openxmlformats.org/officeDocument/2006/relationships/slideLayout" Target="../slideLayouts/slideLayout2.xml"/><Relationship Id="rId6" Type="http://schemas.openxmlformats.org/officeDocument/2006/relationships/customXml" Target="../ink/ink10.xml"/><Relationship Id="rId11" Type="http://schemas.openxmlformats.org/officeDocument/2006/relationships/image" Target="../media/image12.png"/><Relationship Id="rId5" Type="http://schemas.openxmlformats.org/officeDocument/2006/relationships/image" Target="../media/image9.png"/><Relationship Id="rId10" Type="http://schemas.openxmlformats.org/officeDocument/2006/relationships/customXml" Target="../ink/ink12.xml"/><Relationship Id="rId4" Type="http://schemas.openxmlformats.org/officeDocument/2006/relationships/customXml" Target="../ink/ink9.xml"/><Relationship Id="rId9" Type="http://schemas.openxmlformats.org/officeDocument/2006/relationships/image" Target="../media/image11.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customXml" Target="../ink/ink16.xml"/><Relationship Id="rId13" Type="http://schemas.openxmlformats.org/officeDocument/2006/relationships/image" Target="../media/image18.png"/><Relationship Id="rId3" Type="http://schemas.openxmlformats.org/officeDocument/2006/relationships/image" Target="../media/image13.png"/><Relationship Id="rId7" Type="http://schemas.openxmlformats.org/officeDocument/2006/relationships/image" Target="../media/image15.png"/><Relationship Id="rId12" Type="http://schemas.openxmlformats.org/officeDocument/2006/relationships/customXml" Target="../ink/ink18.xml"/><Relationship Id="rId2" Type="http://schemas.openxmlformats.org/officeDocument/2006/relationships/customXml" Target="../ink/ink13.xml"/><Relationship Id="rId1" Type="http://schemas.openxmlformats.org/officeDocument/2006/relationships/slideLayout" Target="../slideLayouts/slideLayout2.xml"/><Relationship Id="rId6" Type="http://schemas.openxmlformats.org/officeDocument/2006/relationships/customXml" Target="../ink/ink15.xml"/><Relationship Id="rId11" Type="http://schemas.openxmlformats.org/officeDocument/2006/relationships/image" Target="../media/image17.png"/><Relationship Id="rId5" Type="http://schemas.openxmlformats.org/officeDocument/2006/relationships/image" Target="../media/image14.png"/><Relationship Id="rId10" Type="http://schemas.openxmlformats.org/officeDocument/2006/relationships/customXml" Target="../ink/ink17.xml"/><Relationship Id="rId4" Type="http://schemas.openxmlformats.org/officeDocument/2006/relationships/customXml" Target="../ink/ink14.xml"/><Relationship Id="rId9" Type="http://schemas.openxmlformats.org/officeDocument/2006/relationships/image" Target="../media/image16.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openxmlformats.org/officeDocument/2006/relationships/customXml" Target="../ink/ink22.xml"/><Relationship Id="rId13" Type="http://schemas.openxmlformats.org/officeDocument/2006/relationships/image" Target="../media/image24.png"/><Relationship Id="rId3" Type="http://schemas.openxmlformats.org/officeDocument/2006/relationships/image" Target="../media/image19.png"/><Relationship Id="rId7" Type="http://schemas.openxmlformats.org/officeDocument/2006/relationships/image" Target="../media/image21.png"/><Relationship Id="rId12" Type="http://schemas.openxmlformats.org/officeDocument/2006/relationships/customXml" Target="../ink/ink24.xml"/><Relationship Id="rId2" Type="http://schemas.openxmlformats.org/officeDocument/2006/relationships/customXml" Target="../ink/ink19.xml"/><Relationship Id="rId1" Type="http://schemas.openxmlformats.org/officeDocument/2006/relationships/slideLayout" Target="../slideLayouts/slideLayout2.xml"/><Relationship Id="rId6" Type="http://schemas.openxmlformats.org/officeDocument/2006/relationships/customXml" Target="../ink/ink21.xml"/><Relationship Id="rId11" Type="http://schemas.openxmlformats.org/officeDocument/2006/relationships/image" Target="../media/image23.png"/><Relationship Id="rId5" Type="http://schemas.openxmlformats.org/officeDocument/2006/relationships/image" Target="../media/image20.png"/><Relationship Id="rId15" Type="http://schemas.openxmlformats.org/officeDocument/2006/relationships/image" Target="../media/image25.png"/><Relationship Id="rId10" Type="http://schemas.openxmlformats.org/officeDocument/2006/relationships/customXml" Target="../ink/ink23.xml"/><Relationship Id="rId4" Type="http://schemas.openxmlformats.org/officeDocument/2006/relationships/customXml" Target="../ink/ink20.xml"/><Relationship Id="rId9" Type="http://schemas.openxmlformats.org/officeDocument/2006/relationships/image" Target="../media/image22.png"/><Relationship Id="rId14" Type="http://schemas.openxmlformats.org/officeDocument/2006/relationships/customXml" Target="../ink/ink2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24E1D8-B891-0F0E-AB17-88DD5B5CB728}"/>
              </a:ext>
            </a:extLst>
          </p:cNvPr>
          <p:cNvSpPr>
            <a:spLocks noGrp="1"/>
          </p:cNvSpPr>
          <p:nvPr>
            <p:ph type="ctrTitle"/>
          </p:nvPr>
        </p:nvSpPr>
        <p:spPr/>
        <p:txBody>
          <a:bodyPr/>
          <a:lstStyle/>
          <a:p>
            <a:r>
              <a:rPr lang="en-US" dirty="0"/>
              <a:t>The Gospel of Mark</a:t>
            </a:r>
          </a:p>
        </p:txBody>
      </p:sp>
      <p:sp>
        <p:nvSpPr>
          <p:cNvPr id="3" name="Subtitle 2">
            <a:extLst>
              <a:ext uri="{FF2B5EF4-FFF2-40B4-BE49-F238E27FC236}">
                <a16:creationId xmlns:a16="http://schemas.microsoft.com/office/drawing/2014/main" id="{36CCCF8E-142F-FB25-FF3C-80EFA7B2B465}"/>
              </a:ext>
            </a:extLst>
          </p:cNvPr>
          <p:cNvSpPr>
            <a:spLocks noGrp="1"/>
          </p:cNvSpPr>
          <p:nvPr>
            <p:ph type="subTitle" idx="1"/>
          </p:nvPr>
        </p:nvSpPr>
        <p:spPr/>
        <p:txBody>
          <a:bodyPr/>
          <a:lstStyle/>
          <a:p>
            <a:r>
              <a:rPr lang="en-US" dirty="0"/>
              <a:t>Lesson 7</a:t>
            </a:r>
          </a:p>
          <a:p>
            <a:r>
              <a:rPr lang="en-US" dirty="0"/>
              <a:t>Mark 8:27-9:50</a:t>
            </a:r>
          </a:p>
        </p:txBody>
      </p:sp>
    </p:spTree>
    <p:extLst>
      <p:ext uri="{BB962C8B-B14F-4D97-AF65-F5344CB8AC3E}">
        <p14:creationId xmlns:p14="http://schemas.microsoft.com/office/powerpoint/2010/main" val="36182084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A0FB8A-018E-8F67-95A2-201821CCDF3F}"/>
              </a:ext>
            </a:extLst>
          </p:cNvPr>
          <p:cNvSpPr>
            <a:spLocks noGrp="1"/>
          </p:cNvSpPr>
          <p:nvPr>
            <p:ph type="title"/>
          </p:nvPr>
        </p:nvSpPr>
        <p:spPr>
          <a:xfrm>
            <a:off x="234832" y="117380"/>
            <a:ext cx="10971648" cy="603980"/>
          </a:xfrm>
        </p:spPr>
        <p:txBody>
          <a:bodyPr>
            <a:normAutofit fontScale="90000"/>
          </a:bodyPr>
          <a:lstStyle/>
          <a:p>
            <a:r>
              <a:rPr lang="en-US" b="1" dirty="0"/>
              <a:t>9:33-37; </a:t>
            </a:r>
            <a:r>
              <a:rPr lang="en-US" sz="3600" dirty="0"/>
              <a:t>Disciples Argue Over who is the Greatest</a:t>
            </a:r>
          </a:p>
        </p:txBody>
      </p:sp>
      <p:sp>
        <p:nvSpPr>
          <p:cNvPr id="3" name="Content Placeholder 2">
            <a:extLst>
              <a:ext uri="{FF2B5EF4-FFF2-40B4-BE49-F238E27FC236}">
                <a16:creationId xmlns:a16="http://schemas.microsoft.com/office/drawing/2014/main" id="{858272FF-26B8-F881-E9EE-C5404A2DA878}"/>
              </a:ext>
            </a:extLst>
          </p:cNvPr>
          <p:cNvSpPr>
            <a:spLocks noGrp="1"/>
          </p:cNvSpPr>
          <p:nvPr>
            <p:ph idx="1"/>
          </p:nvPr>
        </p:nvSpPr>
        <p:spPr>
          <a:xfrm>
            <a:off x="234832" y="943854"/>
            <a:ext cx="6491088" cy="5446786"/>
          </a:xfrm>
        </p:spPr>
        <p:txBody>
          <a:bodyPr>
            <a:noAutofit/>
          </a:bodyPr>
          <a:lstStyle/>
          <a:p>
            <a:pPr marL="0" indent="0">
              <a:buNone/>
            </a:pPr>
            <a:r>
              <a:rPr lang="en-US" sz="2000" dirty="0"/>
              <a:t>33 And they came to Capernaum. And when he was in the house he asked them, “What were you discussing on the way?” 34 But they kept silent, for on the way they had argued with one another about who was the greatest. 35 And he sat down and called the twelve. And he said to them, “If anyone would be first, he must be last of all and servant of all.” 36 And he took a child and put him in the midst of them, and taking him in his arms, he said to them, 37 “Whoever receives one such child in my name receives me, and whoever receives me, receives not me but him who sent me.”</a:t>
            </a:r>
          </a:p>
        </p:txBody>
      </p:sp>
      <p:sp>
        <p:nvSpPr>
          <p:cNvPr id="4" name="TextBox 3">
            <a:extLst>
              <a:ext uri="{FF2B5EF4-FFF2-40B4-BE49-F238E27FC236}">
                <a16:creationId xmlns:a16="http://schemas.microsoft.com/office/drawing/2014/main" id="{EA8C9141-8971-648C-E2FB-18EA996AE462}"/>
              </a:ext>
            </a:extLst>
          </p:cNvPr>
          <p:cNvSpPr txBox="1"/>
          <p:nvPr/>
        </p:nvSpPr>
        <p:spPr>
          <a:xfrm>
            <a:off x="7626252" y="1397675"/>
            <a:ext cx="3214468" cy="1754326"/>
          </a:xfrm>
          <a:prstGeom prst="rect">
            <a:avLst/>
          </a:prstGeom>
          <a:noFill/>
          <a:ln w="12700">
            <a:solidFill>
              <a:srgbClr val="00B050"/>
            </a:solidFill>
          </a:ln>
        </p:spPr>
        <p:txBody>
          <a:bodyPr wrap="square" rtlCol="0">
            <a:spAutoFit/>
          </a:bodyPr>
          <a:lstStyle/>
          <a:p>
            <a:pPr algn="ctr"/>
            <a:r>
              <a:rPr lang="en-US" dirty="0"/>
              <a:t>The disciples argue with each other over who is the greatest. </a:t>
            </a:r>
          </a:p>
          <a:p>
            <a:pPr algn="ctr"/>
            <a:endParaRPr lang="en-US" dirty="0"/>
          </a:p>
          <a:p>
            <a:pPr algn="ctr"/>
            <a:r>
              <a:rPr lang="en-US" dirty="0"/>
              <a:t>What does Jesus teach them in this moment?</a:t>
            </a:r>
          </a:p>
        </p:txBody>
      </p:sp>
      <mc:AlternateContent xmlns:mc="http://schemas.openxmlformats.org/markup-compatibility/2006">
        <mc:Choice xmlns:p14="http://schemas.microsoft.com/office/powerpoint/2010/main" Requires="p14">
          <p:contentPart p14:bwMode="auto" r:id="rId2">
            <p14:nvContentPartPr>
              <p14:cNvPr id="13" name="Ink 12">
                <a:extLst>
                  <a:ext uri="{FF2B5EF4-FFF2-40B4-BE49-F238E27FC236}">
                    <a16:creationId xmlns:a16="http://schemas.microsoft.com/office/drawing/2014/main" id="{166B88BE-ACCA-873B-CE88-7A91F663B65E}"/>
                  </a:ext>
                </a:extLst>
              </p14:cNvPr>
              <p14:cNvContentPartPr/>
              <p14:nvPr/>
            </p14:nvContentPartPr>
            <p14:xfrm>
              <a:off x="4286800" y="2497840"/>
              <a:ext cx="2312640" cy="72360"/>
            </p14:xfrm>
          </p:contentPart>
        </mc:Choice>
        <mc:Fallback>
          <p:pic>
            <p:nvPicPr>
              <p:cNvPr id="13" name="Ink 12">
                <a:extLst>
                  <a:ext uri="{FF2B5EF4-FFF2-40B4-BE49-F238E27FC236}">
                    <a16:creationId xmlns:a16="http://schemas.microsoft.com/office/drawing/2014/main" id="{166B88BE-ACCA-873B-CE88-7A91F663B65E}"/>
                  </a:ext>
                </a:extLst>
              </p:cNvPr>
              <p:cNvPicPr/>
              <p:nvPr/>
            </p:nvPicPr>
            <p:blipFill>
              <a:blip r:embed="rId3"/>
              <a:stretch>
                <a:fillRect/>
              </a:stretch>
            </p:blipFill>
            <p:spPr>
              <a:xfrm>
                <a:off x="4233160" y="2390200"/>
                <a:ext cx="2420280" cy="288000"/>
              </a:xfrm>
              <a:prstGeom prst="rect">
                <a:avLst/>
              </a:prstGeom>
            </p:spPr>
          </p:pic>
        </mc:Fallback>
      </mc:AlternateContent>
      <mc:AlternateContent xmlns:mc="http://schemas.openxmlformats.org/markup-compatibility/2006">
        <mc:Choice xmlns:p14="http://schemas.microsoft.com/office/powerpoint/2010/main" Requires="p14">
          <p:contentPart p14:bwMode="auto" r:id="rId4">
            <p14:nvContentPartPr>
              <p14:cNvPr id="14" name="Ink 13">
                <a:extLst>
                  <a:ext uri="{FF2B5EF4-FFF2-40B4-BE49-F238E27FC236}">
                    <a16:creationId xmlns:a16="http://schemas.microsoft.com/office/drawing/2014/main" id="{98424138-F241-D674-BD56-DD239072243A}"/>
                  </a:ext>
                </a:extLst>
              </p14:cNvPr>
              <p14:cNvContentPartPr/>
              <p14:nvPr/>
            </p14:nvContentPartPr>
            <p14:xfrm>
              <a:off x="375400" y="2843440"/>
              <a:ext cx="5272200" cy="42840"/>
            </p14:xfrm>
          </p:contentPart>
        </mc:Choice>
        <mc:Fallback>
          <p:pic>
            <p:nvPicPr>
              <p:cNvPr id="14" name="Ink 13">
                <a:extLst>
                  <a:ext uri="{FF2B5EF4-FFF2-40B4-BE49-F238E27FC236}">
                    <a16:creationId xmlns:a16="http://schemas.microsoft.com/office/drawing/2014/main" id="{98424138-F241-D674-BD56-DD239072243A}"/>
                  </a:ext>
                </a:extLst>
              </p:cNvPr>
              <p:cNvPicPr/>
              <p:nvPr/>
            </p:nvPicPr>
            <p:blipFill>
              <a:blip r:embed="rId5"/>
              <a:stretch>
                <a:fillRect/>
              </a:stretch>
            </p:blipFill>
            <p:spPr>
              <a:xfrm>
                <a:off x="321760" y="2735800"/>
                <a:ext cx="5379840" cy="258480"/>
              </a:xfrm>
              <a:prstGeom prst="rect">
                <a:avLst/>
              </a:prstGeom>
            </p:spPr>
          </p:pic>
        </mc:Fallback>
      </mc:AlternateContent>
      <mc:AlternateContent xmlns:mc="http://schemas.openxmlformats.org/markup-compatibility/2006">
        <mc:Choice xmlns:p14="http://schemas.microsoft.com/office/powerpoint/2010/main" Requires="p14">
          <p:contentPart p14:bwMode="auto" r:id="rId6">
            <p14:nvContentPartPr>
              <p14:cNvPr id="15" name="Ink 14">
                <a:extLst>
                  <a:ext uri="{FF2B5EF4-FFF2-40B4-BE49-F238E27FC236}">
                    <a16:creationId xmlns:a16="http://schemas.microsoft.com/office/drawing/2014/main" id="{43C14481-5B06-454F-5D62-794EF853B3C2}"/>
                  </a:ext>
                </a:extLst>
              </p14:cNvPr>
              <p14:cNvContentPartPr/>
              <p14:nvPr/>
            </p14:nvContentPartPr>
            <p14:xfrm>
              <a:off x="467200" y="3778720"/>
              <a:ext cx="5526000" cy="72720"/>
            </p14:xfrm>
          </p:contentPart>
        </mc:Choice>
        <mc:Fallback>
          <p:pic>
            <p:nvPicPr>
              <p:cNvPr id="15" name="Ink 14">
                <a:extLst>
                  <a:ext uri="{FF2B5EF4-FFF2-40B4-BE49-F238E27FC236}">
                    <a16:creationId xmlns:a16="http://schemas.microsoft.com/office/drawing/2014/main" id="{43C14481-5B06-454F-5D62-794EF853B3C2}"/>
                  </a:ext>
                </a:extLst>
              </p:cNvPr>
              <p:cNvPicPr/>
              <p:nvPr/>
            </p:nvPicPr>
            <p:blipFill>
              <a:blip r:embed="rId7"/>
              <a:stretch>
                <a:fillRect/>
              </a:stretch>
            </p:blipFill>
            <p:spPr>
              <a:xfrm>
                <a:off x="413200" y="3670720"/>
                <a:ext cx="5633640" cy="288360"/>
              </a:xfrm>
              <a:prstGeom prst="rect">
                <a:avLst/>
              </a:prstGeom>
            </p:spPr>
          </p:pic>
        </mc:Fallback>
      </mc:AlternateContent>
      <mc:AlternateContent xmlns:mc="http://schemas.openxmlformats.org/markup-compatibility/2006">
        <mc:Choice xmlns:p14="http://schemas.microsoft.com/office/powerpoint/2010/main" Requires="p14">
          <p:contentPart p14:bwMode="auto" r:id="rId8">
            <p14:nvContentPartPr>
              <p14:cNvPr id="16" name="Ink 15">
                <a:extLst>
                  <a:ext uri="{FF2B5EF4-FFF2-40B4-BE49-F238E27FC236}">
                    <a16:creationId xmlns:a16="http://schemas.microsoft.com/office/drawing/2014/main" id="{40C157E8-8674-2B77-3D6E-ECFF2BCEF43D}"/>
                  </a:ext>
                </a:extLst>
              </p14:cNvPr>
              <p14:cNvContentPartPr/>
              <p14:nvPr/>
            </p14:nvContentPartPr>
            <p14:xfrm>
              <a:off x="314560" y="4082920"/>
              <a:ext cx="6037920" cy="83880"/>
            </p14:xfrm>
          </p:contentPart>
        </mc:Choice>
        <mc:Fallback>
          <p:pic>
            <p:nvPicPr>
              <p:cNvPr id="16" name="Ink 15">
                <a:extLst>
                  <a:ext uri="{FF2B5EF4-FFF2-40B4-BE49-F238E27FC236}">
                    <a16:creationId xmlns:a16="http://schemas.microsoft.com/office/drawing/2014/main" id="{40C157E8-8674-2B77-3D6E-ECFF2BCEF43D}"/>
                  </a:ext>
                </a:extLst>
              </p:cNvPr>
              <p:cNvPicPr/>
              <p:nvPr/>
            </p:nvPicPr>
            <p:blipFill>
              <a:blip r:embed="rId9"/>
              <a:stretch>
                <a:fillRect/>
              </a:stretch>
            </p:blipFill>
            <p:spPr>
              <a:xfrm>
                <a:off x="260560" y="3975280"/>
                <a:ext cx="6145560" cy="299520"/>
              </a:xfrm>
              <a:prstGeom prst="rect">
                <a:avLst/>
              </a:prstGeom>
            </p:spPr>
          </p:pic>
        </mc:Fallback>
      </mc:AlternateContent>
      <mc:AlternateContent xmlns:mc="http://schemas.openxmlformats.org/markup-compatibility/2006">
        <mc:Choice xmlns:p14="http://schemas.microsoft.com/office/powerpoint/2010/main" Requires="p14">
          <p:contentPart p14:bwMode="auto" r:id="rId10">
            <p14:nvContentPartPr>
              <p14:cNvPr id="17" name="Ink 16">
                <a:extLst>
                  <a:ext uri="{FF2B5EF4-FFF2-40B4-BE49-F238E27FC236}">
                    <a16:creationId xmlns:a16="http://schemas.microsoft.com/office/drawing/2014/main" id="{5792FC60-0107-22AC-FEBC-612B87568197}"/>
                  </a:ext>
                </a:extLst>
              </p14:cNvPr>
              <p14:cNvContentPartPr/>
              <p14:nvPr/>
            </p14:nvContentPartPr>
            <p14:xfrm>
              <a:off x="345160" y="4347520"/>
              <a:ext cx="3023640" cy="72360"/>
            </p14:xfrm>
          </p:contentPart>
        </mc:Choice>
        <mc:Fallback>
          <p:pic>
            <p:nvPicPr>
              <p:cNvPr id="17" name="Ink 16">
                <a:extLst>
                  <a:ext uri="{FF2B5EF4-FFF2-40B4-BE49-F238E27FC236}">
                    <a16:creationId xmlns:a16="http://schemas.microsoft.com/office/drawing/2014/main" id="{5792FC60-0107-22AC-FEBC-612B87568197}"/>
                  </a:ext>
                </a:extLst>
              </p:cNvPr>
              <p:cNvPicPr/>
              <p:nvPr/>
            </p:nvPicPr>
            <p:blipFill>
              <a:blip r:embed="rId11"/>
              <a:stretch>
                <a:fillRect/>
              </a:stretch>
            </p:blipFill>
            <p:spPr>
              <a:xfrm>
                <a:off x="291520" y="4239520"/>
                <a:ext cx="3131280" cy="288000"/>
              </a:xfrm>
              <a:prstGeom prst="rect">
                <a:avLst/>
              </a:prstGeom>
            </p:spPr>
          </p:pic>
        </mc:Fallback>
      </mc:AlternateContent>
    </p:spTree>
    <p:extLst>
      <p:ext uri="{BB962C8B-B14F-4D97-AF65-F5344CB8AC3E}">
        <p14:creationId xmlns:p14="http://schemas.microsoft.com/office/powerpoint/2010/main" val="8426864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13"/>
                                        </p:tgtEl>
                                        <p:attrNameLst>
                                          <p:attrName>style.visibility</p:attrName>
                                        </p:attrNameLst>
                                      </p:cBhvr>
                                      <p:to>
                                        <p:strVal val="visible"/>
                                      </p:to>
                                    </p:set>
                                  </p:childTnLst>
                                </p:cTn>
                              </p:par>
                              <p:par>
                                <p:cTn id="12" presetID="1" presetClass="entr" presetSubtype="0" fill="hold" nodeType="withEffect">
                                  <p:stCondLst>
                                    <p:cond delay="0"/>
                                  </p:stCondLst>
                                  <p:childTnLst>
                                    <p:set>
                                      <p:cBhvr>
                                        <p:cTn id="13" dur="1" fill="hold">
                                          <p:stCondLst>
                                            <p:cond delay="0"/>
                                          </p:stCondLst>
                                        </p:cTn>
                                        <p:tgtEl>
                                          <p:spTgt spid="14"/>
                                        </p:tgtEl>
                                        <p:attrNameLst>
                                          <p:attrName>style.visibility</p:attrName>
                                        </p:attrNameLst>
                                      </p:cBhvr>
                                      <p:to>
                                        <p:strVal val="visible"/>
                                      </p:to>
                                    </p:set>
                                  </p:childTnLst>
                                </p:cTn>
                              </p:par>
                              <p:par>
                                <p:cTn id="14" presetID="1" presetClass="entr" presetSubtype="0" fill="hold" nodeType="withEffect">
                                  <p:stCondLst>
                                    <p:cond delay="0"/>
                                  </p:stCondLst>
                                  <p:childTnLst>
                                    <p:set>
                                      <p:cBhvr>
                                        <p:cTn id="15" dur="1" fill="hold">
                                          <p:stCondLst>
                                            <p:cond delay="0"/>
                                          </p:stCondLst>
                                        </p:cTn>
                                        <p:tgtEl>
                                          <p:spTgt spid="15"/>
                                        </p:tgtEl>
                                        <p:attrNameLst>
                                          <p:attrName>style.visibility</p:attrName>
                                        </p:attrNameLst>
                                      </p:cBhvr>
                                      <p:to>
                                        <p:strVal val="visible"/>
                                      </p:to>
                                    </p:set>
                                  </p:childTnLst>
                                </p:cTn>
                              </p:par>
                              <p:par>
                                <p:cTn id="16" presetID="1" presetClass="entr" presetSubtype="0" fill="hold" nodeType="withEffect">
                                  <p:stCondLst>
                                    <p:cond delay="0"/>
                                  </p:stCondLst>
                                  <p:childTnLst>
                                    <p:set>
                                      <p:cBhvr>
                                        <p:cTn id="17" dur="1" fill="hold">
                                          <p:stCondLst>
                                            <p:cond delay="0"/>
                                          </p:stCondLst>
                                        </p:cTn>
                                        <p:tgtEl>
                                          <p:spTgt spid="16"/>
                                        </p:tgtEl>
                                        <p:attrNameLst>
                                          <p:attrName>style.visibility</p:attrName>
                                        </p:attrNameLst>
                                      </p:cBhvr>
                                      <p:to>
                                        <p:strVal val="visible"/>
                                      </p:to>
                                    </p:set>
                                  </p:childTnLst>
                                </p:cTn>
                              </p:par>
                              <p:par>
                                <p:cTn id="18" presetID="1" presetClass="entr" presetSubtype="0" fill="hold" nodeType="withEffect">
                                  <p:stCondLst>
                                    <p:cond delay="0"/>
                                  </p:stCondLst>
                                  <p:childTnLst>
                                    <p:set>
                                      <p:cBhvr>
                                        <p:cTn id="19"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A0FB8A-018E-8F67-95A2-201821CCDF3F}"/>
              </a:ext>
            </a:extLst>
          </p:cNvPr>
          <p:cNvSpPr>
            <a:spLocks noGrp="1"/>
          </p:cNvSpPr>
          <p:nvPr>
            <p:ph type="title"/>
          </p:nvPr>
        </p:nvSpPr>
        <p:spPr>
          <a:xfrm>
            <a:off x="234832" y="117380"/>
            <a:ext cx="10971648" cy="603980"/>
          </a:xfrm>
        </p:spPr>
        <p:txBody>
          <a:bodyPr>
            <a:normAutofit fontScale="90000"/>
          </a:bodyPr>
          <a:lstStyle/>
          <a:p>
            <a:r>
              <a:rPr lang="en-US" b="1" dirty="0"/>
              <a:t>9:38-41; </a:t>
            </a:r>
            <a:r>
              <a:rPr lang="en-US" sz="3600" dirty="0"/>
              <a:t>Anyone not against us is for us</a:t>
            </a:r>
          </a:p>
        </p:txBody>
      </p:sp>
      <p:sp>
        <p:nvSpPr>
          <p:cNvPr id="3" name="Content Placeholder 2">
            <a:extLst>
              <a:ext uri="{FF2B5EF4-FFF2-40B4-BE49-F238E27FC236}">
                <a16:creationId xmlns:a16="http://schemas.microsoft.com/office/drawing/2014/main" id="{858272FF-26B8-F881-E9EE-C5404A2DA878}"/>
              </a:ext>
            </a:extLst>
          </p:cNvPr>
          <p:cNvSpPr>
            <a:spLocks noGrp="1"/>
          </p:cNvSpPr>
          <p:nvPr>
            <p:ph idx="1"/>
          </p:nvPr>
        </p:nvSpPr>
        <p:spPr>
          <a:xfrm>
            <a:off x="234832" y="943854"/>
            <a:ext cx="6491088" cy="5446786"/>
          </a:xfrm>
        </p:spPr>
        <p:txBody>
          <a:bodyPr>
            <a:noAutofit/>
          </a:bodyPr>
          <a:lstStyle/>
          <a:p>
            <a:pPr marL="0" indent="0">
              <a:buNone/>
            </a:pPr>
            <a:r>
              <a:rPr lang="en-US" sz="2000" dirty="0"/>
              <a:t>38 John said to him, “Teacher, we saw someone casting out demons in your name, and we tried to stop him, because he was not following us.” 39 But Jesus said, “Do not stop him, for no one who does a mighty work in my name will be able soon afterward to speak evil of me. 40 For the one who is not against us is for us. 41 For truly, I say to you, whoever gives you a cup of water to drink because you belong to Christ will by no means lose his reward.</a:t>
            </a:r>
          </a:p>
        </p:txBody>
      </p:sp>
      <p:sp>
        <p:nvSpPr>
          <p:cNvPr id="4" name="TextBox 3">
            <a:extLst>
              <a:ext uri="{FF2B5EF4-FFF2-40B4-BE49-F238E27FC236}">
                <a16:creationId xmlns:a16="http://schemas.microsoft.com/office/drawing/2014/main" id="{EA8C9141-8971-648C-E2FB-18EA996AE462}"/>
              </a:ext>
            </a:extLst>
          </p:cNvPr>
          <p:cNvSpPr txBox="1"/>
          <p:nvPr/>
        </p:nvSpPr>
        <p:spPr>
          <a:xfrm>
            <a:off x="7179212" y="1417995"/>
            <a:ext cx="3214468" cy="1200329"/>
          </a:xfrm>
          <a:prstGeom prst="rect">
            <a:avLst/>
          </a:prstGeom>
          <a:noFill/>
          <a:ln w="12700">
            <a:solidFill>
              <a:srgbClr val="00B050"/>
            </a:solidFill>
          </a:ln>
        </p:spPr>
        <p:txBody>
          <a:bodyPr wrap="square" rtlCol="0">
            <a:spAutoFit/>
          </a:bodyPr>
          <a:lstStyle/>
          <a:p>
            <a:pPr algn="ctr"/>
            <a:r>
              <a:rPr lang="en-US" dirty="0"/>
              <a:t>Jesus continues teaching to reframe the thinking of the disciples to be more in line with the will of the Father. </a:t>
            </a:r>
          </a:p>
        </p:txBody>
      </p:sp>
    </p:spTree>
    <p:extLst>
      <p:ext uri="{BB962C8B-B14F-4D97-AF65-F5344CB8AC3E}">
        <p14:creationId xmlns:p14="http://schemas.microsoft.com/office/powerpoint/2010/main" val="21829142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A0FB8A-018E-8F67-95A2-201821CCDF3F}"/>
              </a:ext>
            </a:extLst>
          </p:cNvPr>
          <p:cNvSpPr>
            <a:spLocks noGrp="1"/>
          </p:cNvSpPr>
          <p:nvPr>
            <p:ph type="title"/>
          </p:nvPr>
        </p:nvSpPr>
        <p:spPr>
          <a:xfrm>
            <a:off x="234832" y="117380"/>
            <a:ext cx="10971648" cy="603980"/>
          </a:xfrm>
        </p:spPr>
        <p:txBody>
          <a:bodyPr>
            <a:normAutofit fontScale="90000"/>
          </a:bodyPr>
          <a:lstStyle/>
          <a:p>
            <a:r>
              <a:rPr lang="en-US" b="1" dirty="0"/>
              <a:t>9:42-50; </a:t>
            </a:r>
            <a:r>
              <a:rPr lang="en-US" sz="3600" dirty="0"/>
              <a:t>Temptations to Sin</a:t>
            </a:r>
          </a:p>
        </p:txBody>
      </p:sp>
      <p:sp>
        <p:nvSpPr>
          <p:cNvPr id="3" name="Content Placeholder 2">
            <a:extLst>
              <a:ext uri="{FF2B5EF4-FFF2-40B4-BE49-F238E27FC236}">
                <a16:creationId xmlns:a16="http://schemas.microsoft.com/office/drawing/2014/main" id="{858272FF-26B8-F881-E9EE-C5404A2DA878}"/>
              </a:ext>
            </a:extLst>
          </p:cNvPr>
          <p:cNvSpPr>
            <a:spLocks noGrp="1"/>
          </p:cNvSpPr>
          <p:nvPr>
            <p:ph idx="1"/>
          </p:nvPr>
        </p:nvSpPr>
        <p:spPr>
          <a:xfrm>
            <a:off x="234832" y="943854"/>
            <a:ext cx="7253088" cy="5368116"/>
          </a:xfrm>
        </p:spPr>
        <p:txBody>
          <a:bodyPr>
            <a:noAutofit/>
          </a:bodyPr>
          <a:lstStyle/>
          <a:p>
            <a:pPr marL="0" indent="0">
              <a:buNone/>
            </a:pPr>
            <a:r>
              <a:rPr lang="en-US" sz="2000" dirty="0"/>
              <a:t>42 “Whoever causes one of these little ones who believe in me to sin, it would be better for him if a great millstone were hung around his neck and he were thrown into the sea. 43 And if your hand causes you to sin, cut it off. It is better for you to enter life crippled than with two hands to go to hell, to the unquenchable fire. 45 And if your foot causes you to sin, cut it off. It is better for you to enter life lame than with two feet to be thrown into hell. 47 And if your eye causes you to sin, tear it out. It is better for you to enter the kingdom of God with one eye than with two eyes to be thrown into hell, 48 ‘where their worm does not die and the fire is not quenched.’ 49 For everyone will be salted with fire. 50 Salt is good, but if the salt has lost its saltiness, how will you make it salty again? Have salt in yourselves, and be at peace with one another.”</a:t>
            </a:r>
          </a:p>
        </p:txBody>
      </p:sp>
      <p:sp>
        <p:nvSpPr>
          <p:cNvPr id="4" name="TextBox 3">
            <a:extLst>
              <a:ext uri="{FF2B5EF4-FFF2-40B4-BE49-F238E27FC236}">
                <a16:creationId xmlns:a16="http://schemas.microsoft.com/office/drawing/2014/main" id="{EA8C9141-8971-648C-E2FB-18EA996AE462}"/>
              </a:ext>
            </a:extLst>
          </p:cNvPr>
          <p:cNvSpPr txBox="1"/>
          <p:nvPr/>
        </p:nvSpPr>
        <p:spPr>
          <a:xfrm>
            <a:off x="7626252" y="1397675"/>
            <a:ext cx="3214468" cy="1200329"/>
          </a:xfrm>
          <a:prstGeom prst="rect">
            <a:avLst/>
          </a:prstGeom>
          <a:noFill/>
          <a:ln w="12700">
            <a:solidFill>
              <a:srgbClr val="00B050"/>
            </a:solidFill>
          </a:ln>
        </p:spPr>
        <p:txBody>
          <a:bodyPr wrap="square" rtlCol="0">
            <a:spAutoFit/>
          </a:bodyPr>
          <a:lstStyle/>
          <a:p>
            <a:pPr algn="ctr"/>
            <a:r>
              <a:rPr lang="en-US" dirty="0"/>
              <a:t>Think about this passage and ask yourself if there are any drastic measures you need to take to avoid sin.</a:t>
            </a:r>
          </a:p>
        </p:txBody>
      </p:sp>
    </p:spTree>
    <p:extLst>
      <p:ext uri="{BB962C8B-B14F-4D97-AF65-F5344CB8AC3E}">
        <p14:creationId xmlns:p14="http://schemas.microsoft.com/office/powerpoint/2010/main" val="22833458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757A772-AC84-86E8-8050-E3D7CBC3246C}"/>
              </a:ext>
            </a:extLst>
          </p:cNvPr>
          <p:cNvSpPr>
            <a:spLocks noGrp="1"/>
          </p:cNvSpPr>
          <p:nvPr>
            <p:ph idx="1"/>
          </p:nvPr>
        </p:nvSpPr>
        <p:spPr>
          <a:xfrm>
            <a:off x="1261872" y="1828800"/>
            <a:ext cx="8595360" cy="4500282"/>
          </a:xfrm>
        </p:spPr>
        <p:txBody>
          <a:bodyPr>
            <a:noAutofit/>
          </a:bodyPr>
          <a:lstStyle/>
          <a:p>
            <a:pPr>
              <a:spcBef>
                <a:spcPts val="600"/>
              </a:spcBef>
            </a:pPr>
            <a:r>
              <a:rPr lang="en-US" sz="2000" b="1" dirty="0"/>
              <a:t>8:27-8:30– </a:t>
            </a:r>
            <a:r>
              <a:rPr lang="en-US" sz="2000" dirty="0"/>
              <a:t>Peter Confesses Jesus as the Christ</a:t>
            </a:r>
          </a:p>
          <a:p>
            <a:pPr>
              <a:spcBef>
                <a:spcPts val="600"/>
              </a:spcBef>
            </a:pPr>
            <a:r>
              <a:rPr lang="en-US" sz="2000" b="1" dirty="0"/>
              <a:t>8:31-9:1– </a:t>
            </a:r>
            <a:r>
              <a:rPr lang="en-US" sz="2000" dirty="0"/>
              <a:t>Jesus Begins to Foretell His Death and Resurrection</a:t>
            </a:r>
          </a:p>
          <a:p>
            <a:pPr>
              <a:spcBef>
                <a:spcPts val="600"/>
              </a:spcBef>
            </a:pPr>
            <a:endParaRPr lang="en-US" sz="2000" dirty="0"/>
          </a:p>
        </p:txBody>
      </p:sp>
      <p:sp>
        <p:nvSpPr>
          <p:cNvPr id="6" name="Title 1">
            <a:extLst>
              <a:ext uri="{FF2B5EF4-FFF2-40B4-BE49-F238E27FC236}">
                <a16:creationId xmlns:a16="http://schemas.microsoft.com/office/drawing/2014/main" id="{0978E2FB-1E87-F861-FD9A-36460765E589}"/>
              </a:ext>
            </a:extLst>
          </p:cNvPr>
          <p:cNvSpPr>
            <a:spLocks noGrp="1"/>
          </p:cNvSpPr>
          <p:nvPr>
            <p:ph type="title"/>
          </p:nvPr>
        </p:nvSpPr>
        <p:spPr>
          <a:xfrm>
            <a:off x="1261872" y="365760"/>
            <a:ext cx="9692640" cy="1325562"/>
          </a:xfrm>
        </p:spPr>
        <p:txBody>
          <a:bodyPr/>
          <a:lstStyle/>
          <a:p>
            <a:r>
              <a:rPr lang="en-US" dirty="0"/>
              <a:t>Class Outline</a:t>
            </a:r>
          </a:p>
        </p:txBody>
      </p:sp>
    </p:spTree>
    <p:extLst>
      <p:ext uri="{BB962C8B-B14F-4D97-AF65-F5344CB8AC3E}">
        <p14:creationId xmlns:p14="http://schemas.microsoft.com/office/powerpoint/2010/main" val="6504647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A0FB8A-018E-8F67-95A2-201821CCDF3F}"/>
              </a:ext>
            </a:extLst>
          </p:cNvPr>
          <p:cNvSpPr>
            <a:spLocks noGrp="1"/>
          </p:cNvSpPr>
          <p:nvPr>
            <p:ph type="title"/>
          </p:nvPr>
        </p:nvSpPr>
        <p:spPr>
          <a:xfrm>
            <a:off x="909534" y="281870"/>
            <a:ext cx="9692640" cy="926144"/>
          </a:xfrm>
        </p:spPr>
        <p:txBody>
          <a:bodyPr/>
          <a:lstStyle/>
          <a:p>
            <a:r>
              <a:rPr lang="en-US" b="1" dirty="0"/>
              <a:t>8:27-30</a:t>
            </a:r>
            <a:r>
              <a:rPr lang="en-US" dirty="0"/>
              <a:t>; Peter’s Confession</a:t>
            </a:r>
          </a:p>
        </p:txBody>
      </p:sp>
      <p:sp>
        <p:nvSpPr>
          <p:cNvPr id="3" name="Content Placeholder 2">
            <a:extLst>
              <a:ext uri="{FF2B5EF4-FFF2-40B4-BE49-F238E27FC236}">
                <a16:creationId xmlns:a16="http://schemas.microsoft.com/office/drawing/2014/main" id="{858272FF-26B8-F881-E9EE-C5404A2DA878}"/>
              </a:ext>
            </a:extLst>
          </p:cNvPr>
          <p:cNvSpPr>
            <a:spLocks noGrp="1"/>
          </p:cNvSpPr>
          <p:nvPr>
            <p:ph idx="1"/>
          </p:nvPr>
        </p:nvSpPr>
        <p:spPr>
          <a:xfrm>
            <a:off x="909535" y="1271874"/>
            <a:ext cx="5624430" cy="5304256"/>
          </a:xfrm>
        </p:spPr>
        <p:txBody>
          <a:bodyPr>
            <a:noAutofit/>
          </a:bodyPr>
          <a:lstStyle/>
          <a:p>
            <a:pPr marL="0" indent="0">
              <a:buNone/>
            </a:pPr>
            <a:r>
              <a:rPr lang="en-US" b="1" baseline="30000" dirty="0"/>
              <a:t>27 </a:t>
            </a:r>
            <a:r>
              <a:rPr lang="en-US" dirty="0"/>
              <a:t>And Jesus went on with his disciples to the villages of Caesarea Philippi. And on the way he asked his disciples, “Who do people say that I am?” </a:t>
            </a:r>
            <a:r>
              <a:rPr lang="en-US" b="1" baseline="30000" dirty="0"/>
              <a:t>28 </a:t>
            </a:r>
            <a:r>
              <a:rPr lang="en-US" dirty="0"/>
              <a:t>And they told him, “John the Baptist; and others say, Elijah; and others, one of the prophets.” </a:t>
            </a:r>
            <a:r>
              <a:rPr lang="en-US" b="1" baseline="30000" dirty="0"/>
              <a:t>29 </a:t>
            </a:r>
            <a:r>
              <a:rPr lang="en-US" dirty="0"/>
              <a:t>And he asked them, “But who do you say that I am?” Peter answered him, “You are the Christ.” </a:t>
            </a:r>
            <a:r>
              <a:rPr lang="en-US" b="1" baseline="30000" dirty="0"/>
              <a:t>30 </a:t>
            </a:r>
            <a:r>
              <a:rPr lang="en-US" dirty="0"/>
              <a:t>And he strictly charged them to tell no one about him.</a:t>
            </a:r>
          </a:p>
        </p:txBody>
      </p:sp>
      <p:sp>
        <p:nvSpPr>
          <p:cNvPr id="16" name="TextBox 15">
            <a:extLst>
              <a:ext uri="{FF2B5EF4-FFF2-40B4-BE49-F238E27FC236}">
                <a16:creationId xmlns:a16="http://schemas.microsoft.com/office/drawing/2014/main" id="{A02F82FA-70F8-FBBD-000F-9F1DF4DC5242}"/>
              </a:ext>
            </a:extLst>
          </p:cNvPr>
          <p:cNvSpPr txBox="1"/>
          <p:nvPr/>
        </p:nvSpPr>
        <p:spPr>
          <a:xfrm>
            <a:off x="6862194" y="2492541"/>
            <a:ext cx="3246539" cy="369332"/>
          </a:xfrm>
          <a:prstGeom prst="rect">
            <a:avLst/>
          </a:prstGeom>
          <a:noFill/>
          <a:ln w="12700">
            <a:solidFill>
              <a:srgbClr val="00B050"/>
            </a:solidFill>
          </a:ln>
        </p:spPr>
        <p:txBody>
          <a:bodyPr wrap="square" rtlCol="0">
            <a:spAutoFit/>
          </a:bodyPr>
          <a:lstStyle/>
          <a:p>
            <a:r>
              <a:rPr lang="en-US" dirty="0"/>
              <a:t>Where are they?</a:t>
            </a:r>
          </a:p>
        </p:txBody>
      </p:sp>
      <p:sp>
        <p:nvSpPr>
          <p:cNvPr id="9" name="TextBox 8">
            <a:extLst>
              <a:ext uri="{FF2B5EF4-FFF2-40B4-BE49-F238E27FC236}">
                <a16:creationId xmlns:a16="http://schemas.microsoft.com/office/drawing/2014/main" id="{06F30652-E2DE-753B-D4F5-102DD9E76D8D}"/>
              </a:ext>
            </a:extLst>
          </p:cNvPr>
          <p:cNvSpPr txBox="1"/>
          <p:nvPr/>
        </p:nvSpPr>
        <p:spPr>
          <a:xfrm>
            <a:off x="6862193" y="3499409"/>
            <a:ext cx="3246539" cy="369332"/>
          </a:xfrm>
          <a:prstGeom prst="rect">
            <a:avLst/>
          </a:prstGeom>
          <a:noFill/>
          <a:ln w="12700">
            <a:solidFill>
              <a:srgbClr val="00B050"/>
            </a:solidFill>
          </a:ln>
        </p:spPr>
        <p:txBody>
          <a:bodyPr wrap="square" rtlCol="0">
            <a:spAutoFit/>
          </a:bodyPr>
          <a:lstStyle/>
          <a:p>
            <a:r>
              <a:rPr lang="en-US" dirty="0"/>
              <a:t>Recent context?</a:t>
            </a:r>
          </a:p>
        </p:txBody>
      </p:sp>
      <p:sp>
        <p:nvSpPr>
          <p:cNvPr id="13" name="TextBox 12">
            <a:extLst>
              <a:ext uri="{FF2B5EF4-FFF2-40B4-BE49-F238E27FC236}">
                <a16:creationId xmlns:a16="http://schemas.microsoft.com/office/drawing/2014/main" id="{346F6A25-B404-28E8-7C49-2BC84B04B0AD}"/>
              </a:ext>
            </a:extLst>
          </p:cNvPr>
          <p:cNvSpPr txBox="1"/>
          <p:nvPr/>
        </p:nvSpPr>
        <p:spPr>
          <a:xfrm>
            <a:off x="6862192" y="4619475"/>
            <a:ext cx="3246539" cy="646331"/>
          </a:xfrm>
          <a:prstGeom prst="rect">
            <a:avLst/>
          </a:prstGeom>
          <a:noFill/>
          <a:ln w="12700">
            <a:solidFill>
              <a:srgbClr val="00B050"/>
            </a:solidFill>
          </a:ln>
        </p:spPr>
        <p:txBody>
          <a:bodyPr wrap="square" rtlCol="0">
            <a:spAutoFit/>
          </a:bodyPr>
          <a:lstStyle/>
          <a:p>
            <a:r>
              <a:rPr lang="en-US" dirty="0"/>
              <a:t>Influence of who others are saying He is?</a:t>
            </a:r>
          </a:p>
        </p:txBody>
      </p:sp>
      <p:sp>
        <p:nvSpPr>
          <p:cNvPr id="14" name="TextBox 13">
            <a:extLst>
              <a:ext uri="{FF2B5EF4-FFF2-40B4-BE49-F238E27FC236}">
                <a16:creationId xmlns:a16="http://schemas.microsoft.com/office/drawing/2014/main" id="{10D93E9D-DBAC-CC14-168B-A141A6DDD1C6}"/>
              </a:ext>
            </a:extLst>
          </p:cNvPr>
          <p:cNvSpPr txBox="1"/>
          <p:nvPr/>
        </p:nvSpPr>
        <p:spPr>
          <a:xfrm>
            <a:off x="912658" y="4111644"/>
            <a:ext cx="4843196" cy="2308324"/>
          </a:xfrm>
          <a:prstGeom prst="rect">
            <a:avLst/>
          </a:prstGeom>
          <a:noFill/>
          <a:ln w="12700">
            <a:solidFill>
              <a:srgbClr val="00B050"/>
            </a:solidFill>
          </a:ln>
        </p:spPr>
        <p:txBody>
          <a:bodyPr wrap="square" rtlCol="0">
            <a:spAutoFit/>
          </a:bodyPr>
          <a:lstStyle/>
          <a:p>
            <a:r>
              <a:rPr lang="en-US" dirty="0"/>
              <a:t>Notes/Applications:</a:t>
            </a:r>
          </a:p>
          <a:p>
            <a:r>
              <a:rPr lang="en-US" dirty="0"/>
              <a:t>- Peter is commended for his confession (see Matt 16)</a:t>
            </a:r>
          </a:p>
          <a:p>
            <a:r>
              <a:rPr lang="en-US" dirty="0"/>
              <a:t>- We need to think and understand for ourselves about who Jesus is despite all of the outside influences (where we are, what has recently happened, what others are saying…)</a:t>
            </a:r>
          </a:p>
        </p:txBody>
      </p:sp>
      <mc:AlternateContent xmlns:mc="http://schemas.openxmlformats.org/markup-compatibility/2006" xmlns:p14="http://schemas.microsoft.com/office/powerpoint/2010/main">
        <mc:Choice Requires="p14">
          <p:contentPart p14:bwMode="auto" r:id="rId2">
            <p14:nvContentPartPr>
              <p14:cNvPr id="15" name="Ink 14">
                <a:extLst>
                  <a:ext uri="{FF2B5EF4-FFF2-40B4-BE49-F238E27FC236}">
                    <a16:creationId xmlns:a16="http://schemas.microsoft.com/office/drawing/2014/main" id="{62AD47EC-F143-A492-E827-0DEB13CAA994}"/>
                  </a:ext>
                </a:extLst>
              </p14:cNvPr>
              <p14:cNvContentPartPr/>
              <p14:nvPr/>
            </p14:nvContentPartPr>
            <p14:xfrm>
              <a:off x="2174694" y="1658800"/>
              <a:ext cx="1879920" cy="72720"/>
            </p14:xfrm>
          </p:contentPart>
        </mc:Choice>
        <mc:Fallback xmlns="">
          <p:pic>
            <p:nvPicPr>
              <p:cNvPr id="15" name="Ink 14">
                <a:extLst>
                  <a:ext uri="{FF2B5EF4-FFF2-40B4-BE49-F238E27FC236}">
                    <a16:creationId xmlns:a16="http://schemas.microsoft.com/office/drawing/2014/main" id="{62AD47EC-F143-A492-E827-0DEB13CAA994}"/>
                  </a:ext>
                </a:extLst>
              </p:cNvPr>
              <p:cNvPicPr/>
              <p:nvPr/>
            </p:nvPicPr>
            <p:blipFill>
              <a:blip r:embed="rId3"/>
              <a:stretch>
                <a:fillRect/>
              </a:stretch>
            </p:blipFill>
            <p:spPr>
              <a:xfrm>
                <a:off x="2121054" y="1551160"/>
                <a:ext cx="1987560" cy="288360"/>
              </a:xfrm>
              <a:prstGeom prst="rect">
                <a:avLst/>
              </a:prstGeom>
            </p:spPr>
          </p:pic>
        </mc:Fallback>
      </mc:AlternateContent>
      <mc:AlternateContent xmlns:mc="http://schemas.openxmlformats.org/markup-compatibility/2006" xmlns:p14="http://schemas.microsoft.com/office/powerpoint/2010/main">
        <mc:Choice Requires="p14">
          <p:contentPart p14:bwMode="auto" r:id="rId4">
            <p14:nvContentPartPr>
              <p14:cNvPr id="17" name="Ink 16">
                <a:extLst>
                  <a:ext uri="{FF2B5EF4-FFF2-40B4-BE49-F238E27FC236}">
                    <a16:creationId xmlns:a16="http://schemas.microsoft.com/office/drawing/2014/main" id="{5BB54C9B-8A20-DACF-62AE-78899B500128}"/>
                  </a:ext>
                </a:extLst>
              </p14:cNvPr>
              <p14:cNvContentPartPr/>
              <p14:nvPr/>
            </p14:nvContentPartPr>
            <p14:xfrm>
              <a:off x="3187014" y="1907668"/>
              <a:ext cx="2732760" cy="72720"/>
            </p14:xfrm>
          </p:contentPart>
        </mc:Choice>
        <mc:Fallback xmlns="">
          <p:pic>
            <p:nvPicPr>
              <p:cNvPr id="17" name="Ink 16">
                <a:extLst>
                  <a:ext uri="{FF2B5EF4-FFF2-40B4-BE49-F238E27FC236}">
                    <a16:creationId xmlns:a16="http://schemas.microsoft.com/office/drawing/2014/main" id="{5BB54C9B-8A20-DACF-62AE-78899B500128}"/>
                  </a:ext>
                </a:extLst>
              </p:cNvPr>
              <p:cNvPicPr/>
              <p:nvPr/>
            </p:nvPicPr>
            <p:blipFill>
              <a:blip r:embed="rId5"/>
              <a:stretch>
                <a:fillRect/>
              </a:stretch>
            </p:blipFill>
            <p:spPr>
              <a:xfrm>
                <a:off x="3133014" y="1800028"/>
                <a:ext cx="2840400" cy="288360"/>
              </a:xfrm>
              <a:prstGeom prst="rect">
                <a:avLst/>
              </a:prstGeom>
            </p:spPr>
          </p:pic>
        </mc:Fallback>
      </mc:AlternateContent>
      <mc:AlternateContent xmlns:mc="http://schemas.openxmlformats.org/markup-compatibility/2006" xmlns:p14="http://schemas.microsoft.com/office/powerpoint/2010/main">
        <mc:Choice Requires="p14">
          <p:contentPart p14:bwMode="auto" r:id="rId6">
            <p14:nvContentPartPr>
              <p14:cNvPr id="18" name="Ink 17">
                <a:extLst>
                  <a:ext uri="{FF2B5EF4-FFF2-40B4-BE49-F238E27FC236}">
                    <a16:creationId xmlns:a16="http://schemas.microsoft.com/office/drawing/2014/main" id="{2B6FC775-38D2-6111-3860-A0D930737834}"/>
                  </a:ext>
                </a:extLst>
              </p14:cNvPr>
              <p14:cNvContentPartPr/>
              <p14:nvPr/>
            </p14:nvContentPartPr>
            <p14:xfrm>
              <a:off x="993894" y="2211868"/>
              <a:ext cx="541080" cy="25200"/>
            </p14:xfrm>
          </p:contentPart>
        </mc:Choice>
        <mc:Fallback xmlns="">
          <p:pic>
            <p:nvPicPr>
              <p:cNvPr id="18" name="Ink 17">
                <a:extLst>
                  <a:ext uri="{FF2B5EF4-FFF2-40B4-BE49-F238E27FC236}">
                    <a16:creationId xmlns:a16="http://schemas.microsoft.com/office/drawing/2014/main" id="{2B6FC775-38D2-6111-3860-A0D930737834}"/>
                  </a:ext>
                </a:extLst>
              </p:cNvPr>
              <p:cNvPicPr/>
              <p:nvPr/>
            </p:nvPicPr>
            <p:blipFill>
              <a:blip r:embed="rId7"/>
              <a:stretch>
                <a:fillRect/>
              </a:stretch>
            </p:blipFill>
            <p:spPr>
              <a:xfrm>
                <a:off x="939894" y="2104228"/>
                <a:ext cx="648720" cy="240840"/>
              </a:xfrm>
              <a:prstGeom prst="rect">
                <a:avLst/>
              </a:prstGeom>
            </p:spPr>
          </p:pic>
        </mc:Fallback>
      </mc:AlternateContent>
      <mc:AlternateContent xmlns:mc="http://schemas.openxmlformats.org/markup-compatibility/2006" xmlns:p14="http://schemas.microsoft.com/office/powerpoint/2010/main">
        <mc:Choice Requires="p14">
          <p:contentPart p14:bwMode="auto" r:id="rId8">
            <p14:nvContentPartPr>
              <p14:cNvPr id="19" name="Ink 18">
                <a:extLst>
                  <a:ext uri="{FF2B5EF4-FFF2-40B4-BE49-F238E27FC236}">
                    <a16:creationId xmlns:a16="http://schemas.microsoft.com/office/drawing/2014/main" id="{426EEB5A-8172-B5B7-F337-816068290B70}"/>
                  </a:ext>
                </a:extLst>
              </p14:cNvPr>
              <p14:cNvContentPartPr/>
              <p14:nvPr/>
            </p14:nvContentPartPr>
            <p14:xfrm>
              <a:off x="2680494" y="2990908"/>
              <a:ext cx="3613320" cy="73440"/>
            </p14:xfrm>
          </p:contentPart>
        </mc:Choice>
        <mc:Fallback xmlns="">
          <p:pic>
            <p:nvPicPr>
              <p:cNvPr id="19" name="Ink 18">
                <a:extLst>
                  <a:ext uri="{FF2B5EF4-FFF2-40B4-BE49-F238E27FC236}">
                    <a16:creationId xmlns:a16="http://schemas.microsoft.com/office/drawing/2014/main" id="{426EEB5A-8172-B5B7-F337-816068290B70}"/>
                  </a:ext>
                </a:extLst>
              </p:cNvPr>
              <p:cNvPicPr/>
              <p:nvPr/>
            </p:nvPicPr>
            <p:blipFill>
              <a:blip r:embed="rId9"/>
              <a:stretch>
                <a:fillRect/>
              </a:stretch>
            </p:blipFill>
            <p:spPr>
              <a:xfrm>
                <a:off x="2626854" y="2883268"/>
                <a:ext cx="3720960" cy="289080"/>
              </a:xfrm>
              <a:prstGeom prst="rect">
                <a:avLst/>
              </a:prstGeom>
            </p:spPr>
          </p:pic>
        </mc:Fallback>
      </mc:AlternateContent>
      <mc:AlternateContent xmlns:mc="http://schemas.openxmlformats.org/markup-compatibility/2006" xmlns:p14="http://schemas.microsoft.com/office/powerpoint/2010/main">
        <mc:Choice Requires="p14">
          <p:contentPart p14:bwMode="auto" r:id="rId10">
            <p14:nvContentPartPr>
              <p14:cNvPr id="20" name="Ink 19">
                <a:extLst>
                  <a:ext uri="{FF2B5EF4-FFF2-40B4-BE49-F238E27FC236}">
                    <a16:creationId xmlns:a16="http://schemas.microsoft.com/office/drawing/2014/main" id="{BD9C3F59-E1EF-C6F8-2219-6BB67213553D}"/>
                  </a:ext>
                </a:extLst>
              </p14:cNvPr>
              <p14:cNvContentPartPr/>
              <p14:nvPr/>
            </p14:nvContentPartPr>
            <p14:xfrm>
              <a:off x="1038174" y="3266308"/>
              <a:ext cx="672480" cy="19440"/>
            </p14:xfrm>
          </p:contentPart>
        </mc:Choice>
        <mc:Fallback xmlns="">
          <p:pic>
            <p:nvPicPr>
              <p:cNvPr id="20" name="Ink 19">
                <a:extLst>
                  <a:ext uri="{FF2B5EF4-FFF2-40B4-BE49-F238E27FC236}">
                    <a16:creationId xmlns:a16="http://schemas.microsoft.com/office/drawing/2014/main" id="{BD9C3F59-E1EF-C6F8-2219-6BB67213553D}"/>
                  </a:ext>
                </a:extLst>
              </p:cNvPr>
              <p:cNvPicPr/>
              <p:nvPr/>
            </p:nvPicPr>
            <p:blipFill>
              <a:blip r:embed="rId11"/>
              <a:stretch>
                <a:fillRect/>
              </a:stretch>
            </p:blipFill>
            <p:spPr>
              <a:xfrm>
                <a:off x="984534" y="3158668"/>
                <a:ext cx="780120" cy="235080"/>
              </a:xfrm>
              <a:prstGeom prst="rect">
                <a:avLst/>
              </a:prstGeom>
            </p:spPr>
          </p:pic>
        </mc:Fallback>
      </mc:AlternateContent>
      <mc:AlternateContent xmlns:mc="http://schemas.openxmlformats.org/markup-compatibility/2006" xmlns:p14="http://schemas.microsoft.com/office/powerpoint/2010/main">
        <mc:Choice Requires="p14">
          <p:contentPart p14:bwMode="auto" r:id="rId12">
            <p14:nvContentPartPr>
              <p14:cNvPr id="21" name="Ink 20">
                <a:extLst>
                  <a:ext uri="{FF2B5EF4-FFF2-40B4-BE49-F238E27FC236}">
                    <a16:creationId xmlns:a16="http://schemas.microsoft.com/office/drawing/2014/main" id="{6BD64CC3-2685-416F-DF38-9EE86C7D3104}"/>
                  </a:ext>
                </a:extLst>
              </p14:cNvPr>
              <p14:cNvContentPartPr/>
              <p14:nvPr/>
            </p14:nvContentPartPr>
            <p14:xfrm>
              <a:off x="4607214" y="2706508"/>
              <a:ext cx="1631880" cy="54720"/>
            </p14:xfrm>
          </p:contentPart>
        </mc:Choice>
        <mc:Fallback xmlns="">
          <p:pic>
            <p:nvPicPr>
              <p:cNvPr id="21" name="Ink 20">
                <a:extLst>
                  <a:ext uri="{FF2B5EF4-FFF2-40B4-BE49-F238E27FC236}">
                    <a16:creationId xmlns:a16="http://schemas.microsoft.com/office/drawing/2014/main" id="{6BD64CC3-2685-416F-DF38-9EE86C7D3104}"/>
                  </a:ext>
                </a:extLst>
              </p:cNvPr>
              <p:cNvPicPr/>
              <p:nvPr/>
            </p:nvPicPr>
            <p:blipFill>
              <a:blip r:embed="rId13"/>
              <a:stretch>
                <a:fillRect/>
              </a:stretch>
            </p:blipFill>
            <p:spPr>
              <a:xfrm>
                <a:off x="4553214" y="2598508"/>
                <a:ext cx="1739520" cy="270360"/>
              </a:xfrm>
              <a:prstGeom prst="rect">
                <a:avLst/>
              </a:prstGeom>
            </p:spPr>
          </p:pic>
        </mc:Fallback>
      </mc:AlternateContent>
      <mc:AlternateContent xmlns:mc="http://schemas.openxmlformats.org/markup-compatibility/2006" xmlns:p14="http://schemas.microsoft.com/office/powerpoint/2010/main">
        <mc:Choice Requires="p14">
          <p:contentPart p14:bwMode="auto" r:id="rId14">
            <p14:nvContentPartPr>
              <p14:cNvPr id="22" name="Ink 21">
                <a:extLst>
                  <a:ext uri="{FF2B5EF4-FFF2-40B4-BE49-F238E27FC236}">
                    <a16:creationId xmlns:a16="http://schemas.microsoft.com/office/drawing/2014/main" id="{F0ED2B2F-B302-8104-1597-4B3479570337}"/>
                  </a:ext>
                </a:extLst>
              </p14:cNvPr>
              <p14:cNvContentPartPr/>
              <p14:nvPr/>
            </p14:nvContentPartPr>
            <p14:xfrm>
              <a:off x="940293" y="2960025"/>
              <a:ext cx="1714320" cy="80640"/>
            </p14:xfrm>
          </p:contentPart>
        </mc:Choice>
        <mc:Fallback xmlns="">
          <p:pic>
            <p:nvPicPr>
              <p:cNvPr id="22" name="Ink 21">
                <a:extLst>
                  <a:ext uri="{FF2B5EF4-FFF2-40B4-BE49-F238E27FC236}">
                    <a16:creationId xmlns:a16="http://schemas.microsoft.com/office/drawing/2014/main" id="{F0ED2B2F-B302-8104-1597-4B3479570337}"/>
                  </a:ext>
                </a:extLst>
              </p:cNvPr>
              <p:cNvPicPr/>
              <p:nvPr/>
            </p:nvPicPr>
            <p:blipFill>
              <a:blip r:embed="rId15"/>
              <a:stretch>
                <a:fillRect/>
              </a:stretch>
            </p:blipFill>
            <p:spPr>
              <a:xfrm>
                <a:off x="886653" y="2852385"/>
                <a:ext cx="1821960" cy="296280"/>
              </a:xfrm>
              <a:prstGeom prst="rect">
                <a:avLst/>
              </a:prstGeom>
            </p:spPr>
          </p:pic>
        </mc:Fallback>
      </mc:AlternateContent>
    </p:spTree>
    <p:extLst>
      <p:ext uri="{BB962C8B-B14F-4D97-AF65-F5344CB8AC3E}">
        <p14:creationId xmlns:p14="http://schemas.microsoft.com/office/powerpoint/2010/main" val="16150671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3"/>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13">
                                            <p:txEl>
                                              <p:pRg st="0" end="0"/>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7"/>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18"/>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21"/>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22"/>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19"/>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20"/>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14"/>
                                        </p:tgtEl>
                                        <p:attrNameLst>
                                          <p:attrName>style.visibility</p:attrName>
                                        </p:attrNameLst>
                                      </p:cBhvr>
                                      <p:to>
                                        <p:strVal val="visible"/>
                                      </p:to>
                                    </p:set>
                                  </p:childTnLst>
                                </p:cTn>
                              </p:par>
                              <p:par>
                                <p:cTn id="49" presetID="1" presetClass="entr" presetSubtype="0" fill="hold" nodeType="withEffect">
                                  <p:stCondLst>
                                    <p:cond delay="0"/>
                                  </p:stCondLst>
                                  <p:childTnLst>
                                    <p:set>
                                      <p:cBhvr>
                                        <p:cTn id="50" dur="1" fill="hold">
                                          <p:stCondLst>
                                            <p:cond delay="0"/>
                                          </p:stCondLst>
                                        </p:cTn>
                                        <p:tgtEl>
                                          <p:spTgt spid="14">
                                            <p:txEl>
                                              <p:pRg st="0" end="0"/>
                                            </p:txEl>
                                          </p:spTgt>
                                        </p:tgtEl>
                                        <p:attrNameLst>
                                          <p:attrName>style.visibility</p:attrName>
                                        </p:attrNameLst>
                                      </p:cBhvr>
                                      <p:to>
                                        <p:strVal val="visible"/>
                                      </p:to>
                                    </p:set>
                                  </p:childTnLst>
                                </p:cTn>
                              </p:par>
                              <p:par>
                                <p:cTn id="51" presetID="1" presetClass="entr" presetSubtype="0" fill="hold" nodeType="withEffect">
                                  <p:stCondLst>
                                    <p:cond delay="0"/>
                                  </p:stCondLst>
                                  <p:childTnLst>
                                    <p:set>
                                      <p:cBhvr>
                                        <p:cTn id="52" dur="1" fill="hold">
                                          <p:stCondLst>
                                            <p:cond delay="0"/>
                                          </p:stCondLst>
                                        </p:cTn>
                                        <p:tgtEl>
                                          <p:spTgt spid="14">
                                            <p:txEl>
                                              <p:pRg st="1" end="1"/>
                                            </p:txEl>
                                          </p:spTgt>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nodeType="clickEffect">
                                  <p:stCondLst>
                                    <p:cond delay="0"/>
                                  </p:stCondLst>
                                  <p:childTnLst>
                                    <p:set>
                                      <p:cBhvr>
                                        <p:cTn id="56" dur="1" fill="hold">
                                          <p:stCondLst>
                                            <p:cond delay="0"/>
                                          </p:stCondLst>
                                        </p:cTn>
                                        <p:tgtEl>
                                          <p:spTgt spid="1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16" grpId="0" animBg="1"/>
      <p:bldP spid="9" grpId="0" animBg="1"/>
      <p:bldP spid="13" grpId="0" animBg="1"/>
      <p:bldP spid="1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A0FB8A-018E-8F67-95A2-201821CCDF3F}"/>
              </a:ext>
            </a:extLst>
          </p:cNvPr>
          <p:cNvSpPr>
            <a:spLocks noGrp="1"/>
          </p:cNvSpPr>
          <p:nvPr>
            <p:ph type="title"/>
          </p:nvPr>
        </p:nvSpPr>
        <p:spPr>
          <a:xfrm>
            <a:off x="272271" y="-208625"/>
            <a:ext cx="10421016" cy="926144"/>
          </a:xfrm>
        </p:spPr>
        <p:txBody>
          <a:bodyPr>
            <a:normAutofit fontScale="90000"/>
          </a:bodyPr>
          <a:lstStyle/>
          <a:p>
            <a:r>
              <a:rPr lang="en-US" b="1" dirty="0"/>
              <a:t>8:31-9:1</a:t>
            </a:r>
            <a:r>
              <a:rPr lang="en-US" dirty="0"/>
              <a:t>; </a:t>
            </a:r>
            <a:r>
              <a:rPr lang="en-US" sz="3600" dirty="0"/>
              <a:t>Jesus Foretells His Death and Resurrection</a:t>
            </a:r>
          </a:p>
        </p:txBody>
      </p:sp>
      <p:sp>
        <p:nvSpPr>
          <p:cNvPr id="3" name="Content Placeholder 2">
            <a:extLst>
              <a:ext uri="{FF2B5EF4-FFF2-40B4-BE49-F238E27FC236}">
                <a16:creationId xmlns:a16="http://schemas.microsoft.com/office/drawing/2014/main" id="{858272FF-26B8-F881-E9EE-C5404A2DA878}"/>
              </a:ext>
            </a:extLst>
          </p:cNvPr>
          <p:cNvSpPr>
            <a:spLocks noGrp="1"/>
          </p:cNvSpPr>
          <p:nvPr>
            <p:ph idx="1"/>
          </p:nvPr>
        </p:nvSpPr>
        <p:spPr>
          <a:xfrm>
            <a:off x="272271" y="797844"/>
            <a:ext cx="6490939" cy="5262311"/>
          </a:xfrm>
        </p:spPr>
        <p:txBody>
          <a:bodyPr>
            <a:noAutofit/>
          </a:bodyPr>
          <a:lstStyle/>
          <a:p>
            <a:pPr marL="0" indent="0">
              <a:buNone/>
            </a:pPr>
            <a:r>
              <a:rPr lang="en-US" dirty="0"/>
              <a:t>31 And he began to teach them that the Son of Man must suffer many things and be rejected by the elders and the chief priests and the scribes and be killed, and after three days rise again. 32 And he said this plainly. And Peter took him aside and began to rebuke him. 33 But turning and seeing his disciples, he rebuked Peter and said, “Get behind me, Satan! For you are not setting your mind on the things of God, but on the things of man.”</a:t>
            </a:r>
          </a:p>
          <a:p>
            <a:pPr marL="0" indent="0">
              <a:buNone/>
            </a:pPr>
            <a:r>
              <a:rPr lang="en-US" dirty="0"/>
              <a:t>34 And calling the crowd to him with his disciples, he said to them, “If anyone would come after me, let him deny himself and take up his cross and follow me. 35 For whoever would save his life will lose it, but whoever loses his life for my sake and the gospel's will save it. 36 For what does it profit a man to gain the whole world and forfeit his soul? 37 For what can a man give in return for his soul? 38 For whoever is ashamed of me and of my words in this adulterous and sinful generation, of him will the Son of Man also be ashamed when he comes in the glory of his Father with the holy angels.”</a:t>
            </a:r>
            <a:r>
              <a:rPr lang="en-US" b="1" dirty="0"/>
              <a:t> 9 </a:t>
            </a:r>
            <a:r>
              <a:rPr lang="en-US" dirty="0"/>
              <a:t>1 And he said to them, “Truly, I say to you, there are some standing here who will not taste death until they see the kingdom of God after it has come with power.”</a:t>
            </a:r>
          </a:p>
        </p:txBody>
      </p:sp>
      <p:sp>
        <p:nvSpPr>
          <p:cNvPr id="16" name="TextBox 15">
            <a:extLst>
              <a:ext uri="{FF2B5EF4-FFF2-40B4-BE49-F238E27FC236}">
                <a16:creationId xmlns:a16="http://schemas.microsoft.com/office/drawing/2014/main" id="{A02F82FA-70F8-FBBD-000F-9F1DF4DC5242}"/>
              </a:ext>
            </a:extLst>
          </p:cNvPr>
          <p:cNvSpPr txBox="1"/>
          <p:nvPr/>
        </p:nvSpPr>
        <p:spPr>
          <a:xfrm>
            <a:off x="6885528" y="1333267"/>
            <a:ext cx="3724712" cy="923330"/>
          </a:xfrm>
          <a:prstGeom prst="rect">
            <a:avLst/>
          </a:prstGeom>
          <a:noFill/>
          <a:ln w="12700">
            <a:solidFill>
              <a:srgbClr val="00B050"/>
            </a:solidFill>
          </a:ln>
        </p:spPr>
        <p:txBody>
          <a:bodyPr wrap="square" rtlCol="0">
            <a:spAutoFit/>
          </a:bodyPr>
          <a:lstStyle/>
          <a:p>
            <a:r>
              <a:rPr lang="en-US" dirty="0"/>
              <a:t>Had Jesus taught them about His death and resurrection before this occasion?</a:t>
            </a:r>
          </a:p>
        </p:txBody>
      </p:sp>
      <p:sp>
        <p:nvSpPr>
          <p:cNvPr id="6" name="TextBox 5">
            <a:extLst>
              <a:ext uri="{FF2B5EF4-FFF2-40B4-BE49-F238E27FC236}">
                <a16:creationId xmlns:a16="http://schemas.microsoft.com/office/drawing/2014/main" id="{27AB20FE-583A-3E71-2B26-A5F265C261F2}"/>
              </a:ext>
            </a:extLst>
          </p:cNvPr>
          <p:cNvSpPr txBox="1"/>
          <p:nvPr/>
        </p:nvSpPr>
        <p:spPr>
          <a:xfrm>
            <a:off x="6885528" y="3714277"/>
            <a:ext cx="3724712" cy="646331"/>
          </a:xfrm>
          <a:prstGeom prst="rect">
            <a:avLst/>
          </a:prstGeom>
          <a:noFill/>
          <a:ln w="12700">
            <a:solidFill>
              <a:srgbClr val="00B050"/>
            </a:solidFill>
          </a:ln>
        </p:spPr>
        <p:txBody>
          <a:bodyPr wrap="square" rtlCol="0">
            <a:spAutoFit/>
          </a:bodyPr>
          <a:lstStyle/>
          <a:p>
            <a:r>
              <a:rPr lang="en-US" dirty="0"/>
              <a:t>What reason did Jesus give for rebuking Peter? </a:t>
            </a:r>
          </a:p>
        </p:txBody>
      </p:sp>
      <mc:AlternateContent xmlns:mc="http://schemas.openxmlformats.org/markup-compatibility/2006" xmlns:p14="http://schemas.microsoft.com/office/powerpoint/2010/main">
        <mc:Choice Requires="p14">
          <p:contentPart p14:bwMode="auto" r:id="rId2">
            <p14:nvContentPartPr>
              <p14:cNvPr id="7" name="Ink 6">
                <a:extLst>
                  <a:ext uri="{FF2B5EF4-FFF2-40B4-BE49-F238E27FC236}">
                    <a16:creationId xmlns:a16="http://schemas.microsoft.com/office/drawing/2014/main" id="{3733CBEA-B0D0-D010-7BCA-AA0030793D3F}"/>
                  </a:ext>
                </a:extLst>
              </p14:cNvPr>
              <p14:cNvContentPartPr/>
              <p14:nvPr/>
            </p14:nvContentPartPr>
            <p14:xfrm>
              <a:off x="743669" y="992813"/>
              <a:ext cx="2870280" cy="89640"/>
            </p14:xfrm>
          </p:contentPart>
        </mc:Choice>
        <mc:Fallback xmlns="">
          <p:pic>
            <p:nvPicPr>
              <p:cNvPr id="7" name="Ink 6">
                <a:extLst>
                  <a:ext uri="{FF2B5EF4-FFF2-40B4-BE49-F238E27FC236}">
                    <a16:creationId xmlns:a16="http://schemas.microsoft.com/office/drawing/2014/main" id="{3733CBEA-B0D0-D010-7BCA-AA0030793D3F}"/>
                  </a:ext>
                </a:extLst>
              </p:cNvPr>
              <p:cNvPicPr/>
              <p:nvPr/>
            </p:nvPicPr>
            <p:blipFill>
              <a:blip r:embed="rId3"/>
              <a:stretch>
                <a:fillRect/>
              </a:stretch>
            </p:blipFill>
            <p:spPr>
              <a:xfrm>
                <a:off x="690029" y="884813"/>
                <a:ext cx="2977920" cy="305280"/>
              </a:xfrm>
              <a:prstGeom prst="rect">
                <a:avLst/>
              </a:prstGeom>
            </p:spPr>
          </p:pic>
        </mc:Fallback>
      </mc:AlternateContent>
      <p:sp>
        <p:nvSpPr>
          <p:cNvPr id="14" name="TextBox 13">
            <a:extLst>
              <a:ext uri="{FF2B5EF4-FFF2-40B4-BE49-F238E27FC236}">
                <a16:creationId xmlns:a16="http://schemas.microsoft.com/office/drawing/2014/main" id="{8BE3B719-64AC-AEB5-CB5F-EA279609C403}"/>
              </a:ext>
            </a:extLst>
          </p:cNvPr>
          <p:cNvSpPr txBox="1"/>
          <p:nvPr/>
        </p:nvSpPr>
        <p:spPr>
          <a:xfrm>
            <a:off x="6885528" y="2491384"/>
            <a:ext cx="3724712" cy="923330"/>
          </a:xfrm>
          <a:prstGeom prst="rect">
            <a:avLst/>
          </a:prstGeom>
          <a:noFill/>
          <a:ln w="12700">
            <a:solidFill>
              <a:srgbClr val="00B050"/>
            </a:solidFill>
          </a:ln>
        </p:spPr>
        <p:txBody>
          <a:bodyPr wrap="square" rtlCol="0">
            <a:spAutoFit/>
          </a:bodyPr>
          <a:lstStyle/>
          <a:p>
            <a:r>
              <a:rPr lang="en-US" dirty="0"/>
              <a:t>What might Peter have been expecting of the Messiah? (look at Psalm 110)</a:t>
            </a:r>
          </a:p>
        </p:txBody>
      </p:sp>
      <p:sp>
        <p:nvSpPr>
          <p:cNvPr id="15" name="TextBox 14">
            <a:extLst>
              <a:ext uri="{FF2B5EF4-FFF2-40B4-BE49-F238E27FC236}">
                <a16:creationId xmlns:a16="http://schemas.microsoft.com/office/drawing/2014/main" id="{D26817BB-D1FD-9B20-798F-C56796F7B670}"/>
              </a:ext>
            </a:extLst>
          </p:cNvPr>
          <p:cNvSpPr txBox="1"/>
          <p:nvPr/>
        </p:nvSpPr>
        <p:spPr>
          <a:xfrm>
            <a:off x="6885528" y="4769234"/>
            <a:ext cx="3724712" cy="646331"/>
          </a:xfrm>
          <a:prstGeom prst="rect">
            <a:avLst/>
          </a:prstGeom>
          <a:noFill/>
          <a:ln w="12700">
            <a:solidFill>
              <a:srgbClr val="00B050"/>
            </a:solidFill>
          </a:ln>
        </p:spPr>
        <p:txBody>
          <a:bodyPr wrap="square" rtlCol="0">
            <a:spAutoFit/>
          </a:bodyPr>
          <a:lstStyle/>
          <a:p>
            <a:r>
              <a:rPr lang="en-US" dirty="0"/>
              <a:t>How did Peter handle the rebuke?</a:t>
            </a:r>
          </a:p>
        </p:txBody>
      </p:sp>
      <p:sp>
        <p:nvSpPr>
          <p:cNvPr id="17" name="TextBox 16">
            <a:extLst>
              <a:ext uri="{FF2B5EF4-FFF2-40B4-BE49-F238E27FC236}">
                <a16:creationId xmlns:a16="http://schemas.microsoft.com/office/drawing/2014/main" id="{FC4ABA2A-367B-14E8-588C-3264F27DAA5B}"/>
              </a:ext>
            </a:extLst>
          </p:cNvPr>
          <p:cNvSpPr txBox="1"/>
          <p:nvPr/>
        </p:nvSpPr>
        <p:spPr>
          <a:xfrm>
            <a:off x="6885528" y="5715128"/>
            <a:ext cx="3724712" cy="646331"/>
          </a:xfrm>
          <a:prstGeom prst="rect">
            <a:avLst/>
          </a:prstGeom>
          <a:noFill/>
          <a:ln w="12700">
            <a:solidFill>
              <a:srgbClr val="00B050"/>
            </a:solidFill>
          </a:ln>
        </p:spPr>
        <p:txBody>
          <a:bodyPr wrap="square" rtlCol="0">
            <a:spAutoFit/>
          </a:bodyPr>
          <a:lstStyle/>
          <a:p>
            <a:r>
              <a:rPr lang="en-US" dirty="0"/>
              <a:t>How does Jesus describe what it means to follow Him?</a:t>
            </a:r>
          </a:p>
        </p:txBody>
      </p:sp>
      <mc:AlternateContent xmlns:mc="http://schemas.openxmlformats.org/markup-compatibility/2006" xmlns:p14="http://schemas.microsoft.com/office/powerpoint/2010/main">
        <mc:Choice Requires="p14">
          <p:contentPart p14:bwMode="auto" r:id="rId4">
            <p14:nvContentPartPr>
              <p14:cNvPr id="18" name="Ink 17">
                <a:extLst>
                  <a:ext uri="{FF2B5EF4-FFF2-40B4-BE49-F238E27FC236}">
                    <a16:creationId xmlns:a16="http://schemas.microsoft.com/office/drawing/2014/main" id="{858CE3A8-051A-DE9F-5BA7-5525CC9F3B32}"/>
                  </a:ext>
                </a:extLst>
              </p14:cNvPr>
              <p14:cNvContentPartPr/>
              <p14:nvPr/>
            </p14:nvContentPartPr>
            <p14:xfrm>
              <a:off x="2322722" y="2566049"/>
              <a:ext cx="3938760" cy="79200"/>
            </p14:xfrm>
          </p:contentPart>
        </mc:Choice>
        <mc:Fallback xmlns="">
          <p:pic>
            <p:nvPicPr>
              <p:cNvPr id="18" name="Ink 17">
                <a:extLst>
                  <a:ext uri="{FF2B5EF4-FFF2-40B4-BE49-F238E27FC236}">
                    <a16:creationId xmlns:a16="http://schemas.microsoft.com/office/drawing/2014/main" id="{858CE3A8-051A-DE9F-5BA7-5525CC9F3B32}"/>
                  </a:ext>
                </a:extLst>
              </p:cNvPr>
              <p:cNvPicPr/>
              <p:nvPr/>
            </p:nvPicPr>
            <p:blipFill>
              <a:blip r:embed="rId5"/>
              <a:stretch>
                <a:fillRect/>
              </a:stretch>
            </p:blipFill>
            <p:spPr>
              <a:xfrm>
                <a:off x="2268722" y="2458409"/>
                <a:ext cx="4046400" cy="294840"/>
              </a:xfrm>
              <a:prstGeom prst="rect">
                <a:avLst/>
              </a:prstGeom>
            </p:spPr>
          </p:pic>
        </mc:Fallback>
      </mc:AlternateContent>
      <mc:AlternateContent xmlns:mc="http://schemas.openxmlformats.org/markup-compatibility/2006" xmlns:p14="http://schemas.microsoft.com/office/powerpoint/2010/main">
        <mc:Choice Requires="p14">
          <p:contentPart p14:bwMode="auto" r:id="rId6">
            <p14:nvContentPartPr>
              <p14:cNvPr id="19" name="Ink 18">
                <a:extLst>
                  <a:ext uri="{FF2B5EF4-FFF2-40B4-BE49-F238E27FC236}">
                    <a16:creationId xmlns:a16="http://schemas.microsoft.com/office/drawing/2014/main" id="{9F8C14D2-55F2-9C69-8C52-BBB976C44A67}"/>
                  </a:ext>
                </a:extLst>
              </p14:cNvPr>
              <p14:cNvContentPartPr/>
              <p14:nvPr/>
            </p14:nvContentPartPr>
            <p14:xfrm>
              <a:off x="343082" y="2863409"/>
              <a:ext cx="4703400" cy="35640"/>
            </p14:xfrm>
          </p:contentPart>
        </mc:Choice>
        <mc:Fallback xmlns="">
          <p:pic>
            <p:nvPicPr>
              <p:cNvPr id="19" name="Ink 18">
                <a:extLst>
                  <a:ext uri="{FF2B5EF4-FFF2-40B4-BE49-F238E27FC236}">
                    <a16:creationId xmlns:a16="http://schemas.microsoft.com/office/drawing/2014/main" id="{9F8C14D2-55F2-9C69-8C52-BBB976C44A67}"/>
                  </a:ext>
                </a:extLst>
              </p:cNvPr>
              <p:cNvPicPr/>
              <p:nvPr/>
            </p:nvPicPr>
            <p:blipFill>
              <a:blip r:embed="rId7"/>
              <a:stretch>
                <a:fillRect/>
              </a:stretch>
            </p:blipFill>
            <p:spPr>
              <a:xfrm>
                <a:off x="289442" y="2755769"/>
                <a:ext cx="4811040" cy="251280"/>
              </a:xfrm>
              <a:prstGeom prst="rect">
                <a:avLst/>
              </a:prstGeom>
            </p:spPr>
          </p:pic>
        </mc:Fallback>
      </mc:AlternateContent>
      <mc:AlternateContent xmlns:mc="http://schemas.openxmlformats.org/markup-compatibility/2006" xmlns:p14="http://schemas.microsoft.com/office/powerpoint/2010/main">
        <mc:Choice Requires="p14">
          <p:contentPart p14:bwMode="auto" r:id="rId8">
            <p14:nvContentPartPr>
              <p14:cNvPr id="26" name="Ink 25">
                <a:extLst>
                  <a:ext uri="{FF2B5EF4-FFF2-40B4-BE49-F238E27FC236}">
                    <a16:creationId xmlns:a16="http://schemas.microsoft.com/office/drawing/2014/main" id="{60D767BF-B155-2974-F43A-AF8926FB529F}"/>
                  </a:ext>
                </a:extLst>
              </p14:cNvPr>
              <p14:cNvContentPartPr/>
              <p14:nvPr/>
            </p14:nvContentPartPr>
            <p14:xfrm>
              <a:off x="1356029" y="3496253"/>
              <a:ext cx="4799520" cy="72360"/>
            </p14:xfrm>
          </p:contentPart>
        </mc:Choice>
        <mc:Fallback xmlns="">
          <p:pic>
            <p:nvPicPr>
              <p:cNvPr id="26" name="Ink 25">
                <a:extLst>
                  <a:ext uri="{FF2B5EF4-FFF2-40B4-BE49-F238E27FC236}">
                    <a16:creationId xmlns:a16="http://schemas.microsoft.com/office/drawing/2014/main" id="{60D767BF-B155-2974-F43A-AF8926FB529F}"/>
                  </a:ext>
                </a:extLst>
              </p:cNvPr>
              <p:cNvPicPr/>
              <p:nvPr/>
            </p:nvPicPr>
            <p:blipFill>
              <a:blip r:embed="rId9"/>
              <a:stretch>
                <a:fillRect/>
              </a:stretch>
            </p:blipFill>
            <p:spPr>
              <a:xfrm>
                <a:off x="1302389" y="3388253"/>
                <a:ext cx="4907160" cy="288000"/>
              </a:xfrm>
              <a:prstGeom prst="rect">
                <a:avLst/>
              </a:prstGeom>
            </p:spPr>
          </p:pic>
        </mc:Fallback>
      </mc:AlternateContent>
      <mc:AlternateContent xmlns:mc="http://schemas.openxmlformats.org/markup-compatibility/2006" xmlns:p14="http://schemas.microsoft.com/office/powerpoint/2010/main">
        <mc:Choice Requires="p14">
          <p:contentPart p14:bwMode="auto" r:id="rId10">
            <p14:nvContentPartPr>
              <p14:cNvPr id="27" name="Ink 26">
                <a:extLst>
                  <a:ext uri="{FF2B5EF4-FFF2-40B4-BE49-F238E27FC236}">
                    <a16:creationId xmlns:a16="http://schemas.microsoft.com/office/drawing/2014/main" id="{CA20F3E1-D17D-C50D-9E95-D17BF347BF3F}"/>
                  </a:ext>
                </a:extLst>
              </p14:cNvPr>
              <p14:cNvContentPartPr/>
              <p14:nvPr/>
            </p14:nvContentPartPr>
            <p14:xfrm>
              <a:off x="432989" y="3734573"/>
              <a:ext cx="4751640" cy="73080"/>
            </p14:xfrm>
          </p:contentPart>
        </mc:Choice>
        <mc:Fallback xmlns="">
          <p:pic>
            <p:nvPicPr>
              <p:cNvPr id="27" name="Ink 26">
                <a:extLst>
                  <a:ext uri="{FF2B5EF4-FFF2-40B4-BE49-F238E27FC236}">
                    <a16:creationId xmlns:a16="http://schemas.microsoft.com/office/drawing/2014/main" id="{CA20F3E1-D17D-C50D-9E95-D17BF347BF3F}"/>
                  </a:ext>
                </a:extLst>
              </p:cNvPr>
              <p:cNvPicPr/>
              <p:nvPr/>
            </p:nvPicPr>
            <p:blipFill>
              <a:blip r:embed="rId11"/>
              <a:stretch>
                <a:fillRect/>
              </a:stretch>
            </p:blipFill>
            <p:spPr>
              <a:xfrm>
                <a:off x="379349" y="3626933"/>
                <a:ext cx="4859280" cy="288720"/>
              </a:xfrm>
              <a:prstGeom prst="rect">
                <a:avLst/>
              </a:prstGeom>
            </p:spPr>
          </p:pic>
        </mc:Fallback>
      </mc:AlternateContent>
    </p:spTree>
    <p:extLst>
      <p:ext uri="{BB962C8B-B14F-4D97-AF65-F5344CB8AC3E}">
        <p14:creationId xmlns:p14="http://schemas.microsoft.com/office/powerpoint/2010/main" val="27946381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18"/>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1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5"/>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15">
                                            <p:txEl>
                                              <p:pRg st="0" end="0"/>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17"/>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17">
                                            <p:txEl>
                                              <p:pRg st="0" end="0"/>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27"/>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2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6" grpId="0" animBg="1"/>
      <p:bldP spid="14" grpId="0" animBg="1"/>
      <p:bldP spid="15" grpId="0" animBg="1"/>
      <p:bldP spid="17"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757A772-AC84-86E8-8050-E3D7CBC3246C}"/>
              </a:ext>
            </a:extLst>
          </p:cNvPr>
          <p:cNvSpPr>
            <a:spLocks noGrp="1"/>
          </p:cNvSpPr>
          <p:nvPr>
            <p:ph idx="1"/>
          </p:nvPr>
        </p:nvSpPr>
        <p:spPr>
          <a:xfrm>
            <a:off x="1261872" y="1828800"/>
            <a:ext cx="8595360" cy="4500282"/>
          </a:xfrm>
        </p:spPr>
        <p:txBody>
          <a:bodyPr>
            <a:noAutofit/>
          </a:bodyPr>
          <a:lstStyle/>
          <a:p>
            <a:pPr>
              <a:spcBef>
                <a:spcPts val="600"/>
              </a:spcBef>
            </a:pPr>
            <a:r>
              <a:rPr lang="en-US" sz="2000" b="1" dirty="0">
                <a:solidFill>
                  <a:schemeClr val="bg1">
                    <a:lumMod val="75000"/>
                  </a:schemeClr>
                </a:solidFill>
              </a:rPr>
              <a:t>8:27-8:30– </a:t>
            </a:r>
            <a:r>
              <a:rPr lang="en-US" sz="2000" dirty="0">
                <a:solidFill>
                  <a:schemeClr val="bg1">
                    <a:lumMod val="75000"/>
                  </a:schemeClr>
                </a:solidFill>
              </a:rPr>
              <a:t>Peter Confesses Jesus as the Christ</a:t>
            </a:r>
          </a:p>
          <a:p>
            <a:pPr>
              <a:spcBef>
                <a:spcPts val="600"/>
              </a:spcBef>
            </a:pPr>
            <a:r>
              <a:rPr lang="en-US" sz="2000" b="1" dirty="0">
                <a:solidFill>
                  <a:schemeClr val="bg1">
                    <a:lumMod val="75000"/>
                  </a:schemeClr>
                </a:solidFill>
              </a:rPr>
              <a:t>8:31-9:1– </a:t>
            </a:r>
            <a:r>
              <a:rPr lang="en-US" sz="2000" dirty="0">
                <a:solidFill>
                  <a:schemeClr val="bg1">
                    <a:lumMod val="75000"/>
                  </a:schemeClr>
                </a:solidFill>
              </a:rPr>
              <a:t>Jesus Begins to Foretell His Death and Resurrection</a:t>
            </a:r>
          </a:p>
          <a:p>
            <a:pPr>
              <a:spcBef>
                <a:spcPts val="600"/>
              </a:spcBef>
            </a:pPr>
            <a:r>
              <a:rPr lang="en-US" sz="2000" b="1" dirty="0"/>
              <a:t>9:2-9:13– </a:t>
            </a:r>
            <a:r>
              <a:rPr lang="en-US" sz="2000" dirty="0"/>
              <a:t>Jesus is Transfigured</a:t>
            </a:r>
          </a:p>
          <a:p>
            <a:pPr>
              <a:spcBef>
                <a:spcPts val="600"/>
              </a:spcBef>
            </a:pPr>
            <a:r>
              <a:rPr lang="en-US" sz="2000" b="1" dirty="0"/>
              <a:t>9:14-29– </a:t>
            </a:r>
            <a:r>
              <a:rPr lang="en-US" sz="2000" dirty="0"/>
              <a:t>Jesus Heals a Boy with an Unclean Spirit</a:t>
            </a:r>
          </a:p>
          <a:p>
            <a:pPr>
              <a:spcBef>
                <a:spcPts val="600"/>
              </a:spcBef>
            </a:pPr>
            <a:endParaRPr lang="en-US" sz="2000" dirty="0"/>
          </a:p>
        </p:txBody>
      </p:sp>
      <p:sp>
        <p:nvSpPr>
          <p:cNvPr id="6" name="Title 1">
            <a:extLst>
              <a:ext uri="{FF2B5EF4-FFF2-40B4-BE49-F238E27FC236}">
                <a16:creationId xmlns:a16="http://schemas.microsoft.com/office/drawing/2014/main" id="{0978E2FB-1E87-F861-FD9A-36460765E589}"/>
              </a:ext>
            </a:extLst>
          </p:cNvPr>
          <p:cNvSpPr>
            <a:spLocks noGrp="1"/>
          </p:cNvSpPr>
          <p:nvPr>
            <p:ph type="title"/>
          </p:nvPr>
        </p:nvSpPr>
        <p:spPr>
          <a:xfrm>
            <a:off x="1261872" y="365760"/>
            <a:ext cx="9692640" cy="1325562"/>
          </a:xfrm>
        </p:spPr>
        <p:txBody>
          <a:bodyPr/>
          <a:lstStyle/>
          <a:p>
            <a:r>
              <a:rPr lang="en-US" dirty="0"/>
              <a:t>Class Outline</a:t>
            </a:r>
          </a:p>
        </p:txBody>
      </p:sp>
    </p:spTree>
    <p:extLst>
      <p:ext uri="{BB962C8B-B14F-4D97-AF65-F5344CB8AC3E}">
        <p14:creationId xmlns:p14="http://schemas.microsoft.com/office/powerpoint/2010/main" val="20967314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A0FB8A-018E-8F67-95A2-201821CCDF3F}"/>
              </a:ext>
            </a:extLst>
          </p:cNvPr>
          <p:cNvSpPr>
            <a:spLocks noGrp="1"/>
          </p:cNvSpPr>
          <p:nvPr>
            <p:ph type="title"/>
          </p:nvPr>
        </p:nvSpPr>
        <p:spPr>
          <a:xfrm>
            <a:off x="234832" y="117380"/>
            <a:ext cx="9692640" cy="926144"/>
          </a:xfrm>
        </p:spPr>
        <p:txBody>
          <a:bodyPr>
            <a:normAutofit/>
          </a:bodyPr>
          <a:lstStyle/>
          <a:p>
            <a:r>
              <a:rPr lang="en-US" sz="4000" b="1" dirty="0"/>
              <a:t>9:2-13</a:t>
            </a:r>
            <a:r>
              <a:rPr lang="en-US" sz="4000" dirty="0"/>
              <a:t>; Jesus is Transfigured</a:t>
            </a:r>
          </a:p>
        </p:txBody>
      </p:sp>
      <p:sp>
        <p:nvSpPr>
          <p:cNvPr id="3" name="Content Placeholder 2">
            <a:extLst>
              <a:ext uri="{FF2B5EF4-FFF2-40B4-BE49-F238E27FC236}">
                <a16:creationId xmlns:a16="http://schemas.microsoft.com/office/drawing/2014/main" id="{858272FF-26B8-F881-E9EE-C5404A2DA878}"/>
              </a:ext>
            </a:extLst>
          </p:cNvPr>
          <p:cNvSpPr>
            <a:spLocks noGrp="1"/>
          </p:cNvSpPr>
          <p:nvPr>
            <p:ph idx="1"/>
          </p:nvPr>
        </p:nvSpPr>
        <p:spPr>
          <a:xfrm>
            <a:off x="234832" y="1208014"/>
            <a:ext cx="7872848" cy="5368116"/>
          </a:xfrm>
        </p:spPr>
        <p:txBody>
          <a:bodyPr>
            <a:noAutofit/>
          </a:bodyPr>
          <a:lstStyle/>
          <a:p>
            <a:pPr marL="0" indent="0">
              <a:buNone/>
            </a:pPr>
            <a:r>
              <a:rPr lang="en-US" sz="1700" dirty="0"/>
              <a:t>2 And after six days Jesus took with him Peter and James and John, and led them up a high mountain by themselves. And he was transfigured before them, 3 and his clothes became radiant, intensely white, as no one on earth could bleach them. 4 And there appeared to them Elijah with Moses, and they were talking with Jesus. 5 And Peter said to Jesus, “Rabbi, it is good that we are here. Let us make three tents, one for you and one for Moses and one for Elijah.” 6 For he did not know what to say, for they were terrified. 7 And a cloud overshadowed them, and a voice came out of the cloud, “This is my beloved Son; listen to him.” 8 And suddenly, looking around, they no longer saw anyone with them but Jesus only.</a:t>
            </a:r>
          </a:p>
          <a:p>
            <a:pPr marL="0" indent="0">
              <a:buNone/>
            </a:pPr>
            <a:endParaRPr lang="en-US" sz="1700" dirty="0"/>
          </a:p>
          <a:p>
            <a:pPr marL="0" indent="0">
              <a:buNone/>
            </a:pPr>
            <a:r>
              <a:rPr lang="en-US" sz="1700" dirty="0"/>
              <a:t>9 And as they were coming down the mountain, he charged them to tell no one what they had seen, until the Son of Man had risen from the dead. 10 So they kept the matter to themselves, questioning what this rising from the dead might mean. 11 And they asked him, “Why do the scribes say that first Elijah must come?” 12 And he said to them, “Elijah does come first to restore all things. And how is it written of the Son of Man that he should suffer many things and be treated with contempt? 13 But I tell you that Elijah has come, and they did to him whatever they pleased, as it is written of him.”</a:t>
            </a:r>
          </a:p>
        </p:txBody>
      </p:sp>
      <p:sp>
        <p:nvSpPr>
          <p:cNvPr id="4" name="TextBox 3">
            <a:extLst>
              <a:ext uri="{FF2B5EF4-FFF2-40B4-BE49-F238E27FC236}">
                <a16:creationId xmlns:a16="http://schemas.microsoft.com/office/drawing/2014/main" id="{EA8C9141-8971-648C-E2FB-18EA996AE462}"/>
              </a:ext>
            </a:extLst>
          </p:cNvPr>
          <p:cNvSpPr txBox="1"/>
          <p:nvPr/>
        </p:nvSpPr>
        <p:spPr>
          <a:xfrm>
            <a:off x="7992012" y="1393790"/>
            <a:ext cx="3214468" cy="2031325"/>
          </a:xfrm>
          <a:prstGeom prst="rect">
            <a:avLst/>
          </a:prstGeom>
          <a:noFill/>
          <a:ln w="12700">
            <a:solidFill>
              <a:srgbClr val="00B050"/>
            </a:solidFill>
          </a:ln>
        </p:spPr>
        <p:txBody>
          <a:bodyPr wrap="square" rtlCol="0">
            <a:spAutoFit/>
          </a:bodyPr>
          <a:lstStyle/>
          <a:p>
            <a:pPr algn="ctr"/>
            <a:r>
              <a:rPr lang="en-US" dirty="0"/>
              <a:t>What do we learn about:</a:t>
            </a:r>
          </a:p>
          <a:p>
            <a:pPr algn="ctr"/>
            <a:endParaRPr lang="en-US" dirty="0"/>
          </a:p>
          <a:p>
            <a:pPr algn="ctr"/>
            <a:r>
              <a:rPr lang="en-US" dirty="0"/>
              <a:t>God</a:t>
            </a:r>
          </a:p>
          <a:p>
            <a:pPr algn="ctr"/>
            <a:endParaRPr lang="en-US" dirty="0"/>
          </a:p>
          <a:p>
            <a:pPr algn="ctr"/>
            <a:r>
              <a:rPr lang="en-US" dirty="0"/>
              <a:t>Jesus</a:t>
            </a:r>
          </a:p>
          <a:p>
            <a:pPr algn="ctr"/>
            <a:endParaRPr lang="en-US" dirty="0"/>
          </a:p>
          <a:p>
            <a:pPr algn="ctr"/>
            <a:r>
              <a:rPr lang="en-US" dirty="0"/>
              <a:t>Peter, James and John</a:t>
            </a:r>
          </a:p>
        </p:txBody>
      </p:sp>
    </p:spTree>
    <p:extLst>
      <p:ext uri="{BB962C8B-B14F-4D97-AF65-F5344CB8AC3E}">
        <p14:creationId xmlns:p14="http://schemas.microsoft.com/office/powerpoint/2010/main" val="33529864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A0FB8A-018E-8F67-95A2-201821CCDF3F}"/>
              </a:ext>
            </a:extLst>
          </p:cNvPr>
          <p:cNvSpPr>
            <a:spLocks noGrp="1"/>
          </p:cNvSpPr>
          <p:nvPr>
            <p:ph type="title"/>
          </p:nvPr>
        </p:nvSpPr>
        <p:spPr>
          <a:xfrm>
            <a:off x="234832" y="117380"/>
            <a:ext cx="10971648" cy="603980"/>
          </a:xfrm>
        </p:spPr>
        <p:txBody>
          <a:bodyPr>
            <a:normAutofit fontScale="90000"/>
          </a:bodyPr>
          <a:lstStyle/>
          <a:p>
            <a:r>
              <a:rPr lang="en-US" b="1" dirty="0"/>
              <a:t>9:14-29; </a:t>
            </a:r>
            <a:r>
              <a:rPr lang="en-US" sz="3600" dirty="0"/>
              <a:t>Jesus Heals a Boy with an Unclean Spirit</a:t>
            </a:r>
          </a:p>
        </p:txBody>
      </p:sp>
      <p:sp>
        <p:nvSpPr>
          <p:cNvPr id="3" name="Content Placeholder 2">
            <a:extLst>
              <a:ext uri="{FF2B5EF4-FFF2-40B4-BE49-F238E27FC236}">
                <a16:creationId xmlns:a16="http://schemas.microsoft.com/office/drawing/2014/main" id="{858272FF-26B8-F881-E9EE-C5404A2DA878}"/>
              </a:ext>
            </a:extLst>
          </p:cNvPr>
          <p:cNvSpPr>
            <a:spLocks noGrp="1"/>
          </p:cNvSpPr>
          <p:nvPr>
            <p:ph idx="1"/>
          </p:nvPr>
        </p:nvSpPr>
        <p:spPr>
          <a:xfrm>
            <a:off x="234832" y="943854"/>
            <a:ext cx="7253088" cy="5368116"/>
          </a:xfrm>
        </p:spPr>
        <p:txBody>
          <a:bodyPr>
            <a:noAutofit/>
          </a:bodyPr>
          <a:lstStyle/>
          <a:p>
            <a:pPr marL="0" indent="0">
              <a:buNone/>
            </a:pPr>
            <a:r>
              <a:rPr lang="en-US" sz="1400" dirty="0"/>
              <a:t>14 And when they came to the disciples, they saw a great crowd around them, and scribes arguing with them. 15 And immediately all the crowd, when they saw him, were greatly amazed and ran up to him and greeted him. 16 And he asked them, “What are you arguing about with them?” 17 And someone from the crowd answered him, “Teacher, I brought my son to you, for he has a spirit that makes him mute. 18 And whenever it seizes him, it throws him down, and he foams and grinds his teeth and becomes rigid. So I asked your disciples to cast it out, and they were not able.” 19 And he answered them, “O faithless generation, how long am I to be with you? How long am I to bear with you? Bring him to me.” 20 And they brought the boy to him. And when the spirit saw him, immediately it convulsed the boy, and he fell on the ground and rolled about, foaming at the mouth. 21 And Jesus asked his father, “How long has this been happening to him?” And he said, “From childhood. 22 And it has often cast him into fire and into water, to destroy him. But if you can do anything, have compassion on us and help us.” 23 And Jesus said to him, “‘If you can’! All things are possible for one who believes.” 24 Immediately the father of the child cried out and said, “I believe; help my unbelief!” 25 And when Jesus saw that a crowd came running together, he rebuked the unclean spirit, saying to it, “You mute and deaf spirit, I command you, come out of him and never enter him again.” 26 And after crying out and convulsing him terribly, it came out, and the boy was like a corpse, so that most of them said, “He is dead.” 27 But Jesus took him by the hand and lifted him up, and he arose. 28 And when he had entered the house, his disciples asked him privately, “Why could we not cast it out?” 29 And he said to them, “This kind cannot be driven out by anything but prayer.”</a:t>
            </a:r>
          </a:p>
        </p:txBody>
      </p:sp>
      <p:sp>
        <p:nvSpPr>
          <p:cNvPr id="4" name="TextBox 3">
            <a:extLst>
              <a:ext uri="{FF2B5EF4-FFF2-40B4-BE49-F238E27FC236}">
                <a16:creationId xmlns:a16="http://schemas.microsoft.com/office/drawing/2014/main" id="{EA8C9141-8971-648C-E2FB-18EA996AE462}"/>
              </a:ext>
            </a:extLst>
          </p:cNvPr>
          <p:cNvSpPr txBox="1"/>
          <p:nvPr/>
        </p:nvSpPr>
        <p:spPr>
          <a:xfrm>
            <a:off x="7626252" y="1397675"/>
            <a:ext cx="3214468" cy="646331"/>
          </a:xfrm>
          <a:prstGeom prst="rect">
            <a:avLst/>
          </a:prstGeom>
          <a:noFill/>
          <a:ln w="12700">
            <a:solidFill>
              <a:srgbClr val="00B050"/>
            </a:solidFill>
          </a:ln>
        </p:spPr>
        <p:txBody>
          <a:bodyPr wrap="square" rtlCol="0">
            <a:spAutoFit/>
          </a:bodyPr>
          <a:lstStyle/>
          <a:p>
            <a:pPr algn="ctr"/>
            <a:r>
              <a:rPr lang="en-US" dirty="0"/>
              <a:t>How was the faith of the boys Father?</a:t>
            </a:r>
          </a:p>
        </p:txBody>
      </p:sp>
      <mc:AlternateContent xmlns:mc="http://schemas.openxmlformats.org/markup-compatibility/2006">
        <mc:Choice xmlns:p14="http://schemas.microsoft.com/office/powerpoint/2010/main" Requires="p14">
          <p:contentPart p14:bwMode="auto" r:id="rId2">
            <p14:nvContentPartPr>
              <p14:cNvPr id="5" name="Ink 4">
                <a:extLst>
                  <a:ext uri="{FF2B5EF4-FFF2-40B4-BE49-F238E27FC236}">
                    <a16:creationId xmlns:a16="http://schemas.microsoft.com/office/drawing/2014/main" id="{73CAE99C-F5E6-3089-5DAF-6C8B8A1F396D}"/>
                  </a:ext>
                </a:extLst>
              </p14:cNvPr>
              <p14:cNvContentPartPr/>
              <p14:nvPr/>
            </p14:nvContentPartPr>
            <p14:xfrm>
              <a:off x="3982240" y="1685680"/>
              <a:ext cx="3330720" cy="92880"/>
            </p14:xfrm>
          </p:contentPart>
        </mc:Choice>
        <mc:Fallback>
          <p:pic>
            <p:nvPicPr>
              <p:cNvPr id="5" name="Ink 4">
                <a:extLst>
                  <a:ext uri="{FF2B5EF4-FFF2-40B4-BE49-F238E27FC236}">
                    <a16:creationId xmlns:a16="http://schemas.microsoft.com/office/drawing/2014/main" id="{73CAE99C-F5E6-3089-5DAF-6C8B8A1F396D}"/>
                  </a:ext>
                </a:extLst>
              </p:cNvPr>
              <p:cNvPicPr/>
              <p:nvPr/>
            </p:nvPicPr>
            <p:blipFill>
              <a:blip r:embed="rId3"/>
              <a:stretch>
                <a:fillRect/>
              </a:stretch>
            </p:blipFill>
            <p:spPr>
              <a:xfrm>
                <a:off x="3928240" y="1577680"/>
                <a:ext cx="3438360" cy="308520"/>
              </a:xfrm>
              <a:prstGeom prst="rect">
                <a:avLst/>
              </a:prstGeom>
            </p:spPr>
          </p:pic>
        </mc:Fallback>
      </mc:AlternateContent>
      <mc:AlternateContent xmlns:mc="http://schemas.openxmlformats.org/markup-compatibility/2006">
        <mc:Choice xmlns:p14="http://schemas.microsoft.com/office/powerpoint/2010/main" Requires="p14">
          <p:contentPart p14:bwMode="auto" r:id="rId4">
            <p14:nvContentPartPr>
              <p14:cNvPr id="6" name="Ink 5">
                <a:extLst>
                  <a:ext uri="{FF2B5EF4-FFF2-40B4-BE49-F238E27FC236}">
                    <a16:creationId xmlns:a16="http://schemas.microsoft.com/office/drawing/2014/main" id="{A55D1178-CD2A-1A3F-3203-F1DFD014E0AC}"/>
                  </a:ext>
                </a:extLst>
              </p14:cNvPr>
              <p14:cNvContentPartPr/>
              <p14:nvPr/>
            </p14:nvContentPartPr>
            <p14:xfrm>
              <a:off x="446320" y="1919320"/>
              <a:ext cx="6524640" cy="72360"/>
            </p14:xfrm>
          </p:contentPart>
        </mc:Choice>
        <mc:Fallback>
          <p:pic>
            <p:nvPicPr>
              <p:cNvPr id="6" name="Ink 5">
                <a:extLst>
                  <a:ext uri="{FF2B5EF4-FFF2-40B4-BE49-F238E27FC236}">
                    <a16:creationId xmlns:a16="http://schemas.microsoft.com/office/drawing/2014/main" id="{A55D1178-CD2A-1A3F-3203-F1DFD014E0AC}"/>
                  </a:ext>
                </a:extLst>
              </p:cNvPr>
              <p:cNvPicPr/>
              <p:nvPr/>
            </p:nvPicPr>
            <p:blipFill>
              <a:blip r:embed="rId5"/>
              <a:stretch>
                <a:fillRect/>
              </a:stretch>
            </p:blipFill>
            <p:spPr>
              <a:xfrm>
                <a:off x="392680" y="1811680"/>
                <a:ext cx="6632280" cy="288000"/>
              </a:xfrm>
              <a:prstGeom prst="rect">
                <a:avLst/>
              </a:prstGeom>
            </p:spPr>
          </p:pic>
        </mc:Fallback>
      </mc:AlternateContent>
      <mc:AlternateContent xmlns:mc="http://schemas.openxmlformats.org/markup-compatibility/2006">
        <mc:Choice xmlns:p14="http://schemas.microsoft.com/office/powerpoint/2010/main" Requires="p14">
          <p:contentPart p14:bwMode="auto" r:id="rId6">
            <p14:nvContentPartPr>
              <p14:cNvPr id="7" name="Ink 6">
                <a:extLst>
                  <a:ext uri="{FF2B5EF4-FFF2-40B4-BE49-F238E27FC236}">
                    <a16:creationId xmlns:a16="http://schemas.microsoft.com/office/drawing/2014/main" id="{2745B324-17EB-F9BB-D88A-ACD3E6963DD3}"/>
                  </a:ext>
                </a:extLst>
              </p14:cNvPr>
              <p14:cNvContentPartPr/>
              <p14:nvPr/>
            </p14:nvContentPartPr>
            <p14:xfrm>
              <a:off x="4571560" y="3931720"/>
              <a:ext cx="2629800" cy="31680"/>
            </p14:xfrm>
          </p:contentPart>
        </mc:Choice>
        <mc:Fallback>
          <p:pic>
            <p:nvPicPr>
              <p:cNvPr id="7" name="Ink 6">
                <a:extLst>
                  <a:ext uri="{FF2B5EF4-FFF2-40B4-BE49-F238E27FC236}">
                    <a16:creationId xmlns:a16="http://schemas.microsoft.com/office/drawing/2014/main" id="{2745B324-17EB-F9BB-D88A-ACD3E6963DD3}"/>
                  </a:ext>
                </a:extLst>
              </p:cNvPr>
              <p:cNvPicPr/>
              <p:nvPr/>
            </p:nvPicPr>
            <p:blipFill>
              <a:blip r:embed="rId7"/>
              <a:stretch>
                <a:fillRect/>
              </a:stretch>
            </p:blipFill>
            <p:spPr>
              <a:xfrm>
                <a:off x="4517920" y="3823720"/>
                <a:ext cx="2737440" cy="247320"/>
              </a:xfrm>
              <a:prstGeom prst="rect">
                <a:avLst/>
              </a:prstGeom>
            </p:spPr>
          </p:pic>
        </mc:Fallback>
      </mc:AlternateContent>
      <mc:AlternateContent xmlns:mc="http://schemas.openxmlformats.org/markup-compatibility/2006">
        <mc:Choice xmlns:p14="http://schemas.microsoft.com/office/powerpoint/2010/main" Requires="p14">
          <p:contentPart p14:bwMode="auto" r:id="rId8">
            <p14:nvContentPartPr>
              <p14:cNvPr id="8" name="Ink 7">
                <a:extLst>
                  <a:ext uri="{FF2B5EF4-FFF2-40B4-BE49-F238E27FC236}">
                    <a16:creationId xmlns:a16="http://schemas.microsoft.com/office/drawing/2014/main" id="{8DBB7D46-E56E-4257-5DA2-25C56F4932D2}"/>
                  </a:ext>
                </a:extLst>
              </p14:cNvPr>
              <p14:cNvContentPartPr/>
              <p14:nvPr/>
            </p14:nvContentPartPr>
            <p14:xfrm>
              <a:off x="304480" y="4103440"/>
              <a:ext cx="4398120" cy="52560"/>
            </p14:xfrm>
          </p:contentPart>
        </mc:Choice>
        <mc:Fallback>
          <p:pic>
            <p:nvPicPr>
              <p:cNvPr id="8" name="Ink 7">
                <a:extLst>
                  <a:ext uri="{FF2B5EF4-FFF2-40B4-BE49-F238E27FC236}">
                    <a16:creationId xmlns:a16="http://schemas.microsoft.com/office/drawing/2014/main" id="{8DBB7D46-E56E-4257-5DA2-25C56F4932D2}"/>
                  </a:ext>
                </a:extLst>
              </p:cNvPr>
              <p:cNvPicPr/>
              <p:nvPr/>
            </p:nvPicPr>
            <p:blipFill>
              <a:blip r:embed="rId9"/>
              <a:stretch>
                <a:fillRect/>
              </a:stretch>
            </p:blipFill>
            <p:spPr>
              <a:xfrm>
                <a:off x="250480" y="3995800"/>
                <a:ext cx="4505760" cy="268200"/>
              </a:xfrm>
              <a:prstGeom prst="rect">
                <a:avLst/>
              </a:prstGeom>
            </p:spPr>
          </p:pic>
        </mc:Fallback>
      </mc:AlternateContent>
      <p:sp>
        <p:nvSpPr>
          <p:cNvPr id="9" name="TextBox 8">
            <a:extLst>
              <a:ext uri="{FF2B5EF4-FFF2-40B4-BE49-F238E27FC236}">
                <a16:creationId xmlns:a16="http://schemas.microsoft.com/office/drawing/2014/main" id="{FD6D7EB5-0D8F-A355-270D-A52B94E74923}"/>
              </a:ext>
            </a:extLst>
          </p:cNvPr>
          <p:cNvSpPr txBox="1"/>
          <p:nvPr/>
        </p:nvSpPr>
        <p:spPr>
          <a:xfrm>
            <a:off x="7626252" y="2782669"/>
            <a:ext cx="3214468" cy="646331"/>
          </a:xfrm>
          <a:prstGeom prst="rect">
            <a:avLst/>
          </a:prstGeom>
          <a:noFill/>
          <a:ln w="12700">
            <a:solidFill>
              <a:srgbClr val="00B050"/>
            </a:solidFill>
          </a:ln>
        </p:spPr>
        <p:txBody>
          <a:bodyPr wrap="square" rtlCol="0">
            <a:spAutoFit/>
          </a:bodyPr>
          <a:lstStyle/>
          <a:p>
            <a:pPr algn="ctr"/>
            <a:r>
              <a:rPr lang="en-US" dirty="0"/>
              <a:t>What kind of faith did the apostles display?</a:t>
            </a:r>
          </a:p>
        </p:txBody>
      </p:sp>
      <p:sp>
        <p:nvSpPr>
          <p:cNvPr id="10" name="TextBox 9">
            <a:extLst>
              <a:ext uri="{FF2B5EF4-FFF2-40B4-BE49-F238E27FC236}">
                <a16:creationId xmlns:a16="http://schemas.microsoft.com/office/drawing/2014/main" id="{8826E383-66AA-7547-1B5A-658CC2194B8C}"/>
              </a:ext>
            </a:extLst>
          </p:cNvPr>
          <p:cNvSpPr txBox="1"/>
          <p:nvPr/>
        </p:nvSpPr>
        <p:spPr>
          <a:xfrm>
            <a:off x="7626252" y="3796684"/>
            <a:ext cx="3123028" cy="646331"/>
          </a:xfrm>
          <a:prstGeom prst="rect">
            <a:avLst/>
          </a:prstGeom>
          <a:noFill/>
          <a:ln w="12700">
            <a:solidFill>
              <a:srgbClr val="00B050"/>
            </a:solidFill>
          </a:ln>
        </p:spPr>
        <p:txBody>
          <a:bodyPr wrap="square" rtlCol="0">
            <a:spAutoFit/>
          </a:bodyPr>
          <a:lstStyle/>
          <a:p>
            <a:r>
              <a:rPr lang="en-US" dirty="0"/>
              <a:t>Notes/Applications:</a:t>
            </a:r>
          </a:p>
          <a:p>
            <a:r>
              <a:rPr lang="en-US" dirty="0"/>
              <a:t>- In whom is your faith in?</a:t>
            </a:r>
          </a:p>
        </p:txBody>
      </p:sp>
      <mc:AlternateContent xmlns:mc="http://schemas.openxmlformats.org/markup-compatibility/2006">
        <mc:Choice xmlns:p14="http://schemas.microsoft.com/office/powerpoint/2010/main" Requires="p14">
          <p:contentPart p14:bwMode="auto" r:id="rId10">
            <p14:nvContentPartPr>
              <p14:cNvPr id="11" name="Ink 10">
                <a:extLst>
                  <a:ext uri="{FF2B5EF4-FFF2-40B4-BE49-F238E27FC236}">
                    <a16:creationId xmlns:a16="http://schemas.microsoft.com/office/drawing/2014/main" id="{25795D81-C875-FB5F-2621-F6B9EFE4852D}"/>
                  </a:ext>
                </a:extLst>
              </p14:cNvPr>
              <p14:cNvContentPartPr/>
              <p14:nvPr/>
            </p14:nvContentPartPr>
            <p14:xfrm>
              <a:off x="1991080" y="2304160"/>
              <a:ext cx="5159520" cy="63720"/>
            </p14:xfrm>
          </p:contentPart>
        </mc:Choice>
        <mc:Fallback>
          <p:pic>
            <p:nvPicPr>
              <p:cNvPr id="11" name="Ink 10">
                <a:extLst>
                  <a:ext uri="{FF2B5EF4-FFF2-40B4-BE49-F238E27FC236}">
                    <a16:creationId xmlns:a16="http://schemas.microsoft.com/office/drawing/2014/main" id="{25795D81-C875-FB5F-2621-F6B9EFE4852D}"/>
                  </a:ext>
                </a:extLst>
              </p:cNvPr>
              <p:cNvPicPr/>
              <p:nvPr/>
            </p:nvPicPr>
            <p:blipFill>
              <a:blip r:embed="rId11"/>
              <a:stretch>
                <a:fillRect/>
              </a:stretch>
            </p:blipFill>
            <p:spPr>
              <a:xfrm>
                <a:off x="1937440" y="2196520"/>
                <a:ext cx="5267160" cy="279360"/>
              </a:xfrm>
              <a:prstGeom prst="rect">
                <a:avLst/>
              </a:prstGeom>
            </p:spPr>
          </p:pic>
        </mc:Fallback>
      </mc:AlternateContent>
      <mc:AlternateContent xmlns:mc="http://schemas.openxmlformats.org/markup-compatibility/2006">
        <mc:Choice xmlns:p14="http://schemas.microsoft.com/office/powerpoint/2010/main" Requires="p14">
          <p:contentPart p14:bwMode="auto" r:id="rId12">
            <p14:nvContentPartPr>
              <p14:cNvPr id="12" name="Ink 11">
                <a:extLst>
                  <a:ext uri="{FF2B5EF4-FFF2-40B4-BE49-F238E27FC236}">
                    <a16:creationId xmlns:a16="http://schemas.microsoft.com/office/drawing/2014/main" id="{17BD56EF-798E-0F1A-9B48-C826F1979A86}"/>
                  </a:ext>
                </a:extLst>
              </p14:cNvPr>
              <p14:cNvContentPartPr/>
              <p14:nvPr/>
            </p14:nvContentPartPr>
            <p14:xfrm>
              <a:off x="416080" y="2407480"/>
              <a:ext cx="6765840" cy="153720"/>
            </p14:xfrm>
          </p:contentPart>
        </mc:Choice>
        <mc:Fallback>
          <p:pic>
            <p:nvPicPr>
              <p:cNvPr id="12" name="Ink 11">
                <a:extLst>
                  <a:ext uri="{FF2B5EF4-FFF2-40B4-BE49-F238E27FC236}">
                    <a16:creationId xmlns:a16="http://schemas.microsoft.com/office/drawing/2014/main" id="{17BD56EF-798E-0F1A-9B48-C826F1979A86}"/>
                  </a:ext>
                </a:extLst>
              </p:cNvPr>
              <p:cNvPicPr/>
              <p:nvPr/>
            </p:nvPicPr>
            <p:blipFill>
              <a:blip r:embed="rId13"/>
              <a:stretch>
                <a:fillRect/>
              </a:stretch>
            </p:blipFill>
            <p:spPr>
              <a:xfrm>
                <a:off x="362440" y="2299480"/>
                <a:ext cx="6873480" cy="369360"/>
              </a:xfrm>
              <a:prstGeom prst="rect">
                <a:avLst/>
              </a:prstGeom>
            </p:spPr>
          </p:pic>
        </mc:Fallback>
      </mc:AlternateContent>
    </p:spTree>
    <p:extLst>
      <p:ext uri="{BB962C8B-B14F-4D97-AF65-F5344CB8AC3E}">
        <p14:creationId xmlns:p14="http://schemas.microsoft.com/office/powerpoint/2010/main" val="38991687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childTnLst>
                                </p:cTn>
                              </p:par>
                              <p:par>
                                <p:cTn id="12" presetID="1" presetClass="entr" presetSubtype="0" fill="hold" nodeType="withEffect">
                                  <p:stCondLst>
                                    <p:cond delay="0"/>
                                  </p:stCondLst>
                                  <p:childTnLst>
                                    <p:set>
                                      <p:cBhvr>
                                        <p:cTn id="13" dur="1" fill="hold">
                                          <p:stCondLst>
                                            <p:cond delay="0"/>
                                          </p:stCondLst>
                                        </p:cTn>
                                        <p:tgtEl>
                                          <p:spTgt spid="6"/>
                                        </p:tgtEl>
                                        <p:attrNameLst>
                                          <p:attrName>style.visibility</p:attrName>
                                        </p:attrNameLst>
                                      </p:cBhvr>
                                      <p:to>
                                        <p:strVal val="visible"/>
                                      </p:to>
                                    </p:set>
                                  </p:childTnLst>
                                </p:cTn>
                              </p:par>
                              <p:par>
                                <p:cTn id="14" presetID="1" presetClass="entr" presetSubtype="0" fill="hold" nodeType="withEffect">
                                  <p:stCondLst>
                                    <p:cond delay="0"/>
                                  </p:stCondLst>
                                  <p:childTnLst>
                                    <p:set>
                                      <p:cBhvr>
                                        <p:cTn id="15" dur="1" fill="hold">
                                          <p:stCondLst>
                                            <p:cond delay="0"/>
                                          </p:stCondLst>
                                        </p:cTn>
                                        <p:tgtEl>
                                          <p:spTgt spid="7"/>
                                        </p:tgtEl>
                                        <p:attrNameLst>
                                          <p:attrName>style.visibility</p:attrName>
                                        </p:attrNameLst>
                                      </p:cBhvr>
                                      <p:to>
                                        <p:strVal val="visible"/>
                                      </p:to>
                                    </p:set>
                                  </p:childTnLst>
                                </p:cTn>
                              </p:par>
                              <p:par>
                                <p:cTn id="16" presetID="1" presetClass="entr" presetSubtype="0" fill="hold" nodeType="withEffect">
                                  <p:stCondLst>
                                    <p:cond delay="0"/>
                                  </p:stCondLst>
                                  <p:childTnLst>
                                    <p:set>
                                      <p:cBhvr>
                                        <p:cTn id="17" dur="1" fill="hold">
                                          <p:stCondLst>
                                            <p:cond delay="0"/>
                                          </p:stCondLst>
                                        </p:cTn>
                                        <p:tgtEl>
                                          <p:spTgt spid="8"/>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wipe(down)">
                                      <p:cBhvr>
                                        <p:cTn id="22" dur="500"/>
                                        <p:tgtEl>
                                          <p:spTgt spid="9"/>
                                        </p:tgtEl>
                                      </p:cBhvr>
                                    </p:animEffec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1"/>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12"/>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10"/>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10">
                                            <p:txEl>
                                              <p:pRg st="0" end="0"/>
                                            </p:txEl>
                                          </p:spTgt>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10">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9" grpId="0" animBg="1"/>
      <p:bldP spid="10"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757A772-AC84-86E8-8050-E3D7CBC3246C}"/>
              </a:ext>
            </a:extLst>
          </p:cNvPr>
          <p:cNvSpPr>
            <a:spLocks noGrp="1"/>
          </p:cNvSpPr>
          <p:nvPr>
            <p:ph idx="1"/>
          </p:nvPr>
        </p:nvSpPr>
        <p:spPr>
          <a:xfrm>
            <a:off x="1261872" y="1828800"/>
            <a:ext cx="8595360" cy="4500282"/>
          </a:xfrm>
        </p:spPr>
        <p:txBody>
          <a:bodyPr>
            <a:noAutofit/>
          </a:bodyPr>
          <a:lstStyle/>
          <a:p>
            <a:pPr>
              <a:spcBef>
                <a:spcPts val="600"/>
              </a:spcBef>
            </a:pPr>
            <a:r>
              <a:rPr lang="en-US" sz="2000" b="1" dirty="0">
                <a:solidFill>
                  <a:schemeClr val="bg1">
                    <a:lumMod val="75000"/>
                  </a:schemeClr>
                </a:solidFill>
              </a:rPr>
              <a:t>8:27-8:30– </a:t>
            </a:r>
            <a:r>
              <a:rPr lang="en-US" sz="2000" dirty="0">
                <a:solidFill>
                  <a:schemeClr val="bg1">
                    <a:lumMod val="75000"/>
                  </a:schemeClr>
                </a:solidFill>
              </a:rPr>
              <a:t>Peter Confesses Jesus as the Christ</a:t>
            </a:r>
          </a:p>
          <a:p>
            <a:pPr>
              <a:spcBef>
                <a:spcPts val="600"/>
              </a:spcBef>
            </a:pPr>
            <a:r>
              <a:rPr lang="en-US" sz="2000" b="1" dirty="0">
                <a:solidFill>
                  <a:schemeClr val="bg1">
                    <a:lumMod val="75000"/>
                  </a:schemeClr>
                </a:solidFill>
              </a:rPr>
              <a:t>8:31-9:1– </a:t>
            </a:r>
            <a:r>
              <a:rPr lang="en-US" sz="2000" dirty="0">
                <a:solidFill>
                  <a:schemeClr val="bg1">
                    <a:lumMod val="75000"/>
                  </a:schemeClr>
                </a:solidFill>
              </a:rPr>
              <a:t>Jesus Begins to Foretell His Death and Resurrection</a:t>
            </a:r>
          </a:p>
          <a:p>
            <a:pPr>
              <a:spcBef>
                <a:spcPts val="600"/>
              </a:spcBef>
            </a:pPr>
            <a:r>
              <a:rPr lang="en-US" sz="2000" b="1" dirty="0">
                <a:solidFill>
                  <a:schemeClr val="bg1">
                    <a:lumMod val="75000"/>
                  </a:schemeClr>
                </a:solidFill>
              </a:rPr>
              <a:t>9:2-9:13– Jesus is Transfigured</a:t>
            </a:r>
          </a:p>
          <a:p>
            <a:pPr>
              <a:spcBef>
                <a:spcPts val="600"/>
              </a:spcBef>
            </a:pPr>
            <a:r>
              <a:rPr lang="en-US" sz="2000" b="1" dirty="0">
                <a:solidFill>
                  <a:schemeClr val="bg1">
                    <a:lumMod val="75000"/>
                  </a:schemeClr>
                </a:solidFill>
              </a:rPr>
              <a:t>9:14-29– Jesus Heals a Boy with an Unclean Spirit</a:t>
            </a:r>
          </a:p>
          <a:p>
            <a:pPr>
              <a:spcBef>
                <a:spcPts val="600"/>
              </a:spcBef>
            </a:pPr>
            <a:r>
              <a:rPr lang="en-US" sz="2000" b="1" dirty="0"/>
              <a:t>9:30-9:32– </a:t>
            </a:r>
            <a:r>
              <a:rPr lang="en-US" sz="2000" dirty="0"/>
              <a:t>Jesus Foretells His Death a Second Time</a:t>
            </a:r>
          </a:p>
          <a:p>
            <a:pPr>
              <a:spcBef>
                <a:spcPts val="600"/>
              </a:spcBef>
            </a:pPr>
            <a:r>
              <a:rPr lang="en-US" sz="2000" b="1" dirty="0"/>
              <a:t>9:33-37– </a:t>
            </a:r>
            <a:r>
              <a:rPr lang="en-US" sz="2000" dirty="0"/>
              <a:t>Disciples Argue Over who is the Greatest</a:t>
            </a:r>
          </a:p>
          <a:p>
            <a:pPr>
              <a:spcBef>
                <a:spcPts val="600"/>
              </a:spcBef>
            </a:pPr>
            <a:r>
              <a:rPr lang="en-US" sz="2000" b="1" dirty="0"/>
              <a:t>9:38-41– </a:t>
            </a:r>
            <a:r>
              <a:rPr lang="en-US" sz="2000" dirty="0"/>
              <a:t>Anyone not against us is for us</a:t>
            </a:r>
          </a:p>
          <a:p>
            <a:pPr>
              <a:spcBef>
                <a:spcPts val="600"/>
              </a:spcBef>
            </a:pPr>
            <a:r>
              <a:rPr lang="en-US" sz="2000" b="1" dirty="0"/>
              <a:t>9:42-50– </a:t>
            </a:r>
            <a:r>
              <a:rPr lang="en-US" sz="2000" dirty="0"/>
              <a:t>Temptations to Sin</a:t>
            </a:r>
          </a:p>
          <a:p>
            <a:pPr>
              <a:spcBef>
                <a:spcPts val="600"/>
              </a:spcBef>
            </a:pPr>
            <a:endParaRPr lang="en-US" sz="2000" dirty="0"/>
          </a:p>
        </p:txBody>
      </p:sp>
      <p:sp>
        <p:nvSpPr>
          <p:cNvPr id="6" name="Title 1">
            <a:extLst>
              <a:ext uri="{FF2B5EF4-FFF2-40B4-BE49-F238E27FC236}">
                <a16:creationId xmlns:a16="http://schemas.microsoft.com/office/drawing/2014/main" id="{0978E2FB-1E87-F861-FD9A-36460765E589}"/>
              </a:ext>
            </a:extLst>
          </p:cNvPr>
          <p:cNvSpPr>
            <a:spLocks noGrp="1"/>
          </p:cNvSpPr>
          <p:nvPr>
            <p:ph type="title"/>
          </p:nvPr>
        </p:nvSpPr>
        <p:spPr>
          <a:xfrm>
            <a:off x="1261872" y="365760"/>
            <a:ext cx="9692640" cy="1325562"/>
          </a:xfrm>
        </p:spPr>
        <p:txBody>
          <a:bodyPr/>
          <a:lstStyle/>
          <a:p>
            <a:r>
              <a:rPr lang="en-US" dirty="0"/>
              <a:t>Class Outline</a:t>
            </a:r>
          </a:p>
        </p:txBody>
      </p:sp>
    </p:spTree>
    <p:extLst>
      <p:ext uri="{BB962C8B-B14F-4D97-AF65-F5344CB8AC3E}">
        <p14:creationId xmlns:p14="http://schemas.microsoft.com/office/powerpoint/2010/main" val="34079469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A0FB8A-018E-8F67-95A2-201821CCDF3F}"/>
              </a:ext>
            </a:extLst>
          </p:cNvPr>
          <p:cNvSpPr>
            <a:spLocks noGrp="1"/>
          </p:cNvSpPr>
          <p:nvPr>
            <p:ph type="title"/>
          </p:nvPr>
        </p:nvSpPr>
        <p:spPr>
          <a:xfrm>
            <a:off x="234832" y="117380"/>
            <a:ext cx="10971648" cy="603980"/>
          </a:xfrm>
        </p:spPr>
        <p:txBody>
          <a:bodyPr>
            <a:normAutofit fontScale="90000"/>
          </a:bodyPr>
          <a:lstStyle/>
          <a:p>
            <a:r>
              <a:rPr lang="en-US" b="1" dirty="0"/>
              <a:t>9:30-32; </a:t>
            </a:r>
            <a:r>
              <a:rPr lang="en-US" sz="3600" dirty="0"/>
              <a:t>Jesus Foretells His Death a Second Time</a:t>
            </a:r>
          </a:p>
        </p:txBody>
      </p:sp>
      <p:sp>
        <p:nvSpPr>
          <p:cNvPr id="3" name="Content Placeholder 2">
            <a:extLst>
              <a:ext uri="{FF2B5EF4-FFF2-40B4-BE49-F238E27FC236}">
                <a16:creationId xmlns:a16="http://schemas.microsoft.com/office/drawing/2014/main" id="{858272FF-26B8-F881-E9EE-C5404A2DA878}"/>
              </a:ext>
            </a:extLst>
          </p:cNvPr>
          <p:cNvSpPr>
            <a:spLocks noGrp="1"/>
          </p:cNvSpPr>
          <p:nvPr>
            <p:ph idx="1"/>
          </p:nvPr>
        </p:nvSpPr>
        <p:spPr>
          <a:xfrm>
            <a:off x="234832" y="943854"/>
            <a:ext cx="6125328" cy="5368116"/>
          </a:xfrm>
        </p:spPr>
        <p:txBody>
          <a:bodyPr>
            <a:noAutofit/>
          </a:bodyPr>
          <a:lstStyle/>
          <a:p>
            <a:pPr marL="0" indent="0">
              <a:buNone/>
            </a:pPr>
            <a:r>
              <a:rPr lang="en-US" sz="2000" dirty="0"/>
              <a:t>30 They went on from there and passed through Galilee. And he did not want anyone to know, 31 for he was teaching his disciples, saying to them, “The Son of Man is going to be delivered into the hands of men, and they will kill him. And when he is killed, after three days he will rise.” 32 But they did not understand the saying, and were afraid to ask him.</a:t>
            </a:r>
          </a:p>
        </p:txBody>
      </p:sp>
      <mc:AlternateContent xmlns:mc="http://schemas.openxmlformats.org/markup-compatibility/2006">
        <mc:Choice xmlns:p14="http://schemas.microsoft.com/office/powerpoint/2010/main" Requires="p14">
          <p:contentPart p14:bwMode="auto" r:id="rId2">
            <p14:nvContentPartPr>
              <p14:cNvPr id="13" name="Ink 12">
                <a:extLst>
                  <a:ext uri="{FF2B5EF4-FFF2-40B4-BE49-F238E27FC236}">
                    <a16:creationId xmlns:a16="http://schemas.microsoft.com/office/drawing/2014/main" id="{7553196B-F7AD-ADBA-FDE5-CEE386E7F1D0}"/>
                  </a:ext>
                </a:extLst>
              </p14:cNvPr>
              <p14:cNvContentPartPr/>
              <p14:nvPr/>
            </p14:nvContentPartPr>
            <p14:xfrm>
              <a:off x="446320" y="1959640"/>
              <a:ext cx="5555520" cy="93960"/>
            </p14:xfrm>
          </p:contentPart>
        </mc:Choice>
        <mc:Fallback>
          <p:pic>
            <p:nvPicPr>
              <p:cNvPr id="13" name="Ink 12">
                <a:extLst>
                  <a:ext uri="{FF2B5EF4-FFF2-40B4-BE49-F238E27FC236}">
                    <a16:creationId xmlns:a16="http://schemas.microsoft.com/office/drawing/2014/main" id="{7553196B-F7AD-ADBA-FDE5-CEE386E7F1D0}"/>
                  </a:ext>
                </a:extLst>
              </p:cNvPr>
              <p:cNvPicPr/>
              <p:nvPr/>
            </p:nvPicPr>
            <p:blipFill>
              <a:blip r:embed="rId3"/>
              <a:stretch>
                <a:fillRect/>
              </a:stretch>
            </p:blipFill>
            <p:spPr>
              <a:xfrm>
                <a:off x="392680" y="1851640"/>
                <a:ext cx="5663160" cy="309600"/>
              </a:xfrm>
              <a:prstGeom prst="rect">
                <a:avLst/>
              </a:prstGeom>
            </p:spPr>
          </p:pic>
        </mc:Fallback>
      </mc:AlternateContent>
      <mc:AlternateContent xmlns:mc="http://schemas.openxmlformats.org/markup-compatibility/2006">
        <mc:Choice xmlns:p14="http://schemas.microsoft.com/office/powerpoint/2010/main" Requires="p14">
          <p:contentPart p14:bwMode="auto" r:id="rId4">
            <p14:nvContentPartPr>
              <p14:cNvPr id="14" name="Ink 13">
                <a:extLst>
                  <a:ext uri="{FF2B5EF4-FFF2-40B4-BE49-F238E27FC236}">
                    <a16:creationId xmlns:a16="http://schemas.microsoft.com/office/drawing/2014/main" id="{3DEAB4AA-E2A9-A0F9-6B27-CBB502853AA1}"/>
                  </a:ext>
                </a:extLst>
              </p14:cNvPr>
              <p14:cNvContentPartPr/>
              <p14:nvPr/>
            </p14:nvContentPartPr>
            <p14:xfrm>
              <a:off x="375400" y="2325040"/>
              <a:ext cx="4193640" cy="62640"/>
            </p14:xfrm>
          </p:contentPart>
        </mc:Choice>
        <mc:Fallback>
          <p:pic>
            <p:nvPicPr>
              <p:cNvPr id="14" name="Ink 13">
                <a:extLst>
                  <a:ext uri="{FF2B5EF4-FFF2-40B4-BE49-F238E27FC236}">
                    <a16:creationId xmlns:a16="http://schemas.microsoft.com/office/drawing/2014/main" id="{3DEAB4AA-E2A9-A0F9-6B27-CBB502853AA1}"/>
                  </a:ext>
                </a:extLst>
              </p:cNvPr>
              <p:cNvPicPr/>
              <p:nvPr/>
            </p:nvPicPr>
            <p:blipFill>
              <a:blip r:embed="rId5"/>
              <a:stretch>
                <a:fillRect/>
              </a:stretch>
            </p:blipFill>
            <p:spPr>
              <a:xfrm>
                <a:off x="321760" y="2217400"/>
                <a:ext cx="4301280" cy="278280"/>
              </a:xfrm>
              <a:prstGeom prst="rect">
                <a:avLst/>
              </a:prstGeom>
            </p:spPr>
          </p:pic>
        </mc:Fallback>
      </mc:AlternateContent>
      <mc:AlternateContent xmlns:mc="http://schemas.openxmlformats.org/markup-compatibility/2006">
        <mc:Choice xmlns:p14="http://schemas.microsoft.com/office/powerpoint/2010/main" Requires="p14">
          <p:contentPart p14:bwMode="auto" r:id="rId6">
            <p14:nvContentPartPr>
              <p14:cNvPr id="15" name="Ink 14">
                <a:extLst>
                  <a:ext uri="{FF2B5EF4-FFF2-40B4-BE49-F238E27FC236}">
                    <a16:creationId xmlns:a16="http://schemas.microsoft.com/office/drawing/2014/main" id="{2AFB0452-B7D0-B94F-6764-C1D95D968CF9}"/>
                  </a:ext>
                </a:extLst>
              </p14:cNvPr>
              <p14:cNvContentPartPr/>
              <p14:nvPr/>
            </p14:nvContentPartPr>
            <p14:xfrm>
              <a:off x="4856320" y="2295880"/>
              <a:ext cx="1033200" cy="37080"/>
            </p14:xfrm>
          </p:contentPart>
        </mc:Choice>
        <mc:Fallback>
          <p:pic>
            <p:nvPicPr>
              <p:cNvPr id="15" name="Ink 14">
                <a:extLst>
                  <a:ext uri="{FF2B5EF4-FFF2-40B4-BE49-F238E27FC236}">
                    <a16:creationId xmlns:a16="http://schemas.microsoft.com/office/drawing/2014/main" id="{2AFB0452-B7D0-B94F-6764-C1D95D968CF9}"/>
                  </a:ext>
                </a:extLst>
              </p:cNvPr>
              <p:cNvPicPr/>
              <p:nvPr/>
            </p:nvPicPr>
            <p:blipFill>
              <a:blip r:embed="rId7"/>
              <a:stretch>
                <a:fillRect/>
              </a:stretch>
            </p:blipFill>
            <p:spPr>
              <a:xfrm>
                <a:off x="4802320" y="2187880"/>
                <a:ext cx="1140840" cy="252720"/>
              </a:xfrm>
              <a:prstGeom prst="rect">
                <a:avLst/>
              </a:prstGeom>
            </p:spPr>
          </p:pic>
        </mc:Fallback>
      </mc:AlternateContent>
      <mc:AlternateContent xmlns:mc="http://schemas.openxmlformats.org/markup-compatibility/2006">
        <mc:Choice xmlns:p14="http://schemas.microsoft.com/office/powerpoint/2010/main" Requires="p14">
          <p:contentPart p14:bwMode="auto" r:id="rId8">
            <p14:nvContentPartPr>
              <p14:cNvPr id="16" name="Ink 15">
                <a:extLst>
                  <a:ext uri="{FF2B5EF4-FFF2-40B4-BE49-F238E27FC236}">
                    <a16:creationId xmlns:a16="http://schemas.microsoft.com/office/drawing/2014/main" id="{CAAF5D0E-3E48-BB94-C865-45D66091FD53}"/>
                  </a:ext>
                </a:extLst>
              </p14:cNvPr>
              <p14:cNvContentPartPr/>
              <p14:nvPr/>
            </p14:nvContentPartPr>
            <p14:xfrm>
              <a:off x="406000" y="2600800"/>
              <a:ext cx="4606560" cy="113040"/>
            </p14:xfrm>
          </p:contentPart>
        </mc:Choice>
        <mc:Fallback>
          <p:pic>
            <p:nvPicPr>
              <p:cNvPr id="16" name="Ink 15">
                <a:extLst>
                  <a:ext uri="{FF2B5EF4-FFF2-40B4-BE49-F238E27FC236}">
                    <a16:creationId xmlns:a16="http://schemas.microsoft.com/office/drawing/2014/main" id="{CAAF5D0E-3E48-BB94-C865-45D66091FD53}"/>
                  </a:ext>
                </a:extLst>
              </p:cNvPr>
              <p:cNvPicPr/>
              <p:nvPr/>
            </p:nvPicPr>
            <p:blipFill>
              <a:blip r:embed="rId9"/>
              <a:stretch>
                <a:fillRect/>
              </a:stretch>
            </p:blipFill>
            <p:spPr>
              <a:xfrm>
                <a:off x="352360" y="2492800"/>
                <a:ext cx="4714200" cy="328680"/>
              </a:xfrm>
              <a:prstGeom prst="rect">
                <a:avLst/>
              </a:prstGeom>
            </p:spPr>
          </p:pic>
        </mc:Fallback>
      </mc:AlternateContent>
      <mc:AlternateContent xmlns:mc="http://schemas.openxmlformats.org/markup-compatibility/2006">
        <mc:Choice xmlns:p14="http://schemas.microsoft.com/office/powerpoint/2010/main" Requires="p14">
          <p:contentPart p14:bwMode="auto" r:id="rId10">
            <p14:nvContentPartPr>
              <p14:cNvPr id="17" name="Ink 16">
                <a:extLst>
                  <a:ext uri="{FF2B5EF4-FFF2-40B4-BE49-F238E27FC236}">
                    <a16:creationId xmlns:a16="http://schemas.microsoft.com/office/drawing/2014/main" id="{37251692-C316-488D-48A8-4DA0FE5BC878}"/>
                  </a:ext>
                </a:extLst>
              </p14:cNvPr>
              <p14:cNvContentPartPr/>
              <p14:nvPr/>
            </p14:nvContentPartPr>
            <p14:xfrm>
              <a:off x="5293000" y="2610520"/>
              <a:ext cx="708840" cy="72000"/>
            </p14:xfrm>
          </p:contentPart>
        </mc:Choice>
        <mc:Fallback>
          <p:pic>
            <p:nvPicPr>
              <p:cNvPr id="17" name="Ink 16">
                <a:extLst>
                  <a:ext uri="{FF2B5EF4-FFF2-40B4-BE49-F238E27FC236}">
                    <a16:creationId xmlns:a16="http://schemas.microsoft.com/office/drawing/2014/main" id="{37251692-C316-488D-48A8-4DA0FE5BC878}"/>
                  </a:ext>
                </a:extLst>
              </p:cNvPr>
              <p:cNvPicPr/>
              <p:nvPr/>
            </p:nvPicPr>
            <p:blipFill>
              <a:blip r:embed="rId11"/>
              <a:stretch>
                <a:fillRect/>
              </a:stretch>
            </p:blipFill>
            <p:spPr>
              <a:xfrm>
                <a:off x="5239360" y="2502520"/>
                <a:ext cx="816480" cy="287640"/>
              </a:xfrm>
              <a:prstGeom prst="rect">
                <a:avLst/>
              </a:prstGeom>
            </p:spPr>
          </p:pic>
        </mc:Fallback>
      </mc:AlternateContent>
      <mc:AlternateContent xmlns:mc="http://schemas.openxmlformats.org/markup-compatibility/2006">
        <mc:Choice xmlns:p14="http://schemas.microsoft.com/office/powerpoint/2010/main" Requires="p14">
          <p:contentPart p14:bwMode="auto" r:id="rId12">
            <p14:nvContentPartPr>
              <p14:cNvPr id="18" name="Ink 17">
                <a:extLst>
                  <a:ext uri="{FF2B5EF4-FFF2-40B4-BE49-F238E27FC236}">
                    <a16:creationId xmlns:a16="http://schemas.microsoft.com/office/drawing/2014/main" id="{247F99B6-B31D-5A2A-15FC-393049DD2746}"/>
                  </a:ext>
                </a:extLst>
              </p14:cNvPr>
              <p14:cNvContentPartPr/>
              <p14:nvPr/>
            </p14:nvContentPartPr>
            <p14:xfrm>
              <a:off x="436240" y="2874760"/>
              <a:ext cx="5248440" cy="82440"/>
            </p14:xfrm>
          </p:contentPart>
        </mc:Choice>
        <mc:Fallback>
          <p:pic>
            <p:nvPicPr>
              <p:cNvPr id="18" name="Ink 17">
                <a:extLst>
                  <a:ext uri="{FF2B5EF4-FFF2-40B4-BE49-F238E27FC236}">
                    <a16:creationId xmlns:a16="http://schemas.microsoft.com/office/drawing/2014/main" id="{247F99B6-B31D-5A2A-15FC-393049DD2746}"/>
                  </a:ext>
                </a:extLst>
              </p:cNvPr>
              <p:cNvPicPr/>
              <p:nvPr/>
            </p:nvPicPr>
            <p:blipFill>
              <a:blip r:embed="rId13"/>
              <a:stretch>
                <a:fillRect/>
              </a:stretch>
            </p:blipFill>
            <p:spPr>
              <a:xfrm>
                <a:off x="382600" y="2766760"/>
                <a:ext cx="5356080" cy="298080"/>
              </a:xfrm>
              <a:prstGeom prst="rect">
                <a:avLst/>
              </a:prstGeom>
            </p:spPr>
          </p:pic>
        </mc:Fallback>
      </mc:AlternateContent>
      <mc:AlternateContent xmlns:mc="http://schemas.openxmlformats.org/markup-compatibility/2006">
        <mc:Choice xmlns:p14="http://schemas.microsoft.com/office/powerpoint/2010/main" Requires="p14">
          <p:contentPart p14:bwMode="auto" r:id="rId14">
            <p14:nvContentPartPr>
              <p14:cNvPr id="19" name="Ink 18">
                <a:extLst>
                  <a:ext uri="{FF2B5EF4-FFF2-40B4-BE49-F238E27FC236}">
                    <a16:creationId xmlns:a16="http://schemas.microsoft.com/office/drawing/2014/main" id="{D61E8F05-BA2D-133E-19D7-4CD029F3CC20}"/>
                  </a:ext>
                </a:extLst>
              </p14:cNvPr>
              <p14:cNvContentPartPr/>
              <p14:nvPr/>
            </p14:nvContentPartPr>
            <p14:xfrm>
              <a:off x="395920" y="3148360"/>
              <a:ext cx="2100600" cy="84600"/>
            </p14:xfrm>
          </p:contentPart>
        </mc:Choice>
        <mc:Fallback>
          <p:pic>
            <p:nvPicPr>
              <p:cNvPr id="19" name="Ink 18">
                <a:extLst>
                  <a:ext uri="{FF2B5EF4-FFF2-40B4-BE49-F238E27FC236}">
                    <a16:creationId xmlns:a16="http://schemas.microsoft.com/office/drawing/2014/main" id="{D61E8F05-BA2D-133E-19D7-4CD029F3CC20}"/>
                  </a:ext>
                </a:extLst>
              </p:cNvPr>
              <p:cNvPicPr/>
              <p:nvPr/>
            </p:nvPicPr>
            <p:blipFill>
              <a:blip r:embed="rId15"/>
              <a:stretch>
                <a:fillRect/>
              </a:stretch>
            </p:blipFill>
            <p:spPr>
              <a:xfrm>
                <a:off x="342280" y="3040720"/>
                <a:ext cx="2208240" cy="300240"/>
              </a:xfrm>
              <a:prstGeom prst="rect">
                <a:avLst/>
              </a:prstGeom>
            </p:spPr>
          </p:pic>
        </mc:Fallback>
      </mc:AlternateContent>
    </p:spTree>
    <p:extLst>
      <p:ext uri="{BB962C8B-B14F-4D97-AF65-F5344CB8AC3E}">
        <p14:creationId xmlns:p14="http://schemas.microsoft.com/office/powerpoint/2010/main" val="3686729443"/>
      </p:ext>
    </p:extLst>
  </p:cSld>
  <p:clrMapOvr>
    <a:masterClrMapping/>
  </p:clrMapOvr>
</p:sld>
</file>

<file path=ppt/theme/theme1.xml><?xml version="1.0" encoding="utf-8"?>
<a:theme xmlns:a="http://schemas.openxmlformats.org/drawingml/2006/main" name="View">
  <a:themeElements>
    <a:clrScheme name="View">
      <a:dk1>
        <a:srgbClr val="000000"/>
      </a:dk1>
      <a:lt1>
        <a:srgbClr val="FFFFFF"/>
      </a:lt1>
      <a:dk2>
        <a:srgbClr val="46464A"/>
      </a:dk2>
      <a:lt2>
        <a:srgbClr val="D6D3CC"/>
      </a:lt2>
      <a:accent1>
        <a:srgbClr val="6F6F74"/>
      </a:accent1>
      <a:accent2>
        <a:srgbClr val="92A9B9"/>
      </a:accent2>
      <a:accent3>
        <a:srgbClr val="A7B789"/>
      </a:accent3>
      <a:accent4>
        <a:srgbClr val="B9A489"/>
      </a:accent4>
      <a:accent5>
        <a:srgbClr val="8D6374"/>
      </a:accent5>
      <a:accent6>
        <a:srgbClr val="9B7362"/>
      </a:accent6>
      <a:hlink>
        <a:srgbClr val="67AABF"/>
      </a:hlink>
      <a:folHlink>
        <a:srgbClr val="ABAFA5"/>
      </a:folHlink>
    </a:clrScheme>
    <a:fontScheme name="View">
      <a:majorFont>
        <a:latin typeface="Century Schoolbook" panose="0204060405050502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Schoolbook" panose="0204060405050502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View">
      <a:fillStyleLst>
        <a:solidFill>
          <a:schemeClr val="phClr"/>
        </a:solidFill>
        <a:solidFill>
          <a:schemeClr val="phClr">
            <a:tint val="60000"/>
            <a:satMod val="120000"/>
          </a:schemeClr>
        </a:solidFill>
        <a:solidFill>
          <a:schemeClr val="phClr">
            <a:shade val="75000"/>
            <a:satMod val="160000"/>
          </a:schemeClr>
        </a:solidFill>
      </a:fillStyleLst>
      <a:lnStyleLst>
        <a:ln w="9525" cap="flat" cmpd="sng" algn="ctr">
          <a:solidFill>
            <a:schemeClr val="phClr"/>
          </a:solidFill>
          <a:prstDash val="solid"/>
        </a:ln>
        <a:ln w="13970" cap="flat" cmpd="sng" algn="ctr">
          <a:solidFill>
            <a:schemeClr val="phClr"/>
          </a:solidFill>
          <a:prstDash val="solid"/>
        </a:ln>
        <a:ln w="17145" cap="flat" cmpd="sng" algn="ctr">
          <a:solidFill>
            <a:schemeClr val="phClr">
              <a:shade val="95000"/>
              <a:alpha val="95000"/>
              <a:satMod val="150000"/>
            </a:schemeClr>
          </a:solidFill>
          <a:prstDash val="solid"/>
        </a:ln>
      </a:lnStyleLst>
      <a:effectStyleLst>
        <a:effectStyle>
          <a:effectLst/>
        </a:effectStyle>
        <a:effectStyle>
          <a:effectLst>
            <a:outerShdw blurRad="50800" dist="15240" dir="5400000" algn="tl" rotWithShape="0">
              <a:srgbClr val="000000">
                <a:alpha val="75000"/>
              </a:srgbClr>
            </a:outerShdw>
          </a:effectLst>
          <a:scene3d>
            <a:camera prst="orthographicFront">
              <a:rot lat="0" lon="0" rev="0"/>
            </a:camera>
            <a:lightRig rig="brightRoom" dir="tl"/>
          </a:scene3d>
          <a:sp3d contourW="9525" prstMaterial="flat">
            <a:bevelT w="0" h="0" prst="coolSlant"/>
            <a:contourClr>
              <a:schemeClr val="phClr">
                <a:shade val="35000"/>
                <a:satMod val="130000"/>
              </a:schemeClr>
            </a:contourClr>
          </a:sp3d>
        </a:effectStyle>
        <a:effectStyle>
          <a:effectLst>
            <a:outerShdw blurRad="76200" dist="25400" dir="5400000" algn="tl" rotWithShape="0">
              <a:srgbClr val="000000">
                <a:alpha val="55000"/>
              </a:srgbClr>
            </a:outerShdw>
          </a:effectLst>
          <a:scene3d>
            <a:camera prst="orthographicFront">
              <a:rot lat="0" lon="0" rev="0"/>
            </a:camera>
            <a:lightRig rig="brightRoom" dir="tl"/>
          </a:scene3d>
          <a:sp3d contourW="19050" prstMaterial="flat">
            <a:bevelT w="0" h="0" prst="coolSlant"/>
            <a:contourClr>
              <a:schemeClr val="phClr">
                <a:shade val="25000"/>
                <a:satMod val="140000"/>
              </a:schemeClr>
            </a:contourClr>
          </a:sp3d>
        </a:effectStyle>
      </a:effectStyleLst>
      <a:bgFillStyleLst>
        <a:solidFill>
          <a:schemeClr val="phClr"/>
        </a:solidFill>
        <a:solidFill>
          <a:schemeClr val="phClr">
            <a:tint val="95000"/>
            <a:satMod val="170000"/>
          </a:schemeClr>
        </a:solidFill>
        <a:gradFill rotWithShape="1">
          <a:gsLst>
            <a:gs pos="0">
              <a:schemeClr val="phClr">
                <a:tint val="94000"/>
                <a:shade val="98000"/>
                <a:satMod val="130000"/>
                <a:lumMod val="102000"/>
              </a:schemeClr>
            </a:gs>
            <a:gs pos="100000">
              <a:schemeClr val="phClr">
                <a:tint val="98000"/>
                <a:shade val="78000"/>
                <a:satMod val="140000"/>
              </a:schemeClr>
            </a:gs>
          </a:gsLst>
          <a:path path="circle">
            <a:fillToRect l="100000" t="100000" r="100000" b="100000"/>
          </a:path>
        </a:gradFill>
      </a:bgFillStyleLst>
    </a:fmtScheme>
  </a:themeElements>
  <a:objectDefaults/>
  <a:extraClrSchemeLst/>
  <a:extLst>
    <a:ext uri="{05A4C25C-085E-4340-85A3-A5531E510DB2}">
      <thm15:themeFamily xmlns:thm15="http://schemas.microsoft.com/office/thememl/2012/main" name="View" id="{BA0EB5A6-F2D4-4F82-977B-64ADEE4A2A69}" vid="{3969A8A2-35DB-4E3B-8885-16FD20568674}"/>
    </a:ext>
  </a:extLst>
</a:theme>
</file>

<file path=docProps/app.xml><?xml version="1.0" encoding="utf-8"?>
<Properties xmlns="http://schemas.openxmlformats.org/officeDocument/2006/extended-properties" xmlns:vt="http://schemas.openxmlformats.org/officeDocument/2006/docPropsVTypes">
  <Template>View</Template>
  <TotalTime>693</TotalTime>
  <Words>2061</Words>
  <Application>Microsoft Office PowerPoint</Application>
  <PresentationFormat>Widescreen</PresentationFormat>
  <Paragraphs>66</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Century Schoolbook</vt:lpstr>
      <vt:lpstr>Wingdings 2</vt:lpstr>
      <vt:lpstr>View</vt:lpstr>
      <vt:lpstr>The Gospel of Mark</vt:lpstr>
      <vt:lpstr>Class Outline</vt:lpstr>
      <vt:lpstr>8:27-30; Peter’s Confession</vt:lpstr>
      <vt:lpstr>8:31-9:1; Jesus Foretells His Death and Resurrection</vt:lpstr>
      <vt:lpstr>Class Outline</vt:lpstr>
      <vt:lpstr>9:2-13; Jesus is Transfigured</vt:lpstr>
      <vt:lpstr>9:14-29; Jesus Heals a Boy with an Unclean Spirit</vt:lpstr>
      <vt:lpstr>Class Outline</vt:lpstr>
      <vt:lpstr>9:30-32; Jesus Foretells His Death a Second Time</vt:lpstr>
      <vt:lpstr>9:33-37; Disciples Argue Over who is the Greatest</vt:lpstr>
      <vt:lpstr>9:38-41; Anyone not against us is for us</vt:lpstr>
      <vt:lpstr>9:42-50; Temptations to Sin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Gospel of Mark</dc:title>
  <dc:creator>Ryan Poe</dc:creator>
  <cp:lastModifiedBy>Jack Johnson</cp:lastModifiedBy>
  <cp:revision>24</cp:revision>
  <dcterms:created xsi:type="dcterms:W3CDTF">2023-10-29T00:36:01Z</dcterms:created>
  <dcterms:modified xsi:type="dcterms:W3CDTF">2023-11-26T01:35:29Z</dcterms:modified>
</cp:coreProperties>
</file>