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74" r:id="rId2"/>
    <p:sldId id="258" r:id="rId3"/>
    <p:sldId id="257" r:id="rId4"/>
    <p:sldId id="262" r:id="rId5"/>
    <p:sldId id="270" r:id="rId6"/>
    <p:sldId id="259" r:id="rId7"/>
    <p:sldId id="264" r:id="rId8"/>
    <p:sldId id="269" r:id="rId9"/>
    <p:sldId id="268" r:id="rId10"/>
    <p:sldId id="265" r:id="rId11"/>
    <p:sldId id="267" r:id="rId12"/>
    <p:sldId id="263" r:id="rId13"/>
    <p:sldId id="271" r:id="rId14"/>
    <p:sldId id="272" r:id="rId15"/>
    <p:sldId id="273" r:id="rId16"/>
    <p:sldId id="256" r:id="rId17"/>
  </p:sldIdLst>
  <p:sldSz cx="9144000" cy="5715000" type="screen16x10"/>
  <p:notesSz cx="9144000" cy="6858000"/>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EAF3"/>
    <a:srgbClr val="B9E8E7"/>
    <a:srgbClr val="004742"/>
    <a:srgbClr val="314E55"/>
    <a:srgbClr val="3453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69" autoAdjust="0"/>
    <p:restoredTop sz="82857" autoAdjust="0"/>
  </p:normalViewPr>
  <p:slideViewPr>
    <p:cSldViewPr snapToGrid="0">
      <p:cViewPr varScale="1">
        <p:scale>
          <a:sx n="117" d="100"/>
          <a:sy n="117" d="100"/>
        </p:scale>
        <p:origin x="1344" y="15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76680FFE-BFEC-4857-8E2B-C7EF728436B9}" type="datetimeFigureOut">
              <a:rPr lang="en-US" smtClean="0"/>
              <a:t>12/16/2023</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E1020DEE-3A41-46CB-9F7D-197FB72168C3}" type="slidenum">
              <a:rPr lang="en-US" smtClean="0"/>
              <a:t>‹#›</a:t>
            </a:fld>
            <a:endParaRPr lang="en-US"/>
          </a:p>
        </p:txBody>
      </p:sp>
    </p:spTree>
    <p:extLst>
      <p:ext uri="{BB962C8B-B14F-4D97-AF65-F5344CB8AC3E}">
        <p14:creationId xmlns:p14="http://schemas.microsoft.com/office/powerpoint/2010/main" val="685934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100CA59-922D-4096-BF68-2DDF8A2FE3E5}" type="datetimeFigureOut">
              <a:rPr lang="en-US" smtClean="0"/>
              <a:t>12/16/2023</a:t>
            </a:fld>
            <a:endParaRPr lang="en-US"/>
          </a:p>
        </p:txBody>
      </p:sp>
      <p:sp>
        <p:nvSpPr>
          <p:cNvPr id="4" name="Slide Image Placeholder 3"/>
          <p:cNvSpPr>
            <a:spLocks noGrp="1" noRot="1" noChangeAspect="1"/>
          </p:cNvSpPr>
          <p:nvPr>
            <p:ph type="sldImg" idx="2"/>
          </p:nvPr>
        </p:nvSpPr>
        <p:spPr>
          <a:xfrm>
            <a:off x="2720975" y="857250"/>
            <a:ext cx="370205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AAF7773D-F850-44B4-A8CD-AB12A2026063}" type="slidenum">
              <a:rPr lang="en-US" smtClean="0"/>
              <a:t>‹#›</a:t>
            </a:fld>
            <a:endParaRPr lang="en-US"/>
          </a:p>
        </p:txBody>
      </p:sp>
    </p:spTree>
    <p:extLst>
      <p:ext uri="{BB962C8B-B14F-4D97-AF65-F5344CB8AC3E}">
        <p14:creationId xmlns:p14="http://schemas.microsoft.com/office/powerpoint/2010/main" val="1791619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 in multiple locations in the foyer; will also be online.</a:t>
            </a:r>
          </a:p>
        </p:txBody>
      </p:sp>
      <p:sp>
        <p:nvSpPr>
          <p:cNvPr id="4" name="Slide Number Placeholder 3"/>
          <p:cNvSpPr>
            <a:spLocks noGrp="1"/>
          </p:cNvSpPr>
          <p:nvPr>
            <p:ph type="sldNum" sz="quarter" idx="5"/>
          </p:nvPr>
        </p:nvSpPr>
        <p:spPr/>
        <p:txBody>
          <a:bodyPr/>
          <a:lstStyle/>
          <a:p>
            <a:fld id="{AAF7773D-F850-44B4-A8CD-AB12A2026063}" type="slidenum">
              <a:rPr lang="en-US" smtClean="0"/>
              <a:t>2</a:t>
            </a:fld>
            <a:endParaRPr lang="en-US"/>
          </a:p>
        </p:txBody>
      </p:sp>
    </p:spTree>
    <p:extLst>
      <p:ext uri="{BB962C8B-B14F-4D97-AF65-F5344CB8AC3E}">
        <p14:creationId xmlns:p14="http://schemas.microsoft.com/office/powerpoint/2010/main" val="1733357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F7773D-F850-44B4-A8CD-AB12A2026063}" type="slidenum">
              <a:rPr lang="en-US" smtClean="0"/>
              <a:t>13</a:t>
            </a:fld>
            <a:endParaRPr lang="en-US"/>
          </a:p>
        </p:txBody>
      </p:sp>
    </p:spTree>
    <p:extLst>
      <p:ext uri="{BB962C8B-B14F-4D97-AF65-F5344CB8AC3E}">
        <p14:creationId xmlns:p14="http://schemas.microsoft.com/office/powerpoint/2010/main" val="1601756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F7773D-F850-44B4-A8CD-AB12A2026063}" type="slidenum">
              <a:rPr lang="en-US" smtClean="0"/>
              <a:t>14</a:t>
            </a:fld>
            <a:endParaRPr lang="en-US"/>
          </a:p>
        </p:txBody>
      </p:sp>
    </p:spTree>
    <p:extLst>
      <p:ext uri="{BB962C8B-B14F-4D97-AF65-F5344CB8AC3E}">
        <p14:creationId xmlns:p14="http://schemas.microsoft.com/office/powerpoint/2010/main" val="1500827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F7773D-F850-44B4-A8CD-AB12A2026063}" type="slidenum">
              <a:rPr lang="en-US" smtClean="0"/>
              <a:t>15</a:t>
            </a:fld>
            <a:endParaRPr lang="en-US"/>
          </a:p>
        </p:txBody>
      </p:sp>
    </p:spTree>
    <p:extLst>
      <p:ext uri="{BB962C8B-B14F-4D97-AF65-F5344CB8AC3E}">
        <p14:creationId xmlns:p14="http://schemas.microsoft.com/office/powerpoint/2010/main" val="2115359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1: Depending on how you count, there are between 30 and 50 parables in the Gospels. We will only consider 12 parables, but we hope to learn how to read parables better so we’ll benefit from all 30 (or 50) as we all continue to study.</a:t>
            </a:r>
          </a:p>
          <a:p>
            <a:r>
              <a:rPr lang="en-US" dirty="0"/>
              <a:t>Goal 2: If we are to be transformed, we have to know what we should transform into. These parables will give us a stronger foundation for growth by improving our knowledge of what the Kingdom is and what our roles within it should be.</a:t>
            </a:r>
          </a:p>
          <a:p>
            <a:r>
              <a:rPr lang="en-US" dirty="0"/>
              <a:t>Goal 3: Building on that foundation, we each need to find specific changes to make to our hearts and actions, and then commit to making those changes. The new year is a great time to start this transformation.</a:t>
            </a:r>
          </a:p>
          <a:p>
            <a:endParaRPr lang="en-US" dirty="0"/>
          </a:p>
        </p:txBody>
      </p:sp>
      <p:sp>
        <p:nvSpPr>
          <p:cNvPr id="4" name="Slide Number Placeholder 3"/>
          <p:cNvSpPr>
            <a:spLocks noGrp="1"/>
          </p:cNvSpPr>
          <p:nvPr>
            <p:ph type="sldNum" sz="quarter" idx="5"/>
          </p:nvPr>
        </p:nvSpPr>
        <p:spPr/>
        <p:txBody>
          <a:bodyPr/>
          <a:lstStyle/>
          <a:p>
            <a:fld id="{AAF7773D-F850-44B4-A8CD-AB12A2026063}" type="slidenum">
              <a:rPr lang="en-US" smtClean="0"/>
              <a:t>3</a:t>
            </a:fld>
            <a:endParaRPr lang="en-US"/>
          </a:p>
        </p:txBody>
      </p:sp>
    </p:spTree>
    <p:extLst>
      <p:ext uri="{BB962C8B-B14F-4D97-AF65-F5344CB8AC3E}">
        <p14:creationId xmlns:p14="http://schemas.microsoft.com/office/powerpoint/2010/main" val="3459446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F7773D-F850-44B4-A8CD-AB12A2026063}" type="slidenum">
              <a:rPr lang="en-US" smtClean="0"/>
              <a:t>5</a:t>
            </a:fld>
            <a:endParaRPr lang="en-US"/>
          </a:p>
        </p:txBody>
      </p:sp>
    </p:spTree>
    <p:extLst>
      <p:ext uri="{BB962C8B-B14F-4D97-AF65-F5344CB8AC3E}">
        <p14:creationId xmlns:p14="http://schemas.microsoft.com/office/powerpoint/2010/main" val="3280601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F7773D-F850-44B4-A8CD-AB12A2026063}" type="slidenum">
              <a:rPr lang="en-US" smtClean="0"/>
              <a:t>6</a:t>
            </a:fld>
            <a:endParaRPr lang="en-US"/>
          </a:p>
        </p:txBody>
      </p:sp>
    </p:spTree>
    <p:extLst>
      <p:ext uri="{BB962C8B-B14F-4D97-AF65-F5344CB8AC3E}">
        <p14:creationId xmlns:p14="http://schemas.microsoft.com/office/powerpoint/2010/main" val="2007338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F7773D-F850-44B4-A8CD-AB12A2026063}" type="slidenum">
              <a:rPr lang="en-US" smtClean="0"/>
              <a:t>7</a:t>
            </a:fld>
            <a:endParaRPr lang="en-US"/>
          </a:p>
        </p:txBody>
      </p:sp>
    </p:spTree>
    <p:extLst>
      <p:ext uri="{BB962C8B-B14F-4D97-AF65-F5344CB8AC3E}">
        <p14:creationId xmlns:p14="http://schemas.microsoft.com/office/powerpoint/2010/main" val="123690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F7773D-F850-44B4-A8CD-AB12A2026063}" type="slidenum">
              <a:rPr lang="en-US" smtClean="0"/>
              <a:t>8</a:t>
            </a:fld>
            <a:endParaRPr lang="en-US"/>
          </a:p>
        </p:txBody>
      </p:sp>
    </p:spTree>
    <p:extLst>
      <p:ext uri="{BB962C8B-B14F-4D97-AF65-F5344CB8AC3E}">
        <p14:creationId xmlns:p14="http://schemas.microsoft.com/office/powerpoint/2010/main" val="1550646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F7773D-F850-44B4-A8CD-AB12A2026063}" type="slidenum">
              <a:rPr lang="en-US" smtClean="0"/>
              <a:t>9</a:t>
            </a:fld>
            <a:endParaRPr lang="en-US"/>
          </a:p>
        </p:txBody>
      </p:sp>
    </p:spTree>
    <p:extLst>
      <p:ext uri="{BB962C8B-B14F-4D97-AF65-F5344CB8AC3E}">
        <p14:creationId xmlns:p14="http://schemas.microsoft.com/office/powerpoint/2010/main" val="467752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F7773D-F850-44B4-A8CD-AB12A2026063}" type="slidenum">
              <a:rPr lang="en-US" smtClean="0"/>
              <a:t>11</a:t>
            </a:fld>
            <a:endParaRPr lang="en-US"/>
          </a:p>
        </p:txBody>
      </p:sp>
    </p:spTree>
    <p:extLst>
      <p:ext uri="{BB962C8B-B14F-4D97-AF65-F5344CB8AC3E}">
        <p14:creationId xmlns:p14="http://schemas.microsoft.com/office/powerpoint/2010/main" val="3400591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F7773D-F850-44B4-A8CD-AB12A2026063}" type="slidenum">
              <a:rPr lang="en-US" smtClean="0"/>
              <a:t>12</a:t>
            </a:fld>
            <a:endParaRPr lang="en-US"/>
          </a:p>
        </p:txBody>
      </p:sp>
    </p:spTree>
    <p:extLst>
      <p:ext uri="{BB962C8B-B14F-4D97-AF65-F5344CB8AC3E}">
        <p14:creationId xmlns:p14="http://schemas.microsoft.com/office/powerpoint/2010/main" val="7745864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Master" Target="../slideMasters/slideMaster1.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YES TIt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73EADDC1-056F-4A8C-AB7B-B125339A75F6}"/>
              </a:ext>
            </a:extLst>
          </p:cNvPr>
          <p:cNvSpPr>
            <a:spLocks noGrp="1"/>
          </p:cNvSpPr>
          <p:nvPr>
            <p:ph type="dt" sz="half" idx="10"/>
          </p:nvPr>
        </p:nvSpPr>
        <p:spPr>
          <a:xfrm>
            <a:off x="628650" y="5296959"/>
            <a:ext cx="2057400" cy="304271"/>
          </a:xfrm>
          <a:prstGeom prst="rect">
            <a:avLst/>
          </a:prstGeom>
        </p:spPr>
        <p:txBody>
          <a:bodyPr/>
          <a:lstStyle/>
          <a:p>
            <a:fld id="{BAC69E0B-FE95-46F5-8413-7385BB1501B1}" type="datetimeFigureOut">
              <a:rPr lang="en-US" smtClean="0"/>
              <a:t>12/16/2023</a:t>
            </a:fld>
            <a:endParaRPr lang="en-US"/>
          </a:p>
        </p:txBody>
      </p:sp>
      <p:sp>
        <p:nvSpPr>
          <p:cNvPr id="5" name="Footer Placeholder 4">
            <a:extLst>
              <a:ext uri="{FF2B5EF4-FFF2-40B4-BE49-F238E27FC236}">
                <a16:creationId xmlns:a16="http://schemas.microsoft.com/office/drawing/2014/main" xmlns="" id="{154D7904-67A2-C252-B8DA-E0BBBB976324}"/>
              </a:ext>
            </a:extLst>
          </p:cNvPr>
          <p:cNvSpPr>
            <a:spLocks noGrp="1"/>
          </p:cNvSpPr>
          <p:nvPr>
            <p:ph type="ftr" sz="quarter" idx="11"/>
          </p:nvPr>
        </p:nvSpPr>
        <p:spPr>
          <a:xfrm>
            <a:off x="3028950" y="5296959"/>
            <a:ext cx="3086100" cy="304271"/>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F1513F-CCEF-59F3-DF54-A8B5B50B8A12}"/>
              </a:ext>
            </a:extLst>
          </p:cNvPr>
          <p:cNvSpPr>
            <a:spLocks noGrp="1"/>
          </p:cNvSpPr>
          <p:nvPr>
            <p:ph type="sldNum" sz="quarter" idx="12"/>
          </p:nvPr>
        </p:nvSpPr>
        <p:spPr>
          <a:xfrm>
            <a:off x="6457950" y="5296959"/>
            <a:ext cx="2057400" cy="304271"/>
          </a:xfrm>
          <a:prstGeom prst="rect">
            <a:avLst/>
          </a:prstGeom>
        </p:spPr>
        <p:txBody>
          <a:bodyPr/>
          <a:lstStyle/>
          <a:p>
            <a:fld id="{C4FEF4DE-2034-4CF6-AD28-5A1EDB35CEA3}" type="slidenum">
              <a:rPr lang="en-US" smtClean="0"/>
              <a:t>‹#›</a:t>
            </a:fld>
            <a:endParaRPr lang="en-US"/>
          </a:p>
        </p:txBody>
      </p:sp>
      <p:pic>
        <p:nvPicPr>
          <p:cNvPr id="8" name="Picture 7" descr="A graphic of a logo&#10;&#10;Description automatically generated with medium confidence">
            <a:extLst>
              <a:ext uri="{FF2B5EF4-FFF2-40B4-BE49-F238E27FC236}">
                <a16:creationId xmlns:a16="http://schemas.microsoft.com/office/drawing/2014/main" xmlns="" id="{3F36C049-A9C6-743E-FEDA-D4BAB741FB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371927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0E9E29-1205-C4C0-8DE5-674F2629E501}"/>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xmlns="" id="{771D53EA-5D17-9B18-40EB-DC55E0B8FD92}"/>
              </a:ext>
            </a:extLst>
          </p:cNvPr>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8189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cus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696C17-2D6D-C7A8-4570-A6C4A480ECD2}"/>
              </a:ext>
            </a:extLst>
          </p:cNvPr>
          <p:cNvSpPr>
            <a:spLocks noGrp="1"/>
          </p:cNvSpPr>
          <p:nvPr>
            <p:ph type="title"/>
          </p:nvPr>
        </p:nvSpPr>
        <p:spPr>
          <a:xfrm>
            <a:off x="628650" y="1764974"/>
            <a:ext cx="7886700" cy="2185051"/>
          </a:xfrm>
        </p:spPr>
        <p:txBody>
          <a:bodyPr anchor="ctr">
            <a:normAutofit/>
          </a:bodyPr>
          <a:lstStyle>
            <a:lvl1pPr algn="ctr">
              <a:defRPr sz="4000"/>
            </a:lvl1pPr>
          </a:lstStyle>
          <a:p>
            <a:r>
              <a:rPr lang="en-US" smtClean="0"/>
              <a:t>Click to edit Master title style</a:t>
            </a:r>
            <a:endParaRPr lang="en-US" dirty="0"/>
          </a:p>
        </p:txBody>
      </p:sp>
    </p:spTree>
    <p:extLst>
      <p:ext uri="{BB962C8B-B14F-4D97-AF65-F5344CB8AC3E}">
        <p14:creationId xmlns:p14="http://schemas.microsoft.com/office/powerpoint/2010/main" val="3296532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CCBDDA-5BAF-4A30-16BE-5471DD6906E5}"/>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xmlns="" id="{9A1D960E-4CDA-8687-C6C3-C1083ACFF5B8}"/>
              </a:ext>
            </a:extLst>
          </p:cNvPr>
          <p:cNvSpPr>
            <a:spLocks noGrp="1"/>
          </p:cNvSpPr>
          <p:nvPr>
            <p:ph sz="half" idx="1"/>
          </p:nvPr>
        </p:nvSpPr>
        <p:spPr>
          <a:xfrm>
            <a:off x="318783" y="1216404"/>
            <a:ext cx="4196067" cy="43309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a:extLst>
              <a:ext uri="{FF2B5EF4-FFF2-40B4-BE49-F238E27FC236}">
                <a16:creationId xmlns:a16="http://schemas.microsoft.com/office/drawing/2014/main" xmlns="" id="{564E3C5C-4782-EA46-44A0-0BD8B9DAE176}"/>
              </a:ext>
            </a:extLst>
          </p:cNvPr>
          <p:cNvSpPr>
            <a:spLocks noGrp="1"/>
          </p:cNvSpPr>
          <p:nvPr>
            <p:ph sz="half" idx="2"/>
          </p:nvPr>
        </p:nvSpPr>
        <p:spPr>
          <a:xfrm>
            <a:off x="4629149" y="1216404"/>
            <a:ext cx="4196067" cy="43309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6552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ADB259-4F92-FF9B-E16F-95483197331B}"/>
              </a:ext>
            </a:extLst>
          </p:cNvPr>
          <p:cNvSpPr>
            <a:spLocks noGrp="1"/>
          </p:cNvSpPr>
          <p:nvPr>
            <p:ph type="title"/>
          </p:nvPr>
        </p:nvSpPr>
        <p:spPr>
          <a:xfrm>
            <a:off x="284480" y="304271"/>
            <a:ext cx="8636000" cy="864129"/>
          </a:xfrm>
        </p:spPr>
        <p:txBody>
          <a:body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xmlns="" id="{FA9EC483-6504-2D8F-A410-3DDDAE55B9A7}"/>
              </a:ext>
            </a:extLst>
          </p:cNvPr>
          <p:cNvSpPr>
            <a:spLocks noGrp="1"/>
          </p:cNvSpPr>
          <p:nvPr>
            <p:ph type="body" idx="1"/>
          </p:nvPr>
        </p:nvSpPr>
        <p:spPr>
          <a:xfrm>
            <a:off x="284480" y="1279049"/>
            <a:ext cx="4213702" cy="6865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a16="http://schemas.microsoft.com/office/drawing/2014/main" xmlns="" id="{D46E91FA-BAA1-9F8E-6D88-EB88FEA80586}"/>
              </a:ext>
            </a:extLst>
          </p:cNvPr>
          <p:cNvSpPr>
            <a:spLocks noGrp="1"/>
          </p:cNvSpPr>
          <p:nvPr>
            <p:ph sz="half" idx="2"/>
          </p:nvPr>
        </p:nvSpPr>
        <p:spPr>
          <a:xfrm>
            <a:off x="284480" y="1965642"/>
            <a:ext cx="4213702" cy="35512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a:extLst>
              <a:ext uri="{FF2B5EF4-FFF2-40B4-BE49-F238E27FC236}">
                <a16:creationId xmlns:a16="http://schemas.microsoft.com/office/drawing/2014/main" xmlns="" id="{EB14ED91-7CA9-68CD-3888-3BA2DA66D23C}"/>
              </a:ext>
            </a:extLst>
          </p:cNvPr>
          <p:cNvSpPr>
            <a:spLocks noGrp="1"/>
          </p:cNvSpPr>
          <p:nvPr>
            <p:ph type="body" sz="quarter" idx="3"/>
          </p:nvPr>
        </p:nvSpPr>
        <p:spPr>
          <a:xfrm>
            <a:off x="4629150" y="1279049"/>
            <a:ext cx="4291330" cy="6865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a:extLst>
              <a:ext uri="{FF2B5EF4-FFF2-40B4-BE49-F238E27FC236}">
                <a16:creationId xmlns:a16="http://schemas.microsoft.com/office/drawing/2014/main" xmlns="" id="{50D283E0-0C56-246D-D320-CA4D53A1EE0F}"/>
              </a:ext>
            </a:extLst>
          </p:cNvPr>
          <p:cNvSpPr>
            <a:spLocks noGrp="1"/>
          </p:cNvSpPr>
          <p:nvPr>
            <p:ph sz="quarter" idx="4"/>
          </p:nvPr>
        </p:nvSpPr>
        <p:spPr>
          <a:xfrm>
            <a:off x="4629150" y="1965643"/>
            <a:ext cx="4291330" cy="35512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0527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16CC95-4232-8D5E-F6D9-464FA82DFF36}"/>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90715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331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cons,Resources">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xmlns="" id="{E400C477-EB3B-888C-84CE-4E0A2035FD93}"/>
              </a:ext>
            </a:extLst>
          </p:cNvPr>
          <p:cNvSpPr>
            <a:spLocks noGrp="1"/>
          </p:cNvSpPr>
          <p:nvPr>
            <p:ph type="body" sz="quarter" idx="10"/>
          </p:nvPr>
        </p:nvSpPr>
        <p:spPr>
          <a:xfrm>
            <a:off x="2051050" y="3149600"/>
            <a:ext cx="6711950" cy="1289050"/>
          </a:xfrm>
        </p:spPr>
        <p:txBody>
          <a:bodyPr anchor="ctr"/>
          <a:lstStyle>
            <a:lvl1pPr marL="0" indent="0" algn="just">
              <a:buNone/>
              <a:defRPr b="1" i="1">
                <a:solidFill>
                  <a:srgbClr val="004742"/>
                </a:solidFill>
                <a:effectLst/>
                <a:latin typeface="Metropolis Light" panose="000004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p:txBody>
      </p:sp>
      <p:sp>
        <p:nvSpPr>
          <p:cNvPr id="4" name="Picture Placeholder 9">
            <a:extLst>
              <a:ext uri="{FF2B5EF4-FFF2-40B4-BE49-F238E27FC236}">
                <a16:creationId xmlns:a16="http://schemas.microsoft.com/office/drawing/2014/main" xmlns="" id="{62334935-7153-A1B3-29E3-1C508ED9948D}"/>
              </a:ext>
            </a:extLst>
          </p:cNvPr>
          <p:cNvSpPr>
            <a:spLocks noGrp="1"/>
          </p:cNvSpPr>
          <p:nvPr>
            <p:ph type="pic" sz="quarter" idx="11" hasCustomPrompt="1"/>
          </p:nvPr>
        </p:nvSpPr>
        <p:spPr>
          <a:xfrm>
            <a:off x="319088" y="3149600"/>
            <a:ext cx="1598612" cy="1289050"/>
          </a:xfrm>
        </p:spPr>
        <p:txBody>
          <a:bodyPr/>
          <a:lstStyle>
            <a:lvl1pPr marL="0" indent="0">
              <a:buNone/>
              <a:defRPr/>
            </a:lvl1pPr>
          </a:lstStyle>
          <a:p>
            <a:r>
              <a:rPr lang="en-US" dirty="0"/>
              <a:t>Class Logo</a:t>
            </a:r>
          </a:p>
        </p:txBody>
      </p:sp>
    </p:spTree>
    <p:extLst>
      <p:ext uri="{BB962C8B-B14F-4D97-AF65-F5344CB8AC3E}">
        <p14:creationId xmlns:p14="http://schemas.microsoft.com/office/powerpoint/2010/main" val="1503705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BDCBC9-A2CB-F9A5-87E3-F219BA2D0D9E}"/>
              </a:ext>
            </a:extLst>
          </p:cNvPr>
          <p:cNvSpPr>
            <a:spLocks noGrp="1"/>
          </p:cNvSpPr>
          <p:nvPr>
            <p:ph type="title"/>
          </p:nvPr>
        </p:nvSpPr>
        <p:spPr>
          <a:xfrm>
            <a:off x="320722" y="381000"/>
            <a:ext cx="3258297" cy="1333500"/>
          </a:xfrm>
        </p:spPr>
        <p:txBody>
          <a:bodyPr anchor="b"/>
          <a:lstStyle>
            <a:lvl1pPr>
              <a:defRPr sz="3200"/>
            </a:lvl1p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xmlns="" id="{1EAE253A-0FE2-7719-1AA5-1E1EE686B264}"/>
              </a:ext>
            </a:extLst>
          </p:cNvPr>
          <p:cNvSpPr>
            <a:spLocks noGrp="1"/>
          </p:cNvSpPr>
          <p:nvPr>
            <p:ph idx="1"/>
          </p:nvPr>
        </p:nvSpPr>
        <p:spPr>
          <a:xfrm>
            <a:off x="3732663" y="648268"/>
            <a:ext cx="5001904" cy="48381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a:extLst>
              <a:ext uri="{FF2B5EF4-FFF2-40B4-BE49-F238E27FC236}">
                <a16:creationId xmlns:a16="http://schemas.microsoft.com/office/drawing/2014/main" xmlns="" id="{C95B5619-30D8-5710-ED27-C0743B411165}"/>
              </a:ext>
            </a:extLst>
          </p:cNvPr>
          <p:cNvSpPr>
            <a:spLocks noGrp="1"/>
          </p:cNvSpPr>
          <p:nvPr>
            <p:ph type="body" sz="half" idx="2"/>
          </p:nvPr>
        </p:nvSpPr>
        <p:spPr>
          <a:xfrm>
            <a:off x="320722" y="1714500"/>
            <a:ext cx="3258297" cy="37719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342636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D29954-F227-3E0A-9C93-F624D79F52D1}"/>
              </a:ext>
            </a:extLst>
          </p:cNvPr>
          <p:cNvSpPr>
            <a:spLocks noGrp="1"/>
          </p:cNvSpPr>
          <p:nvPr>
            <p:ph type="title"/>
          </p:nvPr>
        </p:nvSpPr>
        <p:spPr>
          <a:xfrm>
            <a:off x="334370" y="381000"/>
            <a:ext cx="3244649" cy="1333500"/>
          </a:xfrm>
        </p:spPr>
        <p:txBody>
          <a:bodyPr anchor="b"/>
          <a:lstStyle>
            <a:lvl1pPr>
              <a:defRPr sz="3200"/>
            </a:lvl1pPr>
          </a:lstStyle>
          <a:p>
            <a:r>
              <a:rPr lang="en-US" smtClean="0"/>
              <a:t>Click to edit Master title style</a:t>
            </a:r>
            <a:endParaRPr lang="en-US"/>
          </a:p>
        </p:txBody>
      </p:sp>
      <p:sp>
        <p:nvSpPr>
          <p:cNvPr id="3" name="Picture Placeholder 2">
            <a:extLst>
              <a:ext uri="{FF2B5EF4-FFF2-40B4-BE49-F238E27FC236}">
                <a16:creationId xmlns:a16="http://schemas.microsoft.com/office/drawing/2014/main" xmlns="" id="{775651EB-BA0E-D8A4-7B14-05F26FD19D4D}"/>
              </a:ext>
            </a:extLst>
          </p:cNvPr>
          <p:cNvSpPr>
            <a:spLocks noGrp="1"/>
          </p:cNvSpPr>
          <p:nvPr>
            <p:ph type="pic" idx="1"/>
          </p:nvPr>
        </p:nvSpPr>
        <p:spPr>
          <a:xfrm>
            <a:off x="3887390" y="822855"/>
            <a:ext cx="4922239" cy="43701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a:extLst>
              <a:ext uri="{FF2B5EF4-FFF2-40B4-BE49-F238E27FC236}">
                <a16:creationId xmlns:a16="http://schemas.microsoft.com/office/drawing/2014/main" xmlns="" id="{795B0315-5674-F405-30D8-818D0AF663C3}"/>
              </a:ext>
            </a:extLst>
          </p:cNvPr>
          <p:cNvSpPr>
            <a:spLocks noGrp="1"/>
          </p:cNvSpPr>
          <p:nvPr>
            <p:ph type="body" sz="half" idx="2"/>
          </p:nvPr>
        </p:nvSpPr>
        <p:spPr>
          <a:xfrm>
            <a:off x="334370" y="1714500"/>
            <a:ext cx="3244649" cy="37514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765962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C5B85D-D739-D7E7-4AA1-E2CAE77F80BA}"/>
              </a:ext>
            </a:extLst>
          </p:cNvPr>
          <p:cNvSpPr>
            <a:spLocks noGrp="1"/>
          </p:cNvSpPr>
          <p:nvPr>
            <p:ph type="title"/>
          </p:nvPr>
        </p:nvSpPr>
        <p:spPr/>
        <p:txBody>
          <a:bodyPr/>
          <a:lstStyle/>
          <a:p>
            <a:r>
              <a:rPr lang="en-US" smtClean="0"/>
              <a:t>Click to edit Master title style</a:t>
            </a:r>
            <a:endParaRPr lang="en-US"/>
          </a:p>
        </p:txBody>
      </p:sp>
      <p:sp>
        <p:nvSpPr>
          <p:cNvPr id="3" name="Vertical Text Placeholder 2">
            <a:extLst>
              <a:ext uri="{FF2B5EF4-FFF2-40B4-BE49-F238E27FC236}">
                <a16:creationId xmlns:a16="http://schemas.microsoft.com/office/drawing/2014/main" xmlns="" id="{D27A539D-65EC-9288-3F82-9D04FCFC4410}"/>
              </a:ext>
            </a:extLst>
          </p:cNvPr>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7913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dnight">
    <p:spTree>
      <p:nvGrpSpPr>
        <p:cNvPr id="1" name=""/>
        <p:cNvGrpSpPr/>
        <p:nvPr/>
      </p:nvGrpSpPr>
      <p:grpSpPr>
        <a:xfrm>
          <a:off x="0" y="0"/>
          <a:ext cx="0" cy="0"/>
          <a:chOff x="0" y="0"/>
          <a:chExt cx="0" cy="0"/>
        </a:xfrm>
      </p:grpSpPr>
      <p:pic>
        <p:nvPicPr>
          <p:cNvPr id="8" name="Picture 7" descr="A logo with text on it&#10;&#10;Description automatically generated">
            <a:extLst>
              <a:ext uri="{FF2B5EF4-FFF2-40B4-BE49-F238E27FC236}">
                <a16:creationId xmlns:a16="http://schemas.microsoft.com/office/drawing/2014/main" xmlns="" id="{DC303A33-CA30-68A6-0A5C-A784CB5447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3868524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B9CC352-EAB7-1459-6F62-12F629DC4E97}"/>
              </a:ext>
            </a:extLst>
          </p:cNvPr>
          <p:cNvSpPr>
            <a:spLocks noGrp="1"/>
          </p:cNvSpPr>
          <p:nvPr>
            <p:ph type="title" orient="vert"/>
          </p:nvPr>
        </p:nvSpPr>
        <p:spPr>
          <a:xfrm>
            <a:off x="6543675" y="304270"/>
            <a:ext cx="1971675" cy="5141185"/>
          </a:xfrm>
        </p:spPr>
        <p:txBody>
          <a:bodyPr vert="eaVert"/>
          <a:lstStyle/>
          <a:p>
            <a:r>
              <a:rPr lang="en-US" smtClean="0"/>
              <a:t>Click to edit Master title style</a:t>
            </a:r>
            <a:endParaRPr lang="en-US"/>
          </a:p>
        </p:txBody>
      </p:sp>
      <p:sp>
        <p:nvSpPr>
          <p:cNvPr id="3" name="Vertical Text Placeholder 2">
            <a:extLst>
              <a:ext uri="{FF2B5EF4-FFF2-40B4-BE49-F238E27FC236}">
                <a16:creationId xmlns:a16="http://schemas.microsoft.com/office/drawing/2014/main" xmlns="" id="{801F920D-74A0-3CD5-4219-454428D95346}"/>
              </a:ext>
            </a:extLst>
          </p:cNvPr>
          <p:cNvSpPr>
            <a:spLocks noGrp="1"/>
          </p:cNvSpPr>
          <p:nvPr>
            <p:ph type="body" orient="vert" idx="1"/>
          </p:nvPr>
        </p:nvSpPr>
        <p:spPr>
          <a:xfrm>
            <a:off x="395786" y="304271"/>
            <a:ext cx="6033590" cy="514118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8696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ch Fool">
    <p:spTree>
      <p:nvGrpSpPr>
        <p:cNvPr id="1" name=""/>
        <p:cNvGrpSpPr/>
        <p:nvPr/>
      </p:nvGrpSpPr>
      <p:grpSpPr>
        <a:xfrm>
          <a:off x="0" y="0"/>
          <a:ext cx="0" cy="0"/>
          <a:chOff x="0" y="0"/>
          <a:chExt cx="0" cy="0"/>
        </a:xfrm>
      </p:grpSpPr>
      <p:pic>
        <p:nvPicPr>
          <p:cNvPr id="8" name="Picture 7" descr="A logo with a hand holding coins&#10;&#10;Description automatically generated">
            <a:extLst>
              <a:ext uri="{FF2B5EF4-FFF2-40B4-BE49-F238E27FC236}">
                <a16:creationId xmlns:a16="http://schemas.microsoft.com/office/drawing/2014/main" xmlns="" id="{C0350440-62A5-9220-CD28-E7932654F6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503362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ils">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7A1F9498-9634-F493-250A-7B1CA58A7FA8}"/>
              </a:ext>
            </a:extLst>
          </p:cNvPr>
          <p:cNvGrpSpPr/>
          <p:nvPr userDrawn="1"/>
        </p:nvGrpSpPr>
        <p:grpSpPr>
          <a:xfrm>
            <a:off x="-4762" y="0"/>
            <a:ext cx="9150824" cy="5738249"/>
            <a:chOff x="-4762" y="0"/>
            <a:chExt cx="9150824" cy="5738249"/>
          </a:xfrm>
        </p:grpSpPr>
        <p:pic>
          <p:nvPicPr>
            <p:cNvPr id="8" name="Picture 7" descr="A logo with a hand and plants&#10;&#10;Description automatically generated">
              <a:extLst>
                <a:ext uri="{FF2B5EF4-FFF2-40B4-BE49-F238E27FC236}">
                  <a16:creationId xmlns:a16="http://schemas.microsoft.com/office/drawing/2014/main" xmlns="" id="{CDC5FCA7-E07F-2F8D-0D56-C034934F73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69" t="7046"/>
            <a:stretch/>
          </p:blipFill>
          <p:spPr>
            <a:xfrm>
              <a:off x="-4762" y="0"/>
              <a:ext cx="9136190" cy="5332856"/>
            </a:xfrm>
            <a:prstGeom prst="rect">
              <a:avLst/>
            </a:prstGeom>
          </p:spPr>
        </p:pic>
        <p:pic>
          <p:nvPicPr>
            <p:cNvPr id="7" name="Picture 6" descr="A logo with a hand and plants&#10;&#10;Description automatically generated">
              <a:extLst>
                <a:ext uri="{FF2B5EF4-FFF2-40B4-BE49-F238E27FC236}">
                  <a16:creationId xmlns:a16="http://schemas.microsoft.com/office/drawing/2014/main" xmlns="" id="{3F8405A3-4E24-DF4D-CA36-DF47D4F811F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8020" b="6730"/>
            <a:stretch/>
          </p:blipFill>
          <p:spPr>
            <a:xfrm>
              <a:off x="0" y="3889859"/>
              <a:ext cx="9144000" cy="1442997"/>
            </a:xfrm>
            <a:prstGeom prst="rect">
              <a:avLst/>
            </a:prstGeom>
          </p:spPr>
        </p:pic>
        <p:pic>
          <p:nvPicPr>
            <p:cNvPr id="9" name="Picture 8" descr="A logo with a hand and plants&#10;&#10;Description automatically generated">
              <a:extLst>
                <a:ext uri="{FF2B5EF4-FFF2-40B4-BE49-F238E27FC236}">
                  <a16:creationId xmlns:a16="http://schemas.microsoft.com/office/drawing/2014/main" xmlns="" id="{250400B2-2A50-B6DE-8FA7-7EF5702B2BA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92501"/>
            <a:stretch/>
          </p:blipFill>
          <p:spPr>
            <a:xfrm>
              <a:off x="-4762" y="3490768"/>
              <a:ext cx="9144000" cy="428586"/>
            </a:xfrm>
            <a:prstGeom prst="rect">
              <a:avLst/>
            </a:prstGeom>
          </p:spPr>
        </p:pic>
        <p:pic>
          <p:nvPicPr>
            <p:cNvPr id="10" name="Picture 9" descr="A logo with a hand and plants&#10;&#10;Description automatically generated">
              <a:extLst>
                <a:ext uri="{FF2B5EF4-FFF2-40B4-BE49-F238E27FC236}">
                  <a16:creationId xmlns:a16="http://schemas.microsoft.com/office/drawing/2014/main" xmlns="" id="{50E05EB7-65E5-9806-FE97-F655EEB114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92501" b="-303"/>
            <a:stretch/>
          </p:blipFill>
          <p:spPr>
            <a:xfrm>
              <a:off x="0" y="5288959"/>
              <a:ext cx="9144000" cy="449290"/>
            </a:xfrm>
            <a:prstGeom prst="rect">
              <a:avLst/>
            </a:prstGeom>
          </p:spPr>
        </p:pic>
        <p:pic>
          <p:nvPicPr>
            <p:cNvPr id="11" name="Picture 10" descr="A logo with a hand and plants&#10;&#10;Description automatically generated">
              <a:extLst>
                <a:ext uri="{FF2B5EF4-FFF2-40B4-BE49-F238E27FC236}">
                  <a16:creationId xmlns:a16="http://schemas.microsoft.com/office/drawing/2014/main" xmlns="" id="{B66CA338-B86A-9EDF-E110-67A7608C563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6080" t="97048" r="21419" b="1124"/>
            <a:stretch/>
          </p:blipFill>
          <p:spPr>
            <a:xfrm rot="16200000">
              <a:off x="6235926" y="2804864"/>
              <a:ext cx="5715000" cy="105272"/>
            </a:xfrm>
            <a:prstGeom prst="rect">
              <a:avLst/>
            </a:prstGeom>
          </p:spPr>
        </p:pic>
      </p:grpSp>
    </p:spTree>
    <p:extLst>
      <p:ext uri="{BB962C8B-B14F-4D97-AF65-F5344CB8AC3E}">
        <p14:creationId xmlns:p14="http://schemas.microsoft.com/office/powerpoint/2010/main" val="2297921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rgins">
    <p:spTree>
      <p:nvGrpSpPr>
        <p:cNvPr id="1" name=""/>
        <p:cNvGrpSpPr/>
        <p:nvPr/>
      </p:nvGrpSpPr>
      <p:grpSpPr>
        <a:xfrm>
          <a:off x="0" y="0"/>
          <a:ext cx="0" cy="0"/>
          <a:chOff x="0" y="0"/>
          <a:chExt cx="0" cy="0"/>
        </a:xfrm>
      </p:grpSpPr>
      <p:pic>
        <p:nvPicPr>
          <p:cNvPr id="8" name="Picture 7" descr="A logo with a lamp in the middle&#10;&#10;Description automatically generated">
            <a:extLst>
              <a:ext uri="{FF2B5EF4-FFF2-40B4-BE49-F238E27FC236}">
                <a16:creationId xmlns:a16="http://schemas.microsoft.com/office/drawing/2014/main" xmlns="" id="{2D65D62F-812B-9D30-AB23-B19EA098D5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2080566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borers">
    <p:spTree>
      <p:nvGrpSpPr>
        <p:cNvPr id="1" name=""/>
        <p:cNvGrpSpPr/>
        <p:nvPr/>
      </p:nvGrpSpPr>
      <p:grpSpPr>
        <a:xfrm>
          <a:off x="0" y="0"/>
          <a:ext cx="0" cy="0"/>
          <a:chOff x="0" y="0"/>
          <a:chExt cx="0" cy="0"/>
        </a:xfrm>
      </p:grpSpPr>
      <p:pic>
        <p:nvPicPr>
          <p:cNvPr id="8" name="Picture 7" descr="A logo with grapes in a circle&#10;&#10;Description automatically generated">
            <a:extLst>
              <a:ext uri="{FF2B5EF4-FFF2-40B4-BE49-F238E27FC236}">
                <a16:creationId xmlns:a16="http://schemas.microsoft.com/office/drawing/2014/main" xmlns="" id="{6AEB74B7-A1B2-53B2-A4DC-EC6B456D8C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4068914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edding Feast">
    <p:spTree>
      <p:nvGrpSpPr>
        <p:cNvPr id="1" name=""/>
        <p:cNvGrpSpPr/>
        <p:nvPr/>
      </p:nvGrpSpPr>
      <p:grpSpPr>
        <a:xfrm>
          <a:off x="0" y="0"/>
          <a:ext cx="0" cy="0"/>
          <a:chOff x="0" y="0"/>
          <a:chExt cx="0" cy="0"/>
        </a:xfrm>
      </p:grpSpPr>
      <p:pic>
        <p:nvPicPr>
          <p:cNvPr id="10" name="Picture 9" descr="A logo with a letter in the middle&#10;&#10;Description automatically generated">
            <a:extLst>
              <a:ext uri="{FF2B5EF4-FFF2-40B4-BE49-F238E27FC236}">
                <a16:creationId xmlns:a16="http://schemas.microsoft.com/office/drawing/2014/main" xmlns="" id="{8D1EA6FA-E500-8750-9412-46FF45F13A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1985302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ingdom">
    <p:spTree>
      <p:nvGrpSpPr>
        <p:cNvPr id="1" name=""/>
        <p:cNvGrpSpPr/>
        <p:nvPr/>
      </p:nvGrpSpPr>
      <p:grpSpPr>
        <a:xfrm>
          <a:off x="0" y="0"/>
          <a:ext cx="0" cy="0"/>
          <a:chOff x="0" y="0"/>
          <a:chExt cx="0" cy="0"/>
        </a:xfrm>
      </p:grpSpPr>
      <p:pic>
        <p:nvPicPr>
          <p:cNvPr id="8" name="Picture 7" descr="A logo with a crown&#10;&#10;Description automatically generated">
            <a:extLst>
              <a:ext uri="{FF2B5EF4-FFF2-40B4-BE49-F238E27FC236}">
                <a16:creationId xmlns:a16="http://schemas.microsoft.com/office/drawing/2014/main" xmlns="" id="{C0AD2CAC-F10B-3C8C-C264-D7A424B7D4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1425262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0E9E29-1205-C4C0-8DE5-674F2629E501}"/>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771D53EA-5D17-9B18-40EB-DC55E0B8FD92}"/>
              </a:ext>
            </a:extLst>
          </p:cNvPr>
          <p:cNvSpPr>
            <a:spLocks noGrp="1"/>
          </p:cNvSpPr>
          <p:nvPr>
            <p:ph idx="1"/>
          </p:nvPr>
        </p:nvSpPr>
        <p:spPr>
          <a:xfrm>
            <a:off x="318783" y="1719618"/>
            <a:ext cx="8649048" cy="2572603"/>
          </a:xfrm>
        </p:spPr>
        <p:txBody>
          <a:bodyPr/>
          <a:lstStyle>
            <a:lvl1pPr marL="514350" indent="-5143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smtClean="0"/>
              <a:t>Click to edit Master text styles</a:t>
            </a:r>
          </a:p>
        </p:txBody>
      </p:sp>
    </p:spTree>
    <p:extLst>
      <p:ext uri="{BB962C8B-B14F-4D97-AF65-F5344CB8AC3E}">
        <p14:creationId xmlns:p14="http://schemas.microsoft.com/office/powerpoint/2010/main" val="3600133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microsoft.com/office/2007/relationships/hdphoto" Target="../media/hdphoto2.wdp"/><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microsoft.com/office/2007/relationships/hdphoto" Target="../media/hdphoto1.wdp"/><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74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26DF40E-5CFC-9C14-CF59-DD4730280475}"/>
              </a:ext>
            </a:extLst>
          </p:cNvPr>
          <p:cNvSpPr>
            <a:spLocks noGrp="1"/>
          </p:cNvSpPr>
          <p:nvPr>
            <p:ph type="title"/>
          </p:nvPr>
        </p:nvSpPr>
        <p:spPr>
          <a:xfrm>
            <a:off x="318783" y="304272"/>
            <a:ext cx="8649047" cy="79437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A068D918-7DB7-B105-C250-66922472FFA9}"/>
              </a:ext>
            </a:extLst>
          </p:cNvPr>
          <p:cNvSpPr>
            <a:spLocks noGrp="1"/>
          </p:cNvSpPr>
          <p:nvPr>
            <p:ph type="body" idx="1"/>
          </p:nvPr>
        </p:nvSpPr>
        <p:spPr>
          <a:xfrm>
            <a:off x="318783" y="1098646"/>
            <a:ext cx="8649048" cy="45303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descr="A black and green background with text&#10;&#10;Description automatically generated with medium confidence">
            <a:extLst>
              <a:ext uri="{FF2B5EF4-FFF2-40B4-BE49-F238E27FC236}">
                <a16:creationId xmlns:a16="http://schemas.microsoft.com/office/drawing/2014/main" xmlns="" id="{8CE12B7C-E6F7-2641-A411-D0942871F529}"/>
              </a:ext>
            </a:extLst>
          </p:cNvPr>
          <p:cNvPicPr>
            <a:picLocks noChangeAspect="1"/>
          </p:cNvPicPr>
          <p:nvPr userDrawn="1"/>
        </p:nvPicPr>
        <p:blipFill rotWithShape="1">
          <a:blip r:embed="rId22" cstate="print">
            <a:lum bright="70000" contrast="-70000"/>
            <a:extLst>
              <a:ext uri="{BEBA8EAE-BF5A-486C-A8C5-ECC9F3942E4B}">
                <a14:imgProps xmlns:a14="http://schemas.microsoft.com/office/drawing/2010/main">
                  <a14:imgLayer r:embed="rId23">
                    <a14:imgEffect>
                      <a14:colorTemperature colorTemp="9300"/>
                    </a14:imgEffect>
                    <a14:imgEffect>
                      <a14:saturation sat="308000"/>
                    </a14:imgEffect>
                  </a14:imgLayer>
                </a14:imgProps>
              </a:ext>
              <a:ext uri="{28A0092B-C50C-407E-A947-70E740481C1C}">
                <a14:useLocalDpi xmlns:a14="http://schemas.microsoft.com/office/drawing/2010/main" val="0"/>
              </a:ext>
            </a:extLst>
          </a:blip>
          <a:srcRect l="38462" t="10463" r="38537" b="63323"/>
          <a:stretch/>
        </p:blipFill>
        <p:spPr>
          <a:xfrm rot="2626564">
            <a:off x="8038977" y="-150209"/>
            <a:ext cx="1478050" cy="1052925"/>
          </a:xfrm>
          <a:prstGeom prst="diamond">
            <a:avLst/>
          </a:prstGeom>
        </p:spPr>
      </p:pic>
      <p:pic>
        <p:nvPicPr>
          <p:cNvPr id="6" name="Picture 5" descr="A black and green background with text&#10;&#10;Description automatically generated with medium confidence">
            <a:extLst>
              <a:ext uri="{FF2B5EF4-FFF2-40B4-BE49-F238E27FC236}">
                <a16:creationId xmlns:a16="http://schemas.microsoft.com/office/drawing/2014/main" xmlns="" id="{77373658-6070-0B73-4126-FEB09E8D7994}"/>
              </a:ext>
            </a:extLst>
          </p:cNvPr>
          <p:cNvPicPr>
            <a:picLocks noChangeAspect="1"/>
          </p:cNvPicPr>
          <p:nvPr userDrawn="1"/>
        </p:nvPicPr>
        <p:blipFill rotWithShape="1">
          <a:blip r:embed="rId24" cstate="print">
            <a:lum bright="70000" contrast="-70000"/>
            <a:extLst>
              <a:ext uri="{BEBA8EAE-BF5A-486C-A8C5-ECC9F3942E4B}">
                <a14:imgProps xmlns:a14="http://schemas.microsoft.com/office/drawing/2010/main">
                  <a14:imgLayer r:embed="rId25">
                    <a14:imgEffect>
                      <a14:colorTemperature colorTemp="9300"/>
                    </a14:imgEffect>
                    <a14:imgEffect>
                      <a14:saturation sat="308000"/>
                    </a14:imgEffect>
                  </a14:imgLayer>
                </a14:imgProps>
              </a:ext>
              <a:ext uri="{28A0092B-C50C-407E-A947-70E740481C1C}">
                <a14:useLocalDpi xmlns:a14="http://schemas.microsoft.com/office/drawing/2010/main" val="0"/>
              </a:ext>
            </a:extLst>
          </a:blip>
          <a:srcRect l="38500" t="56448" r="38917" b="23546"/>
          <a:stretch/>
        </p:blipFill>
        <p:spPr>
          <a:xfrm>
            <a:off x="-384127" y="4975266"/>
            <a:ext cx="1443307" cy="799134"/>
          </a:xfrm>
          <a:prstGeom prst="diamond">
            <a:avLst/>
          </a:prstGeom>
        </p:spPr>
      </p:pic>
    </p:spTree>
    <p:extLst>
      <p:ext uri="{BB962C8B-B14F-4D97-AF65-F5344CB8AC3E}">
        <p14:creationId xmlns:p14="http://schemas.microsoft.com/office/powerpoint/2010/main" val="369621438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1" r:id="rId4"/>
    <p:sldLayoutId id="2147483662" r:id="rId5"/>
    <p:sldLayoutId id="2147483663" r:id="rId6"/>
    <p:sldLayoutId id="2147483664" r:id="rId7"/>
    <p:sldLayoutId id="2147483665" r:id="rId8"/>
    <p:sldLayoutId id="2147483650" r:id="rId9"/>
    <p:sldLayoutId id="2147483666" r:id="rId10"/>
    <p:sldLayoutId id="2147483667" r:id="rId11"/>
    <p:sldLayoutId id="2147483652" r:id="rId12"/>
    <p:sldLayoutId id="2147483653" r:id="rId13"/>
    <p:sldLayoutId id="2147483654" r:id="rId14"/>
    <p:sldLayoutId id="2147483668" r:id="rId15"/>
    <p:sldLayoutId id="2147483655" r:id="rId16"/>
    <p:sldLayoutId id="2147483656" r:id="rId17"/>
    <p:sldLayoutId id="2147483657" r:id="rId18"/>
    <p:sldLayoutId id="2147483658" r:id="rId19"/>
    <p:sldLayoutId id="2147483659" r:id="rId20"/>
  </p:sldLayoutIdLst>
  <p:txStyles>
    <p:titleStyle>
      <a:lvl1pPr algn="l" defTabSz="914400" rtl="0" eaLnBrk="1" latinLnBrk="0" hangingPunct="1">
        <a:lnSpc>
          <a:spcPct val="90000"/>
        </a:lnSpc>
        <a:spcBef>
          <a:spcPct val="0"/>
        </a:spcBef>
        <a:buNone/>
        <a:defRPr sz="4000" b="1" kern="1200">
          <a:solidFill>
            <a:schemeClr val="bg2"/>
          </a:solidFill>
          <a:effectLst>
            <a:outerShdw blurRad="38100" dist="38100" dir="2700000" algn="tl">
              <a:srgbClr val="000000">
                <a:alpha val="43137"/>
              </a:srgbClr>
            </a:outerShdw>
          </a:effectLst>
          <a:latin typeface="Metropolis"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SzPct val="75000"/>
        <a:buFont typeface="Wingdings" panose="05000000000000000000" pitchFamily="2" charset="2"/>
        <a:buChar char="Ø"/>
        <a:defRPr sz="2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1pPr>
      <a:lvl2pPr marL="685800" indent="-228600" algn="l" defTabSz="914400" rtl="0" eaLnBrk="1" latinLnBrk="0" hangingPunct="1">
        <a:lnSpc>
          <a:spcPct val="90000"/>
        </a:lnSpc>
        <a:spcBef>
          <a:spcPts val="500"/>
        </a:spcBef>
        <a:buSzPct val="75000"/>
        <a:buFont typeface="Wingdings" panose="05000000000000000000" pitchFamily="2" charset="2"/>
        <a:buChar char="Ø"/>
        <a:defRPr sz="24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2pPr>
      <a:lvl3pPr marL="1143000" indent="-228600" algn="l" defTabSz="914400" rtl="0" eaLnBrk="1" latinLnBrk="0" hangingPunct="1">
        <a:lnSpc>
          <a:spcPct val="90000"/>
        </a:lnSpc>
        <a:spcBef>
          <a:spcPts val="500"/>
        </a:spcBef>
        <a:buSzPct val="75000"/>
        <a:buFont typeface="Wingdings" panose="05000000000000000000" pitchFamily="2" charset="2"/>
        <a:buChar char="Ø"/>
        <a:defRPr sz="20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4pPr>
      <a:lvl5pPr marL="20574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67CCEE-E8CF-BD70-1A54-F32F559C8DE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82556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logo with a hand and plant&#10;&#10;Description automatically generated">
            <a:extLst>
              <a:ext uri="{FF2B5EF4-FFF2-40B4-BE49-F238E27FC236}">
                <a16:creationId xmlns:a16="http://schemas.microsoft.com/office/drawing/2014/main" xmlns="" id="{007F5AD5-9E26-AD8C-44C5-986515FC072D}"/>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827" r="827"/>
          <a:stretch>
            <a:fillRect/>
          </a:stretch>
        </p:blipFill>
        <p:spPr>
          <a:xfrm>
            <a:off x="0" y="3159760"/>
            <a:ext cx="1598612" cy="1289050"/>
          </a:xfrm>
        </p:spPr>
      </p:pic>
      <p:sp>
        <p:nvSpPr>
          <p:cNvPr id="4" name="Text Placeholder 3">
            <a:extLst>
              <a:ext uri="{FF2B5EF4-FFF2-40B4-BE49-F238E27FC236}">
                <a16:creationId xmlns:a16="http://schemas.microsoft.com/office/drawing/2014/main" xmlns="" id="{AD4A00B8-D1DF-0AFB-D59D-837E3BE55C70}"/>
              </a:ext>
            </a:extLst>
          </p:cNvPr>
          <p:cNvSpPr>
            <a:spLocks noGrp="1"/>
          </p:cNvSpPr>
          <p:nvPr>
            <p:ph type="body" sz="quarter" idx="10"/>
          </p:nvPr>
        </p:nvSpPr>
        <p:spPr>
          <a:xfrm>
            <a:off x="1598612" y="3159760"/>
            <a:ext cx="7545388" cy="1289050"/>
          </a:xfrm>
          <a:prstGeom prst="rect">
            <a:avLst/>
          </a:prstGeom>
          <a:solidFill>
            <a:srgbClr val="C2D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0" dirty="0" smtClean="0"/>
              <a:t>Las </a:t>
            </a:r>
            <a:r>
              <a:rPr lang="en-US" i="0" dirty="0" err="1" smtClean="0"/>
              <a:t>parábolas</a:t>
            </a:r>
            <a:r>
              <a:rPr lang="en-US" i="0" dirty="0" smtClean="0"/>
              <a:t> </a:t>
            </a:r>
            <a:r>
              <a:rPr lang="en-US" i="0" dirty="0" err="1" smtClean="0"/>
              <a:t>eran</a:t>
            </a:r>
            <a:r>
              <a:rPr lang="en-US" i="0" dirty="0" smtClean="0"/>
              <a:t> </a:t>
            </a:r>
            <a:r>
              <a:rPr lang="en-US" i="0" dirty="0" err="1" smtClean="0"/>
              <a:t>una</a:t>
            </a:r>
            <a:r>
              <a:rPr lang="en-US" i="0" dirty="0" smtClean="0"/>
              <a:t> </a:t>
            </a:r>
            <a:r>
              <a:rPr lang="en-US" i="0" dirty="0" err="1" smtClean="0"/>
              <a:t>figura</a:t>
            </a:r>
            <a:r>
              <a:rPr lang="en-US" i="0" dirty="0" smtClean="0"/>
              <a:t> de </a:t>
            </a:r>
            <a:r>
              <a:rPr lang="en-US" i="0" dirty="0" err="1" smtClean="0"/>
              <a:t>comunicación</a:t>
            </a:r>
            <a:r>
              <a:rPr lang="en-US" i="0" dirty="0" smtClean="0"/>
              <a:t>.</a:t>
            </a:r>
            <a:endParaRPr lang="en-US" i="0" dirty="0"/>
          </a:p>
        </p:txBody>
      </p:sp>
      <p:sp>
        <p:nvSpPr>
          <p:cNvPr id="7" name="TextBox 6">
            <a:extLst>
              <a:ext uri="{FF2B5EF4-FFF2-40B4-BE49-F238E27FC236}">
                <a16:creationId xmlns:a16="http://schemas.microsoft.com/office/drawing/2014/main" xmlns="" id="{2FEE5CE7-B626-26E1-FA93-EFC9480843FE}"/>
              </a:ext>
            </a:extLst>
          </p:cNvPr>
          <p:cNvSpPr txBox="1"/>
          <p:nvPr/>
        </p:nvSpPr>
        <p:spPr>
          <a:xfrm>
            <a:off x="2296160" y="4673600"/>
            <a:ext cx="4551680" cy="878702"/>
          </a:xfrm>
          <a:prstGeom prst="rect">
            <a:avLst/>
          </a:prstGeom>
          <a:noFill/>
        </p:spPr>
        <p:txBody>
          <a:bodyPr wrap="square" rtlCol="0">
            <a:spAutoFit/>
          </a:bodyPr>
          <a:lstStyle/>
          <a:p>
            <a:pPr lvl="0" algn="ctr" defTabSz="914400">
              <a:lnSpc>
                <a:spcPct val="90000"/>
              </a:lnSpc>
              <a:spcBef>
                <a:spcPts val="1000"/>
              </a:spcBef>
              <a:buSzPct val="75000"/>
              <a:defRPr/>
            </a:pPr>
            <a:r>
              <a:rPr lang="en-US" sz="2800" dirty="0">
                <a:solidFill>
                  <a:prstClr val="white"/>
                </a:solidFill>
                <a:effectLst>
                  <a:outerShdw blurRad="38100" dist="38100" dir="2700000" algn="tl">
                    <a:srgbClr val="000000">
                      <a:alpha val="43137"/>
                    </a:srgbClr>
                  </a:outerShdw>
                </a:effectLst>
                <a:latin typeface="Metropolis" panose="00000500000000000000" pitchFamily="2" charset="0"/>
              </a:rPr>
              <a:t>¿</a:t>
            </a:r>
            <a:r>
              <a:rPr lang="en-US" sz="2800" dirty="0" err="1">
                <a:solidFill>
                  <a:prstClr val="white"/>
                </a:solidFill>
                <a:effectLst>
                  <a:outerShdw blurRad="38100" dist="38100" dir="2700000" algn="tl">
                    <a:srgbClr val="000000">
                      <a:alpha val="43137"/>
                    </a:srgbClr>
                  </a:outerShdw>
                </a:effectLst>
                <a:latin typeface="Metropolis" panose="00000500000000000000" pitchFamily="2" charset="0"/>
              </a:rPr>
              <a:t>Por</a:t>
            </a:r>
            <a:r>
              <a:rPr lang="en-US" sz="2800" dirty="0">
                <a:solidFill>
                  <a:prstClr val="white"/>
                </a:solidFill>
                <a:effectLst>
                  <a:outerShdw blurRad="38100" dist="38100" dir="2700000" algn="tl">
                    <a:srgbClr val="000000">
                      <a:alpha val="43137"/>
                    </a:srgbClr>
                  </a:outerShdw>
                </a:effectLst>
                <a:latin typeface="Metropolis" panose="00000500000000000000" pitchFamily="2" charset="0"/>
              </a:rPr>
              <a:t> </a:t>
            </a:r>
            <a:r>
              <a:rPr lang="en-US" sz="2800" dirty="0" err="1">
                <a:solidFill>
                  <a:prstClr val="white"/>
                </a:solidFill>
                <a:effectLst>
                  <a:outerShdw blurRad="38100" dist="38100" dir="2700000" algn="tl">
                    <a:srgbClr val="000000">
                      <a:alpha val="43137"/>
                    </a:srgbClr>
                  </a:outerShdw>
                </a:effectLst>
                <a:latin typeface="Metropolis" panose="00000500000000000000" pitchFamily="2" charset="0"/>
              </a:rPr>
              <a:t>qué</a:t>
            </a:r>
            <a:r>
              <a:rPr lang="en-US" sz="2800" dirty="0">
                <a:solidFill>
                  <a:prstClr val="white"/>
                </a:solidFill>
                <a:effectLst>
                  <a:outerShdw blurRad="38100" dist="38100" dir="2700000" algn="tl">
                    <a:srgbClr val="000000">
                      <a:alpha val="43137"/>
                    </a:srgbClr>
                  </a:outerShdw>
                </a:effectLst>
                <a:latin typeface="Metropolis" panose="00000500000000000000" pitchFamily="2" charset="0"/>
              </a:rPr>
              <a:t> </a:t>
            </a:r>
            <a:r>
              <a:rPr lang="en-US" sz="2800" dirty="0" err="1">
                <a:solidFill>
                  <a:prstClr val="white"/>
                </a:solidFill>
                <a:effectLst>
                  <a:outerShdw blurRad="38100" dist="38100" dir="2700000" algn="tl">
                    <a:srgbClr val="000000">
                      <a:alpha val="43137"/>
                    </a:srgbClr>
                  </a:outerShdw>
                </a:effectLst>
                <a:latin typeface="Metropolis" panose="00000500000000000000" pitchFamily="2" charset="0"/>
              </a:rPr>
              <a:t>habló</a:t>
            </a:r>
            <a:r>
              <a:rPr lang="en-US" sz="2800" dirty="0">
                <a:solidFill>
                  <a:prstClr val="white"/>
                </a:solidFill>
                <a:effectLst>
                  <a:outerShdw blurRad="38100" dist="38100" dir="2700000" algn="tl">
                    <a:srgbClr val="000000">
                      <a:alpha val="43137"/>
                    </a:srgbClr>
                  </a:outerShdw>
                </a:effectLst>
                <a:latin typeface="Metropolis" panose="00000500000000000000" pitchFamily="2" charset="0"/>
              </a:rPr>
              <a:t> </a:t>
            </a:r>
            <a:r>
              <a:rPr lang="en-US" sz="2800" dirty="0" err="1">
                <a:solidFill>
                  <a:prstClr val="white"/>
                </a:solidFill>
                <a:effectLst>
                  <a:outerShdw blurRad="38100" dist="38100" dir="2700000" algn="tl">
                    <a:srgbClr val="000000">
                      <a:alpha val="43137"/>
                    </a:srgbClr>
                  </a:outerShdw>
                </a:effectLst>
                <a:latin typeface="Metropolis" panose="00000500000000000000" pitchFamily="2" charset="0"/>
              </a:rPr>
              <a:t>Jesús</a:t>
            </a:r>
            <a:r>
              <a:rPr lang="en-US" sz="2800" dirty="0">
                <a:solidFill>
                  <a:prstClr val="white"/>
                </a:solidFill>
                <a:effectLst>
                  <a:outerShdw blurRad="38100" dist="38100" dir="2700000" algn="tl">
                    <a:srgbClr val="000000">
                      <a:alpha val="43137"/>
                    </a:srgbClr>
                  </a:outerShdw>
                </a:effectLst>
                <a:latin typeface="Metropolis" panose="00000500000000000000" pitchFamily="2" charset="0"/>
              </a:rPr>
              <a:t> </a:t>
            </a:r>
            <a:r>
              <a:rPr lang="en-US" sz="2800" dirty="0" err="1">
                <a:solidFill>
                  <a:prstClr val="white"/>
                </a:solidFill>
                <a:effectLst>
                  <a:outerShdw blurRad="38100" dist="38100" dir="2700000" algn="tl">
                    <a:srgbClr val="000000">
                      <a:alpha val="43137"/>
                    </a:srgbClr>
                  </a:outerShdw>
                </a:effectLst>
                <a:latin typeface="Metropolis" panose="00000500000000000000" pitchFamily="2" charset="0"/>
              </a:rPr>
              <a:t>en</a:t>
            </a:r>
            <a:r>
              <a:rPr lang="en-US" sz="2800" dirty="0">
                <a:solidFill>
                  <a:prstClr val="white"/>
                </a:solidFill>
                <a:effectLst>
                  <a:outerShdw blurRad="38100" dist="38100" dir="2700000" algn="tl">
                    <a:srgbClr val="000000">
                      <a:alpha val="43137"/>
                    </a:srgbClr>
                  </a:outerShdw>
                </a:effectLst>
                <a:latin typeface="Metropolis" panose="00000500000000000000" pitchFamily="2" charset="0"/>
              </a:rPr>
              <a:t> </a:t>
            </a:r>
            <a:r>
              <a:rPr lang="en-US" sz="2800" dirty="0" err="1" smtClean="0">
                <a:solidFill>
                  <a:prstClr val="white"/>
                </a:solidFill>
                <a:effectLst>
                  <a:outerShdw blurRad="38100" dist="38100" dir="2700000" algn="tl">
                    <a:srgbClr val="000000">
                      <a:alpha val="43137"/>
                    </a:srgbClr>
                  </a:outerShdw>
                </a:effectLst>
                <a:latin typeface="Metropolis" panose="00000500000000000000" pitchFamily="2" charset="0"/>
              </a:rPr>
              <a:t>parábolas</a:t>
            </a:r>
            <a:r>
              <a:rPr lang="en-US" sz="2800" dirty="0">
                <a:solidFill>
                  <a:prstClr val="white"/>
                </a:solidFill>
                <a:effectLst>
                  <a:outerShdw blurRad="38100" dist="38100" dir="2700000" algn="tl">
                    <a:srgbClr val="000000">
                      <a:alpha val="43137"/>
                    </a:srgbClr>
                  </a:outerShdw>
                </a:effectLst>
                <a:latin typeface="Metropolis" panose="00000500000000000000" pitchFamily="2" charset="0"/>
              </a:rPr>
              <a:t>?</a:t>
            </a:r>
            <a:endParaRPr lang="en-US" sz="2800" dirty="0">
              <a:solidFill>
                <a:prstClr val="white"/>
              </a:solidFill>
              <a:effectLst>
                <a:outerShdw blurRad="38100" dist="38100" dir="2700000" algn="tl">
                  <a:srgbClr val="000000">
                    <a:alpha val="43137"/>
                  </a:srgbClr>
                </a:outerShdw>
              </a:effectLst>
              <a:latin typeface="Metropolis" panose="00000500000000000000" pitchFamily="2" charset="0"/>
            </a:endParaRPr>
          </a:p>
        </p:txBody>
      </p:sp>
      <p:sp>
        <p:nvSpPr>
          <p:cNvPr id="11" name="Content Placeholder 2">
            <a:extLst>
              <a:ext uri="{FF2B5EF4-FFF2-40B4-BE49-F238E27FC236}">
                <a16:creationId xmlns:a16="http://schemas.microsoft.com/office/drawing/2014/main" xmlns="" id="{27BB573B-540B-4EBE-B8DE-54320C9BB201}"/>
              </a:ext>
            </a:extLst>
          </p:cNvPr>
          <p:cNvSpPr txBox="1">
            <a:spLocks/>
          </p:cNvSpPr>
          <p:nvPr/>
        </p:nvSpPr>
        <p:spPr>
          <a:xfrm>
            <a:off x="193040" y="619760"/>
            <a:ext cx="8539931" cy="2540000"/>
          </a:xfrm>
          <a:prstGeom prst="rect">
            <a:avLst/>
          </a:prstGeom>
        </p:spPr>
        <p:txBody>
          <a:bodyPr numCol="2">
            <a:normAutofit fontScale="92500" lnSpcReduction="10000"/>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Ø"/>
              <a:defRPr sz="2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1pPr>
            <a:lvl2pPr marL="685800" indent="-228600" algn="l" defTabSz="914400" rtl="0" eaLnBrk="1" latinLnBrk="0" hangingPunct="1">
              <a:lnSpc>
                <a:spcPct val="90000"/>
              </a:lnSpc>
              <a:spcBef>
                <a:spcPts val="500"/>
              </a:spcBef>
              <a:buSzPct val="75000"/>
              <a:buFont typeface="Wingdings" panose="05000000000000000000" pitchFamily="2" charset="2"/>
              <a:buChar char="Ø"/>
              <a:defRPr sz="24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2pPr>
            <a:lvl3pPr marL="1143000" indent="-228600" algn="l" defTabSz="914400" rtl="0" eaLnBrk="1" latinLnBrk="0" hangingPunct="1">
              <a:lnSpc>
                <a:spcPct val="90000"/>
              </a:lnSpc>
              <a:spcBef>
                <a:spcPts val="500"/>
              </a:spcBef>
              <a:buSzPct val="75000"/>
              <a:buFont typeface="Wingdings" panose="05000000000000000000" pitchFamily="2" charset="2"/>
              <a:buChar char="Ø"/>
              <a:defRPr sz="20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4pPr>
            <a:lvl5pPr marL="20574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err="1" smtClean="0"/>
              <a:t>Jesús</a:t>
            </a:r>
            <a:r>
              <a:rPr lang="en-US" dirty="0" smtClean="0"/>
              <a:t> </a:t>
            </a:r>
            <a:r>
              <a:rPr lang="en-US" dirty="0" err="1" smtClean="0"/>
              <a:t>enseñaba</a:t>
            </a:r>
            <a:r>
              <a:rPr lang="en-US" dirty="0" smtClean="0"/>
              <a:t> de </a:t>
            </a:r>
            <a:r>
              <a:rPr lang="en-US" dirty="0" err="1" smtClean="0"/>
              <a:t>varias</a:t>
            </a:r>
            <a:r>
              <a:rPr lang="en-US" dirty="0" smtClean="0"/>
              <a:t> </a:t>
            </a:r>
            <a:r>
              <a:rPr lang="en-US" dirty="0" err="1" smtClean="0"/>
              <a:t>formas</a:t>
            </a:r>
            <a:r>
              <a:rPr lang="en-US" dirty="0" smtClean="0"/>
              <a:t>: </a:t>
            </a:r>
            <a:endParaRPr lang="en-US" dirty="0"/>
          </a:p>
          <a:p>
            <a:pPr>
              <a:buFont typeface="Arial" panose="020B0604020202020204" pitchFamily="34" charset="0"/>
              <a:buChar char="•"/>
            </a:pPr>
            <a:r>
              <a:rPr lang="en-US" dirty="0" err="1" smtClean="0"/>
              <a:t>Hacía</a:t>
            </a:r>
            <a:r>
              <a:rPr lang="en-US" dirty="0" smtClean="0"/>
              <a:t> </a:t>
            </a:r>
            <a:r>
              <a:rPr lang="en-US" dirty="0" err="1" smtClean="0"/>
              <a:t>preguntas</a:t>
            </a:r>
            <a:r>
              <a:rPr lang="en-US" dirty="0" smtClean="0"/>
              <a:t>.   </a:t>
            </a:r>
            <a:endParaRPr lang="en-US" dirty="0"/>
          </a:p>
          <a:p>
            <a:pPr>
              <a:buFont typeface="Arial" panose="020B0604020202020204" pitchFamily="34" charset="0"/>
              <a:buChar char="•"/>
            </a:pPr>
            <a:r>
              <a:rPr lang="en-US" dirty="0" err="1" smtClean="0"/>
              <a:t>Repetía</a:t>
            </a:r>
            <a:r>
              <a:rPr lang="en-US" dirty="0" smtClean="0"/>
              <a:t> </a:t>
            </a:r>
            <a:r>
              <a:rPr lang="en-US" dirty="0" err="1" smtClean="0"/>
              <a:t>lecciones</a:t>
            </a:r>
            <a:r>
              <a:rPr lang="en-US" dirty="0" smtClean="0"/>
              <a:t>. </a:t>
            </a: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r>
              <a:rPr lang="en-US" dirty="0" err="1" smtClean="0"/>
              <a:t>Usaba</a:t>
            </a:r>
            <a:r>
              <a:rPr lang="en-US" dirty="0" smtClean="0"/>
              <a:t> </a:t>
            </a:r>
            <a:r>
              <a:rPr lang="en-US" dirty="0" err="1" smtClean="0"/>
              <a:t>ejemplos</a:t>
            </a:r>
            <a:r>
              <a:rPr lang="en-US" dirty="0" smtClean="0"/>
              <a:t> </a:t>
            </a:r>
            <a:r>
              <a:rPr lang="en-US" dirty="0" err="1" smtClean="0"/>
              <a:t>visuales</a:t>
            </a:r>
            <a:r>
              <a:rPr lang="en-US" dirty="0" smtClean="0"/>
              <a:t>.</a:t>
            </a:r>
            <a:endParaRPr lang="en-US" dirty="0"/>
          </a:p>
          <a:p>
            <a:pPr>
              <a:buFont typeface="Arial" panose="020B0604020202020204" pitchFamily="34" charset="0"/>
              <a:buChar char="•"/>
            </a:pPr>
            <a:r>
              <a:rPr lang="en-US" dirty="0" err="1" smtClean="0"/>
              <a:t>Hablaba</a:t>
            </a:r>
            <a:r>
              <a:rPr lang="en-US" dirty="0" smtClean="0"/>
              <a:t> </a:t>
            </a:r>
            <a:r>
              <a:rPr lang="en-US" dirty="0" err="1" smtClean="0"/>
              <a:t>en</a:t>
            </a:r>
            <a:r>
              <a:rPr lang="en-US" dirty="0" smtClean="0"/>
              <a:t> </a:t>
            </a:r>
            <a:r>
              <a:rPr lang="en-US" dirty="0" err="1" smtClean="0"/>
              <a:t>parábolas</a:t>
            </a:r>
            <a:r>
              <a:rPr lang="en-US" dirty="0" smtClean="0"/>
              <a:t>.</a:t>
            </a:r>
            <a:endParaRPr lang="en-US"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99080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logo with a hand and plant&#10;&#10;Description automatically generated">
            <a:extLst>
              <a:ext uri="{FF2B5EF4-FFF2-40B4-BE49-F238E27FC236}">
                <a16:creationId xmlns:a16="http://schemas.microsoft.com/office/drawing/2014/main" xmlns="" id="{007F5AD5-9E26-AD8C-44C5-986515FC072D}"/>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827" r="827"/>
          <a:stretch>
            <a:fillRect/>
          </a:stretch>
        </p:blipFill>
        <p:spPr>
          <a:xfrm>
            <a:off x="0" y="3159760"/>
            <a:ext cx="1598612" cy="1289050"/>
          </a:xfrm>
        </p:spPr>
      </p:pic>
      <p:sp>
        <p:nvSpPr>
          <p:cNvPr id="4" name="Text Placeholder 3">
            <a:extLst>
              <a:ext uri="{FF2B5EF4-FFF2-40B4-BE49-F238E27FC236}">
                <a16:creationId xmlns:a16="http://schemas.microsoft.com/office/drawing/2014/main" xmlns="" id="{AD4A00B8-D1DF-0AFB-D59D-837E3BE55C70}"/>
              </a:ext>
            </a:extLst>
          </p:cNvPr>
          <p:cNvSpPr>
            <a:spLocks noGrp="1"/>
          </p:cNvSpPr>
          <p:nvPr>
            <p:ph type="body" sz="quarter" idx="10"/>
          </p:nvPr>
        </p:nvSpPr>
        <p:spPr>
          <a:xfrm>
            <a:off x="1598612" y="3159760"/>
            <a:ext cx="7545388" cy="1289050"/>
          </a:xfrm>
          <a:prstGeom prst="rect">
            <a:avLst/>
          </a:prstGeom>
          <a:solidFill>
            <a:srgbClr val="C2D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0" dirty="0" smtClean="0"/>
              <a:t>Para saber </a:t>
            </a:r>
            <a:r>
              <a:rPr lang="en-US" i="0" dirty="0" err="1" smtClean="0"/>
              <a:t>si</a:t>
            </a:r>
            <a:r>
              <a:rPr lang="en-US" i="0" dirty="0" smtClean="0"/>
              <a:t> </a:t>
            </a:r>
            <a:r>
              <a:rPr lang="en-US" i="0" dirty="0" err="1" smtClean="0"/>
              <a:t>simplemente</a:t>
            </a:r>
            <a:r>
              <a:rPr lang="en-US" i="0" dirty="0" smtClean="0"/>
              <a:t> </a:t>
            </a:r>
            <a:r>
              <a:rPr lang="en-US" i="0" dirty="0" err="1" smtClean="0"/>
              <a:t>estás</a:t>
            </a:r>
            <a:r>
              <a:rPr lang="en-US" i="0" dirty="0" smtClean="0"/>
              <a:t> </a:t>
            </a:r>
            <a:r>
              <a:rPr lang="en-US" i="0" dirty="0" err="1" smtClean="0"/>
              <a:t>oyendo</a:t>
            </a:r>
            <a:r>
              <a:rPr lang="en-US" i="0" dirty="0" smtClean="0"/>
              <a:t> o </a:t>
            </a:r>
            <a:r>
              <a:rPr lang="en-US" i="0" dirty="0" err="1" smtClean="0"/>
              <a:t>si</a:t>
            </a:r>
            <a:r>
              <a:rPr lang="en-US" i="0" dirty="0" smtClean="0"/>
              <a:t> </a:t>
            </a:r>
            <a:r>
              <a:rPr lang="en-US" i="0" dirty="0" err="1" smtClean="0"/>
              <a:t>estás</a:t>
            </a:r>
            <a:r>
              <a:rPr lang="en-US" i="0" dirty="0" smtClean="0"/>
              <a:t> </a:t>
            </a:r>
            <a:r>
              <a:rPr lang="en-US" i="0" dirty="0" err="1" smtClean="0"/>
              <a:t>siendo</a:t>
            </a:r>
            <a:r>
              <a:rPr lang="en-US" i="0" dirty="0" smtClean="0"/>
              <a:t> </a:t>
            </a:r>
            <a:r>
              <a:rPr lang="en-US" i="0" dirty="0" err="1" smtClean="0"/>
              <a:t>guiado</a:t>
            </a:r>
            <a:r>
              <a:rPr lang="en-US" i="0" dirty="0" smtClean="0"/>
              <a:t> al </a:t>
            </a:r>
            <a:r>
              <a:rPr lang="en-US" i="0" dirty="0" err="1" smtClean="0"/>
              <a:t>entendimiento</a:t>
            </a:r>
            <a:r>
              <a:rPr lang="en-US" i="0" dirty="0" smtClean="0"/>
              <a:t>. </a:t>
            </a:r>
            <a:endParaRPr lang="en-US" i="0" dirty="0"/>
          </a:p>
        </p:txBody>
      </p:sp>
      <p:sp>
        <p:nvSpPr>
          <p:cNvPr id="7" name="TextBox 6">
            <a:extLst>
              <a:ext uri="{FF2B5EF4-FFF2-40B4-BE49-F238E27FC236}">
                <a16:creationId xmlns:a16="http://schemas.microsoft.com/office/drawing/2014/main" xmlns="" id="{2FEE5CE7-B626-26E1-FA93-EFC9480843FE}"/>
              </a:ext>
            </a:extLst>
          </p:cNvPr>
          <p:cNvSpPr txBox="1"/>
          <p:nvPr/>
        </p:nvSpPr>
        <p:spPr>
          <a:xfrm>
            <a:off x="2296160" y="4673600"/>
            <a:ext cx="4551680" cy="878702"/>
          </a:xfrm>
          <a:prstGeom prst="rect">
            <a:avLst/>
          </a:prstGeom>
          <a:noFill/>
        </p:spPr>
        <p:txBody>
          <a:bodyPr wrap="square" rtlCol="0">
            <a:spAutoFit/>
          </a:bodyPr>
          <a:lstStyle/>
          <a:p>
            <a:pPr lvl="0" algn="ctr" defTabSz="914400">
              <a:lnSpc>
                <a:spcPct val="90000"/>
              </a:lnSpc>
              <a:spcBef>
                <a:spcPts val="1000"/>
              </a:spcBef>
              <a:buSzPct val="75000"/>
              <a:defRPr/>
            </a:pPr>
            <a:r>
              <a:rPr lang="en-US" sz="2800" dirty="0">
                <a:solidFill>
                  <a:prstClr val="white"/>
                </a:solidFill>
                <a:effectLst>
                  <a:outerShdw blurRad="38100" dist="38100" dir="2700000" algn="tl">
                    <a:srgbClr val="000000">
                      <a:alpha val="43137"/>
                    </a:srgbClr>
                  </a:outerShdw>
                </a:effectLst>
                <a:latin typeface="Metropolis" panose="00000500000000000000" pitchFamily="2" charset="0"/>
              </a:rPr>
              <a:t>¿</a:t>
            </a:r>
            <a:r>
              <a:rPr lang="en-US" sz="2800" dirty="0" err="1">
                <a:solidFill>
                  <a:prstClr val="white"/>
                </a:solidFill>
                <a:effectLst>
                  <a:outerShdw blurRad="38100" dist="38100" dir="2700000" algn="tl">
                    <a:srgbClr val="000000">
                      <a:alpha val="43137"/>
                    </a:srgbClr>
                  </a:outerShdw>
                </a:effectLst>
                <a:latin typeface="Metropolis" panose="00000500000000000000" pitchFamily="2" charset="0"/>
              </a:rPr>
              <a:t>Por</a:t>
            </a:r>
            <a:r>
              <a:rPr lang="en-US" sz="2800" dirty="0">
                <a:solidFill>
                  <a:prstClr val="white"/>
                </a:solidFill>
                <a:effectLst>
                  <a:outerShdw blurRad="38100" dist="38100" dir="2700000" algn="tl">
                    <a:srgbClr val="000000">
                      <a:alpha val="43137"/>
                    </a:srgbClr>
                  </a:outerShdw>
                </a:effectLst>
                <a:latin typeface="Metropolis" panose="00000500000000000000" pitchFamily="2" charset="0"/>
              </a:rPr>
              <a:t> </a:t>
            </a:r>
            <a:r>
              <a:rPr lang="en-US" sz="2800" dirty="0" err="1">
                <a:solidFill>
                  <a:prstClr val="white"/>
                </a:solidFill>
                <a:effectLst>
                  <a:outerShdw blurRad="38100" dist="38100" dir="2700000" algn="tl">
                    <a:srgbClr val="000000">
                      <a:alpha val="43137"/>
                    </a:srgbClr>
                  </a:outerShdw>
                </a:effectLst>
                <a:latin typeface="Metropolis" panose="00000500000000000000" pitchFamily="2" charset="0"/>
              </a:rPr>
              <a:t>qué</a:t>
            </a:r>
            <a:r>
              <a:rPr lang="en-US" sz="2800" dirty="0">
                <a:solidFill>
                  <a:prstClr val="white"/>
                </a:solidFill>
                <a:effectLst>
                  <a:outerShdw blurRad="38100" dist="38100" dir="2700000" algn="tl">
                    <a:srgbClr val="000000">
                      <a:alpha val="43137"/>
                    </a:srgbClr>
                  </a:outerShdw>
                </a:effectLst>
                <a:latin typeface="Metropolis" panose="00000500000000000000" pitchFamily="2" charset="0"/>
              </a:rPr>
              <a:t> </a:t>
            </a:r>
            <a:r>
              <a:rPr lang="en-US" sz="2800" dirty="0" err="1">
                <a:solidFill>
                  <a:prstClr val="white"/>
                </a:solidFill>
                <a:effectLst>
                  <a:outerShdw blurRad="38100" dist="38100" dir="2700000" algn="tl">
                    <a:srgbClr val="000000">
                      <a:alpha val="43137"/>
                    </a:srgbClr>
                  </a:outerShdw>
                </a:effectLst>
                <a:latin typeface="Metropolis" panose="00000500000000000000" pitchFamily="2" charset="0"/>
              </a:rPr>
              <a:t>habló</a:t>
            </a:r>
            <a:r>
              <a:rPr lang="en-US" sz="2800" dirty="0">
                <a:solidFill>
                  <a:prstClr val="white"/>
                </a:solidFill>
                <a:effectLst>
                  <a:outerShdw blurRad="38100" dist="38100" dir="2700000" algn="tl">
                    <a:srgbClr val="000000">
                      <a:alpha val="43137"/>
                    </a:srgbClr>
                  </a:outerShdw>
                </a:effectLst>
                <a:latin typeface="Metropolis" panose="00000500000000000000" pitchFamily="2" charset="0"/>
              </a:rPr>
              <a:t> </a:t>
            </a:r>
            <a:r>
              <a:rPr lang="en-US" sz="2800" dirty="0" err="1">
                <a:solidFill>
                  <a:prstClr val="white"/>
                </a:solidFill>
                <a:effectLst>
                  <a:outerShdw blurRad="38100" dist="38100" dir="2700000" algn="tl">
                    <a:srgbClr val="000000">
                      <a:alpha val="43137"/>
                    </a:srgbClr>
                  </a:outerShdw>
                </a:effectLst>
                <a:latin typeface="Metropolis" panose="00000500000000000000" pitchFamily="2" charset="0"/>
              </a:rPr>
              <a:t>Jesús</a:t>
            </a:r>
            <a:r>
              <a:rPr lang="en-US" sz="2800" dirty="0">
                <a:solidFill>
                  <a:prstClr val="white"/>
                </a:solidFill>
                <a:effectLst>
                  <a:outerShdw blurRad="38100" dist="38100" dir="2700000" algn="tl">
                    <a:srgbClr val="000000">
                      <a:alpha val="43137"/>
                    </a:srgbClr>
                  </a:outerShdw>
                </a:effectLst>
                <a:latin typeface="Metropolis" panose="00000500000000000000" pitchFamily="2" charset="0"/>
              </a:rPr>
              <a:t> </a:t>
            </a:r>
            <a:r>
              <a:rPr lang="en-US" sz="2800" dirty="0" err="1">
                <a:solidFill>
                  <a:prstClr val="white"/>
                </a:solidFill>
                <a:effectLst>
                  <a:outerShdw blurRad="38100" dist="38100" dir="2700000" algn="tl">
                    <a:srgbClr val="000000">
                      <a:alpha val="43137"/>
                    </a:srgbClr>
                  </a:outerShdw>
                </a:effectLst>
                <a:latin typeface="Metropolis" panose="00000500000000000000" pitchFamily="2" charset="0"/>
              </a:rPr>
              <a:t>en</a:t>
            </a:r>
            <a:r>
              <a:rPr lang="en-US" sz="2800" dirty="0">
                <a:solidFill>
                  <a:prstClr val="white"/>
                </a:solidFill>
                <a:effectLst>
                  <a:outerShdw blurRad="38100" dist="38100" dir="2700000" algn="tl">
                    <a:srgbClr val="000000">
                      <a:alpha val="43137"/>
                    </a:srgbClr>
                  </a:outerShdw>
                </a:effectLst>
                <a:latin typeface="Metropolis" panose="00000500000000000000" pitchFamily="2" charset="0"/>
              </a:rPr>
              <a:t> </a:t>
            </a:r>
            <a:r>
              <a:rPr lang="en-US" sz="2800" dirty="0" err="1" smtClean="0">
                <a:solidFill>
                  <a:prstClr val="white"/>
                </a:solidFill>
                <a:effectLst>
                  <a:outerShdw blurRad="38100" dist="38100" dir="2700000" algn="tl">
                    <a:srgbClr val="000000">
                      <a:alpha val="43137"/>
                    </a:srgbClr>
                  </a:outerShdw>
                </a:effectLst>
                <a:latin typeface="Metropolis" panose="00000500000000000000" pitchFamily="2" charset="0"/>
              </a:rPr>
              <a:t>parábolas</a:t>
            </a:r>
            <a:r>
              <a:rPr lang="en-US" sz="2800" dirty="0">
                <a:solidFill>
                  <a:prstClr val="white"/>
                </a:solidFill>
                <a:effectLst>
                  <a:outerShdw blurRad="38100" dist="38100" dir="2700000" algn="tl">
                    <a:srgbClr val="000000">
                      <a:alpha val="43137"/>
                    </a:srgbClr>
                  </a:outerShdw>
                </a:effectLst>
                <a:latin typeface="Metropolis" panose="00000500000000000000" pitchFamily="2" charset="0"/>
              </a:rPr>
              <a:t>?</a:t>
            </a:r>
            <a:endParaRPr lang="en-US" sz="2800" dirty="0">
              <a:solidFill>
                <a:prstClr val="white"/>
              </a:solidFill>
              <a:effectLst>
                <a:outerShdw blurRad="38100" dist="38100" dir="2700000" algn="tl">
                  <a:srgbClr val="000000">
                    <a:alpha val="43137"/>
                  </a:srgbClr>
                </a:outerShdw>
              </a:effectLst>
              <a:latin typeface="Metropolis" panose="00000500000000000000" pitchFamily="2" charset="0"/>
            </a:endParaRPr>
          </a:p>
        </p:txBody>
      </p:sp>
      <p:sp>
        <p:nvSpPr>
          <p:cNvPr id="2" name="Content Placeholder 2">
            <a:extLst>
              <a:ext uri="{FF2B5EF4-FFF2-40B4-BE49-F238E27FC236}">
                <a16:creationId xmlns:a16="http://schemas.microsoft.com/office/drawing/2014/main" xmlns="" id="{A4E3330B-B0A0-52AE-B15F-787C832CF66A}"/>
              </a:ext>
            </a:extLst>
          </p:cNvPr>
          <p:cNvSpPr txBox="1">
            <a:spLocks/>
          </p:cNvSpPr>
          <p:nvPr/>
        </p:nvSpPr>
        <p:spPr>
          <a:xfrm>
            <a:off x="630937" y="173470"/>
            <a:ext cx="7685938" cy="2986289"/>
          </a:xfrm>
          <a:prstGeom prst="rect">
            <a:avLst/>
          </a:prstGeom>
        </p:spPr>
        <p:txBody>
          <a:bodyPr numCol="1">
            <a:normAutofit fontScale="92500" lnSpcReduction="10000"/>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Ø"/>
              <a:defRPr sz="2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1pPr>
            <a:lvl2pPr marL="685800" indent="-228600" algn="l" defTabSz="914400" rtl="0" eaLnBrk="1" latinLnBrk="0" hangingPunct="1">
              <a:lnSpc>
                <a:spcPct val="90000"/>
              </a:lnSpc>
              <a:spcBef>
                <a:spcPts val="500"/>
              </a:spcBef>
              <a:buSzPct val="75000"/>
              <a:buFont typeface="Wingdings" panose="05000000000000000000" pitchFamily="2" charset="2"/>
              <a:buChar char="Ø"/>
              <a:defRPr sz="24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2pPr>
            <a:lvl3pPr marL="1143000" indent="-228600" algn="l" defTabSz="914400" rtl="0" eaLnBrk="1" latinLnBrk="0" hangingPunct="1">
              <a:lnSpc>
                <a:spcPct val="90000"/>
              </a:lnSpc>
              <a:spcBef>
                <a:spcPts val="500"/>
              </a:spcBef>
              <a:buSzPct val="75000"/>
              <a:buFont typeface="Wingdings" panose="05000000000000000000" pitchFamily="2" charset="2"/>
              <a:buChar char="Ø"/>
              <a:defRPr sz="20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4pPr>
            <a:lvl5pPr marL="20574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pPr>
            <a:r>
              <a:rPr lang="es-ES" sz="2520" dirty="0" smtClean="0">
                <a:solidFill>
                  <a:prstClr val="white"/>
                </a:solidFill>
              </a:rPr>
              <a:t>Marcos </a:t>
            </a:r>
            <a:r>
              <a:rPr lang="es-ES" sz="2520" dirty="0">
                <a:solidFill>
                  <a:prstClr val="white"/>
                </a:solidFill>
              </a:rPr>
              <a:t>4:10-12  Cuando Jesús se quedó solo, Sus seguidores junto con los doce </a:t>
            </a:r>
            <a:r>
              <a:rPr lang="es-ES" sz="2520" u="sng" dirty="0">
                <a:solidFill>
                  <a:prstClr val="white"/>
                </a:solidFill>
              </a:rPr>
              <a:t>le preguntaban sobre las parábolas</a:t>
            </a:r>
            <a:r>
              <a:rPr lang="es-ES" sz="2520" dirty="0">
                <a:solidFill>
                  <a:prstClr val="white"/>
                </a:solidFill>
              </a:rPr>
              <a:t>.  11  «A ustedes les ha sido </a:t>
            </a:r>
            <a:r>
              <a:rPr lang="es-ES" sz="2520" u="sng" dirty="0">
                <a:solidFill>
                  <a:prstClr val="white"/>
                </a:solidFill>
              </a:rPr>
              <a:t>dado el misterio del reino de Dios</a:t>
            </a:r>
            <a:r>
              <a:rPr lang="es-ES" sz="2520" dirty="0">
                <a:solidFill>
                  <a:prstClr val="white"/>
                </a:solidFill>
              </a:rPr>
              <a:t>», les decía, «pero los que están afuera reciben todo en parábolas;  12  para que VIENDO, VEAN PERO NO PERCIBAN, Y OYENDO, OIGAN PERO NO ENTIENDAN, NO SEA QUE SE CONVIERTAN Y SEAN PERDONADOS».</a:t>
            </a:r>
            <a:endParaRPr lang="en-US" sz="2520" dirty="0">
              <a:solidFill>
                <a:prstClr val="white"/>
              </a:solidFill>
            </a:endParaRPr>
          </a:p>
        </p:txBody>
      </p:sp>
    </p:spTree>
    <p:extLst>
      <p:ext uri="{BB962C8B-B14F-4D97-AF65-F5344CB8AC3E}">
        <p14:creationId xmlns:p14="http://schemas.microsoft.com/office/powerpoint/2010/main" val="149249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A5E957-B175-9E59-92F4-611BC96627FC}"/>
              </a:ext>
            </a:extLst>
          </p:cNvPr>
          <p:cNvSpPr>
            <a:spLocks noGrp="1"/>
          </p:cNvSpPr>
          <p:nvPr>
            <p:ph type="title"/>
          </p:nvPr>
        </p:nvSpPr>
        <p:spPr>
          <a:xfrm>
            <a:off x="247476" y="115877"/>
            <a:ext cx="8649047" cy="1088020"/>
          </a:xfrm>
        </p:spPr>
        <p:txBody>
          <a:bodyPr>
            <a:noAutofit/>
          </a:bodyPr>
          <a:lstStyle/>
          <a:p>
            <a:pPr algn="ctr"/>
            <a:r>
              <a:rPr lang="en-US" sz="2800" dirty="0" smtClean="0"/>
              <a:t>La </a:t>
            </a:r>
            <a:r>
              <a:rPr lang="en-US" sz="2800" dirty="0" err="1" smtClean="0"/>
              <a:t>parábola</a:t>
            </a:r>
            <a:r>
              <a:rPr lang="en-US" sz="2800" dirty="0" smtClean="0"/>
              <a:t> distingue a </a:t>
            </a:r>
            <a:r>
              <a:rPr lang="en-US" sz="2800" dirty="0" err="1" smtClean="0"/>
              <a:t>los</a:t>
            </a:r>
            <a:r>
              <a:rPr lang="en-US" sz="2800" dirty="0" smtClean="0"/>
              <a:t> </a:t>
            </a:r>
            <a:r>
              <a:rPr lang="en-US" sz="2800" dirty="0" err="1" smtClean="0"/>
              <a:t>ciudadanos</a:t>
            </a:r>
            <a:r>
              <a:rPr lang="en-US" sz="2800" dirty="0" smtClean="0"/>
              <a:t> del </a:t>
            </a:r>
            <a:r>
              <a:rPr lang="en-US" sz="2800" dirty="0" err="1" smtClean="0"/>
              <a:t>Reino</a:t>
            </a:r>
            <a:r>
              <a:rPr lang="en-US" sz="2800" dirty="0" smtClean="0"/>
              <a:t> de </a:t>
            </a:r>
            <a:r>
              <a:rPr lang="en-US" sz="2800" dirty="0" err="1" smtClean="0"/>
              <a:t>los</a:t>
            </a:r>
            <a:r>
              <a:rPr lang="en-US" sz="2800" dirty="0" smtClean="0"/>
              <a:t> </a:t>
            </a:r>
            <a:r>
              <a:rPr lang="en-US" sz="2800" dirty="0" err="1" smtClean="0"/>
              <a:t>turistas</a:t>
            </a:r>
            <a:endParaRPr lang="en-US" sz="2800" dirty="0"/>
          </a:p>
        </p:txBody>
      </p:sp>
      <p:sp>
        <p:nvSpPr>
          <p:cNvPr id="3" name="Content Placeholder 2">
            <a:extLst>
              <a:ext uri="{FF2B5EF4-FFF2-40B4-BE49-F238E27FC236}">
                <a16:creationId xmlns:a16="http://schemas.microsoft.com/office/drawing/2014/main" xmlns="" id="{171E484F-1185-1DA7-9995-0DBB4D7A8D65}"/>
              </a:ext>
            </a:extLst>
          </p:cNvPr>
          <p:cNvSpPr>
            <a:spLocks noGrp="1"/>
          </p:cNvSpPr>
          <p:nvPr>
            <p:ph idx="1"/>
          </p:nvPr>
        </p:nvSpPr>
        <p:spPr>
          <a:xfrm>
            <a:off x="908852" y="1348193"/>
            <a:ext cx="7326294" cy="804700"/>
          </a:xfrm>
          <a:ln w="25400">
            <a:solidFill>
              <a:srgbClr val="B9E8E7"/>
            </a:solidFill>
          </a:ln>
        </p:spPr>
        <p:txBody>
          <a:bodyPr anchor="ctr">
            <a:normAutofit lnSpcReduction="10000"/>
          </a:bodyPr>
          <a:lstStyle/>
          <a:p>
            <a:pPr marL="0" indent="0" algn="ctr">
              <a:buNone/>
            </a:pPr>
            <a:r>
              <a:rPr lang="en-US" dirty="0" err="1" smtClean="0"/>
              <a:t>Jesús</a:t>
            </a:r>
            <a:r>
              <a:rPr lang="en-US" dirty="0" smtClean="0"/>
              <a:t> </a:t>
            </a:r>
            <a:r>
              <a:rPr lang="en-US" dirty="0" err="1" smtClean="0"/>
              <a:t>busca</a:t>
            </a:r>
            <a:r>
              <a:rPr lang="en-US" dirty="0" smtClean="0"/>
              <a:t> a personas que </a:t>
            </a:r>
            <a:r>
              <a:rPr lang="en-US" dirty="0" err="1" smtClean="0"/>
              <a:t>escuchen</a:t>
            </a:r>
            <a:r>
              <a:rPr lang="en-US" dirty="0" smtClean="0"/>
              <a:t>. </a:t>
            </a:r>
            <a:endParaRPr lang="en-US" dirty="0"/>
          </a:p>
        </p:txBody>
      </p:sp>
      <p:sp>
        <p:nvSpPr>
          <p:cNvPr id="4" name="Content Placeholder 2">
            <a:extLst>
              <a:ext uri="{FF2B5EF4-FFF2-40B4-BE49-F238E27FC236}">
                <a16:creationId xmlns:a16="http://schemas.microsoft.com/office/drawing/2014/main" xmlns="" id="{ACB1BF72-6E3A-9FB2-5E97-5F5F19F602AD}"/>
              </a:ext>
            </a:extLst>
          </p:cNvPr>
          <p:cNvSpPr txBox="1">
            <a:spLocks/>
          </p:cNvSpPr>
          <p:nvPr/>
        </p:nvSpPr>
        <p:spPr>
          <a:xfrm>
            <a:off x="908852" y="2417662"/>
            <a:ext cx="7326294" cy="3181461"/>
          </a:xfrm>
          <a:prstGeom prst="rect">
            <a:avLst/>
          </a:prstGeom>
        </p:spPr>
        <p:txBody>
          <a:bodyPr vert="horz" lIns="91440" tIns="45720" rIns="91440" bIns="45720" rtlCol="0">
            <a:normAutofit fontScale="92500" lnSpcReduction="20000"/>
          </a:bodyPr>
          <a:lstStyle>
            <a:lvl1pPr marL="514350" indent="-514350" algn="l" defTabSz="914400" rtl="0" eaLnBrk="1" latinLnBrk="0" hangingPunct="1">
              <a:lnSpc>
                <a:spcPct val="90000"/>
              </a:lnSpc>
              <a:spcBef>
                <a:spcPts val="1000"/>
              </a:spcBef>
              <a:buSzPct val="75000"/>
              <a:buFont typeface="+mj-lt"/>
              <a:buAutoNum type="arabicPeriod"/>
              <a:defRPr sz="2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1pPr>
            <a:lvl2pPr marL="914400" indent="-457200" algn="l" defTabSz="914400" rtl="0" eaLnBrk="1" latinLnBrk="0" hangingPunct="1">
              <a:lnSpc>
                <a:spcPct val="90000"/>
              </a:lnSpc>
              <a:spcBef>
                <a:spcPts val="500"/>
              </a:spcBef>
              <a:buSzPct val="75000"/>
              <a:buFont typeface="+mj-lt"/>
              <a:buAutoNum type="arabicPeriod"/>
              <a:defRPr sz="24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2pPr>
            <a:lvl3pPr marL="1371600" indent="-457200" algn="l" defTabSz="914400" rtl="0" eaLnBrk="1" latinLnBrk="0" hangingPunct="1">
              <a:lnSpc>
                <a:spcPct val="90000"/>
              </a:lnSpc>
              <a:spcBef>
                <a:spcPts val="500"/>
              </a:spcBef>
              <a:buSzPct val="75000"/>
              <a:buFont typeface="+mj-lt"/>
              <a:buAutoNum type="arabicPeriod"/>
              <a:defRPr sz="20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3pPr>
            <a:lvl4pPr marL="1714500" indent="-342900" algn="l" defTabSz="914400" rtl="0" eaLnBrk="1" latinLnBrk="0" hangingPunct="1">
              <a:lnSpc>
                <a:spcPct val="90000"/>
              </a:lnSpc>
              <a:spcBef>
                <a:spcPts val="500"/>
              </a:spcBef>
              <a:buSzPct val="75000"/>
              <a:buFont typeface="+mj-lt"/>
              <a:buAutoNum type="arabicPeriod"/>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4pPr>
            <a:lvl5pPr marL="2171700" indent="-342900" algn="l" defTabSz="914400" rtl="0" eaLnBrk="1" latinLnBrk="0" hangingPunct="1">
              <a:lnSpc>
                <a:spcPct val="90000"/>
              </a:lnSpc>
              <a:spcBef>
                <a:spcPts val="500"/>
              </a:spcBef>
              <a:buSzPct val="75000"/>
              <a:buFont typeface="+mj-lt"/>
              <a:buAutoNum type="arabicPeriod"/>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j-lt"/>
              <a:buNone/>
            </a:pPr>
            <a:r>
              <a:rPr lang="en-US" dirty="0"/>
              <a:t>4:3 – </a:t>
            </a:r>
            <a:r>
              <a:rPr lang="en-US" dirty="0" err="1" smtClean="0"/>
              <a:t>Escuchen</a:t>
            </a:r>
            <a:r>
              <a:rPr lang="en-US" dirty="0" smtClean="0"/>
              <a:t>:</a:t>
            </a:r>
            <a:endParaRPr lang="en-US" dirty="0"/>
          </a:p>
          <a:p>
            <a:pPr marL="0" indent="0">
              <a:buNone/>
            </a:pPr>
            <a:r>
              <a:rPr lang="en-US" dirty="0"/>
              <a:t>4:9 – </a:t>
            </a:r>
            <a:r>
              <a:rPr lang="es-ES" dirty="0"/>
              <a:t>El que tiene oídos para oír, que </a:t>
            </a:r>
            <a:r>
              <a:rPr lang="es-ES" dirty="0" smtClean="0"/>
              <a:t>oiga.</a:t>
            </a:r>
          </a:p>
          <a:p>
            <a:pPr marL="0" indent="0">
              <a:buNone/>
            </a:pPr>
            <a:r>
              <a:rPr lang="en-US" dirty="0" smtClean="0"/>
              <a:t>4:12 </a:t>
            </a:r>
            <a:r>
              <a:rPr lang="en-US" dirty="0"/>
              <a:t>– </a:t>
            </a:r>
            <a:r>
              <a:rPr lang="en-US" dirty="0" err="1" smtClean="0"/>
              <a:t>Algunos</a:t>
            </a:r>
            <a:r>
              <a:rPr lang="en-US" dirty="0" smtClean="0"/>
              <a:t> </a:t>
            </a:r>
            <a:r>
              <a:rPr lang="en-US" dirty="0" err="1" smtClean="0"/>
              <a:t>oían</a:t>
            </a:r>
            <a:r>
              <a:rPr lang="en-US" dirty="0" smtClean="0"/>
              <a:t> </a:t>
            </a:r>
            <a:r>
              <a:rPr lang="en-US" dirty="0" err="1" smtClean="0"/>
              <a:t>pero</a:t>
            </a:r>
            <a:r>
              <a:rPr lang="en-US" dirty="0" smtClean="0"/>
              <a:t> no </a:t>
            </a:r>
            <a:r>
              <a:rPr lang="en-US" dirty="0" err="1" smtClean="0"/>
              <a:t>entendían</a:t>
            </a:r>
            <a:endParaRPr lang="en-US" dirty="0"/>
          </a:p>
          <a:p>
            <a:pPr marL="0" indent="0">
              <a:buNone/>
            </a:pPr>
            <a:r>
              <a:rPr lang="en-US" dirty="0"/>
              <a:t>4:23 – </a:t>
            </a:r>
            <a:r>
              <a:rPr lang="es-ES" dirty="0"/>
              <a:t>Si alguno tiene oídos para oír, que oiga</a:t>
            </a:r>
            <a:r>
              <a:rPr lang="en-US" dirty="0" smtClean="0"/>
              <a:t>. </a:t>
            </a:r>
            <a:endParaRPr lang="en-US" dirty="0"/>
          </a:p>
          <a:p>
            <a:pPr marL="0" indent="0" algn="ctr">
              <a:buFont typeface="+mj-lt"/>
              <a:buNone/>
            </a:pPr>
            <a:r>
              <a:rPr lang="en-US" b="1" dirty="0" err="1" smtClean="0"/>
              <a:t>Cada</a:t>
            </a:r>
            <a:r>
              <a:rPr lang="en-US" b="1" dirty="0" smtClean="0"/>
              <a:t> </a:t>
            </a:r>
            <a:r>
              <a:rPr lang="en-US" b="1" dirty="0" err="1" smtClean="0"/>
              <a:t>tierra</a:t>
            </a:r>
            <a:r>
              <a:rPr lang="en-US" b="1" dirty="0" smtClean="0"/>
              <a:t> “</a:t>
            </a:r>
            <a:r>
              <a:rPr lang="en-US" b="1" dirty="0" err="1" smtClean="0"/>
              <a:t>oyó</a:t>
            </a:r>
            <a:r>
              <a:rPr lang="en-US" b="1" dirty="0" smtClean="0"/>
              <a:t>” la palabra, </a:t>
            </a:r>
            <a:r>
              <a:rPr lang="en-US" b="1" dirty="0" err="1" smtClean="0"/>
              <a:t>su</a:t>
            </a:r>
            <a:r>
              <a:rPr lang="en-US" b="1" dirty="0" smtClean="0"/>
              <a:t> </a:t>
            </a:r>
            <a:r>
              <a:rPr lang="en-US" b="1" dirty="0" err="1" smtClean="0"/>
              <a:t>reacción</a:t>
            </a:r>
            <a:r>
              <a:rPr lang="en-US" b="1" dirty="0" smtClean="0"/>
              <a:t> </a:t>
            </a:r>
            <a:r>
              <a:rPr lang="en-US" b="1" dirty="0" err="1" smtClean="0"/>
              <a:t>mostró</a:t>
            </a:r>
            <a:r>
              <a:rPr lang="en-US" b="1" dirty="0" smtClean="0"/>
              <a:t> </a:t>
            </a:r>
            <a:r>
              <a:rPr lang="en-US" b="1" dirty="0" err="1" smtClean="0"/>
              <a:t>si</a:t>
            </a:r>
            <a:r>
              <a:rPr lang="en-US" b="1" dirty="0" smtClean="0"/>
              <a:t> </a:t>
            </a:r>
            <a:r>
              <a:rPr lang="en-US" b="1" dirty="0" err="1" smtClean="0"/>
              <a:t>escuchó</a:t>
            </a:r>
            <a:r>
              <a:rPr lang="en-US" b="1" dirty="0" smtClean="0"/>
              <a:t> o no. </a:t>
            </a:r>
            <a:endParaRPr lang="en-US" b="1" dirty="0"/>
          </a:p>
        </p:txBody>
      </p:sp>
    </p:spTree>
    <p:extLst>
      <p:ext uri="{BB962C8B-B14F-4D97-AF65-F5344CB8AC3E}">
        <p14:creationId xmlns:p14="http://schemas.microsoft.com/office/powerpoint/2010/main" val="159445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A5E957-B175-9E59-92F4-611BC96627FC}"/>
              </a:ext>
            </a:extLst>
          </p:cNvPr>
          <p:cNvSpPr>
            <a:spLocks noGrp="1"/>
          </p:cNvSpPr>
          <p:nvPr>
            <p:ph type="title"/>
          </p:nvPr>
        </p:nvSpPr>
        <p:spPr>
          <a:xfrm>
            <a:off x="247476" y="115877"/>
            <a:ext cx="8649047" cy="1088020"/>
          </a:xfrm>
        </p:spPr>
        <p:txBody>
          <a:bodyPr>
            <a:noAutofit/>
          </a:bodyPr>
          <a:lstStyle/>
          <a:p>
            <a:pPr algn="ctr"/>
            <a:r>
              <a:rPr lang="en-US" sz="2800" dirty="0"/>
              <a:t>La </a:t>
            </a:r>
            <a:r>
              <a:rPr lang="en-US" sz="2800" dirty="0" err="1"/>
              <a:t>parábola</a:t>
            </a:r>
            <a:r>
              <a:rPr lang="en-US" sz="2800" dirty="0"/>
              <a:t> distingue a </a:t>
            </a:r>
            <a:r>
              <a:rPr lang="en-US" sz="2800" dirty="0" err="1"/>
              <a:t>los</a:t>
            </a:r>
            <a:r>
              <a:rPr lang="en-US" sz="2800" dirty="0"/>
              <a:t> </a:t>
            </a:r>
            <a:r>
              <a:rPr lang="en-US" sz="2800" dirty="0" err="1"/>
              <a:t>ciudadanos</a:t>
            </a:r>
            <a:r>
              <a:rPr lang="en-US" sz="2800" dirty="0"/>
              <a:t> del </a:t>
            </a:r>
            <a:r>
              <a:rPr lang="en-US" sz="2800" dirty="0" err="1"/>
              <a:t>Reino</a:t>
            </a:r>
            <a:r>
              <a:rPr lang="en-US" sz="2800" dirty="0"/>
              <a:t> de </a:t>
            </a:r>
            <a:r>
              <a:rPr lang="en-US" sz="2800" dirty="0" err="1"/>
              <a:t>los</a:t>
            </a:r>
            <a:r>
              <a:rPr lang="en-US" sz="2800" dirty="0"/>
              <a:t> </a:t>
            </a:r>
            <a:r>
              <a:rPr lang="en-US" sz="2800" dirty="0" err="1"/>
              <a:t>turistas</a:t>
            </a:r>
            <a:endParaRPr lang="en-US" sz="2800" dirty="0"/>
          </a:p>
        </p:txBody>
      </p:sp>
      <p:sp>
        <p:nvSpPr>
          <p:cNvPr id="3" name="Content Placeholder 2">
            <a:extLst>
              <a:ext uri="{FF2B5EF4-FFF2-40B4-BE49-F238E27FC236}">
                <a16:creationId xmlns:a16="http://schemas.microsoft.com/office/drawing/2014/main" xmlns="" id="{171E484F-1185-1DA7-9995-0DBB4D7A8D65}"/>
              </a:ext>
            </a:extLst>
          </p:cNvPr>
          <p:cNvSpPr>
            <a:spLocks noGrp="1"/>
          </p:cNvSpPr>
          <p:nvPr>
            <p:ph idx="1"/>
          </p:nvPr>
        </p:nvSpPr>
        <p:spPr>
          <a:xfrm>
            <a:off x="908852" y="1348193"/>
            <a:ext cx="7326294" cy="804700"/>
          </a:xfrm>
          <a:ln w="25400">
            <a:solidFill>
              <a:srgbClr val="B9E8E7"/>
            </a:solidFill>
          </a:ln>
        </p:spPr>
        <p:txBody>
          <a:bodyPr anchor="ctr">
            <a:normAutofit lnSpcReduction="10000"/>
          </a:bodyPr>
          <a:lstStyle/>
          <a:p>
            <a:pPr marL="0" indent="0" algn="ctr">
              <a:buNone/>
            </a:pPr>
            <a:r>
              <a:rPr lang="en-US" dirty="0" smtClean="0"/>
              <a:t>Los </a:t>
            </a:r>
            <a:r>
              <a:rPr lang="en-US" dirty="0" err="1" smtClean="0"/>
              <a:t>verdaderos</a:t>
            </a:r>
            <a:r>
              <a:rPr lang="en-US" dirty="0" smtClean="0"/>
              <a:t> </a:t>
            </a:r>
            <a:r>
              <a:rPr lang="en-US" dirty="0" err="1" smtClean="0"/>
              <a:t>ciudadanos</a:t>
            </a:r>
            <a:r>
              <a:rPr lang="en-US" dirty="0" smtClean="0"/>
              <a:t> </a:t>
            </a:r>
            <a:r>
              <a:rPr lang="en-US" dirty="0" err="1" smtClean="0"/>
              <a:t>ven</a:t>
            </a:r>
            <a:r>
              <a:rPr lang="en-US" dirty="0" smtClean="0"/>
              <a:t> </a:t>
            </a:r>
            <a:r>
              <a:rPr lang="en-US" dirty="0" err="1" smtClean="0"/>
              <a:t>los</a:t>
            </a:r>
            <a:r>
              <a:rPr lang="en-US" dirty="0" smtClean="0"/>
              <a:t> </a:t>
            </a:r>
            <a:r>
              <a:rPr lang="en-US" dirty="0" err="1" smtClean="0"/>
              <a:t>impedimentos</a:t>
            </a:r>
            <a:r>
              <a:rPr lang="en-US" dirty="0" smtClean="0"/>
              <a:t> </a:t>
            </a:r>
            <a:r>
              <a:rPr lang="en-US" dirty="0" err="1" smtClean="0"/>
              <a:t>en</a:t>
            </a:r>
            <a:r>
              <a:rPr lang="en-US" dirty="0" smtClean="0"/>
              <a:t> </a:t>
            </a:r>
            <a:r>
              <a:rPr lang="en-US" dirty="0" err="1" smtClean="0"/>
              <a:t>sus</a:t>
            </a:r>
            <a:r>
              <a:rPr lang="en-US" dirty="0" smtClean="0"/>
              <a:t> </a:t>
            </a:r>
            <a:r>
              <a:rPr lang="en-US" dirty="0" err="1" smtClean="0"/>
              <a:t>corazones</a:t>
            </a:r>
            <a:r>
              <a:rPr lang="en-US" dirty="0" smtClean="0"/>
              <a:t>.</a:t>
            </a:r>
            <a:endParaRPr lang="en-US" dirty="0"/>
          </a:p>
        </p:txBody>
      </p:sp>
      <p:sp>
        <p:nvSpPr>
          <p:cNvPr id="4" name="Content Placeholder 2">
            <a:extLst>
              <a:ext uri="{FF2B5EF4-FFF2-40B4-BE49-F238E27FC236}">
                <a16:creationId xmlns:a16="http://schemas.microsoft.com/office/drawing/2014/main" xmlns="" id="{ACB1BF72-6E3A-9FB2-5E97-5F5F19F602AD}"/>
              </a:ext>
            </a:extLst>
          </p:cNvPr>
          <p:cNvSpPr txBox="1">
            <a:spLocks/>
          </p:cNvSpPr>
          <p:nvPr/>
        </p:nvSpPr>
        <p:spPr>
          <a:xfrm>
            <a:off x="908852" y="2417662"/>
            <a:ext cx="7326294" cy="3181461"/>
          </a:xfrm>
          <a:prstGeom prst="rect">
            <a:avLst/>
          </a:prstGeom>
        </p:spPr>
        <p:txBody>
          <a:bodyPr vert="horz" lIns="91440" tIns="45720" rIns="91440" bIns="45720" rtlCol="0">
            <a:normAutofit fontScale="92500" lnSpcReduction="20000"/>
          </a:bodyPr>
          <a:lstStyle>
            <a:lvl1pPr marL="514350" indent="-514350" algn="l" defTabSz="914400" rtl="0" eaLnBrk="1" latinLnBrk="0" hangingPunct="1">
              <a:lnSpc>
                <a:spcPct val="90000"/>
              </a:lnSpc>
              <a:spcBef>
                <a:spcPts val="1000"/>
              </a:spcBef>
              <a:buSzPct val="75000"/>
              <a:buFont typeface="+mj-lt"/>
              <a:buAutoNum type="arabicPeriod"/>
              <a:defRPr sz="2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1pPr>
            <a:lvl2pPr marL="914400" indent="-457200" algn="l" defTabSz="914400" rtl="0" eaLnBrk="1" latinLnBrk="0" hangingPunct="1">
              <a:lnSpc>
                <a:spcPct val="90000"/>
              </a:lnSpc>
              <a:spcBef>
                <a:spcPts val="500"/>
              </a:spcBef>
              <a:buSzPct val="75000"/>
              <a:buFont typeface="+mj-lt"/>
              <a:buAutoNum type="arabicPeriod"/>
              <a:defRPr sz="24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2pPr>
            <a:lvl3pPr marL="1371600" indent="-457200" algn="l" defTabSz="914400" rtl="0" eaLnBrk="1" latinLnBrk="0" hangingPunct="1">
              <a:lnSpc>
                <a:spcPct val="90000"/>
              </a:lnSpc>
              <a:spcBef>
                <a:spcPts val="500"/>
              </a:spcBef>
              <a:buSzPct val="75000"/>
              <a:buFont typeface="+mj-lt"/>
              <a:buAutoNum type="arabicPeriod"/>
              <a:defRPr sz="20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3pPr>
            <a:lvl4pPr marL="1714500" indent="-342900" algn="l" defTabSz="914400" rtl="0" eaLnBrk="1" latinLnBrk="0" hangingPunct="1">
              <a:lnSpc>
                <a:spcPct val="90000"/>
              </a:lnSpc>
              <a:spcBef>
                <a:spcPts val="500"/>
              </a:spcBef>
              <a:buSzPct val="75000"/>
              <a:buFont typeface="+mj-lt"/>
              <a:buAutoNum type="arabicPeriod"/>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4pPr>
            <a:lvl5pPr marL="2171700" indent="-342900" algn="l" defTabSz="914400" rtl="0" eaLnBrk="1" latinLnBrk="0" hangingPunct="1">
              <a:lnSpc>
                <a:spcPct val="90000"/>
              </a:lnSpc>
              <a:spcBef>
                <a:spcPts val="500"/>
              </a:spcBef>
              <a:buSzPct val="75000"/>
              <a:buFont typeface="+mj-lt"/>
              <a:buAutoNum type="arabicPeriod"/>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dirty="0" smtClean="0"/>
              <a:t>Los </a:t>
            </a:r>
            <a:r>
              <a:rPr lang="en-US" dirty="0" err="1" smtClean="0"/>
              <a:t>corazones</a:t>
            </a:r>
            <a:r>
              <a:rPr lang="en-US" dirty="0" smtClean="0"/>
              <a:t> </a:t>
            </a:r>
            <a:r>
              <a:rPr lang="en-US" dirty="0" err="1" smtClean="0"/>
              <a:t>tienen</a:t>
            </a:r>
            <a:r>
              <a:rPr lang="en-US" dirty="0" smtClean="0"/>
              <a:t> </a:t>
            </a:r>
            <a:r>
              <a:rPr lang="en-US" dirty="0" err="1" smtClean="0"/>
              <a:t>cosas</a:t>
            </a:r>
            <a:r>
              <a:rPr lang="en-US" dirty="0" smtClean="0"/>
              <a:t> que </a:t>
            </a:r>
            <a:r>
              <a:rPr lang="en-US" dirty="0" err="1" smtClean="0"/>
              <a:t>nos</a:t>
            </a:r>
            <a:r>
              <a:rPr lang="en-US" dirty="0" smtClean="0"/>
              <a:t> </a:t>
            </a:r>
            <a:r>
              <a:rPr lang="en-US" dirty="0" err="1" smtClean="0"/>
              <a:t>pueden</a:t>
            </a:r>
            <a:r>
              <a:rPr lang="en-US" dirty="0" smtClean="0"/>
              <a:t> </a:t>
            </a:r>
            <a:r>
              <a:rPr lang="en-US" dirty="0" err="1" smtClean="0"/>
              <a:t>impedir</a:t>
            </a:r>
            <a:r>
              <a:rPr lang="en-US" dirty="0" smtClean="0"/>
              <a:t> que </a:t>
            </a:r>
            <a:r>
              <a:rPr lang="en-US" dirty="0" err="1" smtClean="0"/>
              <a:t>entendamos</a:t>
            </a:r>
            <a:r>
              <a:rPr lang="en-US" dirty="0" smtClean="0"/>
              <a:t> la palabra de Dios.</a:t>
            </a:r>
            <a:endParaRPr lang="en-US" dirty="0"/>
          </a:p>
          <a:p>
            <a:pPr marL="457200" indent="-457200">
              <a:buFont typeface="Arial" panose="020B0604020202020204" pitchFamily="34" charset="0"/>
              <a:buChar char="•"/>
            </a:pPr>
            <a:r>
              <a:rPr lang="en-US" dirty="0" smtClean="0"/>
              <a:t>Dios </a:t>
            </a:r>
            <a:r>
              <a:rPr lang="en-US" dirty="0" err="1" smtClean="0"/>
              <a:t>quier</a:t>
            </a:r>
            <a:r>
              <a:rPr lang="en-US" dirty="0" err="1" smtClean="0"/>
              <a:t>e</a:t>
            </a:r>
            <a:r>
              <a:rPr lang="en-US" dirty="0" smtClean="0"/>
              <a:t> que </a:t>
            </a:r>
            <a:r>
              <a:rPr lang="en-US" dirty="0" err="1" smtClean="0"/>
              <a:t>estemos</a:t>
            </a:r>
            <a:r>
              <a:rPr lang="en-US" dirty="0" smtClean="0"/>
              <a:t> </a:t>
            </a:r>
            <a:r>
              <a:rPr lang="en-US" dirty="0" err="1" smtClean="0"/>
              <a:t>conscientes</a:t>
            </a:r>
            <a:r>
              <a:rPr lang="en-US" dirty="0" smtClean="0"/>
              <a:t> de </a:t>
            </a:r>
            <a:r>
              <a:rPr lang="en-US" dirty="0" err="1" smtClean="0"/>
              <a:t>nosotros</a:t>
            </a:r>
            <a:r>
              <a:rPr lang="en-US" dirty="0" smtClean="0"/>
              <a:t> </a:t>
            </a:r>
            <a:r>
              <a:rPr lang="en-US" dirty="0" err="1" smtClean="0"/>
              <a:t>mismos</a:t>
            </a:r>
            <a:r>
              <a:rPr lang="en-US" dirty="0" smtClean="0"/>
              <a:t> </a:t>
            </a:r>
            <a:r>
              <a:rPr lang="en-US" dirty="0" err="1" smtClean="0"/>
              <a:t>en</a:t>
            </a:r>
            <a:r>
              <a:rPr lang="en-US" dirty="0" smtClean="0"/>
              <a:t> </a:t>
            </a:r>
            <a:r>
              <a:rPr lang="en-US" dirty="0" err="1" smtClean="0"/>
              <a:t>cuanto</a:t>
            </a:r>
            <a:r>
              <a:rPr lang="en-US" dirty="0" smtClean="0"/>
              <a:t> a </a:t>
            </a:r>
            <a:r>
              <a:rPr lang="en-US" dirty="0" err="1" smtClean="0"/>
              <a:t>los</a:t>
            </a:r>
            <a:r>
              <a:rPr lang="en-US" dirty="0" smtClean="0"/>
              <a:t> </a:t>
            </a:r>
            <a:r>
              <a:rPr lang="en-US" dirty="0" err="1" smtClean="0"/>
              <a:t>desafíos</a:t>
            </a:r>
            <a:r>
              <a:rPr lang="en-US" dirty="0" smtClean="0"/>
              <a:t> que </a:t>
            </a:r>
            <a:r>
              <a:rPr lang="en-US" dirty="0" err="1" smtClean="0"/>
              <a:t>potencialmente</a:t>
            </a:r>
            <a:r>
              <a:rPr lang="en-US" dirty="0" smtClean="0"/>
              <a:t> </a:t>
            </a:r>
            <a:r>
              <a:rPr lang="en-US" dirty="0" err="1" smtClean="0"/>
              <a:t>nos</a:t>
            </a:r>
            <a:r>
              <a:rPr lang="en-US" dirty="0" smtClean="0"/>
              <a:t> </a:t>
            </a:r>
            <a:r>
              <a:rPr lang="en-US" dirty="0" err="1" smtClean="0"/>
              <a:t>obstaculicen</a:t>
            </a:r>
            <a:r>
              <a:rPr lang="en-US" dirty="0" smtClean="0"/>
              <a:t>.</a:t>
            </a:r>
            <a:endParaRPr lang="en-US" dirty="0"/>
          </a:p>
          <a:p>
            <a:pPr marL="457200" indent="-457200">
              <a:buFont typeface="Arial" panose="020B0604020202020204" pitchFamily="34" charset="0"/>
              <a:buChar char="•"/>
            </a:pPr>
            <a:endParaRPr lang="en-US" dirty="0"/>
          </a:p>
          <a:p>
            <a:pPr marL="0" indent="0" algn="ctr">
              <a:buNone/>
            </a:pPr>
            <a:r>
              <a:rPr lang="en-US" b="1" dirty="0" smtClean="0"/>
              <a:t>No </a:t>
            </a:r>
            <a:r>
              <a:rPr lang="en-US" b="1" dirty="0" err="1" smtClean="0"/>
              <a:t>existen</a:t>
            </a:r>
            <a:r>
              <a:rPr lang="en-US" b="1" dirty="0" smtClean="0"/>
              <a:t> </a:t>
            </a:r>
            <a:r>
              <a:rPr lang="en-US" b="1" dirty="0" err="1" smtClean="0"/>
              <a:t>tierras</a:t>
            </a:r>
            <a:r>
              <a:rPr lang="en-US" b="1" dirty="0" smtClean="0"/>
              <a:t> </a:t>
            </a:r>
            <a:r>
              <a:rPr lang="en-US" b="1" dirty="0" err="1" smtClean="0"/>
              <a:t>permanentes</a:t>
            </a:r>
            <a:r>
              <a:rPr lang="en-US" b="1" dirty="0" smtClean="0"/>
              <a:t>. </a:t>
            </a:r>
            <a:endParaRPr lang="en-US" b="1" dirty="0"/>
          </a:p>
        </p:txBody>
      </p:sp>
    </p:spTree>
    <p:extLst>
      <p:ext uri="{BB962C8B-B14F-4D97-AF65-F5344CB8AC3E}">
        <p14:creationId xmlns:p14="http://schemas.microsoft.com/office/powerpoint/2010/main" val="355336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A5E957-B175-9E59-92F4-611BC96627FC}"/>
              </a:ext>
            </a:extLst>
          </p:cNvPr>
          <p:cNvSpPr>
            <a:spLocks noGrp="1"/>
          </p:cNvSpPr>
          <p:nvPr>
            <p:ph type="title"/>
          </p:nvPr>
        </p:nvSpPr>
        <p:spPr>
          <a:xfrm>
            <a:off x="247476" y="115877"/>
            <a:ext cx="8649047" cy="1088020"/>
          </a:xfrm>
        </p:spPr>
        <p:txBody>
          <a:bodyPr>
            <a:noAutofit/>
          </a:bodyPr>
          <a:lstStyle/>
          <a:p>
            <a:pPr algn="ctr"/>
            <a:r>
              <a:rPr lang="en-US" sz="2800" dirty="0"/>
              <a:t>La </a:t>
            </a:r>
            <a:r>
              <a:rPr lang="en-US" sz="2800" dirty="0" err="1"/>
              <a:t>parábola</a:t>
            </a:r>
            <a:r>
              <a:rPr lang="en-US" sz="2800" dirty="0"/>
              <a:t> distingue a </a:t>
            </a:r>
            <a:r>
              <a:rPr lang="en-US" sz="2800" dirty="0" err="1"/>
              <a:t>los</a:t>
            </a:r>
            <a:r>
              <a:rPr lang="en-US" sz="2800" dirty="0"/>
              <a:t> </a:t>
            </a:r>
            <a:r>
              <a:rPr lang="en-US" sz="2800" dirty="0" err="1"/>
              <a:t>ciudadanos</a:t>
            </a:r>
            <a:r>
              <a:rPr lang="en-US" sz="2800" dirty="0"/>
              <a:t> del </a:t>
            </a:r>
            <a:r>
              <a:rPr lang="en-US" sz="2800" dirty="0" err="1"/>
              <a:t>Reino</a:t>
            </a:r>
            <a:r>
              <a:rPr lang="en-US" sz="2800" dirty="0"/>
              <a:t> de </a:t>
            </a:r>
            <a:r>
              <a:rPr lang="en-US" sz="2800" dirty="0" err="1"/>
              <a:t>los</a:t>
            </a:r>
            <a:r>
              <a:rPr lang="en-US" sz="2800" dirty="0"/>
              <a:t> </a:t>
            </a:r>
            <a:r>
              <a:rPr lang="en-US" sz="2800" dirty="0" err="1"/>
              <a:t>turistas</a:t>
            </a:r>
            <a:endParaRPr lang="en-US" sz="2800" dirty="0"/>
          </a:p>
        </p:txBody>
      </p:sp>
      <p:sp>
        <p:nvSpPr>
          <p:cNvPr id="3" name="Content Placeholder 2">
            <a:extLst>
              <a:ext uri="{FF2B5EF4-FFF2-40B4-BE49-F238E27FC236}">
                <a16:creationId xmlns:a16="http://schemas.microsoft.com/office/drawing/2014/main" xmlns="" id="{171E484F-1185-1DA7-9995-0DBB4D7A8D65}"/>
              </a:ext>
            </a:extLst>
          </p:cNvPr>
          <p:cNvSpPr>
            <a:spLocks noGrp="1"/>
          </p:cNvSpPr>
          <p:nvPr>
            <p:ph idx="1"/>
          </p:nvPr>
        </p:nvSpPr>
        <p:spPr>
          <a:xfrm>
            <a:off x="908852" y="1348193"/>
            <a:ext cx="7326294" cy="804700"/>
          </a:xfrm>
          <a:ln w="25400">
            <a:solidFill>
              <a:srgbClr val="B9E8E7"/>
            </a:solidFill>
          </a:ln>
        </p:spPr>
        <p:txBody>
          <a:bodyPr anchor="ctr">
            <a:normAutofit lnSpcReduction="10000"/>
          </a:bodyPr>
          <a:lstStyle/>
          <a:p>
            <a:pPr marL="0" indent="0" algn="ctr">
              <a:buNone/>
            </a:pPr>
            <a:r>
              <a:rPr lang="en-US" dirty="0" smtClean="0"/>
              <a:t>Los </a:t>
            </a:r>
            <a:r>
              <a:rPr lang="en-US" dirty="0" err="1" smtClean="0"/>
              <a:t>verdaderos</a:t>
            </a:r>
            <a:r>
              <a:rPr lang="en-US" dirty="0" smtClean="0"/>
              <a:t> </a:t>
            </a:r>
            <a:r>
              <a:rPr lang="en-US" dirty="0" err="1" smtClean="0"/>
              <a:t>ciudadanos</a:t>
            </a:r>
            <a:r>
              <a:rPr lang="en-US" dirty="0" smtClean="0"/>
              <a:t> </a:t>
            </a:r>
            <a:r>
              <a:rPr lang="en-US" dirty="0" err="1" smtClean="0"/>
              <a:t>buscan</a:t>
            </a:r>
            <a:r>
              <a:rPr lang="en-US" dirty="0" smtClean="0"/>
              <a:t> </a:t>
            </a:r>
            <a:r>
              <a:rPr lang="en-US" dirty="0" err="1" smtClean="0"/>
              <a:t>honestamente</a:t>
            </a:r>
            <a:r>
              <a:rPr lang="en-US" dirty="0" smtClean="0"/>
              <a:t>.</a:t>
            </a:r>
            <a:endParaRPr lang="en-US" dirty="0"/>
          </a:p>
        </p:txBody>
      </p:sp>
      <p:sp>
        <p:nvSpPr>
          <p:cNvPr id="4" name="Content Placeholder 2">
            <a:extLst>
              <a:ext uri="{FF2B5EF4-FFF2-40B4-BE49-F238E27FC236}">
                <a16:creationId xmlns:a16="http://schemas.microsoft.com/office/drawing/2014/main" xmlns="" id="{ACB1BF72-6E3A-9FB2-5E97-5F5F19F602AD}"/>
              </a:ext>
            </a:extLst>
          </p:cNvPr>
          <p:cNvSpPr txBox="1">
            <a:spLocks/>
          </p:cNvSpPr>
          <p:nvPr/>
        </p:nvSpPr>
        <p:spPr>
          <a:xfrm>
            <a:off x="908851" y="2417662"/>
            <a:ext cx="7987671" cy="3181461"/>
          </a:xfrm>
          <a:prstGeom prst="rect">
            <a:avLst/>
          </a:prstGeom>
        </p:spPr>
        <p:txBody>
          <a:bodyPr vert="horz" lIns="91440" tIns="45720" rIns="91440" bIns="45720" rtlCol="0">
            <a:normAutofit lnSpcReduction="10000"/>
          </a:bodyPr>
          <a:lstStyle>
            <a:lvl1pPr marL="514350" indent="-514350" algn="l" defTabSz="914400" rtl="0" eaLnBrk="1" latinLnBrk="0" hangingPunct="1">
              <a:lnSpc>
                <a:spcPct val="90000"/>
              </a:lnSpc>
              <a:spcBef>
                <a:spcPts val="1000"/>
              </a:spcBef>
              <a:buSzPct val="75000"/>
              <a:buFont typeface="+mj-lt"/>
              <a:buAutoNum type="arabicPeriod"/>
              <a:defRPr sz="2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1pPr>
            <a:lvl2pPr marL="914400" indent="-457200" algn="l" defTabSz="914400" rtl="0" eaLnBrk="1" latinLnBrk="0" hangingPunct="1">
              <a:lnSpc>
                <a:spcPct val="90000"/>
              </a:lnSpc>
              <a:spcBef>
                <a:spcPts val="500"/>
              </a:spcBef>
              <a:buSzPct val="75000"/>
              <a:buFont typeface="+mj-lt"/>
              <a:buAutoNum type="arabicPeriod"/>
              <a:defRPr sz="24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2pPr>
            <a:lvl3pPr marL="1371600" indent="-457200" algn="l" defTabSz="914400" rtl="0" eaLnBrk="1" latinLnBrk="0" hangingPunct="1">
              <a:lnSpc>
                <a:spcPct val="90000"/>
              </a:lnSpc>
              <a:spcBef>
                <a:spcPts val="500"/>
              </a:spcBef>
              <a:buSzPct val="75000"/>
              <a:buFont typeface="+mj-lt"/>
              <a:buAutoNum type="arabicPeriod"/>
              <a:defRPr sz="20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3pPr>
            <a:lvl4pPr marL="1714500" indent="-342900" algn="l" defTabSz="914400" rtl="0" eaLnBrk="1" latinLnBrk="0" hangingPunct="1">
              <a:lnSpc>
                <a:spcPct val="90000"/>
              </a:lnSpc>
              <a:spcBef>
                <a:spcPts val="500"/>
              </a:spcBef>
              <a:buSzPct val="75000"/>
              <a:buFont typeface="+mj-lt"/>
              <a:buAutoNum type="arabicPeriod"/>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4pPr>
            <a:lvl5pPr marL="2171700" indent="-342900" algn="l" defTabSz="914400" rtl="0" eaLnBrk="1" latinLnBrk="0" hangingPunct="1">
              <a:lnSpc>
                <a:spcPct val="90000"/>
              </a:lnSpc>
              <a:spcBef>
                <a:spcPts val="500"/>
              </a:spcBef>
              <a:buSzPct val="75000"/>
              <a:buFont typeface="+mj-lt"/>
              <a:buAutoNum type="arabicPeriod"/>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dirty="0" smtClean="0"/>
              <a:t>Los </a:t>
            </a:r>
            <a:r>
              <a:rPr lang="en-US" dirty="0" err="1" smtClean="0"/>
              <a:t>ciudadanos</a:t>
            </a:r>
            <a:r>
              <a:rPr lang="en-US" dirty="0" smtClean="0"/>
              <a:t> no </a:t>
            </a:r>
            <a:r>
              <a:rPr lang="en-US" dirty="0" err="1" smtClean="0"/>
              <a:t>simplemente</a:t>
            </a:r>
            <a:r>
              <a:rPr lang="en-US" dirty="0" smtClean="0"/>
              <a:t> </a:t>
            </a:r>
            <a:r>
              <a:rPr lang="en-US" dirty="0" err="1" smtClean="0"/>
              <a:t>reconocen</a:t>
            </a:r>
            <a:r>
              <a:rPr lang="en-US" dirty="0" smtClean="0"/>
              <a:t> </a:t>
            </a:r>
            <a:r>
              <a:rPr lang="en-US" dirty="0" err="1" smtClean="0"/>
              <a:t>los</a:t>
            </a:r>
            <a:r>
              <a:rPr lang="en-US" dirty="0" smtClean="0"/>
              <a:t> </a:t>
            </a:r>
            <a:r>
              <a:rPr lang="en-US" dirty="0" err="1" smtClean="0"/>
              <a:t>desafíos</a:t>
            </a:r>
            <a:r>
              <a:rPr lang="en-US" dirty="0" smtClean="0"/>
              <a:t>; </a:t>
            </a:r>
            <a:r>
              <a:rPr lang="en-US" dirty="0" err="1" smtClean="0"/>
              <a:t>los</a:t>
            </a:r>
            <a:r>
              <a:rPr lang="en-US" dirty="0" smtClean="0"/>
              <a:t> </a:t>
            </a:r>
            <a:r>
              <a:rPr lang="en-US" dirty="0" err="1" smtClean="0"/>
              <a:t>enfrentan</a:t>
            </a:r>
            <a:r>
              <a:rPr lang="en-US" dirty="0" smtClean="0"/>
              <a:t>.</a:t>
            </a:r>
            <a:endParaRPr lang="en-US" dirty="0"/>
          </a:p>
          <a:p>
            <a:pPr marL="857250" lvl="1">
              <a:buFont typeface="Arial" panose="020B0604020202020204" pitchFamily="34" charset="0"/>
              <a:buChar char="•"/>
            </a:pPr>
            <a:r>
              <a:rPr lang="en-US" dirty="0" smtClean="0"/>
              <a:t>Los </a:t>
            </a:r>
            <a:r>
              <a:rPr lang="en-US" dirty="0" err="1" smtClean="0"/>
              <a:t>desafíos</a:t>
            </a:r>
            <a:r>
              <a:rPr lang="en-US" dirty="0" smtClean="0"/>
              <a:t> a </a:t>
            </a:r>
            <a:r>
              <a:rPr lang="en-US" dirty="0" err="1" smtClean="0"/>
              <a:t>nuestra</a:t>
            </a:r>
            <a:r>
              <a:rPr lang="en-US" dirty="0" smtClean="0"/>
              <a:t> </a:t>
            </a:r>
            <a:r>
              <a:rPr lang="en-US" dirty="0" err="1" smtClean="0"/>
              <a:t>atención</a:t>
            </a:r>
            <a:r>
              <a:rPr lang="en-US" dirty="0" smtClean="0"/>
              <a:t>. </a:t>
            </a:r>
            <a:br>
              <a:rPr lang="en-US" dirty="0" smtClean="0"/>
            </a:br>
            <a:r>
              <a:rPr lang="en-US" dirty="0" smtClean="0"/>
              <a:t>Los </a:t>
            </a:r>
            <a:r>
              <a:rPr lang="en-US" dirty="0" err="1" smtClean="0"/>
              <a:t>desafíos</a:t>
            </a:r>
            <a:r>
              <a:rPr lang="en-US" dirty="0" smtClean="0"/>
              <a:t> a </a:t>
            </a:r>
            <a:r>
              <a:rPr lang="en-US" dirty="0" err="1" smtClean="0"/>
              <a:t>nuestro</a:t>
            </a:r>
            <a:r>
              <a:rPr lang="en-US" dirty="0" smtClean="0"/>
              <a:t> </a:t>
            </a:r>
            <a:r>
              <a:rPr lang="en-US" dirty="0" err="1" smtClean="0"/>
              <a:t>entendimiento</a:t>
            </a:r>
            <a:r>
              <a:rPr lang="en-US" dirty="0" smtClean="0"/>
              <a:t>.</a:t>
            </a:r>
            <a:br>
              <a:rPr lang="en-US" dirty="0" smtClean="0"/>
            </a:br>
            <a:r>
              <a:rPr lang="en-US" dirty="0" smtClean="0"/>
              <a:t>Los </a:t>
            </a:r>
            <a:r>
              <a:rPr lang="en-US" dirty="0" err="1" smtClean="0"/>
              <a:t>desafíos</a:t>
            </a:r>
            <a:r>
              <a:rPr lang="en-US" dirty="0" smtClean="0"/>
              <a:t> al </a:t>
            </a:r>
            <a:r>
              <a:rPr lang="en-US" dirty="0" err="1" smtClean="0"/>
              <a:t>estancamiento</a:t>
            </a:r>
            <a:r>
              <a:rPr lang="en-US" dirty="0" smtClean="0"/>
              <a:t>.</a:t>
            </a:r>
            <a:endParaRPr lang="en-US" dirty="0"/>
          </a:p>
          <a:p>
            <a:pPr marL="0" indent="0" algn="ctr">
              <a:buNone/>
            </a:pPr>
            <a:r>
              <a:rPr lang="en-US" b="1" dirty="0" smtClean="0"/>
              <a:t>El </a:t>
            </a:r>
            <a:r>
              <a:rPr lang="en-US" b="1" dirty="0" err="1" smtClean="0"/>
              <a:t>crecimiento</a:t>
            </a:r>
            <a:r>
              <a:rPr lang="en-US" b="1" dirty="0" smtClean="0"/>
              <a:t> </a:t>
            </a:r>
            <a:r>
              <a:rPr lang="en-US" b="1" dirty="0" err="1" smtClean="0"/>
              <a:t>lleva</a:t>
            </a:r>
            <a:r>
              <a:rPr lang="en-US" b="1" dirty="0" smtClean="0"/>
              <a:t> a </a:t>
            </a:r>
            <a:r>
              <a:rPr lang="en-US" b="1" dirty="0" err="1" smtClean="0"/>
              <a:t>más</a:t>
            </a:r>
            <a:r>
              <a:rPr lang="en-US" b="1" dirty="0" smtClean="0"/>
              <a:t> </a:t>
            </a:r>
            <a:r>
              <a:rPr lang="en-US" b="1" dirty="0" err="1" smtClean="0"/>
              <a:t>crecimiento</a:t>
            </a:r>
            <a:r>
              <a:rPr lang="en-US" b="1" dirty="0" smtClean="0"/>
              <a:t>. </a:t>
            </a:r>
            <a:endParaRPr lang="en-US" b="1" dirty="0"/>
          </a:p>
        </p:txBody>
      </p:sp>
    </p:spTree>
    <p:extLst>
      <p:ext uri="{BB962C8B-B14F-4D97-AF65-F5344CB8AC3E}">
        <p14:creationId xmlns:p14="http://schemas.microsoft.com/office/powerpoint/2010/main" val="94554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logo with a hand and plant&#10;&#10;Description automatically generated">
            <a:extLst>
              <a:ext uri="{FF2B5EF4-FFF2-40B4-BE49-F238E27FC236}">
                <a16:creationId xmlns:a16="http://schemas.microsoft.com/office/drawing/2014/main" xmlns="" id="{007F5AD5-9E26-AD8C-44C5-986515FC072D}"/>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827" r="827"/>
          <a:stretch>
            <a:fillRect/>
          </a:stretch>
        </p:blipFill>
        <p:spPr>
          <a:xfrm>
            <a:off x="0" y="3564874"/>
            <a:ext cx="1598612" cy="1289050"/>
          </a:xfrm>
        </p:spPr>
      </p:pic>
      <p:sp>
        <p:nvSpPr>
          <p:cNvPr id="4" name="Text Placeholder 3">
            <a:extLst>
              <a:ext uri="{FF2B5EF4-FFF2-40B4-BE49-F238E27FC236}">
                <a16:creationId xmlns:a16="http://schemas.microsoft.com/office/drawing/2014/main" xmlns="" id="{AD4A00B8-D1DF-0AFB-D59D-837E3BE55C70}"/>
              </a:ext>
            </a:extLst>
          </p:cNvPr>
          <p:cNvSpPr>
            <a:spLocks noGrp="1"/>
          </p:cNvSpPr>
          <p:nvPr>
            <p:ph type="body" sz="quarter" idx="10"/>
          </p:nvPr>
        </p:nvSpPr>
        <p:spPr>
          <a:xfrm>
            <a:off x="1598612" y="3564874"/>
            <a:ext cx="7545388" cy="1289050"/>
          </a:xfrm>
          <a:prstGeom prst="rect">
            <a:avLst/>
          </a:prstGeom>
          <a:solidFill>
            <a:srgbClr val="C2D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0" dirty="0" err="1" smtClean="0"/>
              <a:t>Puede</a:t>
            </a:r>
            <a:r>
              <a:rPr lang="en-US" i="0" dirty="0" smtClean="0"/>
              <a:t> </a:t>
            </a:r>
            <a:r>
              <a:rPr lang="en-US" i="0" dirty="0" err="1" smtClean="0"/>
              <a:t>haber</a:t>
            </a:r>
            <a:r>
              <a:rPr lang="en-US" i="0" dirty="0" smtClean="0"/>
              <a:t> </a:t>
            </a:r>
            <a:r>
              <a:rPr lang="en-US" i="0" dirty="0" err="1" smtClean="0"/>
              <a:t>transformación</a:t>
            </a:r>
            <a:r>
              <a:rPr lang="en-US" i="0" dirty="0" smtClean="0"/>
              <a:t> </a:t>
            </a:r>
            <a:r>
              <a:rPr lang="en-US" i="0" dirty="0" err="1" smtClean="0"/>
              <a:t>duradera</a:t>
            </a:r>
            <a:r>
              <a:rPr lang="en-US" i="0" dirty="0" smtClean="0"/>
              <a:t> </a:t>
            </a:r>
            <a:r>
              <a:rPr lang="en-US" i="0" dirty="0" err="1" smtClean="0"/>
              <a:t>por</a:t>
            </a:r>
            <a:r>
              <a:rPr lang="en-US" i="0" dirty="0" smtClean="0"/>
              <a:t> causa de la </a:t>
            </a:r>
            <a:r>
              <a:rPr lang="en-US" i="0" dirty="0" err="1" smtClean="0"/>
              <a:t>permanencia</a:t>
            </a:r>
            <a:r>
              <a:rPr lang="en-US" i="0" dirty="0" smtClean="0"/>
              <a:t> de la palabra de Dios.</a:t>
            </a:r>
            <a:endParaRPr lang="en-US" i="0" dirty="0"/>
          </a:p>
        </p:txBody>
      </p:sp>
      <p:sp>
        <p:nvSpPr>
          <p:cNvPr id="2" name="Content Placeholder 2">
            <a:extLst>
              <a:ext uri="{FF2B5EF4-FFF2-40B4-BE49-F238E27FC236}">
                <a16:creationId xmlns:a16="http://schemas.microsoft.com/office/drawing/2014/main" xmlns="" id="{A4E3330B-B0A0-52AE-B15F-787C832CF66A}"/>
              </a:ext>
            </a:extLst>
          </p:cNvPr>
          <p:cNvSpPr txBox="1">
            <a:spLocks/>
          </p:cNvSpPr>
          <p:nvPr/>
        </p:nvSpPr>
        <p:spPr>
          <a:xfrm>
            <a:off x="630937" y="173470"/>
            <a:ext cx="7685938" cy="3275786"/>
          </a:xfrm>
          <a:prstGeom prst="rect">
            <a:avLst/>
          </a:prstGeom>
        </p:spPr>
        <p:txBody>
          <a:bodyPr numCol="1">
            <a:normAutofit fontScale="85000" lnSpcReduction="10000"/>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Ø"/>
              <a:defRPr sz="2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1pPr>
            <a:lvl2pPr marL="685800" indent="-228600" algn="l" defTabSz="914400" rtl="0" eaLnBrk="1" latinLnBrk="0" hangingPunct="1">
              <a:lnSpc>
                <a:spcPct val="90000"/>
              </a:lnSpc>
              <a:spcBef>
                <a:spcPts val="500"/>
              </a:spcBef>
              <a:buSzPct val="75000"/>
              <a:buFont typeface="Wingdings" panose="05000000000000000000" pitchFamily="2" charset="2"/>
              <a:buChar char="Ø"/>
              <a:defRPr sz="24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2pPr>
            <a:lvl3pPr marL="1143000" indent="-228600" algn="l" defTabSz="914400" rtl="0" eaLnBrk="1" latinLnBrk="0" hangingPunct="1">
              <a:lnSpc>
                <a:spcPct val="90000"/>
              </a:lnSpc>
              <a:spcBef>
                <a:spcPts val="500"/>
              </a:spcBef>
              <a:buSzPct val="75000"/>
              <a:buFont typeface="Wingdings" panose="05000000000000000000" pitchFamily="2" charset="2"/>
              <a:buChar char="Ø"/>
              <a:defRPr sz="20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4pPr>
            <a:lvl5pPr marL="20574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pPr>
            <a:r>
              <a:rPr lang="en-US" dirty="0">
                <a:solidFill>
                  <a:prstClr val="white"/>
                </a:solidFill>
              </a:rPr>
              <a:t>1 </a:t>
            </a:r>
            <a:r>
              <a:rPr lang="en-US" dirty="0" smtClean="0">
                <a:solidFill>
                  <a:prstClr val="white"/>
                </a:solidFill>
              </a:rPr>
              <a:t>Pedro </a:t>
            </a:r>
            <a:r>
              <a:rPr lang="en-US" dirty="0">
                <a:solidFill>
                  <a:prstClr val="white"/>
                </a:solidFill>
              </a:rPr>
              <a:t>1:23 </a:t>
            </a:r>
            <a:r>
              <a:rPr lang="es-ES" dirty="0">
                <a:solidFill>
                  <a:prstClr val="white"/>
                </a:solidFill>
              </a:rPr>
              <a:t>Pues han nacido de nuevo, no de una simiente corruptible, sino de una que es incorruptible, es decir, mediante la palabra de Dios que vive y permanece. </a:t>
            </a:r>
            <a:r>
              <a:rPr lang="es-ES" dirty="0" smtClean="0">
                <a:solidFill>
                  <a:prstClr val="white"/>
                </a:solidFill>
              </a:rPr>
              <a:t>24</a:t>
            </a:r>
            <a:r>
              <a:rPr lang="es-ES" dirty="0">
                <a:solidFill>
                  <a:prstClr val="white"/>
                </a:solidFill>
              </a:rPr>
              <a:t>  Porque: «TODA CARNE ES COMO LA HIERBA, Y TODA SU GLORIA COMO LA FLOR DE LA HIERBA. SÉCASE LA HIERBA, CÁESE LA FLOR, </a:t>
            </a:r>
            <a:r>
              <a:rPr lang="es-ES" dirty="0" smtClean="0">
                <a:solidFill>
                  <a:prstClr val="white"/>
                </a:solidFill>
              </a:rPr>
              <a:t>25</a:t>
            </a:r>
            <a:r>
              <a:rPr lang="es-ES" dirty="0">
                <a:solidFill>
                  <a:prstClr val="white"/>
                </a:solidFill>
              </a:rPr>
              <a:t>  PERO LA PALABRA DEL SEÑOR PERMANECE PARA SIEMPRE». Esa es la palabra que a ustedes les fue predicada. </a:t>
            </a:r>
            <a:endParaRPr lang="en-US" dirty="0">
              <a:solidFill>
                <a:prstClr val="white"/>
              </a:solidFill>
            </a:endParaRPr>
          </a:p>
        </p:txBody>
      </p:sp>
    </p:spTree>
    <p:extLst>
      <p:ext uri="{BB962C8B-B14F-4D97-AF65-F5344CB8AC3E}">
        <p14:creationId xmlns:p14="http://schemas.microsoft.com/office/powerpoint/2010/main" val="182178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2548" y="2006825"/>
            <a:ext cx="5203179" cy="1323439"/>
          </a:xfrm>
          <a:prstGeom prst="rect">
            <a:avLst/>
          </a:prstGeom>
          <a:solidFill>
            <a:srgbClr val="CFEAF3"/>
          </a:solidFill>
        </p:spPr>
        <p:txBody>
          <a:bodyPr wrap="square" rtlCol="0">
            <a:spAutoFit/>
          </a:bodyPr>
          <a:lstStyle/>
          <a:p>
            <a:pPr algn="ctr"/>
            <a:r>
              <a:rPr lang="es-ES" sz="4000" dirty="0" smtClean="0">
                <a:latin typeface="METROPOLIS PERSONAL USE" pitchFamily="2" charset="0"/>
              </a:rPr>
              <a:t>PARÁBOLAS DE TRANSFORMACIÓN</a:t>
            </a:r>
            <a:endParaRPr lang="en-US" sz="4000" dirty="0">
              <a:latin typeface="METROPOLIS PERSONAL USE" pitchFamily="2" charset="0"/>
            </a:endParaRPr>
          </a:p>
        </p:txBody>
      </p:sp>
    </p:spTree>
    <p:extLst>
      <p:ext uri="{BB962C8B-B14F-4D97-AF65-F5344CB8AC3E}">
        <p14:creationId xmlns:p14="http://schemas.microsoft.com/office/powerpoint/2010/main" val="164866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46745F-F29A-DB49-0340-B4219D5D9536}"/>
              </a:ext>
            </a:extLst>
          </p:cNvPr>
          <p:cNvSpPr>
            <a:spLocks noGrp="1"/>
          </p:cNvSpPr>
          <p:nvPr>
            <p:ph type="title"/>
          </p:nvPr>
        </p:nvSpPr>
        <p:spPr/>
        <p:txBody>
          <a:bodyPr>
            <a:noAutofit/>
          </a:bodyPr>
          <a:lstStyle/>
          <a:p>
            <a:r>
              <a:rPr lang="en-US" sz="2800" dirty="0" err="1" smtClean="0"/>
              <a:t>Calendario</a:t>
            </a:r>
            <a:r>
              <a:rPr lang="en-US" sz="2800" dirty="0" smtClean="0"/>
              <a:t> del </a:t>
            </a:r>
            <a:r>
              <a:rPr lang="en-US" sz="2800" dirty="0" err="1" smtClean="0"/>
              <a:t>estudio</a:t>
            </a:r>
            <a:r>
              <a:rPr lang="en-US" sz="2800" dirty="0" smtClean="0"/>
              <a:t> de fin de a</a:t>
            </a:r>
            <a:r>
              <a:rPr lang="es-ES" sz="2800" dirty="0" err="1" smtClean="0"/>
              <a:t>ño</a:t>
            </a:r>
            <a:endParaRPr lang="en-US" sz="2800" dirty="0"/>
          </a:p>
        </p:txBody>
      </p:sp>
      <p:graphicFrame>
        <p:nvGraphicFramePr>
          <p:cNvPr id="3" name="Table 2">
            <a:extLst>
              <a:ext uri="{FF2B5EF4-FFF2-40B4-BE49-F238E27FC236}">
                <a16:creationId xmlns:a16="http://schemas.microsoft.com/office/drawing/2014/main" xmlns="" id="{92578226-2EA5-22CE-7B4F-AC5CA82FF526}"/>
              </a:ext>
            </a:extLst>
          </p:cNvPr>
          <p:cNvGraphicFramePr>
            <a:graphicFrameLocks noGrp="1"/>
          </p:cNvGraphicFramePr>
          <p:nvPr>
            <p:extLst>
              <p:ext uri="{D42A27DB-BD31-4B8C-83A1-F6EECF244321}">
                <p14:modId xmlns:p14="http://schemas.microsoft.com/office/powerpoint/2010/main" val="1954061559"/>
              </p:ext>
            </p:extLst>
          </p:nvPr>
        </p:nvGraphicFramePr>
        <p:xfrm>
          <a:off x="318783" y="1176640"/>
          <a:ext cx="8423576" cy="4162068"/>
        </p:xfrm>
        <a:graphic>
          <a:graphicData uri="http://schemas.openxmlformats.org/drawingml/2006/table">
            <a:tbl>
              <a:tblPr firstRow="1" firstCol="1" bandRow="1">
                <a:tableStyleId>{2D5ABB26-0587-4C30-8999-92F81FD0307C}</a:tableStyleId>
              </a:tblPr>
              <a:tblGrid>
                <a:gridCol w="845503">
                  <a:extLst>
                    <a:ext uri="{9D8B030D-6E8A-4147-A177-3AD203B41FA5}">
                      <a16:colId xmlns:a16="http://schemas.microsoft.com/office/drawing/2014/main" xmlns="" val="2939089606"/>
                    </a:ext>
                  </a:extLst>
                </a:gridCol>
                <a:gridCol w="2694788">
                  <a:extLst>
                    <a:ext uri="{9D8B030D-6E8A-4147-A177-3AD203B41FA5}">
                      <a16:colId xmlns:a16="http://schemas.microsoft.com/office/drawing/2014/main" xmlns="" val="4007716169"/>
                    </a:ext>
                  </a:extLst>
                </a:gridCol>
                <a:gridCol w="2769140">
                  <a:extLst>
                    <a:ext uri="{9D8B030D-6E8A-4147-A177-3AD203B41FA5}">
                      <a16:colId xmlns:a16="http://schemas.microsoft.com/office/drawing/2014/main" xmlns="" val="2925967975"/>
                    </a:ext>
                  </a:extLst>
                </a:gridCol>
                <a:gridCol w="888460">
                  <a:extLst>
                    <a:ext uri="{9D8B030D-6E8A-4147-A177-3AD203B41FA5}">
                      <a16:colId xmlns:a16="http://schemas.microsoft.com/office/drawing/2014/main" xmlns="" val="3368226158"/>
                    </a:ext>
                  </a:extLst>
                </a:gridCol>
                <a:gridCol w="1225685">
                  <a:extLst>
                    <a:ext uri="{9D8B030D-6E8A-4147-A177-3AD203B41FA5}">
                      <a16:colId xmlns:a16="http://schemas.microsoft.com/office/drawing/2014/main" xmlns="" val="963277350"/>
                    </a:ext>
                  </a:extLst>
                </a:gridCol>
              </a:tblGrid>
              <a:tr h="256265">
                <a:tc>
                  <a:txBody>
                    <a:bodyPr/>
                    <a:lstStyle/>
                    <a:p>
                      <a:pPr marL="0" marR="0">
                        <a:spcBef>
                          <a:spcPts val="0"/>
                        </a:spcBef>
                        <a:spcAft>
                          <a:spcPts val="0"/>
                        </a:spcAft>
                      </a:pPr>
                      <a:r>
                        <a:rPr lang="en-US" sz="1400" kern="0" dirty="0" err="1">
                          <a:solidFill>
                            <a:srgbClr val="CFEAF3"/>
                          </a:solidFill>
                          <a:effectLst/>
                          <a:latin typeface="Metropolis Medium"/>
                          <a:ea typeface="Times New Roman" panose="02020603050405020304" pitchFamily="18" charset="0"/>
                          <a:cs typeface="Times New Roman" panose="02020603050405020304" pitchFamily="18" charset="0"/>
                        </a:rPr>
                        <a:t>Fecha</a:t>
                      </a:r>
                      <a:endParaRPr lang="en-US" sz="2000" kern="150" dirty="0">
                        <a:solidFill>
                          <a:srgbClr val="CFEAF3"/>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b">
                    <a:lnL w="190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4E55"/>
                    </a:solidFill>
                  </a:tcPr>
                </a:tc>
                <a:tc>
                  <a:txBody>
                    <a:bodyPr/>
                    <a:lstStyle/>
                    <a:p>
                      <a:pPr marL="0" marR="0">
                        <a:spcBef>
                          <a:spcPts val="0"/>
                        </a:spcBef>
                        <a:spcAft>
                          <a:spcPts val="0"/>
                        </a:spcAft>
                      </a:pPr>
                      <a:r>
                        <a:rPr lang="en-US" sz="1400" kern="0" dirty="0" err="1" smtClean="0">
                          <a:solidFill>
                            <a:srgbClr val="CFEAF3"/>
                          </a:solidFill>
                          <a:effectLst/>
                          <a:latin typeface="Metropolis Medium"/>
                          <a:ea typeface="Times New Roman" panose="02020603050405020304" pitchFamily="18" charset="0"/>
                          <a:cs typeface="Times New Roman" panose="02020603050405020304" pitchFamily="18" charset="0"/>
                        </a:rPr>
                        <a:t>Tema</a:t>
                      </a:r>
                      <a:r>
                        <a:rPr lang="en-US" sz="1400" kern="0" dirty="0" smtClean="0">
                          <a:solidFill>
                            <a:srgbClr val="CFEAF3"/>
                          </a:solidFill>
                          <a:effectLst/>
                          <a:latin typeface="Metropolis Medium"/>
                          <a:ea typeface="Times New Roman" panose="02020603050405020304" pitchFamily="18" charset="0"/>
                          <a:cs typeface="Times New Roman" panose="02020603050405020304" pitchFamily="18" charset="0"/>
                        </a:rPr>
                        <a:t> y </a:t>
                      </a:r>
                      <a:r>
                        <a:rPr lang="en-US" sz="1400" kern="0" dirty="0" err="1" smtClean="0">
                          <a:solidFill>
                            <a:srgbClr val="CFEAF3"/>
                          </a:solidFill>
                          <a:effectLst/>
                          <a:latin typeface="Metropolis Medium"/>
                          <a:ea typeface="Times New Roman" panose="02020603050405020304" pitchFamily="18" charset="0"/>
                          <a:cs typeface="Times New Roman" panose="02020603050405020304" pitchFamily="18" charset="0"/>
                        </a:rPr>
                        <a:t>texto</a:t>
                      </a:r>
                      <a:endParaRPr lang="en-US" sz="2000" kern="150" dirty="0">
                        <a:solidFill>
                          <a:srgbClr val="CFEAF3"/>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4E55"/>
                    </a:solidFill>
                  </a:tcPr>
                </a:tc>
                <a:tc>
                  <a:txBody>
                    <a:bodyPr/>
                    <a:lstStyle/>
                    <a:p>
                      <a:pPr marL="0" marR="0">
                        <a:spcBef>
                          <a:spcPts val="0"/>
                        </a:spcBef>
                        <a:spcAft>
                          <a:spcPts val="0"/>
                        </a:spcAft>
                      </a:pPr>
                      <a:r>
                        <a:rPr lang="es-ES" sz="1400" kern="0" dirty="0" smtClean="0">
                          <a:solidFill>
                            <a:srgbClr val="CFEAF3"/>
                          </a:solidFill>
                          <a:effectLst/>
                          <a:latin typeface="Metropolis Medium"/>
                          <a:ea typeface="Calibri" panose="020F0502020204030204" pitchFamily="34" charset="0"/>
                          <a:cs typeface="Times New Roman" panose="02020603050405020304" pitchFamily="18" charset="0"/>
                        </a:rPr>
                        <a:t>Aplicación</a:t>
                      </a:r>
                      <a:endParaRPr lang="en-US" sz="1400" kern="150" dirty="0">
                        <a:solidFill>
                          <a:srgbClr val="CFEAF3"/>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4E55"/>
                    </a:solidFill>
                  </a:tcPr>
                </a:tc>
                <a:tc>
                  <a:txBody>
                    <a:bodyPr/>
                    <a:lstStyle/>
                    <a:p>
                      <a:pPr marL="0" marR="0">
                        <a:spcBef>
                          <a:spcPts val="0"/>
                        </a:spcBef>
                        <a:spcAft>
                          <a:spcPts val="0"/>
                        </a:spcAft>
                      </a:pPr>
                      <a:r>
                        <a:rPr lang="es-ES" sz="1400" kern="0" dirty="0" smtClean="0">
                          <a:solidFill>
                            <a:srgbClr val="CFEAF3"/>
                          </a:solidFill>
                          <a:effectLst/>
                          <a:latin typeface="Metropolis Medium"/>
                          <a:ea typeface="Times New Roman" panose="02020603050405020304" pitchFamily="18" charset="0"/>
                          <a:cs typeface="Times New Roman" panose="02020603050405020304" pitchFamily="18" charset="0"/>
                        </a:rPr>
                        <a:t>Sesión</a:t>
                      </a:r>
                      <a:endParaRPr lang="en-US" sz="2000" kern="150" dirty="0">
                        <a:solidFill>
                          <a:srgbClr val="CFEAF3"/>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4E55"/>
                    </a:solidFill>
                  </a:tcPr>
                </a:tc>
                <a:tc>
                  <a:txBody>
                    <a:bodyPr/>
                    <a:lstStyle/>
                    <a:p>
                      <a:pPr marL="0" marR="0">
                        <a:spcBef>
                          <a:spcPts val="0"/>
                        </a:spcBef>
                        <a:spcAft>
                          <a:spcPts val="0"/>
                        </a:spcAft>
                      </a:pPr>
                      <a:r>
                        <a:rPr lang="en-US" sz="1400" kern="0" dirty="0">
                          <a:solidFill>
                            <a:srgbClr val="CFEAF3"/>
                          </a:solidFill>
                          <a:effectLst/>
                          <a:latin typeface="Metropolis Medium"/>
                          <a:ea typeface="Times New Roman" panose="02020603050405020304" pitchFamily="18" charset="0"/>
                          <a:cs typeface="Times New Roman" panose="02020603050405020304" pitchFamily="18" charset="0"/>
                        </a:rPr>
                        <a:t>Maestro</a:t>
                      </a:r>
                      <a:endParaRPr lang="en-US" sz="2000" kern="150" dirty="0">
                        <a:solidFill>
                          <a:srgbClr val="CFEAF3"/>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b">
                    <a:lnL w="952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4E55"/>
                    </a:solidFill>
                  </a:tcPr>
                </a:tc>
                <a:extLst>
                  <a:ext uri="{0D108BD9-81ED-4DB2-BD59-A6C34878D82A}">
                    <a16:rowId xmlns:a16="http://schemas.microsoft.com/office/drawing/2014/main" xmlns="" val="1103956049"/>
                  </a:ext>
                </a:extLst>
              </a:tr>
              <a:tr h="503988">
                <a:tc>
                  <a:txBody>
                    <a:bodyPr/>
                    <a:lstStyle/>
                    <a:p>
                      <a:pPr marL="0" marR="0">
                        <a:spcBef>
                          <a:spcPts val="0"/>
                        </a:spcBef>
                        <a:spcAft>
                          <a:spcPts val="0"/>
                        </a:spcAft>
                      </a:pPr>
                      <a:r>
                        <a:rPr lang="en-U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Dom, 17 de dic</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90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Parábola de las tierras</a:t>
                      </a:r>
                      <a:b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br>
                      <a:r>
                        <a:rPr lang="es-ES" sz="12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Marcos 4:1-25</a:t>
                      </a:r>
                      <a:endParaRPr lang="en-US" sz="18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Aprender a entender</a:t>
                      </a:r>
                      <a:b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br>
                      <a: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las parábolas</a:t>
                      </a:r>
                      <a:endParaRPr lang="en-US" sz="18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Sermón AM</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Bill Sánchez</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xmlns="" val="1078666244"/>
                  </a:ext>
                </a:extLst>
              </a:tr>
              <a:tr h="503988">
                <a:tc>
                  <a:txBody>
                    <a:bodyPr/>
                    <a:lstStyle/>
                    <a:p>
                      <a:pPr marL="0" marR="0">
                        <a:spcBef>
                          <a:spcPts val="0"/>
                        </a:spcBef>
                        <a:spcAft>
                          <a:spcPts val="0"/>
                        </a:spcAft>
                      </a:pPr>
                      <a: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Mié, 20 de dic</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90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Parábola del amigo a medianoche</a:t>
                      </a:r>
                      <a:b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br>
                      <a:r>
                        <a:rPr lang="es-ES" sz="12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Lucas 11:5-13</a:t>
                      </a:r>
                      <a:endParaRPr lang="en-US" sz="18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Aprender la persistencia</a:t>
                      </a:r>
                      <a:b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br>
                      <a: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en la oración</a:t>
                      </a:r>
                      <a:endParaRPr lang="en-US" sz="18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Clase bíblica</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Ryan Poe</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xmlns="" val="556924901"/>
                  </a:ext>
                </a:extLst>
              </a:tr>
              <a:tr h="503988">
                <a:tc>
                  <a:txBody>
                    <a:bodyPr/>
                    <a:lstStyle/>
                    <a:p>
                      <a:pPr marL="0" marR="0">
                        <a:spcBef>
                          <a:spcPts val="0"/>
                        </a:spcBef>
                        <a:spcAft>
                          <a:spcPts val="0"/>
                        </a:spcAft>
                      </a:pPr>
                      <a:r>
                        <a:rPr lang="en-U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Dom, 24 de </a:t>
                      </a:r>
                      <a:r>
                        <a:rPr lang="en-US" sz="1600" kern="0" dirty="0" err="1">
                          <a:solidFill>
                            <a:srgbClr val="000000"/>
                          </a:solidFill>
                          <a:effectLst/>
                          <a:latin typeface="Metropolis Light" panose="00000400000000000000"/>
                          <a:ea typeface="Times New Roman" panose="02020603050405020304" pitchFamily="18" charset="0"/>
                          <a:cs typeface="Times New Roman" panose="02020603050405020304" pitchFamily="18" charset="0"/>
                        </a:rPr>
                        <a:t>dic</a:t>
                      </a:r>
                      <a:endParaRPr lang="en-US" sz="24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90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Parábola del rico insensato</a:t>
                      </a:r>
                      <a:b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br>
                      <a:r>
                        <a:rPr lang="es-ES" sz="12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Lucas 12:13-23</a:t>
                      </a:r>
                      <a:endParaRPr lang="en-US" sz="18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Aprender a rechazar el materialismo</a:t>
                      </a:r>
                      <a:endParaRPr lang="en-US" sz="18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Clase bíblica</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Marty Broadwell</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xmlns="" val="2258216503"/>
                  </a:ext>
                </a:extLst>
              </a:tr>
              <a:tr h="503988">
                <a:tc>
                  <a:txBody>
                    <a:bodyPr/>
                    <a:lstStyle/>
                    <a:p>
                      <a:pPr marL="0" marR="0">
                        <a:spcBef>
                          <a:spcPts val="0"/>
                        </a:spcBef>
                        <a:spcAft>
                          <a:spcPts val="0"/>
                        </a:spcAft>
                      </a:pPr>
                      <a:r>
                        <a:rPr lang="en-U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Mié, 27 de dic</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90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Parábola de los obreros de la viña</a:t>
                      </a:r>
                      <a:b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br>
                      <a:r>
                        <a:rPr lang="es-ES" sz="12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Mateo 20:1-16</a:t>
                      </a:r>
                      <a:endParaRPr lang="en-US" sz="18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Aprender a regocijarnos</a:t>
                      </a:r>
                      <a:b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b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en el crecimiento del Reino</a:t>
                      </a:r>
                      <a:endParaRPr lang="en-US" sz="18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Clase bíblica</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Russ LaGrone</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xmlns="" val="418494799"/>
                  </a:ext>
                </a:extLst>
              </a:tr>
              <a:tr h="503988">
                <a:tc>
                  <a:txBody>
                    <a:bodyPr/>
                    <a:lstStyle/>
                    <a:p>
                      <a:pPr marL="0" marR="0">
                        <a:spcBef>
                          <a:spcPts val="0"/>
                        </a:spcBef>
                        <a:spcAft>
                          <a:spcPts val="0"/>
                        </a:spcAft>
                      </a:pPr>
                      <a:r>
                        <a:rPr lang="es-E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Dom, 31 de dic</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90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Parábola de la fiesta de bodas</a:t>
                      </a:r>
                      <a:b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br>
                      <a:r>
                        <a:rPr lang="es-ES" sz="12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Mateo 22:1-14</a:t>
                      </a:r>
                      <a:endParaRPr lang="en-US" sz="18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Aprender a someternos</a:t>
                      </a:r>
                      <a:b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b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a los estándares de Dios</a:t>
                      </a:r>
                      <a:endParaRPr lang="en-US" sz="18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Clase bíblica</a:t>
                      </a:r>
                      <a:endParaRPr lang="en-US" sz="24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Phillip </a:t>
                      </a:r>
                      <a:r>
                        <a:rPr lang="en-US" sz="1600" kern="0" dirty="0" err="1">
                          <a:solidFill>
                            <a:srgbClr val="000000"/>
                          </a:solidFill>
                          <a:effectLst/>
                          <a:latin typeface="Metropolis Light" panose="00000400000000000000"/>
                          <a:ea typeface="Times New Roman" panose="02020603050405020304" pitchFamily="18" charset="0"/>
                          <a:cs typeface="Times New Roman" panose="02020603050405020304" pitchFamily="18" charset="0"/>
                        </a:rPr>
                        <a:t>Shumake</a:t>
                      </a:r>
                      <a:endParaRPr lang="en-US" sz="24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xmlns="" val="1144445387"/>
                  </a:ext>
                </a:extLst>
              </a:tr>
              <a:tr h="514239">
                <a:tc>
                  <a:txBody>
                    <a:bodyPr/>
                    <a:lstStyle/>
                    <a:p>
                      <a:pPr marL="0" marR="0">
                        <a:spcBef>
                          <a:spcPts val="0"/>
                        </a:spcBef>
                        <a:spcAft>
                          <a:spcPts val="0"/>
                        </a:spcAft>
                      </a:pPr>
                      <a:r>
                        <a:rPr lang="en-U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Dom, 31 de dic</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90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600" kern="0">
                          <a:effectLst/>
                          <a:latin typeface="Metropolis Light" panose="00000400000000000000"/>
                          <a:ea typeface="Times New Roman" panose="02020603050405020304" pitchFamily="18" charset="0"/>
                          <a:cs typeface="Times New Roman" panose="02020603050405020304" pitchFamily="18" charset="0"/>
                        </a:rPr>
                        <a:t>Parábolas del Reino</a:t>
                      </a:r>
                      <a:endParaRPr lang="en-US" sz="1800" kern="150">
                        <a:effectLst/>
                        <a:latin typeface="Times New Roman" panose="02020603050405020304" pitchFamily="18" charset="0"/>
                        <a:ea typeface="Calibri" panose="020F0502020204030204" pitchFamily="34" charset="0"/>
                        <a:cs typeface="Arial" panose="020B0604020202020204" pitchFamily="34" charset="0"/>
                      </a:endParaRPr>
                    </a:p>
                    <a:p>
                      <a:pPr marL="0" marR="0">
                        <a:spcBef>
                          <a:spcPts val="0"/>
                        </a:spcBef>
                        <a:spcAft>
                          <a:spcPts val="0"/>
                        </a:spcAft>
                      </a:pPr>
                      <a:r>
                        <a:rPr lang="en-US" sz="12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Mateo 13, 18</a:t>
                      </a:r>
                      <a:endParaRPr lang="en-US" sz="18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Aprender a ser mejores</a:t>
                      </a:r>
                      <a:b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b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ciudadanos del Reino</a:t>
                      </a:r>
                      <a:endParaRPr lang="en-US" sz="18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Servicio PM</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600" kern="0">
                          <a:solidFill>
                            <a:srgbClr val="000000"/>
                          </a:solidFill>
                          <a:effectLst/>
                          <a:latin typeface="Metropolis Light" panose="00000400000000000000"/>
                          <a:ea typeface="Times New Roman" panose="02020603050405020304" pitchFamily="18" charset="0"/>
                          <a:cs typeface="Times New Roman" panose="02020603050405020304" pitchFamily="18" charset="0"/>
                        </a:rPr>
                        <a:t>Varios</a:t>
                      </a:r>
                      <a:endParaRPr lang="en-US" sz="2400" kern="15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rgbClr val="004742"/>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xmlns="" val="934789096"/>
                  </a:ext>
                </a:extLst>
              </a:tr>
              <a:tr h="519364">
                <a:tc>
                  <a:txBody>
                    <a:bodyPr/>
                    <a:lstStyle/>
                    <a:p>
                      <a:pPr marL="0" marR="0">
                        <a:spcBef>
                          <a:spcPts val="0"/>
                        </a:spcBef>
                        <a:spcAft>
                          <a:spcPts val="0"/>
                        </a:spcAft>
                      </a:pPr>
                      <a:r>
                        <a:rPr lang="en-US" sz="1600" kern="0" dirty="0" err="1">
                          <a:solidFill>
                            <a:srgbClr val="000000"/>
                          </a:solidFill>
                          <a:effectLst/>
                          <a:latin typeface="Metropolis Light" panose="00000400000000000000"/>
                          <a:ea typeface="Times New Roman" panose="02020603050405020304" pitchFamily="18" charset="0"/>
                          <a:cs typeface="Times New Roman" panose="02020603050405020304" pitchFamily="18" charset="0"/>
                        </a:rPr>
                        <a:t>Mié</a:t>
                      </a:r>
                      <a:r>
                        <a:rPr lang="en-U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 3 de </a:t>
                      </a:r>
                      <a:r>
                        <a:rPr lang="en-US" sz="1600" kern="0" dirty="0" err="1">
                          <a:solidFill>
                            <a:srgbClr val="000000"/>
                          </a:solidFill>
                          <a:effectLst/>
                          <a:latin typeface="Metropolis Light" panose="00000400000000000000"/>
                          <a:ea typeface="Times New Roman" panose="02020603050405020304" pitchFamily="18" charset="0"/>
                          <a:cs typeface="Times New Roman" panose="02020603050405020304" pitchFamily="18" charset="0"/>
                        </a:rPr>
                        <a:t>enero</a:t>
                      </a:r>
                      <a:endParaRPr lang="en-US" sz="24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905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Parábola de las diez vírgenes</a:t>
                      </a:r>
                      <a:b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br>
                      <a:r>
                        <a:rPr lang="es-ES" sz="12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Mateo 25:1-13</a:t>
                      </a:r>
                      <a:endParaRPr lang="en-US" sz="18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Aprender a ser fieles a</a:t>
                      </a:r>
                      <a:b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br>
                      <a:r>
                        <a:rPr lang="es-E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nuestro compromiso</a:t>
                      </a:r>
                      <a:endParaRPr lang="en-US" sz="18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25400" marB="254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600" kern="0" dirty="0" err="1">
                          <a:solidFill>
                            <a:srgbClr val="000000"/>
                          </a:solidFill>
                          <a:effectLst/>
                          <a:latin typeface="Metropolis Light" panose="00000400000000000000"/>
                          <a:ea typeface="Times New Roman" panose="02020603050405020304" pitchFamily="18" charset="0"/>
                          <a:cs typeface="Times New Roman" panose="02020603050405020304" pitchFamily="18" charset="0"/>
                        </a:rPr>
                        <a:t>Clase</a:t>
                      </a:r>
                      <a:r>
                        <a:rPr lang="en-U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 </a:t>
                      </a:r>
                      <a:r>
                        <a:rPr lang="en-US" sz="1600" kern="0" dirty="0" err="1">
                          <a:solidFill>
                            <a:srgbClr val="000000"/>
                          </a:solidFill>
                          <a:effectLst/>
                          <a:latin typeface="Metropolis Light" panose="00000400000000000000"/>
                          <a:ea typeface="Times New Roman" panose="02020603050405020304" pitchFamily="18" charset="0"/>
                          <a:cs typeface="Times New Roman" panose="02020603050405020304" pitchFamily="18" charset="0"/>
                        </a:rPr>
                        <a:t>bíblica</a:t>
                      </a:r>
                      <a:endParaRPr lang="en-US" sz="24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a:spcBef>
                          <a:spcPts val="0"/>
                        </a:spcBef>
                        <a:spcAft>
                          <a:spcPts val="0"/>
                        </a:spcAft>
                      </a:pPr>
                      <a:r>
                        <a:rPr lang="en-US" sz="1600" kern="0" dirty="0">
                          <a:solidFill>
                            <a:srgbClr val="000000"/>
                          </a:solidFill>
                          <a:effectLst/>
                          <a:latin typeface="Metropolis Light" panose="00000400000000000000"/>
                          <a:ea typeface="Times New Roman" panose="02020603050405020304" pitchFamily="18" charset="0"/>
                          <a:cs typeface="Times New Roman" panose="02020603050405020304" pitchFamily="18" charset="0"/>
                        </a:rPr>
                        <a:t>Mason Broadwell</a:t>
                      </a:r>
                      <a:endParaRPr lang="en-US" sz="2400" kern="150" dirty="0">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rgbClr val="004742"/>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xmlns="" val="2180118059"/>
                  </a:ext>
                </a:extLst>
              </a:tr>
            </a:tbl>
          </a:graphicData>
        </a:graphic>
      </p:graphicFrame>
    </p:spTree>
    <p:extLst>
      <p:ext uri="{BB962C8B-B14F-4D97-AF65-F5344CB8AC3E}">
        <p14:creationId xmlns:p14="http://schemas.microsoft.com/office/powerpoint/2010/main" val="255717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F45A3B-D841-20F5-A64F-A798D7D72017}"/>
              </a:ext>
            </a:extLst>
          </p:cNvPr>
          <p:cNvSpPr>
            <a:spLocks noGrp="1"/>
          </p:cNvSpPr>
          <p:nvPr>
            <p:ph type="title"/>
          </p:nvPr>
        </p:nvSpPr>
        <p:spPr/>
        <p:txBody>
          <a:bodyPr>
            <a:noAutofit/>
          </a:bodyPr>
          <a:lstStyle/>
          <a:p>
            <a:r>
              <a:rPr lang="en-US" sz="2800" dirty="0" err="1" smtClean="0"/>
              <a:t>Objetivos</a:t>
            </a:r>
            <a:r>
              <a:rPr lang="en-US" sz="2800" dirty="0" smtClean="0"/>
              <a:t> del </a:t>
            </a:r>
            <a:r>
              <a:rPr lang="en-US" sz="2800" dirty="0" err="1" smtClean="0"/>
              <a:t>estudio</a:t>
            </a:r>
            <a:r>
              <a:rPr lang="en-US" sz="2800" dirty="0" smtClean="0"/>
              <a:t> de fin de </a:t>
            </a:r>
            <a:r>
              <a:rPr lang="en-US" sz="2800" dirty="0" err="1" smtClean="0"/>
              <a:t>año</a:t>
            </a:r>
            <a:endParaRPr lang="en-US" sz="2800" dirty="0"/>
          </a:p>
        </p:txBody>
      </p:sp>
      <p:sp>
        <p:nvSpPr>
          <p:cNvPr id="3" name="Content Placeholder 2">
            <a:extLst>
              <a:ext uri="{FF2B5EF4-FFF2-40B4-BE49-F238E27FC236}">
                <a16:creationId xmlns:a16="http://schemas.microsoft.com/office/drawing/2014/main" xmlns="" id="{C66883CE-D186-C5D7-D340-9042126D4632}"/>
              </a:ext>
            </a:extLst>
          </p:cNvPr>
          <p:cNvSpPr>
            <a:spLocks noGrp="1"/>
          </p:cNvSpPr>
          <p:nvPr>
            <p:ph idx="1"/>
          </p:nvPr>
        </p:nvSpPr>
        <p:spPr>
          <a:xfrm>
            <a:off x="318783" y="1719618"/>
            <a:ext cx="8321943" cy="3321720"/>
          </a:xfrm>
        </p:spPr>
        <p:txBody>
          <a:bodyPr>
            <a:normAutofit fontScale="92500" lnSpcReduction="20000"/>
          </a:bodyPr>
          <a:lstStyle/>
          <a:p>
            <a:r>
              <a:rPr lang="es-ES" dirty="0" smtClean="0"/>
              <a:t>Mejorar </a:t>
            </a:r>
            <a:r>
              <a:rPr lang="es-ES" dirty="0"/>
              <a:t>nuestra habilidad en la lectura y aplicación de las parábolas de Jesús.</a:t>
            </a:r>
          </a:p>
          <a:p>
            <a:r>
              <a:rPr lang="es-ES" dirty="0" smtClean="0"/>
              <a:t>Comprender </a:t>
            </a:r>
            <a:r>
              <a:rPr lang="es-ES" dirty="0"/>
              <a:t>mejor la naturaleza del Reino de Dios y nuestros roles dentro de él.</a:t>
            </a:r>
          </a:p>
          <a:p>
            <a:r>
              <a:rPr lang="es-ES" dirty="0" smtClean="0"/>
              <a:t>Realizar </a:t>
            </a:r>
            <a:r>
              <a:rPr lang="es-ES" dirty="0"/>
              <a:t>cambios específicos en nuestro modo de pensar y en nuestra vida diaria para ser mejores ciudadanos del Reino.</a:t>
            </a:r>
          </a:p>
          <a:p>
            <a:endParaRPr lang="en-US" dirty="0"/>
          </a:p>
        </p:txBody>
      </p:sp>
    </p:spTree>
    <p:extLst>
      <p:ext uri="{BB962C8B-B14F-4D97-AF65-F5344CB8AC3E}">
        <p14:creationId xmlns:p14="http://schemas.microsoft.com/office/powerpoint/2010/main" val="421752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00439" y="3706152"/>
            <a:ext cx="4337331" cy="1323439"/>
          </a:xfrm>
          <a:prstGeom prst="rect">
            <a:avLst/>
          </a:prstGeom>
          <a:solidFill>
            <a:srgbClr val="CFEAF3"/>
          </a:solidFill>
        </p:spPr>
        <p:txBody>
          <a:bodyPr wrap="square" rtlCol="0">
            <a:spAutoFit/>
          </a:bodyPr>
          <a:lstStyle/>
          <a:p>
            <a:pPr algn="ctr"/>
            <a:r>
              <a:rPr lang="es-ES" sz="4000" dirty="0" smtClean="0">
                <a:latin typeface="METROPOLIS PERSONAL USE" pitchFamily="2" charset="0"/>
              </a:rPr>
              <a:t>LA PARÁBOLA DE LAS TIERRAS</a:t>
            </a:r>
            <a:endParaRPr lang="en-US" sz="4000" dirty="0">
              <a:latin typeface="METROPOLIS PERSONAL USE" pitchFamily="2" charset="0"/>
            </a:endParaRPr>
          </a:p>
        </p:txBody>
      </p:sp>
    </p:spTree>
    <p:extLst>
      <p:ext uri="{BB962C8B-B14F-4D97-AF65-F5344CB8AC3E}">
        <p14:creationId xmlns:p14="http://schemas.microsoft.com/office/powerpoint/2010/main" val="126581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A5E957-B175-9E59-92F4-611BC96627FC}"/>
              </a:ext>
            </a:extLst>
          </p:cNvPr>
          <p:cNvSpPr>
            <a:spLocks noGrp="1"/>
          </p:cNvSpPr>
          <p:nvPr>
            <p:ph type="title"/>
          </p:nvPr>
        </p:nvSpPr>
        <p:spPr>
          <a:xfrm>
            <a:off x="333836" y="0"/>
            <a:ext cx="8649047" cy="794374"/>
          </a:xfrm>
        </p:spPr>
        <p:txBody>
          <a:bodyPr/>
          <a:lstStyle/>
          <a:p>
            <a:pPr algn="ctr"/>
            <a:r>
              <a:rPr lang="en-US" dirty="0" smtClean="0"/>
              <a:t>La </a:t>
            </a:r>
            <a:r>
              <a:rPr lang="en-US" dirty="0" err="1" smtClean="0"/>
              <a:t>parábola</a:t>
            </a:r>
            <a:endParaRPr lang="en-US" dirty="0"/>
          </a:p>
        </p:txBody>
      </p:sp>
      <p:sp>
        <p:nvSpPr>
          <p:cNvPr id="3" name="Content Placeholder 2">
            <a:extLst>
              <a:ext uri="{FF2B5EF4-FFF2-40B4-BE49-F238E27FC236}">
                <a16:creationId xmlns:a16="http://schemas.microsoft.com/office/drawing/2014/main" xmlns="" id="{171E484F-1185-1DA7-9995-0DBB4D7A8D65}"/>
              </a:ext>
            </a:extLst>
          </p:cNvPr>
          <p:cNvSpPr>
            <a:spLocks noGrp="1"/>
          </p:cNvSpPr>
          <p:nvPr>
            <p:ph idx="1"/>
          </p:nvPr>
        </p:nvSpPr>
        <p:spPr>
          <a:xfrm>
            <a:off x="640079" y="794374"/>
            <a:ext cx="8036560" cy="4438554"/>
          </a:xfrm>
          <a:ln w="31750" cmpd="dbl">
            <a:solidFill>
              <a:srgbClr val="B9E8E7"/>
            </a:solidFill>
          </a:ln>
        </p:spPr>
        <p:txBody>
          <a:bodyPr anchor="ctr">
            <a:normAutofit fontScale="92500" lnSpcReduction="20000"/>
          </a:bodyPr>
          <a:lstStyle/>
          <a:p>
            <a:pPr marL="0" indent="0" algn="ctr">
              <a:buNone/>
            </a:pPr>
            <a:r>
              <a:rPr lang="es-ES" dirty="0"/>
              <a:t>Comenzó Jesús a enseñar de nuevo junto al mar; y se llegó a Él una multitud tan grande que tuvo que subirse a una barca que estaba en el mar, y se sentó; y toda la multitud estaba en tierra a la orilla del mar. Les enseñaba muchas cosas en parábolas, y les decía en Su enseñanza: «Escuchen: El sembrador salió a sembrar; y al sembrar, una parte de la semilla cayó junto al camino, y vinieron las aves y se la comieron. Otra parte cayó en un pedregal donde no tenía mucha tierra; y enseguida brotó por no tener profundidad de tierra</a:t>
            </a:r>
            <a:r>
              <a:rPr lang="es-ES" dirty="0" smtClean="0"/>
              <a:t>.</a:t>
            </a:r>
            <a:endParaRPr lang="en-US" dirty="0"/>
          </a:p>
        </p:txBody>
      </p:sp>
    </p:spTree>
    <p:extLst>
      <p:ext uri="{BB962C8B-B14F-4D97-AF65-F5344CB8AC3E}">
        <p14:creationId xmlns:p14="http://schemas.microsoft.com/office/powerpoint/2010/main" val="98796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A5E957-B175-9E59-92F4-611BC96627FC}"/>
              </a:ext>
            </a:extLst>
          </p:cNvPr>
          <p:cNvSpPr>
            <a:spLocks noGrp="1"/>
          </p:cNvSpPr>
          <p:nvPr>
            <p:ph type="title"/>
          </p:nvPr>
        </p:nvSpPr>
        <p:spPr>
          <a:xfrm>
            <a:off x="333836" y="0"/>
            <a:ext cx="8649047" cy="794374"/>
          </a:xfrm>
        </p:spPr>
        <p:txBody>
          <a:bodyPr/>
          <a:lstStyle/>
          <a:p>
            <a:pPr algn="ctr"/>
            <a:r>
              <a:rPr lang="en-US" dirty="0"/>
              <a:t>La </a:t>
            </a:r>
            <a:r>
              <a:rPr lang="en-US" dirty="0" err="1"/>
              <a:t>parábola</a:t>
            </a:r>
            <a:endParaRPr lang="en-US" dirty="0"/>
          </a:p>
        </p:txBody>
      </p:sp>
      <p:sp>
        <p:nvSpPr>
          <p:cNvPr id="3" name="Content Placeholder 2">
            <a:extLst>
              <a:ext uri="{FF2B5EF4-FFF2-40B4-BE49-F238E27FC236}">
                <a16:creationId xmlns:a16="http://schemas.microsoft.com/office/drawing/2014/main" xmlns="" id="{171E484F-1185-1DA7-9995-0DBB4D7A8D65}"/>
              </a:ext>
            </a:extLst>
          </p:cNvPr>
          <p:cNvSpPr>
            <a:spLocks noGrp="1"/>
          </p:cNvSpPr>
          <p:nvPr>
            <p:ph idx="1"/>
          </p:nvPr>
        </p:nvSpPr>
        <p:spPr>
          <a:xfrm>
            <a:off x="640079" y="794374"/>
            <a:ext cx="8036560" cy="4438554"/>
          </a:xfrm>
          <a:ln w="31750" cmpd="dbl">
            <a:solidFill>
              <a:srgbClr val="B9E8E7"/>
            </a:solidFill>
          </a:ln>
        </p:spPr>
        <p:txBody>
          <a:bodyPr anchor="ctr">
            <a:normAutofit/>
          </a:bodyPr>
          <a:lstStyle/>
          <a:p>
            <a:pPr marL="0" indent="0" algn="ctr">
              <a:buNone/>
            </a:pPr>
            <a:r>
              <a:rPr lang="es-ES" dirty="0"/>
              <a:t>Pero cuando salió el sol, se quemó, y por no tener raíz, se secó. Otra parte cayó entre espinos, y los espinos crecieron y la ahogaron, y no dio fruto. Y otras semillas cayeron en buena tierra, y creciendo y desarrollándose, dieron fruto, y produjeron unas a treinta, otras a sesenta y otras a ciento por uno». Y añadió: «El que tiene oídos para oír, que oiga</a:t>
            </a:r>
            <a:r>
              <a:rPr lang="es-ES" dirty="0" smtClean="0"/>
              <a:t>».</a:t>
            </a:r>
            <a:endParaRPr lang="en-US" dirty="0"/>
          </a:p>
        </p:txBody>
      </p:sp>
    </p:spTree>
    <p:extLst>
      <p:ext uri="{BB962C8B-B14F-4D97-AF65-F5344CB8AC3E}">
        <p14:creationId xmlns:p14="http://schemas.microsoft.com/office/powerpoint/2010/main" val="384800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A5E957-B175-9E59-92F4-611BC96627FC}"/>
              </a:ext>
            </a:extLst>
          </p:cNvPr>
          <p:cNvSpPr>
            <a:spLocks noGrp="1"/>
          </p:cNvSpPr>
          <p:nvPr>
            <p:ph type="title"/>
          </p:nvPr>
        </p:nvSpPr>
        <p:spPr>
          <a:xfrm>
            <a:off x="333836" y="0"/>
            <a:ext cx="8649047" cy="794374"/>
          </a:xfrm>
        </p:spPr>
        <p:txBody>
          <a:bodyPr/>
          <a:lstStyle/>
          <a:p>
            <a:pPr algn="ctr"/>
            <a:r>
              <a:rPr lang="en-US" dirty="0" err="1" smtClean="0"/>
              <a:t>Jesús</a:t>
            </a:r>
            <a:r>
              <a:rPr lang="en-US" dirty="0" smtClean="0"/>
              <a:t> </a:t>
            </a:r>
            <a:r>
              <a:rPr lang="en-US" dirty="0" err="1" smtClean="0"/>
              <a:t>explica</a:t>
            </a:r>
            <a:r>
              <a:rPr lang="en-US" dirty="0" smtClean="0"/>
              <a:t> la </a:t>
            </a:r>
            <a:r>
              <a:rPr lang="en-US" dirty="0" err="1" smtClean="0"/>
              <a:t>parábola</a:t>
            </a:r>
            <a:endParaRPr lang="en-US" dirty="0"/>
          </a:p>
        </p:txBody>
      </p:sp>
      <p:sp>
        <p:nvSpPr>
          <p:cNvPr id="3" name="Content Placeholder 2">
            <a:extLst>
              <a:ext uri="{FF2B5EF4-FFF2-40B4-BE49-F238E27FC236}">
                <a16:creationId xmlns:a16="http://schemas.microsoft.com/office/drawing/2014/main" xmlns="" id="{171E484F-1185-1DA7-9995-0DBB4D7A8D65}"/>
              </a:ext>
            </a:extLst>
          </p:cNvPr>
          <p:cNvSpPr>
            <a:spLocks noGrp="1"/>
          </p:cNvSpPr>
          <p:nvPr>
            <p:ph idx="1"/>
          </p:nvPr>
        </p:nvSpPr>
        <p:spPr>
          <a:xfrm>
            <a:off x="640079" y="794374"/>
            <a:ext cx="8036560" cy="4438554"/>
          </a:xfrm>
          <a:ln w="31750" cmpd="dbl">
            <a:solidFill>
              <a:srgbClr val="B9E8E7"/>
            </a:solidFill>
          </a:ln>
        </p:spPr>
        <p:txBody>
          <a:bodyPr anchor="ctr">
            <a:normAutofit fontScale="92500" lnSpcReduction="20000"/>
          </a:bodyPr>
          <a:lstStyle/>
          <a:p>
            <a:pPr marL="0" indent="0" algn="ctr">
              <a:buNone/>
            </a:pPr>
            <a:r>
              <a:rPr lang="es-ES" dirty="0" smtClean="0"/>
              <a:t>Marcos 4:14  </a:t>
            </a:r>
            <a:r>
              <a:rPr lang="es-ES" dirty="0"/>
              <a:t>El sembrador siembra la palabra.  15  Estos que están junto al camino donde se siembra la palabra, son aquellos que en cuanto la oyen, al instante viene Satanás y se lleva la palabra que se ha sembrado en ellos.  16  Y de igual manera, estos en que se sembró la semilla en pedregales son los que al oír la palabra enseguida la reciben con gozo;  17  pero no tienen raíz profunda en sí mismos, sino que solo son temporales. Entonces, cuando viene la aflicción o la persecución por causa de la palabra, enseguida se apartan de ella.</a:t>
            </a:r>
            <a:endParaRPr lang="en-US" dirty="0"/>
          </a:p>
        </p:txBody>
      </p:sp>
    </p:spTree>
    <p:extLst>
      <p:ext uri="{BB962C8B-B14F-4D97-AF65-F5344CB8AC3E}">
        <p14:creationId xmlns:p14="http://schemas.microsoft.com/office/powerpoint/2010/main" val="164662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A5E957-B175-9E59-92F4-611BC96627FC}"/>
              </a:ext>
            </a:extLst>
          </p:cNvPr>
          <p:cNvSpPr>
            <a:spLocks noGrp="1"/>
          </p:cNvSpPr>
          <p:nvPr>
            <p:ph type="title"/>
          </p:nvPr>
        </p:nvSpPr>
        <p:spPr>
          <a:xfrm>
            <a:off x="333836" y="0"/>
            <a:ext cx="8649047" cy="794374"/>
          </a:xfrm>
        </p:spPr>
        <p:txBody>
          <a:bodyPr/>
          <a:lstStyle/>
          <a:p>
            <a:pPr algn="ctr"/>
            <a:r>
              <a:rPr lang="en-US" dirty="0" err="1"/>
              <a:t>Jesús</a:t>
            </a:r>
            <a:r>
              <a:rPr lang="en-US" dirty="0"/>
              <a:t> </a:t>
            </a:r>
            <a:r>
              <a:rPr lang="en-US" dirty="0" err="1"/>
              <a:t>explica</a:t>
            </a:r>
            <a:r>
              <a:rPr lang="en-US" dirty="0"/>
              <a:t> la </a:t>
            </a:r>
            <a:r>
              <a:rPr lang="en-US" dirty="0" err="1"/>
              <a:t>parábola</a:t>
            </a:r>
            <a:endParaRPr lang="en-US" dirty="0"/>
          </a:p>
        </p:txBody>
      </p:sp>
      <p:sp>
        <p:nvSpPr>
          <p:cNvPr id="3" name="Content Placeholder 2">
            <a:extLst>
              <a:ext uri="{FF2B5EF4-FFF2-40B4-BE49-F238E27FC236}">
                <a16:creationId xmlns:a16="http://schemas.microsoft.com/office/drawing/2014/main" xmlns="" id="{171E484F-1185-1DA7-9995-0DBB4D7A8D65}"/>
              </a:ext>
            </a:extLst>
          </p:cNvPr>
          <p:cNvSpPr>
            <a:spLocks noGrp="1"/>
          </p:cNvSpPr>
          <p:nvPr>
            <p:ph idx="1"/>
          </p:nvPr>
        </p:nvSpPr>
        <p:spPr>
          <a:xfrm>
            <a:off x="640079" y="794374"/>
            <a:ext cx="8036560" cy="4438554"/>
          </a:xfrm>
          <a:ln w="31750" cmpd="dbl">
            <a:solidFill>
              <a:srgbClr val="B9E8E7"/>
            </a:solidFill>
          </a:ln>
        </p:spPr>
        <p:txBody>
          <a:bodyPr anchor="ctr">
            <a:normAutofit fontScale="92500" lnSpcReduction="10000"/>
          </a:bodyPr>
          <a:lstStyle/>
          <a:p>
            <a:pPr marL="0" indent="0" algn="ctr">
              <a:buNone/>
            </a:pPr>
            <a:r>
              <a:rPr lang="es-ES" dirty="0" smtClean="0"/>
              <a:t>Marcos 4:18  </a:t>
            </a:r>
            <a:r>
              <a:rPr lang="es-ES" dirty="0"/>
              <a:t>Otros son aquellos en los que se sembró la semilla entre los espinos; estos son los que han oído la palabra,  19  pero las preocupaciones del mundo, y el engaño de las riquezas, y los deseos de las demás cosas entran y ahogan la palabra, y se vuelve estéril.  20  Y otros son aquellos en que se sembró la semilla en tierra buena; los cuales oyen la palabra, la aceptan y dan fruto, unos a treinta, otros a sesenta y otros a ciento por uno».</a:t>
            </a:r>
            <a:endParaRPr lang="en-US" dirty="0"/>
          </a:p>
        </p:txBody>
      </p:sp>
    </p:spTree>
    <p:extLst>
      <p:ext uri="{BB962C8B-B14F-4D97-AF65-F5344CB8AC3E}">
        <p14:creationId xmlns:p14="http://schemas.microsoft.com/office/powerpoint/2010/main" val="198988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logo with a hand and plant&#10;&#10;Description automatically generated">
            <a:extLst>
              <a:ext uri="{FF2B5EF4-FFF2-40B4-BE49-F238E27FC236}">
                <a16:creationId xmlns:a16="http://schemas.microsoft.com/office/drawing/2014/main" xmlns="" id="{007F5AD5-9E26-AD8C-44C5-986515FC072D}"/>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827" r="827"/>
          <a:stretch>
            <a:fillRect/>
          </a:stretch>
        </p:blipFill>
        <p:spPr>
          <a:xfrm>
            <a:off x="0" y="3159760"/>
            <a:ext cx="1598612" cy="1289050"/>
          </a:xfrm>
        </p:spPr>
      </p:pic>
      <p:sp>
        <p:nvSpPr>
          <p:cNvPr id="4" name="Text Placeholder 3">
            <a:extLst>
              <a:ext uri="{FF2B5EF4-FFF2-40B4-BE49-F238E27FC236}">
                <a16:creationId xmlns:a16="http://schemas.microsoft.com/office/drawing/2014/main" xmlns="" id="{AD4A00B8-D1DF-0AFB-D59D-837E3BE55C70}"/>
              </a:ext>
            </a:extLst>
          </p:cNvPr>
          <p:cNvSpPr>
            <a:spLocks noGrp="1"/>
          </p:cNvSpPr>
          <p:nvPr>
            <p:ph type="body" sz="quarter" idx="10"/>
          </p:nvPr>
        </p:nvSpPr>
        <p:spPr>
          <a:xfrm>
            <a:off x="1598612" y="3159760"/>
            <a:ext cx="7545388" cy="1289050"/>
          </a:xfrm>
          <a:prstGeom prst="rect">
            <a:avLst/>
          </a:prstGeom>
          <a:solidFill>
            <a:srgbClr val="C2D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0" dirty="0" err="1" smtClean="0"/>
              <a:t>Tienen</a:t>
            </a:r>
            <a:r>
              <a:rPr lang="en-US" i="0" dirty="0" smtClean="0"/>
              <a:t> el </a:t>
            </a:r>
            <a:r>
              <a:rPr lang="en-US" i="0" dirty="0" err="1" smtClean="0"/>
              <a:t>propósito</a:t>
            </a:r>
            <a:r>
              <a:rPr lang="en-US" i="0" dirty="0" smtClean="0"/>
              <a:t> de </a:t>
            </a:r>
            <a:r>
              <a:rPr lang="en-US" i="0" dirty="0" err="1" smtClean="0"/>
              <a:t>ayudarnos</a:t>
            </a:r>
            <a:r>
              <a:rPr lang="en-US" i="0" dirty="0" smtClean="0"/>
              <a:t> a </a:t>
            </a:r>
            <a:r>
              <a:rPr lang="en-US" i="0" dirty="0" err="1" smtClean="0"/>
              <a:t>entender</a:t>
            </a:r>
            <a:r>
              <a:rPr lang="en-US" i="0" dirty="0" smtClean="0"/>
              <a:t> la </a:t>
            </a:r>
            <a:r>
              <a:rPr lang="en-US" i="0" dirty="0" err="1" smtClean="0"/>
              <a:t>voluntad</a:t>
            </a:r>
            <a:r>
              <a:rPr lang="en-US" i="0" dirty="0" smtClean="0"/>
              <a:t> de Dios </a:t>
            </a:r>
            <a:r>
              <a:rPr lang="en-US" i="0" dirty="0" err="1" smtClean="0"/>
              <a:t>mejor</a:t>
            </a:r>
            <a:r>
              <a:rPr lang="en-US" i="0" dirty="0" smtClean="0"/>
              <a:t>.</a:t>
            </a:r>
            <a:endParaRPr lang="en-US" i="0" dirty="0"/>
          </a:p>
        </p:txBody>
      </p:sp>
      <p:sp>
        <p:nvSpPr>
          <p:cNvPr id="7" name="TextBox 6">
            <a:extLst>
              <a:ext uri="{FF2B5EF4-FFF2-40B4-BE49-F238E27FC236}">
                <a16:creationId xmlns:a16="http://schemas.microsoft.com/office/drawing/2014/main" xmlns="" id="{2FEE5CE7-B626-26E1-FA93-EFC9480843FE}"/>
              </a:ext>
            </a:extLst>
          </p:cNvPr>
          <p:cNvSpPr txBox="1"/>
          <p:nvPr/>
        </p:nvSpPr>
        <p:spPr>
          <a:xfrm>
            <a:off x="2296160" y="4673600"/>
            <a:ext cx="4551680" cy="878702"/>
          </a:xfrm>
          <a:prstGeom prst="rect">
            <a:avLst/>
          </a:prstGeom>
          <a:noFill/>
        </p:spPr>
        <p:txBody>
          <a:bodyPr wrap="square" rtlCol="0">
            <a:spAutoFit/>
          </a:bodyPr>
          <a:lstStyle/>
          <a:p>
            <a:pPr marR="0" lvl="0" algn="ctr" defTabSz="914400" rtl="0" eaLnBrk="1" fontAlgn="auto" latinLnBrk="0" hangingPunct="1">
              <a:lnSpc>
                <a:spcPct val="90000"/>
              </a:lnSpc>
              <a:spcBef>
                <a:spcPts val="1000"/>
              </a:spcBef>
              <a:spcAft>
                <a:spcPts val="0"/>
              </a:spcAft>
              <a:buClrTx/>
              <a:buSzPct val="75000"/>
              <a:tabLst/>
              <a:defRPr/>
            </a:pPr>
            <a:r>
              <a:rPr kumimoji="0" lang="en-US"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tropolis" panose="00000500000000000000" pitchFamily="2" charset="0"/>
                <a:ea typeface="+mn-ea"/>
                <a:cs typeface="+mn-cs"/>
              </a:rPr>
              <a:t>¿</a:t>
            </a:r>
            <a:r>
              <a:rPr kumimoji="0" lang="en-US" sz="28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Metropolis" panose="00000500000000000000" pitchFamily="2" charset="0"/>
                <a:ea typeface="+mn-ea"/>
                <a:cs typeface="+mn-cs"/>
              </a:rPr>
              <a:t>Por</a:t>
            </a:r>
            <a:r>
              <a:rPr kumimoji="0" lang="en-US"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tropolis" panose="00000500000000000000" pitchFamily="2" charset="0"/>
                <a:ea typeface="+mn-ea"/>
                <a:cs typeface="+mn-cs"/>
              </a:rPr>
              <a:t> </a:t>
            </a:r>
            <a:r>
              <a:rPr kumimoji="0" lang="en-US" sz="28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Metropolis" panose="00000500000000000000" pitchFamily="2" charset="0"/>
                <a:ea typeface="+mn-ea"/>
                <a:cs typeface="+mn-cs"/>
              </a:rPr>
              <a:t>qué</a:t>
            </a:r>
            <a:r>
              <a:rPr kumimoji="0" lang="en-US"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tropolis" panose="00000500000000000000" pitchFamily="2" charset="0"/>
                <a:ea typeface="+mn-ea"/>
                <a:cs typeface="+mn-cs"/>
              </a:rPr>
              <a:t> </a:t>
            </a:r>
            <a:r>
              <a:rPr kumimoji="0" lang="en-US" sz="28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Metropolis" panose="00000500000000000000" pitchFamily="2" charset="0"/>
                <a:ea typeface="+mn-ea"/>
                <a:cs typeface="+mn-cs"/>
              </a:rPr>
              <a:t>habló</a:t>
            </a:r>
            <a:r>
              <a:rPr kumimoji="0" lang="en-US"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tropolis" panose="00000500000000000000" pitchFamily="2" charset="0"/>
                <a:ea typeface="+mn-ea"/>
                <a:cs typeface="+mn-cs"/>
              </a:rPr>
              <a:t> </a:t>
            </a:r>
            <a:r>
              <a:rPr kumimoji="0" lang="en-US" sz="28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Metropolis" panose="00000500000000000000" pitchFamily="2" charset="0"/>
                <a:ea typeface="+mn-ea"/>
                <a:cs typeface="+mn-cs"/>
              </a:rPr>
              <a:t>Jesús</a:t>
            </a:r>
            <a:r>
              <a:rPr kumimoji="0" lang="en-US"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tropolis" panose="00000500000000000000" pitchFamily="2" charset="0"/>
                <a:ea typeface="+mn-ea"/>
                <a:cs typeface="+mn-cs"/>
              </a:rPr>
              <a:t> </a:t>
            </a:r>
            <a:r>
              <a:rPr kumimoji="0" lang="en-US" sz="28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Metropolis" panose="00000500000000000000" pitchFamily="2" charset="0"/>
                <a:ea typeface="+mn-ea"/>
                <a:cs typeface="+mn-cs"/>
              </a:rPr>
              <a:t>en</a:t>
            </a:r>
            <a:r>
              <a:rPr kumimoji="0" lang="en-US"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tropolis" panose="00000500000000000000" pitchFamily="2" charset="0"/>
                <a:ea typeface="+mn-ea"/>
                <a:cs typeface="+mn-cs"/>
              </a:rPr>
              <a:t> </a:t>
            </a:r>
            <a:r>
              <a:rPr kumimoji="0" lang="en-US" sz="28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Metropolis" panose="00000500000000000000" pitchFamily="2" charset="0"/>
                <a:ea typeface="+mn-ea"/>
                <a:cs typeface="+mn-cs"/>
              </a:rPr>
              <a:t>parábolas</a:t>
            </a:r>
            <a:r>
              <a:rPr kumimoji="0" lang="en-US"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tropolis" panose="00000500000000000000" pitchFamily="2" charset="0"/>
                <a:ea typeface="+mn-ea"/>
                <a:cs typeface="+mn-cs"/>
              </a:rPr>
              <a:t>?</a:t>
            </a:r>
            <a:endPar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tropolis" panose="00000500000000000000" pitchFamily="2" charset="0"/>
              <a:ea typeface="+mn-ea"/>
              <a:cs typeface="+mn-cs"/>
            </a:endParaRPr>
          </a:p>
        </p:txBody>
      </p:sp>
      <p:sp>
        <p:nvSpPr>
          <p:cNvPr id="2" name="Content Placeholder 2">
            <a:extLst>
              <a:ext uri="{FF2B5EF4-FFF2-40B4-BE49-F238E27FC236}">
                <a16:creationId xmlns:a16="http://schemas.microsoft.com/office/drawing/2014/main" xmlns="" id="{A4E3330B-B0A0-52AE-B15F-787C832CF66A}"/>
              </a:ext>
            </a:extLst>
          </p:cNvPr>
          <p:cNvSpPr txBox="1">
            <a:spLocks/>
          </p:cNvSpPr>
          <p:nvPr/>
        </p:nvSpPr>
        <p:spPr>
          <a:xfrm>
            <a:off x="630937" y="173470"/>
            <a:ext cx="7685938" cy="2986289"/>
          </a:xfrm>
          <a:prstGeom prst="rect">
            <a:avLst/>
          </a:prstGeom>
        </p:spPr>
        <p:txBody>
          <a:bodyPr numCol="1">
            <a:normAutofit fontScale="92500" lnSpcReduction="20000"/>
          </a:bodyPr>
          <a:lstStyle>
            <a:lvl1pPr marL="228600" indent="-228600" algn="l" defTabSz="914400" rtl="0" eaLnBrk="1" latinLnBrk="0" hangingPunct="1">
              <a:lnSpc>
                <a:spcPct val="90000"/>
              </a:lnSpc>
              <a:spcBef>
                <a:spcPts val="1000"/>
              </a:spcBef>
              <a:buSzPct val="75000"/>
              <a:buFont typeface="Wingdings" panose="05000000000000000000" pitchFamily="2" charset="2"/>
              <a:buChar char="Ø"/>
              <a:defRPr sz="2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1pPr>
            <a:lvl2pPr marL="685800" indent="-228600" algn="l" defTabSz="914400" rtl="0" eaLnBrk="1" latinLnBrk="0" hangingPunct="1">
              <a:lnSpc>
                <a:spcPct val="90000"/>
              </a:lnSpc>
              <a:spcBef>
                <a:spcPts val="500"/>
              </a:spcBef>
              <a:buSzPct val="75000"/>
              <a:buFont typeface="Wingdings" panose="05000000000000000000" pitchFamily="2" charset="2"/>
              <a:buChar char="Ø"/>
              <a:defRPr sz="24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2pPr>
            <a:lvl3pPr marL="1143000" indent="-228600" algn="l" defTabSz="914400" rtl="0" eaLnBrk="1" latinLnBrk="0" hangingPunct="1">
              <a:lnSpc>
                <a:spcPct val="90000"/>
              </a:lnSpc>
              <a:spcBef>
                <a:spcPts val="500"/>
              </a:spcBef>
              <a:buSzPct val="75000"/>
              <a:buFont typeface="Wingdings" panose="05000000000000000000" pitchFamily="2" charset="2"/>
              <a:buChar char="Ø"/>
              <a:defRPr sz="20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4pPr>
            <a:lvl5pPr marL="20574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pPr>
            <a:r>
              <a:rPr lang="es-ES" dirty="0" smtClean="0">
                <a:solidFill>
                  <a:prstClr val="white"/>
                </a:solidFill>
              </a:rPr>
              <a:t>Marcos 4:21  </a:t>
            </a:r>
            <a:r>
              <a:rPr lang="es-ES" dirty="0">
                <a:solidFill>
                  <a:prstClr val="white"/>
                </a:solidFill>
              </a:rPr>
              <a:t>También Jesús les decía: «¿Acaso se trae una lámpara para ponerla debajo de una vasija o debajo de la cama? ¿No es para ponerla en el candelero?  22  Porque nada hay oculto, si no es para que sea manifestado; ni nada ha estado en secreto, sino para que salga a la luz.  23  Si alguno tiene oídos para oír, que oiga».</a:t>
            </a:r>
            <a:endParaRPr lang="en-US" dirty="0">
              <a:solidFill>
                <a:prstClr val="white"/>
              </a:solidFill>
            </a:endParaRPr>
          </a:p>
        </p:txBody>
      </p:sp>
    </p:spTree>
    <p:extLst>
      <p:ext uri="{BB962C8B-B14F-4D97-AF65-F5344CB8AC3E}">
        <p14:creationId xmlns:p14="http://schemas.microsoft.com/office/powerpoint/2010/main" val="203095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2" grpId="0"/>
    </p:bldLst>
  </p:timing>
</p:sld>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rable of Sower.Soil 23" id="{44A02A74-F39F-7F4F-A62D-A9314B175455}" vid="{19ADD1F6-6E03-0A4D-A45A-2A9CC2105B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Parable of Sower.Soil 23</Template>
  <TotalTime>32</TotalTime>
  <Words>1236</Words>
  <Application>Microsoft Office PowerPoint</Application>
  <PresentationFormat>On-screen Show (16:10)</PresentationFormat>
  <Paragraphs>108</Paragraphs>
  <Slides>16</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Metropolis</vt:lpstr>
      <vt:lpstr>Metropolis Light</vt:lpstr>
      <vt:lpstr>Metropolis Medium</vt:lpstr>
      <vt:lpstr>METROPOLIS PERSONAL USE</vt:lpstr>
      <vt:lpstr>Times New Roman</vt:lpstr>
      <vt:lpstr>Wingdings</vt:lpstr>
      <vt:lpstr>Office Theme</vt:lpstr>
      <vt:lpstr>PowerPoint Presentation</vt:lpstr>
      <vt:lpstr>Calendario del estudio de fin de año</vt:lpstr>
      <vt:lpstr>Objetivos del estudio de fin de año</vt:lpstr>
      <vt:lpstr>PowerPoint Presentation</vt:lpstr>
      <vt:lpstr>La parábola</vt:lpstr>
      <vt:lpstr>La parábola</vt:lpstr>
      <vt:lpstr>Jesús explica la parábola</vt:lpstr>
      <vt:lpstr>Jesús explica la parábola</vt:lpstr>
      <vt:lpstr>PowerPoint Presentation</vt:lpstr>
      <vt:lpstr>PowerPoint Presentation</vt:lpstr>
      <vt:lpstr>PowerPoint Presentation</vt:lpstr>
      <vt:lpstr>La parábola distingue a los ciudadanos del Reino de los turistas</vt:lpstr>
      <vt:lpstr>La parábola distingue a los ciudadanos del Reino de los turistas</vt:lpstr>
      <vt:lpstr>La parábola distingue a los ciudadanos del Reino de los turistas</vt:lpstr>
      <vt:lpstr>PowerPoint Presentation</vt:lpstr>
      <vt:lpstr>PowerPoint Presentation</vt:lpstr>
    </vt:vector>
  </TitlesOfParts>
  <Company>VMware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Esther Eubanks</dc:creator>
  <cp:lastModifiedBy>Esther Eubanks</cp:lastModifiedBy>
  <cp:revision>14</cp:revision>
  <cp:lastPrinted>2023-12-17T01:41:16Z</cp:lastPrinted>
  <dcterms:created xsi:type="dcterms:W3CDTF">2023-12-17T01:09:19Z</dcterms:created>
  <dcterms:modified xsi:type="dcterms:W3CDTF">2023-12-17T01:41:40Z</dcterms:modified>
</cp:coreProperties>
</file>