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6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1" r:id="rId24"/>
    <p:sldId id="279" r:id="rId25"/>
    <p:sldId id="280" r:id="rId26"/>
  </p:sldIdLst>
  <p:sldSz cx="12193588"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2" y="1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 name="Rectangle 1"/>
          <p:cNvSpPr/>
          <p:nvPr/>
        </p:nvSpPr>
        <p:spPr>
          <a:xfrm>
            <a:off x="0" y="0"/>
            <a:ext cx="7315200" cy="9601200"/>
          </a:xfrm>
          <a:prstGeom prst="rect">
            <a:avLst/>
          </a:prstGeom>
          <a:solidFill>
            <a:srgbClr val="FFFFFF"/>
          </a:solidFill>
          <a:ln w="0">
            <a:noFill/>
          </a:ln>
        </p:spPr>
      </p:sp>
      <p:sp>
        <p:nvSpPr>
          <p:cNvPr id="44" name="PlaceHolder 2"/>
          <p:cNvSpPr>
            <a:spLocks noGrp="1"/>
          </p:cNvSpPr>
          <p:nvPr>
            <p:ph type="hdr"/>
          </p:nvPr>
        </p:nvSpPr>
        <p:spPr>
          <a:xfrm>
            <a:off x="0" y="0"/>
            <a:ext cx="3170160" cy="480960"/>
          </a:xfrm>
          <a:prstGeom prst="rect">
            <a:avLst/>
          </a:prstGeom>
        </p:spPr>
        <p:txBody>
          <a:bodyPr lIns="96840" tIns="48600" rIns="96840" bIns="486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45" name="PlaceHolder 3"/>
          <p:cNvSpPr>
            <a:spLocks noGrp="1"/>
          </p:cNvSpPr>
          <p:nvPr>
            <p:ph type="dt"/>
          </p:nvPr>
        </p:nvSpPr>
        <p:spPr>
          <a:xfrm>
            <a:off x="4142880" y="0"/>
            <a:ext cx="3170520" cy="480960"/>
          </a:xfrm>
          <a:prstGeom prst="rect">
            <a:avLst/>
          </a:prstGeom>
        </p:spPr>
        <p:txBody>
          <a:bodyPr lIns="96840" tIns="48600" rIns="96840" bIns="486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46" name="PlaceHolder 4"/>
          <p:cNvSpPr>
            <a:spLocks noGrp="1" noRot="1" noChangeAspect="1"/>
          </p:cNvSpPr>
          <p:nvPr>
            <p:ph type="sldImg"/>
          </p:nvPr>
        </p:nvSpPr>
        <p:spPr>
          <a:xfrm>
            <a:off x="460080" y="720360"/>
            <a:ext cx="6396120" cy="3598920"/>
          </a:xfrm>
          <a:prstGeom prst="rect">
            <a:avLst/>
          </a:prstGeom>
        </p:spPr>
        <p:txBody>
          <a:bodyPr lIns="90000" tIns="46800" rIns="90000" bIns="46800">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Click to move the slide</a:t>
            </a:r>
          </a:p>
        </p:txBody>
      </p:sp>
      <p:sp>
        <p:nvSpPr>
          <p:cNvPr id="47" name="PlaceHolder 5"/>
          <p:cNvSpPr>
            <a:spLocks noGrp="1"/>
          </p:cNvSpPr>
          <p:nvPr>
            <p:ph type="body"/>
          </p:nvPr>
        </p:nvSpPr>
        <p:spPr>
          <a:xfrm>
            <a:off x="731880" y="4560480"/>
            <a:ext cx="5851440" cy="4319640"/>
          </a:xfrm>
          <a:prstGeom prst="rect">
            <a:avLst/>
          </a:prstGeom>
        </p:spPr>
        <p:txBody>
          <a:bodyPr lIns="96840" tIns="48600" rIns="96840" bIns="48600">
            <a:noAutofit/>
          </a:bodyPr>
          <a:lstStyle/>
          <a:p>
            <a:r>
              <a:rPr lang="en-US" sz="1200" b="0" strike="noStrike" spc="-1">
                <a:solidFill>
                  <a:srgbClr val="000000"/>
                </a:solidFill>
                <a:latin typeface="Times New Roman"/>
              </a:rPr>
              <a:t>Click to edit the notes format</a:t>
            </a:r>
          </a:p>
        </p:txBody>
      </p:sp>
      <p:sp>
        <p:nvSpPr>
          <p:cNvPr id="48" name="PlaceHolder 6"/>
          <p:cNvSpPr>
            <a:spLocks noGrp="1"/>
          </p:cNvSpPr>
          <p:nvPr>
            <p:ph type="ftr"/>
          </p:nvPr>
        </p:nvSpPr>
        <p:spPr>
          <a:xfrm>
            <a:off x="0" y="9118080"/>
            <a:ext cx="3170160" cy="481320"/>
          </a:xfrm>
          <a:prstGeom prst="rect">
            <a:avLst/>
          </a:prstGeom>
        </p:spPr>
        <p:txBody>
          <a:bodyPr lIns="96840" tIns="48600" rIns="96840" bIns="48600" anchor="b">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49" name="PlaceHolder 7"/>
          <p:cNvSpPr>
            <a:spLocks noGrp="1"/>
          </p:cNvSpPr>
          <p:nvPr>
            <p:ph type="sldNum"/>
          </p:nvPr>
        </p:nvSpPr>
        <p:spPr>
          <a:xfrm>
            <a:off x="4142880" y="9118080"/>
            <a:ext cx="3170520" cy="481320"/>
          </a:xfrm>
          <a:prstGeom prst="rect">
            <a:avLst/>
          </a:prstGeom>
        </p:spPr>
        <p:txBody>
          <a:bodyPr lIns="96840" tIns="48600" rIns="96840" bIns="48600" anchor="b">
            <a:noAutofit/>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C2B526C-BF73-4CE4-8D3F-438B11BD5022}" type="slidenum">
              <a:rPr lang="en-US" sz="1300" b="0" strike="noStrike" spc="-1">
                <a:solidFill>
                  <a:srgbClr val="000000"/>
                </a:solidFill>
                <a:latin typeface="Times New Roman"/>
              </a:rPr>
              <a:t>‹#›</a:t>
            </a:fld>
            <a:endParaRPr lang="en-US" sz="1300" b="1" strike="noStrike" spc="-1">
              <a:solidFill>
                <a:srgbClr val="000000"/>
              </a:solidFill>
              <a:latin typeface="Arial"/>
            </a:endParaRPr>
          </a:p>
        </p:txBody>
      </p:sp>
    </p:spTree>
    <p:extLst>
      <p:ext uri="{BB962C8B-B14F-4D97-AF65-F5344CB8AC3E}">
        <p14:creationId xmlns:p14="http://schemas.microsoft.com/office/powerpoint/2010/main" val="4169566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laceHolder 1"/>
          <p:cNvSpPr>
            <a:spLocks noGrp="1" noRot="1" noChangeAspect="1"/>
          </p:cNvSpPr>
          <p:nvPr>
            <p:ph type="sldImg"/>
          </p:nvPr>
        </p:nvSpPr>
        <p:spPr>
          <a:xfrm>
            <a:off x="460375" y="720725"/>
            <a:ext cx="6396038" cy="3598863"/>
          </a:xfrm>
          <a:prstGeom prst="rect">
            <a:avLst/>
          </a:prstGeom>
        </p:spPr>
      </p:sp>
      <p:sp>
        <p:nvSpPr>
          <p:cNvPr id="163" name="PlaceHolder 2"/>
          <p:cNvSpPr>
            <a:spLocks noGrp="1"/>
          </p:cNvSpPr>
          <p:nvPr>
            <p:ph type="body"/>
          </p:nvPr>
        </p:nvSpPr>
        <p:spPr>
          <a:xfrm>
            <a:off x="731880" y="4560480"/>
            <a:ext cx="5851440" cy="4319640"/>
          </a:xfrm>
          <a:prstGeom prst="rect">
            <a:avLst/>
          </a:prstGeom>
        </p:spPr>
        <p:txBody>
          <a:bodyPr lIns="96840" tIns="48600" rIns="96840" bIns="48600">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rPr>
              <a:t>Historias de “vecinos” de Israel:</a:t>
            </a:r>
          </a:p>
          <a:p>
            <a:pPr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rPr>
              <a:t>Amelakitas (de Esaú)</a:t>
            </a:r>
          </a:p>
          <a:p>
            <a:pPr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rPr>
              <a:t>Jebuseos (Jerusalén)</a:t>
            </a:r>
          </a:p>
          <a:p>
            <a:pPr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rPr>
              <a:t>Gabaonitas (engañó a Josué, luego exigió venganza de David por el trato que les dio Saúl)</a:t>
            </a:r>
          </a:p>
          <a:p>
            <a:pPr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rPr>
              <a:t>Moabitas (de Lot)</a:t>
            </a:r>
          </a:p>
          <a:p>
            <a:pPr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rPr>
              <a:t>Madianitas (descendientes de Abraham a través de Keturah) – ¿circuncidados?</a:t>
            </a:r>
          </a:p>
        </p:txBody>
      </p:sp>
      <p:sp>
        <p:nvSpPr>
          <p:cNvPr id="164" name="CustomShape 3"/>
          <p:cNvSpPr/>
          <p:nvPr/>
        </p:nvSpPr>
        <p:spPr>
          <a:xfrm>
            <a:off x="4143240" y="9118440"/>
            <a:ext cx="3170520" cy="4813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6840" tIns="48600" rIns="96840" bIns="48600" anchor="b">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EF4BA91-9697-4A3E-87D9-6148F1A8A92D}" type="slidenum">
              <a:rPr lang="en-US" sz="1300" b="0" strike="noStrike" spc="-1">
                <a:solidFill>
                  <a:srgbClr val="000000"/>
                </a:solidFill>
                <a:latin typeface="Times New Roman"/>
              </a:rPr>
              <a:t>1</a:t>
            </a:fld>
            <a:endParaRPr lang="en-US" sz="1300" b="1" strike="noStrike" spc="-1">
              <a:solidFill>
                <a:srgbClr val="000000"/>
              </a:solidFill>
              <a:latin typeface="Arial"/>
            </a:endParaRPr>
          </a:p>
        </p:txBody>
      </p:sp>
    </p:spTree>
    <p:extLst>
      <p:ext uri="{BB962C8B-B14F-4D97-AF65-F5344CB8AC3E}">
        <p14:creationId xmlns:p14="http://schemas.microsoft.com/office/powerpoint/2010/main" val="2736990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noRot="1" noChangeAspect="1"/>
          </p:cNvSpPr>
          <p:nvPr>
            <p:ph type="sldImg"/>
          </p:nvPr>
        </p:nvSpPr>
        <p:spPr>
          <a:xfrm>
            <a:off x="460375" y="720725"/>
            <a:ext cx="6396038" cy="3598863"/>
          </a:xfrm>
          <a:prstGeom prst="rect">
            <a:avLst/>
          </a:prstGeom>
        </p:spPr>
      </p:sp>
      <p:sp>
        <p:nvSpPr>
          <p:cNvPr id="166" name="PlaceHolder 2"/>
          <p:cNvSpPr>
            <a:spLocks noGrp="1"/>
          </p:cNvSpPr>
          <p:nvPr>
            <p:ph type="body"/>
          </p:nvPr>
        </p:nvSpPr>
        <p:spPr>
          <a:xfrm>
            <a:off x="731880" y="4560480"/>
            <a:ext cx="5851440" cy="4319640"/>
          </a:xfrm>
          <a:prstGeom prst="rect">
            <a:avLst/>
          </a:prstGeom>
        </p:spPr>
        <p:txBody>
          <a:bodyPr lIns="96840" tIns="48600" rIns="96840" bIns="48600">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p:txBody>
      </p:sp>
      <p:sp>
        <p:nvSpPr>
          <p:cNvPr id="167" name="CustomShape 3"/>
          <p:cNvSpPr/>
          <p:nvPr/>
        </p:nvSpPr>
        <p:spPr>
          <a:xfrm>
            <a:off x="4143240" y="9118440"/>
            <a:ext cx="3170520" cy="4813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6840" tIns="48600" rIns="96840" bIns="48600" anchor="b">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E135156-4230-4378-9BD0-B1292172E4BF}" type="slidenum">
              <a:rPr lang="en-US" sz="1300" b="0" strike="noStrike" spc="-1">
                <a:solidFill>
                  <a:srgbClr val="000000"/>
                </a:solidFill>
                <a:latin typeface="Times New Roman"/>
              </a:rPr>
              <a:t>3</a:t>
            </a:fld>
            <a:endParaRPr lang="en-US" sz="1300" b="1" strike="noStrike" spc="-1">
              <a:solidFill>
                <a:srgbClr val="000000"/>
              </a:solidFill>
              <a:latin typeface="Arial"/>
            </a:endParaRPr>
          </a:p>
        </p:txBody>
      </p:sp>
    </p:spTree>
    <p:extLst>
      <p:ext uri="{BB962C8B-B14F-4D97-AF65-F5344CB8AC3E}">
        <p14:creationId xmlns:p14="http://schemas.microsoft.com/office/powerpoint/2010/main" val="3928845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PlaceHolder 1"/>
          <p:cNvSpPr>
            <a:spLocks noGrp="1" noRot="1" noChangeAspect="1"/>
          </p:cNvSpPr>
          <p:nvPr>
            <p:ph type="sldImg"/>
          </p:nvPr>
        </p:nvSpPr>
        <p:spPr>
          <a:xfrm>
            <a:off x="460375" y="720725"/>
            <a:ext cx="6396038" cy="3598863"/>
          </a:xfrm>
          <a:prstGeom prst="rect">
            <a:avLst/>
          </a:prstGeom>
        </p:spPr>
      </p:sp>
      <p:sp>
        <p:nvSpPr>
          <p:cNvPr id="169" name="PlaceHolder 2"/>
          <p:cNvSpPr>
            <a:spLocks noGrp="1"/>
          </p:cNvSpPr>
          <p:nvPr>
            <p:ph type="body"/>
          </p:nvPr>
        </p:nvSpPr>
        <p:spPr>
          <a:xfrm>
            <a:off x="731880" y="4560480"/>
            <a:ext cx="5851440" cy="4319640"/>
          </a:xfrm>
          <a:prstGeom prst="rect">
            <a:avLst/>
          </a:prstGeom>
        </p:spPr>
        <p:txBody>
          <a:bodyPr lIns="96840" tIns="48600" rIns="96840" bIns="48600">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p:txBody>
      </p:sp>
      <p:sp>
        <p:nvSpPr>
          <p:cNvPr id="170" name="CustomShape 3"/>
          <p:cNvSpPr/>
          <p:nvPr/>
        </p:nvSpPr>
        <p:spPr>
          <a:xfrm>
            <a:off x="4143240" y="9118440"/>
            <a:ext cx="3170520" cy="4813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6840" tIns="48600" rIns="96840" bIns="48600" anchor="b">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5BD4E36-360C-4E1F-85C9-ED0C507BEF0B}" type="slidenum">
              <a:rPr lang="en-US" sz="1300" b="0" strike="noStrike" spc="-1">
                <a:solidFill>
                  <a:srgbClr val="000000"/>
                </a:solidFill>
                <a:latin typeface="Times New Roman"/>
              </a:rPr>
              <a:t>7</a:t>
            </a:fld>
            <a:endParaRPr lang="en-US" sz="1300" b="1" strike="noStrike" spc="-1">
              <a:solidFill>
                <a:srgbClr val="000000"/>
              </a:solidFill>
              <a:latin typeface="Arial"/>
            </a:endParaRPr>
          </a:p>
        </p:txBody>
      </p:sp>
    </p:spTree>
    <p:extLst>
      <p:ext uri="{BB962C8B-B14F-4D97-AF65-F5344CB8AC3E}">
        <p14:creationId xmlns:p14="http://schemas.microsoft.com/office/powerpoint/2010/main" val="1261551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PlaceHolder 1"/>
          <p:cNvSpPr>
            <a:spLocks noGrp="1" noRot="1" noChangeAspect="1"/>
          </p:cNvSpPr>
          <p:nvPr>
            <p:ph type="sldImg"/>
          </p:nvPr>
        </p:nvSpPr>
        <p:spPr>
          <a:xfrm>
            <a:off x="460375" y="720725"/>
            <a:ext cx="6396038" cy="3598863"/>
          </a:xfrm>
          <a:prstGeom prst="rect">
            <a:avLst/>
          </a:prstGeom>
        </p:spPr>
      </p:sp>
      <p:sp>
        <p:nvSpPr>
          <p:cNvPr id="172" name="PlaceHolder 2"/>
          <p:cNvSpPr>
            <a:spLocks noGrp="1"/>
          </p:cNvSpPr>
          <p:nvPr>
            <p:ph type="body"/>
          </p:nvPr>
        </p:nvSpPr>
        <p:spPr>
          <a:xfrm>
            <a:off x="731880" y="4560480"/>
            <a:ext cx="5851440" cy="43196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173" name="CustomShape 3"/>
          <p:cNvSpPr/>
          <p:nvPr/>
        </p:nvSpPr>
        <p:spPr>
          <a:xfrm>
            <a:off x="4143240" y="9118440"/>
            <a:ext cx="3170520" cy="4813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6840" tIns="48600" rIns="96840" bIns="48600" anchor="b">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4EF8018-29DA-4BD7-B06C-3C2236B26E95}" type="slidenum">
              <a:rPr lang="en-US" sz="1300" b="0" strike="noStrike" spc="-1">
                <a:solidFill>
                  <a:srgbClr val="000000"/>
                </a:solidFill>
                <a:latin typeface="Times New Roman"/>
              </a:rPr>
              <a:t>17</a:t>
            </a:fld>
            <a:endParaRPr lang="en-US" sz="1300" b="1" strike="noStrike" spc="-1">
              <a:solidFill>
                <a:srgbClr val="000000"/>
              </a:solidFill>
              <a:latin typeface="Arial"/>
            </a:endParaRPr>
          </a:p>
        </p:txBody>
      </p:sp>
    </p:spTree>
    <p:extLst>
      <p:ext uri="{BB962C8B-B14F-4D97-AF65-F5344CB8AC3E}">
        <p14:creationId xmlns:p14="http://schemas.microsoft.com/office/powerpoint/2010/main" val="6234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noRot="1" noChangeAspect="1"/>
          </p:cNvSpPr>
          <p:nvPr>
            <p:ph type="sldImg"/>
          </p:nvPr>
        </p:nvSpPr>
        <p:spPr>
          <a:xfrm>
            <a:off x="460375" y="720725"/>
            <a:ext cx="6396038" cy="3598863"/>
          </a:xfrm>
          <a:prstGeom prst="rect">
            <a:avLst/>
          </a:prstGeom>
        </p:spPr>
      </p:sp>
      <p:sp>
        <p:nvSpPr>
          <p:cNvPr id="175" name="PlaceHolder 2"/>
          <p:cNvSpPr>
            <a:spLocks noGrp="1"/>
          </p:cNvSpPr>
          <p:nvPr>
            <p:ph type="body"/>
          </p:nvPr>
        </p:nvSpPr>
        <p:spPr>
          <a:xfrm>
            <a:off x="731880" y="4560480"/>
            <a:ext cx="5851440" cy="43196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176" name="CustomShape 3"/>
          <p:cNvSpPr/>
          <p:nvPr/>
        </p:nvSpPr>
        <p:spPr>
          <a:xfrm>
            <a:off x="4143240" y="9118440"/>
            <a:ext cx="3170520" cy="4813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6840" tIns="48600" rIns="96840" bIns="48600" anchor="b">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168AC43-06FD-4655-8DA5-79F1BC193035}" type="slidenum">
              <a:rPr lang="en-US" sz="1300" b="0" strike="noStrike" spc="-1">
                <a:solidFill>
                  <a:srgbClr val="000000"/>
                </a:solidFill>
                <a:latin typeface="Times New Roman"/>
              </a:rPr>
              <a:t>19</a:t>
            </a:fld>
            <a:endParaRPr lang="en-US" sz="1300" b="1" strike="noStrike" spc="-1">
              <a:solidFill>
                <a:srgbClr val="000000"/>
              </a:solidFill>
              <a:latin typeface="Arial"/>
            </a:endParaRPr>
          </a:p>
        </p:txBody>
      </p:sp>
    </p:spTree>
    <p:extLst>
      <p:ext uri="{BB962C8B-B14F-4D97-AF65-F5344CB8AC3E}">
        <p14:creationId xmlns:p14="http://schemas.microsoft.com/office/powerpoint/2010/main" val="1233049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5105" y="1447801"/>
            <a:ext cx="882680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5105" y="4777380"/>
            <a:ext cx="882680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581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107" y="4800587"/>
            <a:ext cx="882680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5105" y="685800"/>
            <a:ext cx="882680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5106" y="5367325"/>
            <a:ext cx="882680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Footer Placeholder 5"/>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7" name="Slide Number Placeholder 6"/>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187020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105" y="1447800"/>
            <a:ext cx="882680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5105" y="3657600"/>
            <a:ext cx="882680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3572201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5007" y="1447800"/>
            <a:ext cx="8000357"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652" y="3771174"/>
            <a:ext cx="7280597"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5105" y="4350657"/>
            <a:ext cx="882680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
        <p:nvSpPr>
          <p:cNvPr id="9" name="TextBox 8"/>
          <p:cNvSpPr txBox="1"/>
          <p:nvPr/>
        </p:nvSpPr>
        <p:spPr>
          <a:xfrm>
            <a:off x="898412" y="971253"/>
            <a:ext cx="802016"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1706" y="2613787"/>
            <a:ext cx="802016"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719731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5104" y="3124201"/>
            <a:ext cx="882681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105" y="4777381"/>
            <a:ext cx="882680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4130932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3029" y="1981200"/>
            <a:ext cx="29472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548" y="2667000"/>
            <a:ext cx="292773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4166" y="1981200"/>
            <a:ext cx="293662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610" y="2667000"/>
            <a:ext cx="294717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5628" y="1981200"/>
            <a:ext cx="293249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5628" y="2667000"/>
            <a:ext cx="29324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627"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3134"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4"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90566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548" y="4250949"/>
            <a:ext cx="294043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548" y="2209800"/>
            <a:ext cx="294043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548" y="4827212"/>
            <a:ext cx="2940433"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882" y="4250949"/>
            <a:ext cx="293090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881" y="2209800"/>
            <a:ext cx="2930907"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529" y="4827211"/>
            <a:ext cx="293478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5628" y="4250949"/>
            <a:ext cx="293249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5627" y="2209800"/>
            <a:ext cx="293249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5504" y="4827209"/>
            <a:ext cx="2936379"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627"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3134"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4"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474199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3465271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5294" y="430214"/>
            <a:ext cx="1752829"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548" y="887414"/>
            <a:ext cx="7424116"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275247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244658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107" y="2861734"/>
            <a:ext cx="882680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105" y="4777381"/>
            <a:ext cx="882680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4"/>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3022386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456" y="2060576"/>
            <a:ext cx="4396912"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5230" y="2056093"/>
            <a:ext cx="4396914"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Footer Placeholder 5"/>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7" name="Slide Number Placeholder 6"/>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836128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457" y="1905000"/>
            <a:ext cx="439691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456" y="2514600"/>
            <a:ext cx="4396912"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5232" y="1905000"/>
            <a:ext cx="43969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5232" y="2514600"/>
            <a:ext cx="4396912"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8" name="Footer Placeholder 7"/>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9" name="Slide Number Placeholder 8"/>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249811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12/2/2023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106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2"/>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3"/>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197270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104" y="1447800"/>
            <a:ext cx="3401507"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5240" y="1447800"/>
            <a:ext cx="5196674"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5105" y="3129281"/>
            <a:ext cx="3401506"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5"/>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6"/>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192385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057" y="1854192"/>
            <a:ext cx="5093569"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50451" y="1143000"/>
            <a:ext cx="3200817"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5105" y="3657600"/>
            <a:ext cx="5085641"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Footer Placeholder 5"/>
          <p:cNvSpPr>
            <a:spLocks noGrp="1"/>
          </p:cNvSpPr>
          <p:nvPr>
            <p:ph type="ftr" sz="quarter" idx="11"/>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7" name="Slide Number Placeholder 6"/>
          <p:cNvSpPr>
            <a:spLocks noGrp="1"/>
          </p:cNvSpPr>
          <p:nvPr>
            <p:ph type="sldNum" sz="quarter" idx="12"/>
          </p:nvPr>
        </p:nvSpPr>
        <p:spPr/>
        <p:txBody>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263774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4037538"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522610" cy="2365453"/>
          </a:xfrm>
          <a:prstGeom prst="rect">
            <a:avLst/>
          </a:prstGeom>
        </p:spPr>
      </p:pic>
      <p:sp>
        <p:nvSpPr>
          <p:cNvPr id="16" name="Oval 15"/>
          <p:cNvSpPr/>
          <p:nvPr/>
        </p:nvSpPr>
        <p:spPr>
          <a:xfrm>
            <a:off x="8610133" y="1676400"/>
            <a:ext cx="2819767"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8000454" y="1"/>
            <a:ext cx="1603596"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10134" y="6096000"/>
            <a:ext cx="993863" cy="762000"/>
          </a:xfrm>
          <a:prstGeom prst="rect">
            <a:avLst/>
          </a:prstGeom>
        </p:spPr>
      </p:pic>
      <p:sp>
        <p:nvSpPr>
          <p:cNvPr id="14" name="Rectangle 13"/>
          <p:cNvSpPr/>
          <p:nvPr/>
        </p:nvSpPr>
        <p:spPr>
          <a:xfrm>
            <a:off x="10439172" y="0"/>
            <a:ext cx="685889"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96" y="452718"/>
            <a:ext cx="9405948"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456" y="2052919"/>
            <a:ext cx="8947706"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7027" y="1790681"/>
            <a:ext cx="990599" cy="30483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5" name="Footer Placeholder 4"/>
          <p:cNvSpPr>
            <a:spLocks noGrp="1"/>
          </p:cNvSpPr>
          <p:nvPr>
            <p:ph type="ftr" sz="quarter" idx="3"/>
          </p:nvPr>
        </p:nvSpPr>
        <p:spPr>
          <a:xfrm rot="5400000">
            <a:off x="8952991" y="3225278"/>
            <a:ext cx="3859795" cy="30484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00"/>
              </a:solidFill>
              <a:latin typeface="Arial"/>
            </a:endParaRPr>
          </a:p>
        </p:txBody>
      </p:sp>
      <p:sp>
        <p:nvSpPr>
          <p:cNvPr id="6" name="Slide Number Placeholder 5"/>
          <p:cNvSpPr>
            <a:spLocks noGrp="1"/>
          </p:cNvSpPr>
          <p:nvPr>
            <p:ph type="sldNum" sz="quarter" idx="4"/>
          </p:nvPr>
        </p:nvSpPr>
        <p:spPr>
          <a:xfrm>
            <a:off x="10353889" y="295730"/>
            <a:ext cx="838308"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5531EE-2073-40B4-83B7-AB2DA8867797}" type="slidenum">
              <a:rPr lang="en-US" sz="1400" b="0" strike="noStrike" spc="-1" smtClean="0">
                <a:solidFill>
                  <a:srgbClr val="FFFFFF"/>
                </a:solidFill>
                <a:latin typeface="Times New Roman"/>
              </a:rPr>
              <a:t>‹#›</a:t>
            </a:fld>
            <a:endParaRPr lang="en-US" sz="1400" b="1" strike="noStrike" spc="-1">
              <a:solidFill>
                <a:srgbClr val="000000"/>
              </a:solidFill>
              <a:latin typeface="Arial"/>
            </a:endParaRPr>
          </a:p>
        </p:txBody>
      </p:sp>
    </p:spTree>
    <p:extLst>
      <p:ext uri="{BB962C8B-B14F-4D97-AF65-F5344CB8AC3E}">
        <p14:creationId xmlns:p14="http://schemas.microsoft.com/office/powerpoint/2010/main" val="4209782239"/>
      </p:ext>
    </p:extLst>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 id="21474837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Shape 1"/>
          <p:cNvSpPr txBox="1"/>
          <p:nvPr/>
        </p:nvSpPr>
        <p:spPr>
          <a:xfrm>
            <a:off x="914040" y="2130120"/>
            <a:ext cx="10363320" cy="1469880"/>
          </a:xfrm>
          <a:prstGeom prst="rect">
            <a:avLst/>
          </a:prstGeom>
          <a:noFill/>
          <a:ln w="0">
            <a:noFill/>
          </a:ln>
        </p:spPr>
        <p:txBody>
          <a:bodyPr lIns="90000" tIns="46800" rIns="90000" bIns="46800"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00"/>
              </a:solidFill>
              <a:latin typeface="Calibri"/>
            </a:endParaRPr>
          </a:p>
        </p:txBody>
      </p:sp>
      <p:sp>
        <p:nvSpPr>
          <p:cNvPr id="51" name="TextShape 2"/>
          <p:cNvSpPr txBox="1"/>
          <p:nvPr/>
        </p:nvSpPr>
        <p:spPr>
          <a:xfrm>
            <a:off x="1828440" y="3886200"/>
            <a:ext cx="8534520" cy="1752480"/>
          </a:xfrm>
          <a:prstGeom prst="rect">
            <a:avLst/>
          </a:prstGeom>
          <a:noFill/>
          <a:ln w="0">
            <a:noFill/>
          </a:ln>
        </p:spPr>
        <p:txBody>
          <a:bodyPr lIns="0" tIns="0" rIns="0" bIns="0">
            <a:noAutofit/>
          </a:bodyPr>
          <a:lstStyle/>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1" strike="noStrike" spc="-1">
              <a:solidFill>
                <a:srgbClr val="FFFFFF"/>
              </a:solidFill>
              <a:latin typeface="Calibri"/>
            </a:endParaRPr>
          </a:p>
        </p:txBody>
      </p:sp>
      <p:sp>
        <p:nvSpPr>
          <p:cNvPr id="52"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7000" lnSpcReduction="10000"/>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90CDC1-89A3-47CC-8D6D-FC633BD0AE69}" type="slidenum">
              <a:rPr lang="en-US" sz="1400" b="0" strike="noStrike" spc="-1">
                <a:solidFill>
                  <a:srgbClr val="FFFFFF"/>
                </a:solidFill>
                <a:latin typeface="Times New Roman"/>
                <a:ea typeface="Arial"/>
              </a:rPr>
              <a:t>1</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Lucas 16:9-15</a:t>
            </a:r>
          </a:p>
        </p:txBody>
      </p:sp>
      <p:sp>
        <p:nvSpPr>
          <p:cNvPr id="95" name="TextShape 2"/>
          <p:cNvSpPr txBox="1"/>
          <p:nvPr/>
        </p:nvSpPr>
        <p:spPr>
          <a:xfrm>
            <a:off x="151920" y="802800"/>
            <a:ext cx="11898360" cy="6053400"/>
          </a:xfrm>
          <a:prstGeom prst="rect">
            <a:avLst/>
          </a:prstGeom>
          <a:noFill/>
          <a:ln w="0">
            <a:noFill/>
          </a:ln>
        </p:spPr>
        <p:txBody>
          <a:bodyPr>
            <a:normAutofit fontScale="98000"/>
          </a:bodyPr>
          <a:lstStyle/>
          <a:p>
            <a:pPr>
              <a:lnSpc>
                <a:spcPct val="80000"/>
              </a:lnSpc>
              <a:spcAft>
                <a:spcPts val="1199"/>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100" b="0" strike="noStrike" spc="-1" dirty="0" smtClean="0">
                <a:solidFill>
                  <a:srgbClr val="FFFFFF"/>
                </a:solidFill>
                <a:latin typeface="system-ui"/>
              </a:rPr>
              <a:t>“</a:t>
            </a:r>
            <a:r>
              <a:rPr lang="es-ES" sz="3100" b="0" strike="noStrike" spc="-1" dirty="0" smtClean="0">
                <a:solidFill>
                  <a:srgbClr val="FFFFFF"/>
                </a:solidFill>
                <a:latin typeface="system-ui"/>
              </a:rPr>
              <a:t>Pero Yo les digo: háganse amigos por medio de las riquezas injustas, para que cuando les falten, los reciban en las moradas eternas.  </a:t>
            </a:r>
            <a:br>
              <a:rPr lang="es-ES" sz="3100" b="0" strike="noStrike" spc="-1" dirty="0" smtClean="0">
                <a:solidFill>
                  <a:srgbClr val="FFFFFF"/>
                </a:solidFill>
                <a:latin typeface="system-ui"/>
              </a:rPr>
            </a:br>
            <a:r>
              <a:rPr lang="es-ES" sz="3100" b="0" strike="noStrike" spc="-1" dirty="0" smtClean="0">
                <a:solidFill>
                  <a:schemeClr val="bg1">
                    <a:lumMod val="50000"/>
                    <a:lumOff val="50000"/>
                  </a:schemeClr>
                </a:solidFill>
                <a:latin typeface="system-ui"/>
              </a:rPr>
              <a:t>10  El que es fiel en lo muy poco, es fiel también en lo mucho; y el que es injusto en lo muy poco, también es injusto en lo mucho.  11  Por tanto, si no han sido fieles en el uso de las riquezas injustas, ¿quién les confiará las riquezas verdaderas?  12  Y si no han sido fieles en el uso de lo ajeno, ¿quién les dará lo que es de ustedes?  </a:t>
            </a:r>
            <a:br>
              <a:rPr lang="es-ES" sz="3100" b="0" strike="noStrike" spc="-1" dirty="0" smtClean="0">
                <a:solidFill>
                  <a:schemeClr val="bg1">
                    <a:lumMod val="50000"/>
                    <a:lumOff val="50000"/>
                  </a:schemeClr>
                </a:solidFill>
                <a:latin typeface="system-ui"/>
              </a:rPr>
            </a:br>
            <a:r>
              <a:rPr lang="es-ES" sz="3100" b="0" strike="noStrike" spc="-1" dirty="0" smtClean="0">
                <a:solidFill>
                  <a:schemeClr val="bg1">
                    <a:lumMod val="50000"/>
                    <a:lumOff val="50000"/>
                  </a:schemeClr>
                </a:solidFill>
                <a:latin typeface="system-ui"/>
              </a:rPr>
              <a:t>13  Ningún siervo puede servir a dos señores, porque o aborrecerá a uno y amará al otro, o se apegará a uno y despreciará al otro. No pueden servir a Dios y a las riquezas».  </a:t>
            </a:r>
            <a:br>
              <a:rPr lang="es-ES" sz="3100" b="0" strike="noStrike" spc="-1" dirty="0" smtClean="0">
                <a:solidFill>
                  <a:schemeClr val="bg1">
                    <a:lumMod val="50000"/>
                    <a:lumOff val="50000"/>
                  </a:schemeClr>
                </a:solidFill>
                <a:latin typeface="system-ui"/>
              </a:rPr>
            </a:br>
            <a:r>
              <a:rPr lang="es-ES" sz="3100" b="0" strike="noStrike" spc="-1" dirty="0" smtClean="0">
                <a:solidFill>
                  <a:schemeClr val="bg1">
                    <a:lumMod val="50000"/>
                    <a:lumOff val="50000"/>
                  </a:schemeClr>
                </a:solidFill>
                <a:latin typeface="system-ui"/>
              </a:rPr>
              <a:t>14  Los fariseos, que eran amantes del dinero, oían todas estas cosas y se burlaban de Él.  </a:t>
            </a:r>
            <a:br>
              <a:rPr lang="es-ES" sz="3100" b="0" strike="noStrike" spc="-1" dirty="0" smtClean="0">
                <a:solidFill>
                  <a:schemeClr val="bg1">
                    <a:lumMod val="50000"/>
                    <a:lumOff val="50000"/>
                  </a:schemeClr>
                </a:solidFill>
                <a:latin typeface="system-ui"/>
              </a:rPr>
            </a:br>
            <a:r>
              <a:rPr lang="es-ES" sz="3100" b="0" strike="noStrike" spc="-1" dirty="0" smtClean="0">
                <a:solidFill>
                  <a:schemeClr val="bg1">
                    <a:lumMod val="50000"/>
                    <a:lumOff val="50000"/>
                  </a:schemeClr>
                </a:solidFill>
                <a:latin typeface="system-ui"/>
              </a:rPr>
              <a:t>15  Y Jesús les dijo: «Ustedes son los que se justifican a sí mismos ante los hombres, pero Dios conoce sus corazones, porque lo que entre los hombres es de alta estima, abominable es delante de Dios.</a:t>
            </a:r>
            <a:endParaRPr lang="en-US" sz="3100" b="1" strike="noStrike" spc="-1" dirty="0">
              <a:solidFill>
                <a:schemeClr val="bg1">
                  <a:lumMod val="50000"/>
                  <a:lumOff val="50000"/>
                </a:schemeClr>
              </a:solidFill>
              <a:latin typeface="Calibri"/>
            </a:endParaRPr>
          </a:p>
        </p:txBody>
      </p:sp>
      <p:sp>
        <p:nvSpPr>
          <p:cNvPr id="96"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A794011-4164-4CE8-B2A3-7DB8C9826415}" type="slidenum">
              <a:rPr lang="en-US" sz="1400" b="0" strike="noStrike" spc="-1">
                <a:solidFill>
                  <a:srgbClr val="FFFFFF"/>
                </a:solidFill>
                <a:latin typeface="Times New Roman"/>
              </a:rPr>
              <a:t>10</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err="1" smtClean="0">
                <a:solidFill>
                  <a:srgbClr val="FFFF00"/>
                </a:solidFill>
                <a:latin typeface="Calibri"/>
              </a:rPr>
              <a:t>Griego</a:t>
            </a:r>
            <a:r>
              <a:rPr lang="en-US" sz="4400" b="1" strike="noStrike" spc="-1" dirty="0" smtClean="0">
                <a:solidFill>
                  <a:srgbClr val="FFFF00"/>
                </a:solidFill>
                <a:latin typeface="Calibri"/>
              </a:rPr>
              <a:t> </a:t>
            </a:r>
            <a:r>
              <a:rPr lang="en-US" sz="4400" b="1" i="1" strike="noStrike" spc="-1" dirty="0" err="1" smtClean="0">
                <a:solidFill>
                  <a:srgbClr val="FFFF00"/>
                </a:solidFill>
                <a:latin typeface="Calibri"/>
              </a:rPr>
              <a:t>mamonás</a:t>
            </a:r>
            <a:r>
              <a:rPr lang="en-US" sz="4400" b="1" i="1" strike="noStrike" spc="-1" dirty="0" smtClean="0">
                <a:solidFill>
                  <a:srgbClr val="FFFF00"/>
                </a:solidFill>
                <a:latin typeface="Calibri"/>
              </a:rPr>
              <a:t> </a:t>
            </a:r>
            <a:r>
              <a:rPr lang="en-US" sz="4400" b="1" strike="noStrike" spc="-1" dirty="0" smtClean="0">
                <a:solidFill>
                  <a:srgbClr val="FFFF00"/>
                </a:solidFill>
                <a:latin typeface="Calibri"/>
              </a:rPr>
              <a:t>(vv. </a:t>
            </a:r>
            <a:r>
              <a:rPr lang="en-US" sz="4400" b="1" strike="noStrike" spc="-1" dirty="0">
                <a:solidFill>
                  <a:srgbClr val="FFFF00"/>
                </a:solidFill>
                <a:latin typeface="Calibri"/>
              </a:rPr>
              <a:t>9, 11, 13)</a:t>
            </a:r>
          </a:p>
        </p:txBody>
      </p:sp>
      <p:sp>
        <p:nvSpPr>
          <p:cNvPr id="98" name="TextShape 2"/>
          <p:cNvSpPr txBox="1"/>
          <p:nvPr/>
        </p:nvSpPr>
        <p:spPr>
          <a:xfrm>
            <a:off x="304560" y="1015920"/>
            <a:ext cx="11480760" cy="3476880"/>
          </a:xfrm>
          <a:prstGeom prst="rect">
            <a:avLst/>
          </a:prstGeom>
          <a:noFill/>
          <a:ln w="0">
            <a:noFill/>
          </a:ln>
        </p:spPr>
        <p:txBody>
          <a:bodyPr>
            <a:normAutofit/>
          </a:bodyPr>
          <a:lstStyle/>
          <a:p>
            <a:pPr marL="342720" indent="-342720" algn="l" rtl="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0" strike="noStrike" spc="-1" dirty="0" err="1">
                <a:solidFill>
                  <a:srgbClr val="FFFFFF"/>
                </a:solidFill>
                <a:latin typeface="Calibri"/>
              </a:rPr>
              <a:t>Riquezas</a:t>
            </a:r>
            <a:r>
              <a:rPr lang="en-US" sz="4000" b="0" strike="noStrike" spc="-1" dirty="0">
                <a:solidFill>
                  <a:srgbClr val="FFFFFF"/>
                </a:solidFill>
                <a:latin typeface="Calibri"/>
              </a:rPr>
              <a:t>, </a:t>
            </a:r>
            <a:r>
              <a:rPr lang="en-US" sz="4000" b="0" strike="noStrike" spc="-1" dirty="0" err="1">
                <a:solidFill>
                  <a:srgbClr val="FFFFFF"/>
                </a:solidFill>
                <a:latin typeface="Calibri"/>
              </a:rPr>
              <a:t>dinero</a:t>
            </a:r>
            <a:r>
              <a:rPr lang="en-US" sz="4000" b="0" strike="noStrike" spc="-1" dirty="0">
                <a:solidFill>
                  <a:srgbClr val="FFFFFF"/>
                </a:solidFill>
                <a:latin typeface="Calibri"/>
              </a:rPr>
              <a:t>, </a:t>
            </a:r>
            <a:r>
              <a:rPr lang="en-US" sz="4000" b="0" strike="noStrike" spc="-1" dirty="0" err="1">
                <a:solidFill>
                  <a:srgbClr val="FFFFFF"/>
                </a:solidFill>
                <a:latin typeface="Calibri"/>
              </a:rPr>
              <a:t>posesiones</a:t>
            </a:r>
            <a:r>
              <a:rPr lang="en-US" sz="4000" b="0" strike="noStrike" spc="-1" dirty="0">
                <a:solidFill>
                  <a:srgbClr val="FFFFFF"/>
                </a:solidFill>
                <a:latin typeface="Calibri"/>
              </a:rPr>
              <a:t>, </a:t>
            </a:r>
            <a:r>
              <a:rPr lang="en-US" sz="4000" b="0" strike="noStrike" spc="-1" dirty="0" err="1" smtClean="0">
                <a:solidFill>
                  <a:srgbClr val="FFFFFF"/>
                </a:solidFill>
                <a:latin typeface="Calibri"/>
              </a:rPr>
              <a:t>bienes</a:t>
            </a:r>
            <a:endParaRPr lang="en-US" sz="4000" b="1" strike="noStrike" spc="-1" dirty="0">
              <a:solidFill>
                <a:srgbClr val="FFFFFF"/>
              </a:solidFill>
              <a:latin typeface="Calibri"/>
            </a:endParaRPr>
          </a:p>
          <a:p>
            <a:pPr marL="342720" indent="-342720" algn="l" rtl="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0" strike="noStrike" spc="-1" dirty="0">
                <a:solidFill>
                  <a:srgbClr val="FFFFFF"/>
                </a:solidFill>
                <a:latin typeface="Calibri"/>
              </a:rPr>
              <a:t>“Un </a:t>
            </a:r>
            <a:r>
              <a:rPr lang="en-US" sz="4000" b="0" strike="noStrike" spc="-1" dirty="0" err="1">
                <a:solidFill>
                  <a:srgbClr val="FFFFFF"/>
                </a:solidFill>
                <a:latin typeface="Calibri"/>
              </a:rPr>
              <a:t>término</a:t>
            </a:r>
            <a:r>
              <a:rPr lang="en-US" sz="4000" b="0" strike="noStrike" spc="-1" dirty="0">
                <a:solidFill>
                  <a:srgbClr val="FFFFFF"/>
                </a:solidFill>
                <a:latin typeface="Calibri"/>
              </a:rPr>
              <a:t> </a:t>
            </a:r>
            <a:r>
              <a:rPr lang="en-US" sz="4000" b="0" strike="noStrike" spc="-1" dirty="0" err="1">
                <a:solidFill>
                  <a:srgbClr val="FFFFFF"/>
                </a:solidFill>
                <a:latin typeface="Calibri"/>
              </a:rPr>
              <a:t>semítico</a:t>
            </a:r>
            <a:r>
              <a:rPr lang="en-US" sz="4000" b="0" strike="noStrike" spc="-1" dirty="0">
                <a:solidFill>
                  <a:srgbClr val="FFFFFF"/>
                </a:solidFill>
                <a:latin typeface="Calibri"/>
              </a:rPr>
              <a:t> para 'el </a:t>
            </a:r>
            <a:r>
              <a:rPr lang="en-US" sz="4000" b="0" strike="noStrike" spc="-1" dirty="0" err="1">
                <a:solidFill>
                  <a:srgbClr val="FFFFFF"/>
                </a:solidFill>
                <a:latin typeface="Calibri"/>
              </a:rPr>
              <a:t>tesoro</a:t>
            </a:r>
            <a:r>
              <a:rPr lang="en-US" sz="4000" b="0" strike="noStrike" spc="-1" dirty="0">
                <a:solidFill>
                  <a:srgbClr val="FFFFFF"/>
                </a:solidFill>
                <a:latin typeface="Calibri"/>
              </a:rPr>
              <a:t> </a:t>
            </a:r>
            <a:r>
              <a:rPr lang="en-US" sz="4000" b="0" strike="noStrike" spc="-1" dirty="0" err="1">
                <a:solidFill>
                  <a:srgbClr val="FFFFFF"/>
                </a:solidFill>
                <a:latin typeface="Calibri"/>
              </a:rPr>
              <a:t>en</a:t>
            </a:r>
            <a:r>
              <a:rPr lang="en-US" sz="4000" b="0" strike="noStrike" spc="-1" dirty="0">
                <a:solidFill>
                  <a:srgbClr val="FFFFFF"/>
                </a:solidFill>
                <a:latin typeface="Calibri"/>
              </a:rPr>
              <a:t> el que </a:t>
            </a:r>
            <a:r>
              <a:rPr lang="en-US" sz="4000" b="0" strike="noStrike" spc="-1" dirty="0" err="1">
                <a:solidFill>
                  <a:srgbClr val="FFFFFF"/>
                </a:solidFill>
                <a:latin typeface="Calibri"/>
              </a:rPr>
              <a:t>una</a:t>
            </a:r>
            <a:r>
              <a:rPr lang="en-US" sz="4000" b="0" strike="noStrike" spc="-1" dirty="0">
                <a:solidFill>
                  <a:srgbClr val="FFFFFF"/>
                </a:solidFill>
                <a:latin typeface="Calibri"/>
              </a:rPr>
              <a:t> persona </a:t>
            </a:r>
            <a:r>
              <a:rPr lang="en-US" sz="4000" b="0" strike="noStrike" spc="-1" dirty="0" err="1" smtClean="0">
                <a:solidFill>
                  <a:srgbClr val="FFFFFF"/>
                </a:solidFill>
                <a:latin typeface="Calibri"/>
              </a:rPr>
              <a:t>confía</a:t>
            </a:r>
            <a:r>
              <a:rPr lang="en-US" sz="4000" b="0" strike="noStrike" spc="-1" dirty="0" smtClean="0">
                <a:solidFill>
                  <a:srgbClr val="FFFFFF"/>
                </a:solidFill>
                <a:latin typeface="Calibri"/>
              </a:rPr>
              <a:t>' … </a:t>
            </a:r>
            <a:r>
              <a:rPr lang="en-US" sz="4000" b="0" strike="noStrike" spc="-1" dirty="0" err="1" smtClean="0">
                <a:solidFill>
                  <a:srgbClr val="FFFFFF"/>
                </a:solidFill>
                <a:latin typeface="Calibri"/>
              </a:rPr>
              <a:t>traducido</a:t>
            </a:r>
            <a:r>
              <a:rPr lang="en-US" sz="4000" b="0" strike="noStrike" spc="-1" dirty="0" smtClean="0">
                <a:solidFill>
                  <a:srgbClr val="FFFFFF"/>
                </a:solidFill>
                <a:latin typeface="Calibri"/>
              </a:rPr>
              <a:t> </a:t>
            </a:r>
            <a:r>
              <a:rPr lang="en-US" sz="4000" b="0" strike="noStrike" spc="-1" dirty="0" err="1">
                <a:solidFill>
                  <a:srgbClr val="FFFFFF"/>
                </a:solidFill>
                <a:latin typeface="Calibri"/>
              </a:rPr>
              <a:t>como</a:t>
            </a:r>
            <a:r>
              <a:rPr lang="en-US" sz="4000" b="0" strike="noStrike" spc="-1" dirty="0">
                <a:solidFill>
                  <a:srgbClr val="FFFFFF"/>
                </a:solidFill>
                <a:latin typeface="Calibri"/>
              </a:rPr>
              <a:t> </a:t>
            </a:r>
            <a:r>
              <a:rPr lang="en-US" sz="4000" b="0" strike="noStrike" spc="-1" dirty="0" smtClean="0">
                <a:solidFill>
                  <a:srgbClr val="FFFFFF"/>
                </a:solidFill>
                <a:latin typeface="Calibri"/>
              </a:rPr>
              <a:t>‘</a:t>
            </a:r>
            <a:r>
              <a:rPr lang="en-US" sz="4000" b="0" i="1" strike="noStrike" spc="-1" dirty="0" err="1" smtClean="0">
                <a:solidFill>
                  <a:srgbClr val="FFFFFF"/>
                </a:solidFill>
                <a:latin typeface="Calibri"/>
              </a:rPr>
              <a:t>riquezas</a:t>
            </a:r>
            <a:r>
              <a:rPr lang="en-US" sz="4000" b="0" strike="noStrike" spc="-1" dirty="0" smtClean="0">
                <a:solidFill>
                  <a:srgbClr val="FFFFFF"/>
                </a:solidFill>
                <a:latin typeface="Calibri"/>
              </a:rPr>
              <a:t>'”*</a:t>
            </a:r>
            <a:endParaRPr lang="en-US" sz="4000" b="1" strike="noStrike" spc="-1" dirty="0">
              <a:solidFill>
                <a:srgbClr val="FFFFFF"/>
              </a:solidFill>
              <a:latin typeface="Calibri"/>
            </a:endParaRPr>
          </a:p>
          <a:p>
            <a:pPr marL="342720" indent="-34272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0" strike="noStrike" spc="-1" dirty="0">
                <a:solidFill>
                  <a:srgbClr val="FFFFFF"/>
                </a:solidFill>
                <a:latin typeface="Calibri"/>
              </a:rPr>
              <a:t>“</a:t>
            </a:r>
            <a:r>
              <a:rPr lang="en-US" sz="4000" b="0" strike="noStrike" spc="-1" dirty="0" err="1">
                <a:solidFill>
                  <a:srgbClr val="FFFFFF"/>
                </a:solidFill>
                <a:latin typeface="Calibri"/>
              </a:rPr>
              <a:t>Probablemente</a:t>
            </a:r>
            <a:r>
              <a:rPr lang="en-US" sz="4000" b="0" strike="noStrike" spc="-1" dirty="0">
                <a:solidFill>
                  <a:srgbClr val="FFFFFF"/>
                </a:solidFill>
                <a:latin typeface="Calibri"/>
              </a:rPr>
              <a:t> un </a:t>
            </a:r>
            <a:r>
              <a:rPr lang="en-US" sz="4000" b="0" strike="noStrike" spc="-1" dirty="0" err="1">
                <a:solidFill>
                  <a:srgbClr val="FFFFFF"/>
                </a:solidFill>
                <a:latin typeface="Calibri"/>
              </a:rPr>
              <a:t>término</a:t>
            </a:r>
            <a:r>
              <a:rPr lang="en-US" sz="4000" b="0" strike="noStrike" spc="-1" dirty="0">
                <a:solidFill>
                  <a:srgbClr val="FFFFFF"/>
                </a:solidFill>
                <a:latin typeface="Calibri"/>
              </a:rPr>
              <a:t> </a:t>
            </a:r>
            <a:r>
              <a:rPr lang="en-US" sz="4000" b="0" strike="noStrike" spc="-1" dirty="0" err="1">
                <a:solidFill>
                  <a:srgbClr val="FFFFFF"/>
                </a:solidFill>
                <a:latin typeface="Calibri"/>
              </a:rPr>
              <a:t>arameo</a:t>
            </a:r>
            <a:r>
              <a:rPr lang="en-US" sz="4000" b="0" strike="noStrike" spc="-1" dirty="0">
                <a:solidFill>
                  <a:srgbClr val="FFFFFF"/>
                </a:solidFill>
                <a:latin typeface="Calibri"/>
              </a:rPr>
              <a:t>, </a:t>
            </a:r>
            <a:r>
              <a:rPr lang="en-US" sz="4000" b="0" strike="noStrike" spc="-1" dirty="0" err="1">
                <a:solidFill>
                  <a:srgbClr val="FFFFFF"/>
                </a:solidFill>
                <a:latin typeface="Calibri"/>
              </a:rPr>
              <a:t>relacionado</a:t>
            </a:r>
            <a:r>
              <a:rPr lang="en-US" sz="4000" b="0" strike="noStrike" spc="-1" dirty="0">
                <a:solidFill>
                  <a:srgbClr val="FFFFFF"/>
                </a:solidFill>
                <a:latin typeface="Calibri"/>
              </a:rPr>
              <a:t> con el </a:t>
            </a:r>
            <a:r>
              <a:rPr lang="en-US" sz="4000" b="0" strike="noStrike" spc="-1" dirty="0" err="1">
                <a:solidFill>
                  <a:srgbClr val="FFFFFF"/>
                </a:solidFill>
                <a:latin typeface="Calibri"/>
              </a:rPr>
              <a:t>término</a:t>
            </a:r>
            <a:r>
              <a:rPr lang="en-US" sz="4000" b="0" strike="noStrike" spc="-1" dirty="0">
                <a:solidFill>
                  <a:srgbClr val="FFFFFF"/>
                </a:solidFill>
                <a:latin typeface="Calibri"/>
              </a:rPr>
              <a:t> </a:t>
            </a:r>
            <a:r>
              <a:rPr lang="en-US" sz="4000" b="0" strike="noStrike" spc="-1" dirty="0" err="1">
                <a:solidFill>
                  <a:srgbClr val="FFFFFF"/>
                </a:solidFill>
                <a:latin typeface="Calibri"/>
              </a:rPr>
              <a:t>hebreo</a:t>
            </a:r>
            <a:r>
              <a:rPr lang="en-US" sz="4000" b="0" strike="noStrike" spc="-1" dirty="0">
                <a:solidFill>
                  <a:srgbClr val="FFFFFF"/>
                </a:solidFill>
                <a:latin typeface="Calibri"/>
              </a:rPr>
              <a:t> </a:t>
            </a:r>
            <a:r>
              <a:rPr lang="en-US" sz="4000" b="0" strike="noStrike" spc="-1" dirty="0" smtClean="0">
                <a:solidFill>
                  <a:srgbClr val="FFFFFF"/>
                </a:solidFill>
                <a:latin typeface="Calibri"/>
              </a:rPr>
              <a:t>'</a:t>
            </a:r>
            <a:r>
              <a:rPr lang="en-US" sz="4000" b="0" strike="noStrike" spc="-1" dirty="0" err="1" smtClean="0">
                <a:solidFill>
                  <a:srgbClr val="FFFFFF"/>
                </a:solidFill>
                <a:latin typeface="Calibri"/>
              </a:rPr>
              <a:t>aman</a:t>
            </a:r>
            <a:r>
              <a:rPr lang="en-US" sz="4000" b="0" strike="noStrike" spc="-1" dirty="0" smtClean="0">
                <a:solidFill>
                  <a:srgbClr val="FFFFFF"/>
                </a:solidFill>
                <a:latin typeface="Calibri"/>
              </a:rPr>
              <a:t>' </a:t>
            </a:r>
            <a:r>
              <a:rPr lang="en-US" sz="4000" b="0" strike="noStrike" spc="-1" dirty="0">
                <a:solidFill>
                  <a:srgbClr val="FFFFFF"/>
                </a:solidFill>
                <a:latin typeface="Calibri"/>
              </a:rPr>
              <a:t>('</a:t>
            </a:r>
            <a:r>
              <a:rPr lang="en-US" sz="4000" b="0" strike="noStrike" spc="-1" dirty="0" err="1">
                <a:solidFill>
                  <a:srgbClr val="FFFFFF"/>
                </a:solidFill>
                <a:latin typeface="Calibri"/>
              </a:rPr>
              <a:t>confiar</a:t>
            </a:r>
            <a:r>
              <a:rPr lang="en-US" sz="4000" b="0" strike="noStrike" spc="-1" dirty="0">
                <a:solidFill>
                  <a:srgbClr val="FFFFFF"/>
                </a:solidFill>
                <a:latin typeface="Calibri"/>
              </a:rPr>
              <a:t>')”*</a:t>
            </a:r>
            <a:endParaRPr lang="en-US" sz="4000" b="1" strike="noStrike" spc="-1" dirty="0">
              <a:solidFill>
                <a:srgbClr val="FFFFFF"/>
              </a:solidFill>
              <a:latin typeface="Calibri"/>
            </a:endParaRPr>
          </a:p>
        </p:txBody>
      </p:sp>
      <p:sp>
        <p:nvSpPr>
          <p:cNvPr id="99"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7000" lnSpcReduction="10000"/>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881EB23-ECFD-4E6D-8E89-F6B8C4D27853}" type="slidenum">
              <a:rPr lang="en-US" sz="1400" b="0" strike="noStrike" spc="-1">
                <a:solidFill>
                  <a:srgbClr val="FFFFFF"/>
                </a:solidFill>
                <a:latin typeface="Times New Roman"/>
                <a:ea typeface="Arial"/>
              </a:rPr>
              <a:t>11</a:t>
            </a:fld>
            <a:endParaRPr lang="en-US" sz="1400" b="1" strike="noStrike" spc="-1">
              <a:solidFill>
                <a:srgbClr val="000000"/>
              </a:solidFill>
              <a:latin typeface="Arial"/>
            </a:endParaRPr>
          </a:p>
        </p:txBody>
      </p:sp>
      <p:sp>
        <p:nvSpPr>
          <p:cNvPr id="100" name="CustomShape 4"/>
          <p:cNvSpPr/>
          <p:nvPr/>
        </p:nvSpPr>
        <p:spPr>
          <a:xfrm>
            <a:off x="101160" y="6435720"/>
            <a:ext cx="5799600" cy="3682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a:solidFill>
                  <a:srgbClr val="FFFFFF"/>
                </a:solidFill>
                <a:latin typeface="Arial"/>
                <a:ea typeface="Arial"/>
              </a:rPr>
              <a:t>*Léxico griego-inglés del Nuevo Testamento de Thayer</a:t>
            </a:r>
            <a:endParaRPr lang="en-US" sz="18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Shape 1"/>
          <p:cNvSpPr txBox="1"/>
          <p:nvPr/>
        </p:nvSpPr>
        <p:spPr>
          <a:xfrm>
            <a:off x="-360" y="-360"/>
            <a:ext cx="12192120" cy="685800"/>
          </a:xfrm>
          <a:prstGeom prst="rect">
            <a:avLst/>
          </a:prstGeom>
          <a:noFill/>
          <a:ln w="0">
            <a:noFill/>
          </a:ln>
        </p:spPr>
        <p:txBody>
          <a:bodyPr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err="1" smtClean="0">
                <a:solidFill>
                  <a:srgbClr val="FFFFFF"/>
                </a:solidFill>
                <a:latin typeface="Calibri"/>
              </a:rPr>
              <a:t>Riquezas</a:t>
            </a:r>
            <a:r>
              <a:rPr lang="en-US" sz="4400" b="1" spc="-1" dirty="0" smtClean="0">
                <a:solidFill>
                  <a:srgbClr val="FFFF00"/>
                </a:solidFill>
                <a:latin typeface="Calibri"/>
              </a:rPr>
              <a:t> </a:t>
            </a:r>
            <a:r>
              <a:rPr lang="en-US" sz="4400" b="1" strike="noStrike" spc="-1" dirty="0" err="1" smtClean="0">
                <a:solidFill>
                  <a:srgbClr val="FFFF00"/>
                </a:solidFill>
                <a:latin typeface="Calibri"/>
              </a:rPr>
              <a:t>injustas</a:t>
            </a:r>
            <a:endParaRPr lang="en-US" sz="4400" b="1" strike="noStrike" spc="-1" dirty="0">
              <a:solidFill>
                <a:srgbClr val="FFFF00"/>
              </a:solidFill>
              <a:latin typeface="Calibri"/>
            </a:endParaRPr>
          </a:p>
        </p:txBody>
      </p:sp>
      <p:sp>
        <p:nvSpPr>
          <p:cNvPr id="102" name="TextShape 2"/>
          <p:cNvSpPr txBox="1"/>
          <p:nvPr/>
        </p:nvSpPr>
        <p:spPr>
          <a:xfrm>
            <a:off x="304560" y="1039320"/>
            <a:ext cx="11480760" cy="5056200"/>
          </a:xfrm>
          <a:prstGeom prst="rect">
            <a:avLst/>
          </a:prstGeom>
          <a:noFill/>
          <a:ln w="0">
            <a:noFill/>
          </a:ln>
        </p:spPr>
        <p:txBody>
          <a:bodyPr>
            <a:normAutofit/>
          </a:bodyPr>
          <a:lstStyle/>
          <a:p>
            <a:pPr marL="461880" indent="-46188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smtClean="0">
                <a:solidFill>
                  <a:srgbClr val="FFFFFF"/>
                </a:solidFill>
                <a:latin typeface="Calibri"/>
              </a:rPr>
              <a:t>Destinadas</a:t>
            </a:r>
            <a:r>
              <a:rPr lang="en-US" sz="4000" b="1" strike="noStrike" spc="-1" dirty="0" smtClean="0">
                <a:solidFill>
                  <a:srgbClr val="FFFFFF"/>
                </a:solidFill>
                <a:latin typeface="Calibri"/>
              </a:rPr>
              <a:t> </a:t>
            </a:r>
            <a:r>
              <a:rPr lang="en-US" sz="4000" b="1" strike="noStrike" spc="-1" dirty="0">
                <a:solidFill>
                  <a:srgbClr val="FFFFFF"/>
                </a:solidFill>
                <a:latin typeface="Calibri"/>
              </a:rPr>
              <a:t>al </a:t>
            </a:r>
            <a:r>
              <a:rPr lang="en-US" sz="4000" b="1" strike="noStrike" spc="-1" dirty="0" err="1">
                <a:solidFill>
                  <a:srgbClr val="FFFFFF"/>
                </a:solidFill>
                <a:latin typeface="Calibri"/>
              </a:rPr>
              <a:t>fracaso</a:t>
            </a:r>
            <a:r>
              <a:rPr lang="en-US" sz="4000" b="1" strike="noStrike" spc="-1" dirty="0">
                <a:solidFill>
                  <a:srgbClr val="FFFFFF"/>
                </a:solidFill>
                <a:latin typeface="Calibri"/>
              </a:rPr>
              <a:t> (9)</a:t>
            </a:r>
          </a:p>
          <a:p>
            <a:pPr marL="461880" indent="-46188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FFFFFF"/>
                </a:solidFill>
                <a:latin typeface="Calibri"/>
              </a:rPr>
              <a:t>Lo “</a:t>
            </a:r>
            <a:r>
              <a:rPr lang="en-US" sz="4000" b="1" strike="noStrike" spc="-1" dirty="0" err="1" smtClean="0">
                <a:solidFill>
                  <a:srgbClr val="FFFFFF"/>
                </a:solidFill>
                <a:latin typeface="Calibri"/>
              </a:rPr>
              <a:t>muy</a:t>
            </a:r>
            <a:r>
              <a:rPr lang="en-US" sz="4000" b="1" strike="noStrike" spc="-1" dirty="0" smtClean="0">
                <a:solidFill>
                  <a:srgbClr val="FFFFFF"/>
                </a:solidFill>
                <a:latin typeface="Calibri"/>
              </a:rPr>
              <a:t> </a:t>
            </a:r>
            <a:r>
              <a:rPr lang="en-US" sz="4000" b="1" strike="noStrike" spc="-1" dirty="0" err="1" smtClean="0">
                <a:solidFill>
                  <a:srgbClr val="FFFFFF"/>
                </a:solidFill>
                <a:latin typeface="Calibri"/>
              </a:rPr>
              <a:t>poco</a:t>
            </a:r>
            <a:r>
              <a:rPr lang="en-US" sz="4000" b="1" strike="noStrike" spc="-1" dirty="0" smtClean="0">
                <a:solidFill>
                  <a:srgbClr val="FFFFFF"/>
                </a:solidFill>
                <a:latin typeface="Calibri"/>
              </a:rPr>
              <a:t>” </a:t>
            </a:r>
            <a:r>
              <a:rPr lang="en-US" sz="4000" b="1" strike="noStrike" spc="-1" dirty="0">
                <a:solidFill>
                  <a:srgbClr val="FFFFFF"/>
                </a:solidFill>
                <a:latin typeface="Calibri"/>
              </a:rPr>
              <a:t>(sin valor) (10)</a:t>
            </a:r>
          </a:p>
          <a:p>
            <a:pPr marL="461880" indent="-46188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FFFFFF"/>
                </a:solidFill>
                <a:latin typeface="Calibri"/>
              </a:rPr>
              <a:t>No </a:t>
            </a:r>
            <a:r>
              <a:rPr lang="en-US" sz="4000" b="1" strike="noStrike" spc="-1" dirty="0" smtClean="0">
                <a:solidFill>
                  <a:srgbClr val="FFFFFF"/>
                </a:solidFill>
                <a:latin typeface="Calibri"/>
              </a:rPr>
              <a:t>“las </a:t>
            </a:r>
            <a:r>
              <a:rPr lang="en-US" sz="4000" b="1" strike="noStrike" spc="-1" dirty="0" err="1" smtClean="0">
                <a:solidFill>
                  <a:srgbClr val="FFFFFF"/>
                </a:solidFill>
                <a:latin typeface="Calibri"/>
              </a:rPr>
              <a:t>verdaderas</a:t>
            </a:r>
            <a:r>
              <a:rPr lang="en-US" sz="4000" b="1" strike="noStrike" spc="-1" dirty="0" smtClean="0">
                <a:solidFill>
                  <a:srgbClr val="FFFFFF"/>
                </a:solidFill>
                <a:latin typeface="Calibri"/>
              </a:rPr>
              <a:t>” </a:t>
            </a:r>
            <a:r>
              <a:rPr lang="en-US" sz="4000" b="1" strike="noStrike" spc="-1" dirty="0">
                <a:solidFill>
                  <a:srgbClr val="FFFFFF"/>
                </a:solidFill>
                <a:latin typeface="Calibri"/>
              </a:rPr>
              <a:t>(no </a:t>
            </a:r>
            <a:r>
              <a:rPr lang="en-US" sz="4000" b="1" strike="noStrike" spc="-1" dirty="0" err="1" smtClean="0">
                <a:solidFill>
                  <a:srgbClr val="FFFFFF"/>
                </a:solidFill>
                <a:latin typeface="Calibri"/>
              </a:rPr>
              <a:t>genuinas</a:t>
            </a:r>
            <a:r>
              <a:rPr lang="en-US" sz="4000" b="1" strike="noStrike" spc="-1" dirty="0" smtClean="0">
                <a:solidFill>
                  <a:srgbClr val="FFFFFF"/>
                </a:solidFill>
                <a:latin typeface="Calibri"/>
              </a:rPr>
              <a:t>) </a:t>
            </a:r>
            <a:r>
              <a:rPr lang="en-US" sz="4000" b="1" strike="noStrike" spc="-1" dirty="0">
                <a:solidFill>
                  <a:srgbClr val="FFFFFF"/>
                </a:solidFill>
                <a:latin typeface="Calibri"/>
              </a:rPr>
              <a:t>(11)</a:t>
            </a:r>
          </a:p>
          <a:p>
            <a:pPr marL="461880" indent="-46188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FFFFFF"/>
                </a:solidFill>
                <a:latin typeface="Calibri"/>
              </a:rPr>
              <a:t>No </a:t>
            </a:r>
            <a:r>
              <a:rPr lang="en-US" sz="4000" b="1" strike="noStrike" spc="-1" dirty="0" err="1">
                <a:solidFill>
                  <a:srgbClr val="FFFFFF"/>
                </a:solidFill>
                <a:latin typeface="Calibri"/>
              </a:rPr>
              <a:t>nuestro</a:t>
            </a:r>
            <a:r>
              <a:rPr lang="en-US" sz="4000" b="1" strike="noStrike" spc="-1" dirty="0">
                <a:solidFill>
                  <a:srgbClr val="FFFFFF"/>
                </a:solidFill>
                <a:latin typeface="Calibri"/>
              </a:rPr>
              <a:t>: “lo </a:t>
            </a:r>
            <a:r>
              <a:rPr lang="en-US" sz="4000" b="1" strike="noStrike" spc="-1" dirty="0" err="1" smtClean="0">
                <a:solidFill>
                  <a:srgbClr val="FFFFFF"/>
                </a:solidFill>
                <a:latin typeface="Calibri"/>
              </a:rPr>
              <a:t>ajeno</a:t>
            </a:r>
            <a:r>
              <a:rPr lang="en-US" sz="4000" b="1" strike="noStrike" spc="-1" dirty="0" smtClean="0">
                <a:solidFill>
                  <a:srgbClr val="FFFFFF"/>
                </a:solidFill>
                <a:latin typeface="Calibri"/>
              </a:rPr>
              <a:t>” </a:t>
            </a:r>
            <a:r>
              <a:rPr lang="en-US" sz="4000" b="1" strike="noStrike" spc="-1" dirty="0">
                <a:solidFill>
                  <a:srgbClr val="FFFFFF"/>
                </a:solidFill>
                <a:latin typeface="Calibri"/>
              </a:rPr>
              <a:t>(12)</a:t>
            </a:r>
          </a:p>
          <a:p>
            <a:pPr marL="461880" indent="-46188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smtClean="0">
                <a:solidFill>
                  <a:srgbClr val="FFFFFF"/>
                </a:solidFill>
                <a:latin typeface="Calibri"/>
              </a:rPr>
              <a:t>Contrario</a:t>
            </a:r>
            <a:r>
              <a:rPr lang="en-US" sz="4000" b="1" strike="noStrike" spc="-1" dirty="0" smtClean="0">
                <a:solidFill>
                  <a:srgbClr val="FFFFFF"/>
                </a:solidFill>
                <a:latin typeface="Calibri"/>
              </a:rPr>
              <a:t> </a:t>
            </a:r>
            <a:r>
              <a:rPr lang="en-US" sz="4000" b="1" strike="noStrike" spc="-1" dirty="0">
                <a:solidFill>
                  <a:srgbClr val="FFFFFF"/>
                </a:solidFill>
                <a:latin typeface="Calibri"/>
              </a:rPr>
              <a:t>a Dios, </a:t>
            </a:r>
            <a:r>
              <a:rPr lang="en-US" sz="4000" b="1" strike="noStrike" spc="-1" dirty="0" err="1">
                <a:solidFill>
                  <a:srgbClr val="FFFFFF"/>
                </a:solidFill>
                <a:latin typeface="Calibri"/>
              </a:rPr>
              <a:t>en</a:t>
            </a:r>
            <a:r>
              <a:rPr lang="en-US" sz="4000" b="1" strike="noStrike" spc="-1" dirty="0">
                <a:solidFill>
                  <a:srgbClr val="FFFFFF"/>
                </a:solidFill>
                <a:latin typeface="Calibri"/>
              </a:rPr>
              <a:t> </a:t>
            </a:r>
            <a:r>
              <a:rPr lang="en-US" sz="4000" b="1" strike="noStrike" spc="-1" dirty="0" err="1" smtClean="0">
                <a:solidFill>
                  <a:srgbClr val="FFFFFF"/>
                </a:solidFill>
                <a:latin typeface="Calibri"/>
              </a:rPr>
              <a:t>cuanto</a:t>
            </a:r>
            <a:r>
              <a:rPr lang="en-US" sz="4000" b="1" strike="noStrike" spc="-1" dirty="0" smtClean="0">
                <a:solidFill>
                  <a:srgbClr val="FFFFFF"/>
                </a:solidFill>
                <a:latin typeface="Calibri"/>
              </a:rPr>
              <a:t> al </a:t>
            </a:r>
            <a:r>
              <a:rPr lang="en-US" sz="4000" b="1" strike="noStrike" spc="-1" dirty="0" err="1">
                <a:solidFill>
                  <a:srgbClr val="FFFFFF"/>
                </a:solidFill>
                <a:latin typeface="Calibri"/>
              </a:rPr>
              <a:t>servicio</a:t>
            </a:r>
            <a:r>
              <a:rPr lang="en-US" sz="4000" b="1" strike="noStrike" spc="-1" dirty="0">
                <a:solidFill>
                  <a:srgbClr val="FFFFFF"/>
                </a:solidFill>
                <a:latin typeface="Calibri"/>
              </a:rPr>
              <a:t> (13)</a:t>
            </a:r>
          </a:p>
        </p:txBody>
      </p:sp>
      <p:sp>
        <p:nvSpPr>
          <p:cNvPr id="103"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715EA32-FE65-4F8A-8E9B-13C1F2EC96B9}" type="slidenum">
              <a:rPr lang="en-US" sz="1400" b="0" strike="noStrike" spc="-1">
                <a:solidFill>
                  <a:srgbClr val="FFFFFF"/>
                </a:solidFill>
                <a:latin typeface="Times New Roman"/>
              </a:rPr>
              <a:t>12</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1 Tim 6:7-10</a:t>
            </a:r>
          </a:p>
        </p:txBody>
      </p:sp>
      <p:sp>
        <p:nvSpPr>
          <p:cNvPr id="105" name="TextShape 2"/>
          <p:cNvSpPr txBox="1"/>
          <p:nvPr/>
        </p:nvSpPr>
        <p:spPr>
          <a:xfrm>
            <a:off x="255240" y="971280"/>
            <a:ext cx="11606040" cy="5732280"/>
          </a:xfrm>
          <a:prstGeom prst="rect">
            <a:avLst/>
          </a:prstGeom>
          <a:noFill/>
          <a:ln w="0">
            <a:noFill/>
          </a:ln>
        </p:spPr>
        <p:txBody>
          <a:bodyPr>
            <a:normAutofit fontScale="96000" lnSpcReduction="10000"/>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4000" b="0" strike="noStrike" spc="-1" dirty="0" smtClean="0">
                <a:solidFill>
                  <a:srgbClr val="FFFFFF"/>
                </a:solidFill>
                <a:latin typeface="system-ui"/>
              </a:rPr>
              <a:t>Porque nada hemos traído al mundo, así que nada podemos </a:t>
            </a:r>
            <a:r>
              <a:rPr lang="es-ES" sz="4000" b="1" i="1" u="sng" strike="noStrike" spc="-1" dirty="0" smtClean="0">
                <a:solidFill>
                  <a:srgbClr val="FFFFFF"/>
                </a:solidFill>
                <a:latin typeface="system-ui"/>
              </a:rPr>
              <a:t>sacar de él</a:t>
            </a:r>
            <a:r>
              <a:rPr lang="es-ES" sz="4000" b="0" strike="noStrike" spc="-1" dirty="0" smtClean="0">
                <a:solidFill>
                  <a:srgbClr val="FFFFFF"/>
                </a:solidFill>
                <a:latin typeface="system-ui"/>
              </a:rPr>
              <a:t>. 8  Y si tenemos qué comer y con qué cubrirnos, con eso estaremos contentos. 9  Pero los que quieren enriquecerse caen en </a:t>
            </a:r>
            <a:r>
              <a:rPr lang="es-ES" sz="4000" b="1" i="1" u="sng" strike="noStrike" spc="-1" dirty="0" smtClean="0">
                <a:solidFill>
                  <a:srgbClr val="FFFFFF"/>
                </a:solidFill>
                <a:latin typeface="system-ui"/>
              </a:rPr>
              <a:t>tentación y lazo</a:t>
            </a:r>
            <a:r>
              <a:rPr lang="es-ES" sz="4000" b="1" i="1" strike="noStrike" spc="-1" dirty="0" smtClean="0">
                <a:solidFill>
                  <a:srgbClr val="FFFFFF"/>
                </a:solidFill>
                <a:latin typeface="system-ui"/>
              </a:rPr>
              <a:t> </a:t>
            </a:r>
            <a:r>
              <a:rPr lang="es-ES" sz="4000" b="0" strike="noStrike" spc="-1" dirty="0" smtClean="0">
                <a:solidFill>
                  <a:srgbClr val="FFFFFF"/>
                </a:solidFill>
                <a:latin typeface="system-ui"/>
              </a:rPr>
              <a:t>y en muchos </a:t>
            </a:r>
            <a:r>
              <a:rPr lang="es-ES" sz="4000" b="1" i="1" u="sng" strike="noStrike" spc="-1" dirty="0" smtClean="0">
                <a:solidFill>
                  <a:srgbClr val="FFFFFF"/>
                </a:solidFill>
                <a:latin typeface="system-ui"/>
              </a:rPr>
              <a:t>deseos necios y dañosos</a:t>
            </a:r>
            <a:r>
              <a:rPr lang="es-ES" sz="4000" b="0" strike="noStrike" spc="-1" dirty="0" smtClean="0">
                <a:solidFill>
                  <a:srgbClr val="FFFFFF"/>
                </a:solidFill>
                <a:latin typeface="system-ui"/>
              </a:rPr>
              <a:t> que hunden a los hombres en </a:t>
            </a:r>
            <a:r>
              <a:rPr lang="es-ES" sz="4000" b="1" i="1" u="sng" strike="noStrike" spc="-1" dirty="0" smtClean="0">
                <a:solidFill>
                  <a:srgbClr val="FFFFFF"/>
                </a:solidFill>
                <a:latin typeface="system-ui"/>
              </a:rPr>
              <a:t>la ruina y en la perdición</a:t>
            </a:r>
            <a:r>
              <a:rPr lang="es-ES" sz="4000" b="0" strike="noStrike" spc="-1" dirty="0" smtClean="0">
                <a:solidFill>
                  <a:srgbClr val="FFFFFF"/>
                </a:solidFill>
                <a:latin typeface="system-ui"/>
              </a:rPr>
              <a:t>. 10  Porque la </a:t>
            </a:r>
            <a:r>
              <a:rPr lang="es-ES" sz="4000" b="1" i="1" u="sng" strike="noStrike" spc="-1" dirty="0" smtClean="0">
                <a:solidFill>
                  <a:srgbClr val="FFFFFF"/>
                </a:solidFill>
                <a:latin typeface="system-ui"/>
              </a:rPr>
              <a:t>raíz de todos los males</a:t>
            </a:r>
            <a:r>
              <a:rPr lang="es-ES" sz="4000" b="0" strike="noStrike" spc="-1" dirty="0" smtClean="0">
                <a:solidFill>
                  <a:srgbClr val="FFFFFF"/>
                </a:solidFill>
                <a:latin typeface="system-ui"/>
              </a:rPr>
              <a:t> es el amor al dinero, por el cual, codiciándolo algunos, </a:t>
            </a:r>
            <a:r>
              <a:rPr lang="es-ES" sz="4000" b="1" i="1" u="sng" strike="noStrike" spc="-1" dirty="0" smtClean="0">
                <a:solidFill>
                  <a:srgbClr val="FFFFFF"/>
                </a:solidFill>
                <a:latin typeface="system-ui"/>
              </a:rPr>
              <a:t>se extraviaron de la fe</a:t>
            </a:r>
            <a:r>
              <a:rPr lang="es-ES" sz="4000" b="1" i="1" strike="noStrike" spc="-1" dirty="0" smtClean="0">
                <a:solidFill>
                  <a:srgbClr val="FFFFFF"/>
                </a:solidFill>
                <a:latin typeface="system-ui"/>
              </a:rPr>
              <a:t> </a:t>
            </a:r>
            <a:r>
              <a:rPr lang="es-ES" sz="4000" b="0" strike="noStrike" spc="-1" dirty="0" smtClean="0">
                <a:solidFill>
                  <a:srgbClr val="FFFFFF"/>
                </a:solidFill>
                <a:latin typeface="system-ui"/>
              </a:rPr>
              <a:t>y se torturaron con </a:t>
            </a:r>
            <a:r>
              <a:rPr lang="es-ES" sz="4000" b="1" i="1" u="sng" strike="noStrike" spc="-1" dirty="0" smtClean="0">
                <a:solidFill>
                  <a:srgbClr val="FFFFFF"/>
                </a:solidFill>
                <a:latin typeface="system-ui"/>
              </a:rPr>
              <a:t>muchos dolores</a:t>
            </a:r>
            <a:r>
              <a:rPr lang="es-ES" sz="4000" b="0" strike="noStrike" spc="-1" dirty="0" smtClean="0">
                <a:solidFill>
                  <a:srgbClr val="FFFFFF"/>
                </a:solidFill>
                <a:latin typeface="system-ui"/>
              </a:rPr>
              <a:t>. </a:t>
            </a:r>
            <a:endParaRPr lang="en-US" sz="4000" b="1" strike="noStrike" spc="-1" dirty="0">
              <a:solidFill>
                <a:srgbClr val="FFFFFF"/>
              </a:solidFill>
              <a:latin typeface="Calibri"/>
            </a:endParaRPr>
          </a:p>
        </p:txBody>
      </p:sp>
      <p:sp>
        <p:nvSpPr>
          <p:cNvPr id="106"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B815376-9CD8-4883-BDB5-A204FAB792F6}" type="slidenum">
              <a:rPr lang="en-US" sz="1400" b="0" strike="noStrike" spc="-1">
                <a:solidFill>
                  <a:srgbClr val="FFFFFF"/>
                </a:solidFill>
                <a:latin typeface="Times New Roman"/>
              </a:rPr>
              <a:t>13</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smtClean="0">
                <a:solidFill>
                  <a:srgbClr val="FFFF00"/>
                </a:solidFill>
                <a:latin typeface="Calibri"/>
              </a:rPr>
              <a:t>¿</a:t>
            </a:r>
            <a:r>
              <a:rPr lang="en-US" sz="4400" b="1" strike="noStrike" spc="-1" dirty="0" err="1" smtClean="0">
                <a:solidFill>
                  <a:srgbClr val="FFFF00"/>
                </a:solidFill>
                <a:latin typeface="Calibri"/>
              </a:rPr>
              <a:t>Háganse</a:t>
            </a:r>
            <a:r>
              <a:rPr lang="en-US" sz="4400" b="1" strike="noStrike" spc="-1" dirty="0" smtClean="0">
                <a:solidFill>
                  <a:srgbClr val="FFFF00"/>
                </a:solidFill>
                <a:latin typeface="Calibri"/>
              </a:rPr>
              <a:t> </a:t>
            </a:r>
            <a:r>
              <a:rPr lang="en-US" sz="4400" b="1" strike="noStrike" spc="-1" dirty="0">
                <a:solidFill>
                  <a:srgbClr val="FFFF00"/>
                </a:solidFill>
                <a:latin typeface="Calibri"/>
              </a:rPr>
              <a:t>amigos…? </a:t>
            </a:r>
            <a:r>
              <a:rPr lang="en-US" sz="4400" b="1" strike="noStrike" spc="-1" dirty="0" smtClean="0">
                <a:solidFill>
                  <a:srgbClr val="FFFF00"/>
                </a:solidFill>
                <a:latin typeface="Calibri"/>
              </a:rPr>
              <a:t>(v </a:t>
            </a:r>
            <a:r>
              <a:rPr lang="en-US" sz="4400" b="1" strike="noStrike" spc="-1" dirty="0">
                <a:solidFill>
                  <a:srgbClr val="FFFF00"/>
                </a:solidFill>
                <a:latin typeface="Calibri"/>
              </a:rPr>
              <a:t>9)</a:t>
            </a:r>
          </a:p>
        </p:txBody>
      </p:sp>
      <p:sp>
        <p:nvSpPr>
          <p:cNvPr id="108" name="TextShape 2"/>
          <p:cNvSpPr txBox="1"/>
          <p:nvPr/>
        </p:nvSpPr>
        <p:spPr>
          <a:xfrm>
            <a:off x="355320" y="685440"/>
            <a:ext cx="11480760" cy="2112840"/>
          </a:xfrm>
          <a:prstGeom prst="rect">
            <a:avLst/>
          </a:prstGeom>
          <a:noFill/>
          <a:ln w="0">
            <a:noFill/>
          </a:ln>
        </p:spPr>
        <p:txBody>
          <a:bodyPr>
            <a:normAutofit fontScale="97500"/>
          </a:bodyPr>
          <a:lstStyle/>
          <a:p>
            <a:pPr marL="342720" indent="-342720" algn="l" rtl="0">
              <a:lnSpc>
                <a:spcPct val="15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FFFFFF"/>
                </a:solidFill>
                <a:latin typeface="Calibri"/>
              </a:rPr>
              <a:t>Mismas</a:t>
            </a:r>
            <a:r>
              <a:rPr lang="en-US" sz="4000" b="1" strike="noStrike" spc="-1" dirty="0">
                <a:solidFill>
                  <a:srgbClr val="FFFFFF"/>
                </a:solidFill>
                <a:latin typeface="Calibri"/>
              </a:rPr>
              <a:t> palabras que </a:t>
            </a:r>
            <a:r>
              <a:rPr lang="en-US" sz="4000" b="1" strike="noStrike" spc="-1" dirty="0" err="1">
                <a:solidFill>
                  <a:srgbClr val="FFFFFF"/>
                </a:solidFill>
                <a:latin typeface="Calibri"/>
              </a:rPr>
              <a:t>en</a:t>
            </a:r>
            <a:r>
              <a:rPr lang="en-US" sz="4000" b="1" strike="noStrike" spc="-1" dirty="0">
                <a:solidFill>
                  <a:srgbClr val="FFFFFF"/>
                </a:solidFill>
                <a:latin typeface="Calibri"/>
              </a:rPr>
              <a:t> </a:t>
            </a:r>
            <a:r>
              <a:rPr lang="en-US" sz="4000" b="1" strike="noStrike" spc="-1" dirty="0" smtClean="0">
                <a:solidFill>
                  <a:srgbClr val="FFFFFF"/>
                </a:solidFill>
                <a:latin typeface="Calibri"/>
              </a:rPr>
              <a:t>el 4,</a:t>
            </a:r>
            <a:r>
              <a:rPr lang="en-US" sz="4000" b="0" strike="noStrike" spc="-1" dirty="0" smtClean="0">
                <a:solidFill>
                  <a:srgbClr val="FFFFFF"/>
                </a:solidFill>
                <a:latin typeface="system-ui"/>
              </a:rPr>
              <a:t>“me </a:t>
            </a:r>
            <a:r>
              <a:rPr lang="en-US" sz="4000" b="0" strike="noStrike" spc="-1" dirty="0" err="1" smtClean="0">
                <a:solidFill>
                  <a:srgbClr val="FFFFFF"/>
                </a:solidFill>
                <a:latin typeface="system-ui"/>
              </a:rPr>
              <a:t>reciban</a:t>
            </a:r>
            <a:r>
              <a:rPr lang="en-US" sz="4000" b="0" strike="noStrike" spc="-1" dirty="0" smtClean="0">
                <a:solidFill>
                  <a:srgbClr val="FFFFFF"/>
                </a:solidFill>
                <a:latin typeface="system-ui"/>
              </a:rPr>
              <a:t>…”</a:t>
            </a:r>
            <a:endParaRPr lang="en-US" sz="4000" b="1" strike="noStrike" spc="-1" dirty="0">
              <a:solidFill>
                <a:srgbClr val="FFFFFF"/>
              </a:solidFill>
              <a:latin typeface="Calibri"/>
            </a:endParaRPr>
          </a:p>
          <a:p>
            <a:pPr marL="342720" indent="-342720" algn="l" rtl="0">
              <a:lnSpc>
                <a:spcPct val="15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FFFFFF"/>
                </a:solidFill>
                <a:latin typeface="system-ui"/>
              </a:rPr>
              <a:t>Elementos</a:t>
            </a:r>
            <a:r>
              <a:rPr lang="en-US" sz="4000" b="1" strike="noStrike" spc="-1" dirty="0">
                <a:solidFill>
                  <a:srgbClr val="FFFFFF"/>
                </a:solidFill>
                <a:latin typeface="system-ui"/>
              </a:rPr>
              <a:t> </a:t>
            </a:r>
            <a:r>
              <a:rPr lang="en-US" sz="4000" b="1" strike="noStrike" spc="-1" dirty="0" err="1">
                <a:solidFill>
                  <a:srgbClr val="FFFFFF"/>
                </a:solidFill>
                <a:latin typeface="system-ui"/>
              </a:rPr>
              <a:t>paralelos</a:t>
            </a:r>
            <a:r>
              <a:rPr lang="en-US" sz="4000" b="1" strike="noStrike" spc="-1" dirty="0">
                <a:solidFill>
                  <a:srgbClr val="FFFFFF"/>
                </a:solidFill>
                <a:latin typeface="system-ui"/>
              </a:rPr>
              <a:t> de la </a:t>
            </a:r>
            <a:r>
              <a:rPr lang="en-US" sz="4000" b="1" strike="noStrike" spc="-1" dirty="0" err="1" smtClean="0">
                <a:solidFill>
                  <a:srgbClr val="FFFFFF"/>
                </a:solidFill>
                <a:latin typeface="system-ui"/>
              </a:rPr>
              <a:t>historia</a:t>
            </a:r>
            <a:endParaRPr lang="en-US" sz="4000" b="1" strike="noStrike" spc="-1" dirty="0">
              <a:solidFill>
                <a:srgbClr val="FFFFFF"/>
              </a:solidFill>
              <a:latin typeface="Calibri"/>
            </a:endParaRPr>
          </a:p>
        </p:txBody>
      </p:sp>
      <p:sp>
        <p:nvSpPr>
          <p:cNvPr id="109"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931AF0C-9617-4845-BA93-96FC0EDDD13A}" type="slidenum">
              <a:rPr lang="en-US" sz="1400" b="0" strike="noStrike" spc="-1">
                <a:solidFill>
                  <a:srgbClr val="FFFFFF"/>
                </a:solidFill>
                <a:latin typeface="Times New Roman"/>
              </a:rPr>
              <a:t>14</a:t>
            </a:fld>
            <a:endParaRPr lang="en-US" sz="1400" b="1" strike="noStrike" spc="-1">
              <a:solidFill>
                <a:srgbClr val="000000"/>
              </a:solidFill>
              <a:latin typeface="Arial"/>
            </a:endParaRPr>
          </a:p>
        </p:txBody>
      </p:sp>
      <p:sp>
        <p:nvSpPr>
          <p:cNvPr id="110" name="CustomShape 4"/>
          <p:cNvSpPr/>
          <p:nvPr/>
        </p:nvSpPr>
        <p:spPr>
          <a:xfrm>
            <a:off x="687240" y="2773440"/>
            <a:ext cx="5220000" cy="377964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lnSpcReduction="10000"/>
          </a:bodyPr>
          <a:lstStyle/>
          <a:p>
            <a:pPr marL="342720" indent="-342720" algn="l" rtl="0">
              <a:lnSpc>
                <a:spcPct val="10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dirty="0" smtClean="0">
                <a:solidFill>
                  <a:srgbClr val="FFFFFF"/>
                </a:solidFill>
                <a:latin typeface="Calibri"/>
                <a:ea typeface="Calibri"/>
              </a:rPr>
              <a:t>El </a:t>
            </a:r>
            <a:r>
              <a:rPr lang="en-US" sz="3200" b="0" strike="noStrike" spc="-1" dirty="0" err="1" smtClean="0">
                <a:solidFill>
                  <a:srgbClr val="FFFFFF"/>
                </a:solidFill>
                <a:latin typeface="Calibri"/>
                <a:ea typeface="Calibri"/>
              </a:rPr>
              <a:t>mayordomo</a:t>
            </a:r>
            <a:r>
              <a:rPr lang="en-US" sz="3200" b="0" strike="noStrike" spc="-1" dirty="0">
                <a:solidFill>
                  <a:srgbClr val="FFFFFF"/>
                </a:solidFill>
                <a:latin typeface="Calibri"/>
                <a:ea typeface="Calibri"/>
              </a:rPr>
              <a:t>, </a:t>
            </a:r>
            <a:r>
              <a:rPr lang="en-US" sz="3200" b="0" strike="noStrike" spc="-1" dirty="0" err="1" smtClean="0">
                <a:solidFill>
                  <a:srgbClr val="FFFFFF"/>
                </a:solidFill>
                <a:latin typeface="Calibri"/>
                <a:ea typeface="Calibri"/>
              </a:rPr>
              <a:t>anticipando</a:t>
            </a:r>
            <a:r>
              <a:rPr lang="en-US" sz="3200" b="0" strike="noStrike" spc="-1" dirty="0" smtClean="0">
                <a:solidFill>
                  <a:srgbClr val="FFFFFF"/>
                </a:solidFill>
                <a:latin typeface="Calibri"/>
                <a:ea typeface="Calibri"/>
              </a:rPr>
              <a:t> </a:t>
            </a:r>
            <a:r>
              <a:rPr lang="en-US" sz="3200" b="0" strike="noStrike" spc="-1" dirty="0" err="1">
                <a:solidFill>
                  <a:srgbClr val="FFFFFF"/>
                </a:solidFill>
                <a:latin typeface="Calibri"/>
                <a:ea typeface="Calibri"/>
              </a:rPr>
              <a:t>perder</a:t>
            </a:r>
            <a:r>
              <a:rPr lang="en-US" sz="3200" b="0" strike="noStrike" spc="-1" dirty="0">
                <a:solidFill>
                  <a:srgbClr val="FFFFFF"/>
                </a:solidFill>
                <a:latin typeface="Calibri"/>
                <a:ea typeface="Calibri"/>
              </a:rPr>
              <a:t> </a:t>
            </a:r>
            <a:r>
              <a:rPr lang="en-US" sz="3200" b="0" strike="noStrike" spc="-1" dirty="0" err="1">
                <a:solidFill>
                  <a:srgbClr val="FFFFFF"/>
                </a:solidFill>
                <a:latin typeface="Calibri"/>
                <a:ea typeface="Calibri"/>
              </a:rPr>
              <a:t>su</a:t>
            </a:r>
            <a:r>
              <a:rPr lang="en-US" sz="3200" b="0" strike="noStrike" spc="-1" dirty="0">
                <a:solidFill>
                  <a:srgbClr val="FFFFFF"/>
                </a:solidFill>
                <a:latin typeface="Calibri"/>
                <a:ea typeface="Calibri"/>
              </a:rPr>
              <a:t> </a:t>
            </a:r>
            <a:r>
              <a:rPr lang="en-US" sz="3200" b="0" strike="noStrike" spc="-1" dirty="0" err="1">
                <a:solidFill>
                  <a:srgbClr val="FFFFFF"/>
                </a:solidFill>
                <a:latin typeface="Calibri"/>
                <a:ea typeface="Calibri"/>
              </a:rPr>
              <a:t>puesto</a:t>
            </a:r>
            <a:r>
              <a:rPr lang="en-US" sz="3200" b="0" strike="noStrike" spc="-1" dirty="0">
                <a:solidFill>
                  <a:srgbClr val="FFFFFF"/>
                </a:solidFill>
                <a:latin typeface="Calibri"/>
                <a:ea typeface="Calibri"/>
              </a:rPr>
              <a:t>,</a:t>
            </a:r>
            <a:endParaRPr lang="en-US" sz="3200" b="1" strike="noStrike" spc="-1" dirty="0">
              <a:solidFill>
                <a:srgbClr val="000000"/>
              </a:solidFill>
              <a:latin typeface="Arial"/>
            </a:endParaRPr>
          </a:p>
          <a:p>
            <a:pPr marL="342720" indent="-342720" algn="l" rtl="0">
              <a:lnSpc>
                <a:spcPct val="10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dirty="0" err="1" smtClean="0">
                <a:solidFill>
                  <a:srgbClr val="FFFFFF"/>
                </a:solidFill>
                <a:latin typeface="system-ui"/>
                <a:ea typeface="Calibri"/>
              </a:rPr>
              <a:t>Usa</a:t>
            </a:r>
            <a:r>
              <a:rPr lang="en-US" sz="3200" b="0" strike="noStrike" spc="-1" dirty="0" smtClean="0">
                <a:solidFill>
                  <a:srgbClr val="FFFFFF"/>
                </a:solidFill>
                <a:latin typeface="system-ui"/>
                <a:ea typeface="Calibri"/>
              </a:rPr>
              <a:t> </a:t>
            </a:r>
            <a:r>
              <a:rPr lang="en-US" sz="3200" b="0" strike="noStrike" spc="-1" dirty="0" err="1" smtClean="0">
                <a:solidFill>
                  <a:srgbClr val="FFFFFF"/>
                </a:solidFill>
                <a:latin typeface="system-ui"/>
                <a:ea typeface="Calibri"/>
              </a:rPr>
              <a:t>su</a:t>
            </a:r>
            <a:r>
              <a:rPr lang="en-US" sz="3200" b="0" strike="noStrike" spc="-1" dirty="0" smtClean="0">
                <a:solidFill>
                  <a:srgbClr val="FFFFFF"/>
                </a:solidFill>
                <a:latin typeface="system-ui"/>
                <a:ea typeface="Calibri"/>
              </a:rPr>
              <a:t> </a:t>
            </a:r>
            <a:r>
              <a:rPr lang="en-US" sz="3200" b="0" strike="noStrike" spc="-1" dirty="0" err="1">
                <a:solidFill>
                  <a:srgbClr val="FFFFFF"/>
                </a:solidFill>
                <a:latin typeface="system-ui"/>
                <a:ea typeface="Calibri"/>
              </a:rPr>
              <a:t>oportunidad</a:t>
            </a:r>
            <a:r>
              <a:rPr lang="en-US" sz="3200" b="0" strike="noStrike" spc="-1" dirty="0">
                <a:solidFill>
                  <a:srgbClr val="FFFFFF"/>
                </a:solidFill>
                <a:latin typeface="system-ui"/>
                <a:ea typeface="Calibri"/>
              </a:rPr>
              <a:t> y </a:t>
            </a:r>
            <a:r>
              <a:rPr lang="en-US" sz="3200" b="0" strike="noStrike" spc="-1" dirty="0" err="1">
                <a:solidFill>
                  <a:srgbClr val="FFFFFF"/>
                </a:solidFill>
                <a:latin typeface="system-ui"/>
                <a:ea typeface="Calibri"/>
              </a:rPr>
              <a:t>recursos</a:t>
            </a:r>
            <a:r>
              <a:rPr lang="en-US" sz="3200" b="0" strike="noStrike" spc="-1" dirty="0">
                <a:solidFill>
                  <a:srgbClr val="FFFFFF"/>
                </a:solidFill>
                <a:latin typeface="system-ui"/>
                <a:ea typeface="Calibri"/>
              </a:rPr>
              <a:t> breves y </a:t>
            </a:r>
            <a:r>
              <a:rPr lang="en-US" sz="3200" b="0" strike="noStrike" spc="-1" dirty="0" err="1" smtClean="0">
                <a:solidFill>
                  <a:srgbClr val="FFFFFF"/>
                </a:solidFill>
                <a:latin typeface="system-ui"/>
                <a:ea typeface="Calibri"/>
              </a:rPr>
              <a:t>temporales</a:t>
            </a:r>
            <a:endParaRPr lang="en-US" sz="3200" b="1" strike="noStrike" spc="-1" dirty="0">
              <a:solidFill>
                <a:srgbClr val="000000"/>
              </a:solidFill>
              <a:latin typeface="Arial"/>
            </a:endParaRPr>
          </a:p>
          <a:p>
            <a:pPr marL="342720" indent="-342720" algn="l" rtl="0">
              <a:lnSpc>
                <a:spcPct val="10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dirty="0">
                <a:solidFill>
                  <a:srgbClr val="FFFFFF"/>
                </a:solidFill>
                <a:latin typeface="system-ui"/>
                <a:ea typeface="Calibri"/>
              </a:rPr>
              <a:t>Para “</a:t>
            </a:r>
            <a:r>
              <a:rPr lang="en-US" sz="3200" b="0" strike="noStrike" spc="-1" dirty="0" err="1" smtClean="0">
                <a:solidFill>
                  <a:srgbClr val="FFFFFF"/>
                </a:solidFill>
                <a:latin typeface="system-ui"/>
                <a:ea typeface="Calibri"/>
              </a:rPr>
              <a:t>hacerse</a:t>
            </a:r>
            <a:r>
              <a:rPr lang="en-US" sz="3200" b="0" strike="noStrike" spc="-1" dirty="0" smtClean="0">
                <a:solidFill>
                  <a:srgbClr val="FFFFFF"/>
                </a:solidFill>
                <a:latin typeface="system-ui"/>
                <a:ea typeface="Calibri"/>
              </a:rPr>
              <a:t> </a:t>
            </a:r>
            <a:r>
              <a:rPr lang="en-US" sz="3200" b="0" strike="noStrike" spc="-1" dirty="0">
                <a:solidFill>
                  <a:srgbClr val="FFFFFF"/>
                </a:solidFill>
                <a:latin typeface="system-ui"/>
                <a:ea typeface="Calibri"/>
              </a:rPr>
              <a:t>amigos” – </a:t>
            </a:r>
            <a:r>
              <a:rPr lang="en-US" sz="3200" b="0" strike="noStrike" spc="-1" dirty="0" err="1" smtClean="0">
                <a:solidFill>
                  <a:srgbClr val="FFFFFF"/>
                </a:solidFill>
                <a:latin typeface="system-ui"/>
                <a:ea typeface="Calibri"/>
              </a:rPr>
              <a:t>hacer</a:t>
            </a:r>
            <a:r>
              <a:rPr lang="en-US" sz="3200" b="0" strike="noStrike" spc="-1" dirty="0" smtClean="0">
                <a:solidFill>
                  <a:srgbClr val="FFFFFF"/>
                </a:solidFill>
                <a:latin typeface="system-ui"/>
                <a:ea typeface="Calibri"/>
              </a:rPr>
              <a:t> </a:t>
            </a:r>
            <a:r>
              <a:rPr lang="en-US" sz="3200" b="0" strike="noStrike" spc="-1" dirty="0" err="1" smtClean="0">
                <a:solidFill>
                  <a:srgbClr val="FFFFFF"/>
                </a:solidFill>
                <a:latin typeface="system-ui"/>
                <a:ea typeface="Calibri"/>
              </a:rPr>
              <a:t>preparativos</a:t>
            </a:r>
            <a:r>
              <a:rPr lang="en-US" sz="3200" b="0" strike="noStrike" spc="-1" dirty="0" smtClean="0">
                <a:solidFill>
                  <a:srgbClr val="FFFFFF"/>
                </a:solidFill>
                <a:latin typeface="system-ui"/>
                <a:ea typeface="Calibri"/>
              </a:rPr>
              <a:t> para </a:t>
            </a:r>
            <a:r>
              <a:rPr lang="en-US" sz="3200" b="0" strike="noStrike" spc="-1" dirty="0" err="1" smtClean="0">
                <a:solidFill>
                  <a:srgbClr val="FFFFFF"/>
                </a:solidFill>
                <a:latin typeface="system-ui"/>
                <a:ea typeface="Calibri"/>
              </a:rPr>
              <a:t>su</a:t>
            </a:r>
            <a:r>
              <a:rPr lang="en-US" sz="3200" b="0" strike="noStrike" spc="-1" dirty="0" smtClean="0">
                <a:solidFill>
                  <a:srgbClr val="FFFFFF"/>
                </a:solidFill>
                <a:latin typeface="system-ui"/>
                <a:ea typeface="Calibri"/>
              </a:rPr>
              <a:t> </a:t>
            </a:r>
            <a:r>
              <a:rPr lang="en-US" sz="3200" b="0" strike="noStrike" spc="-1" dirty="0" err="1">
                <a:solidFill>
                  <a:srgbClr val="FFFFFF"/>
                </a:solidFill>
                <a:latin typeface="system-ui"/>
                <a:ea typeface="Calibri"/>
              </a:rPr>
              <a:t>próximo</a:t>
            </a:r>
            <a:r>
              <a:rPr lang="en-US" sz="3200" b="0" strike="noStrike" spc="-1" dirty="0">
                <a:solidFill>
                  <a:srgbClr val="FFFFFF"/>
                </a:solidFill>
                <a:latin typeface="system-ui"/>
                <a:ea typeface="Calibri"/>
              </a:rPr>
              <a:t> </a:t>
            </a:r>
            <a:r>
              <a:rPr lang="en-US" sz="3200" b="0" strike="noStrike" spc="-1" dirty="0" err="1">
                <a:solidFill>
                  <a:srgbClr val="FFFFFF"/>
                </a:solidFill>
                <a:latin typeface="system-ui"/>
                <a:ea typeface="Calibri"/>
              </a:rPr>
              <a:t>puesto</a:t>
            </a:r>
            <a:endParaRPr lang="en-US" sz="3200" b="1" strike="noStrike" spc="-1" dirty="0">
              <a:solidFill>
                <a:srgbClr val="000000"/>
              </a:solidFill>
              <a:latin typeface="Arial"/>
            </a:endParaRPr>
          </a:p>
        </p:txBody>
      </p:sp>
      <p:sp>
        <p:nvSpPr>
          <p:cNvPr id="111" name="CustomShape 5"/>
          <p:cNvSpPr/>
          <p:nvPr/>
        </p:nvSpPr>
        <p:spPr>
          <a:xfrm>
            <a:off x="6182908" y="2773440"/>
            <a:ext cx="5841812" cy="4083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2500"/>
          </a:bodyPr>
          <a:lstStyle/>
          <a:p>
            <a:pPr marL="342720" indent="-342720" algn="l" rtl="0">
              <a:lnSpc>
                <a:spcPct val="10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spc="-1" dirty="0" smtClean="0">
                <a:solidFill>
                  <a:srgbClr val="FFFFFF"/>
                </a:solidFill>
                <a:latin typeface="Calibri"/>
                <a:ea typeface="Calibri"/>
              </a:rPr>
              <a:t>Los </a:t>
            </a:r>
            <a:r>
              <a:rPr lang="en-US" sz="3200" spc="-1" dirty="0" err="1" smtClean="0">
                <a:solidFill>
                  <a:srgbClr val="FFFFFF"/>
                </a:solidFill>
                <a:latin typeface="Calibri"/>
                <a:ea typeface="Calibri"/>
              </a:rPr>
              <a:t>h</a:t>
            </a:r>
            <a:r>
              <a:rPr lang="en-US" sz="3200" b="0" strike="noStrike" spc="-1" dirty="0" err="1" smtClean="0">
                <a:solidFill>
                  <a:srgbClr val="FFFFFF"/>
                </a:solidFill>
                <a:latin typeface="Calibri"/>
                <a:ea typeface="Calibri"/>
              </a:rPr>
              <a:t>ijos</a:t>
            </a:r>
            <a:r>
              <a:rPr lang="en-US" sz="3200" b="0" strike="noStrike" spc="-1" dirty="0" smtClean="0">
                <a:solidFill>
                  <a:srgbClr val="FFFFFF"/>
                </a:solidFill>
                <a:latin typeface="Calibri"/>
                <a:ea typeface="Calibri"/>
              </a:rPr>
              <a:t> </a:t>
            </a:r>
            <a:r>
              <a:rPr lang="en-US" sz="3200" b="0" strike="noStrike" spc="-1" dirty="0">
                <a:solidFill>
                  <a:srgbClr val="FFFFFF"/>
                </a:solidFill>
                <a:latin typeface="Calibri"/>
                <a:ea typeface="Calibri"/>
              </a:rPr>
              <a:t>de </a:t>
            </a:r>
            <a:r>
              <a:rPr lang="en-US" sz="3200" b="0" strike="noStrike" spc="-1" dirty="0" smtClean="0">
                <a:solidFill>
                  <a:srgbClr val="FFFFFF"/>
                </a:solidFill>
                <a:latin typeface="Calibri"/>
                <a:ea typeface="Calibri"/>
              </a:rPr>
              <a:t>luz, </a:t>
            </a:r>
            <a:r>
              <a:rPr lang="en-US" sz="3200" b="0" strike="noStrike" spc="-1" dirty="0" err="1" smtClean="0">
                <a:solidFill>
                  <a:srgbClr val="FFFFFF"/>
                </a:solidFill>
                <a:latin typeface="Calibri"/>
                <a:ea typeface="Calibri"/>
              </a:rPr>
              <a:t>anticipando</a:t>
            </a:r>
            <a:r>
              <a:rPr lang="en-US" sz="3200" b="0" strike="noStrike" spc="-1" dirty="0" smtClean="0">
                <a:solidFill>
                  <a:srgbClr val="FFFFFF"/>
                </a:solidFill>
                <a:latin typeface="Calibri"/>
                <a:ea typeface="Calibri"/>
              </a:rPr>
              <a:t> </a:t>
            </a:r>
            <a:r>
              <a:rPr lang="en-US" sz="3200" b="0" strike="noStrike" spc="-1" dirty="0" err="1">
                <a:solidFill>
                  <a:srgbClr val="FFFFFF"/>
                </a:solidFill>
                <a:latin typeface="Calibri"/>
                <a:ea typeface="Calibri"/>
              </a:rPr>
              <a:t>perder</a:t>
            </a:r>
            <a:r>
              <a:rPr lang="en-US" sz="3200" b="0" strike="noStrike" spc="-1" dirty="0">
                <a:solidFill>
                  <a:srgbClr val="FFFFFF"/>
                </a:solidFill>
                <a:latin typeface="Calibri"/>
                <a:ea typeface="Calibri"/>
              </a:rPr>
              <a:t> </a:t>
            </a:r>
            <a:r>
              <a:rPr lang="en-US" sz="3200" b="0" strike="noStrike" spc="-1" dirty="0" err="1">
                <a:solidFill>
                  <a:srgbClr val="FFFFFF"/>
                </a:solidFill>
                <a:latin typeface="Calibri"/>
                <a:ea typeface="Calibri"/>
              </a:rPr>
              <a:t>nuestra</a:t>
            </a:r>
            <a:r>
              <a:rPr lang="en-US" sz="3200" b="0" strike="noStrike" spc="-1" dirty="0">
                <a:solidFill>
                  <a:srgbClr val="FFFFFF"/>
                </a:solidFill>
                <a:latin typeface="Calibri"/>
                <a:ea typeface="Calibri"/>
              </a:rPr>
              <a:t> </a:t>
            </a:r>
            <a:r>
              <a:rPr lang="en-US" sz="3200" b="0" strike="noStrike" spc="-1" dirty="0" err="1">
                <a:solidFill>
                  <a:srgbClr val="FFFFFF"/>
                </a:solidFill>
                <a:latin typeface="Calibri"/>
                <a:ea typeface="Calibri"/>
              </a:rPr>
              <a:t>vida</a:t>
            </a:r>
            <a:r>
              <a:rPr lang="en-US" sz="3200" b="0" strike="noStrike" spc="-1" dirty="0">
                <a:solidFill>
                  <a:srgbClr val="FFFFFF"/>
                </a:solidFill>
                <a:latin typeface="Calibri"/>
                <a:ea typeface="Calibri"/>
              </a:rPr>
              <a:t> y </a:t>
            </a:r>
            <a:r>
              <a:rPr lang="en-US" sz="3200" b="0" strike="noStrike" spc="-1" dirty="0" err="1" smtClean="0">
                <a:solidFill>
                  <a:srgbClr val="FFFFFF"/>
                </a:solidFill>
                <a:latin typeface="Calibri"/>
                <a:ea typeface="Calibri"/>
              </a:rPr>
              <a:t>nuestros</a:t>
            </a:r>
            <a:r>
              <a:rPr lang="en-US" sz="3200" b="0" strike="noStrike" spc="-1" dirty="0" smtClean="0">
                <a:solidFill>
                  <a:srgbClr val="FFFFFF"/>
                </a:solidFill>
                <a:latin typeface="Calibri"/>
                <a:ea typeface="Calibri"/>
              </a:rPr>
              <a:t> </a:t>
            </a:r>
            <a:r>
              <a:rPr lang="en-US" sz="3200" b="0" strike="noStrike" spc="-1" dirty="0" err="1" smtClean="0">
                <a:solidFill>
                  <a:srgbClr val="FFFFFF"/>
                </a:solidFill>
                <a:latin typeface="Calibri"/>
                <a:ea typeface="Calibri"/>
              </a:rPr>
              <a:t>bienes</a:t>
            </a:r>
            <a:r>
              <a:rPr lang="en-US" sz="3200" b="0" strike="noStrike" spc="-1" dirty="0" smtClean="0">
                <a:solidFill>
                  <a:srgbClr val="FFFFFF"/>
                </a:solidFill>
                <a:latin typeface="Calibri"/>
                <a:ea typeface="Calibri"/>
              </a:rPr>
              <a:t>,</a:t>
            </a:r>
            <a:endParaRPr lang="en-US" sz="3200" b="1" strike="noStrike" spc="-1" dirty="0">
              <a:solidFill>
                <a:srgbClr val="000000"/>
              </a:solidFill>
              <a:latin typeface="Arial"/>
            </a:endParaRPr>
          </a:p>
          <a:p>
            <a:pPr marL="342720" indent="-342720" algn="l" rtl="0">
              <a:lnSpc>
                <a:spcPct val="10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dirty="0" err="1" smtClean="0">
                <a:solidFill>
                  <a:srgbClr val="FFFFFF"/>
                </a:solidFill>
                <a:latin typeface="system-ui"/>
                <a:ea typeface="Calibri"/>
              </a:rPr>
              <a:t>Usamos</a:t>
            </a:r>
            <a:r>
              <a:rPr lang="en-US" sz="3200" b="0" strike="noStrike" spc="-1" dirty="0" smtClean="0">
                <a:solidFill>
                  <a:srgbClr val="FFFFFF"/>
                </a:solidFill>
                <a:latin typeface="system-ui"/>
                <a:ea typeface="Calibri"/>
              </a:rPr>
              <a:t> </a:t>
            </a:r>
            <a:r>
              <a:rPr lang="en-US" sz="3200" b="0" strike="noStrike" spc="-1" dirty="0" err="1">
                <a:solidFill>
                  <a:srgbClr val="FFFFFF"/>
                </a:solidFill>
                <a:latin typeface="system-ui"/>
                <a:ea typeface="Calibri"/>
              </a:rPr>
              <a:t>nuestra</a:t>
            </a:r>
            <a:r>
              <a:rPr lang="en-US" sz="3200" b="0" strike="noStrike" spc="-1" dirty="0">
                <a:solidFill>
                  <a:srgbClr val="FFFFFF"/>
                </a:solidFill>
                <a:latin typeface="system-ui"/>
                <a:ea typeface="Calibri"/>
              </a:rPr>
              <a:t> </a:t>
            </a:r>
            <a:r>
              <a:rPr lang="en-US" sz="3200" b="0" strike="noStrike" spc="-1" dirty="0" err="1">
                <a:solidFill>
                  <a:srgbClr val="FFFFFF"/>
                </a:solidFill>
                <a:latin typeface="system-ui"/>
                <a:ea typeface="Calibri"/>
              </a:rPr>
              <a:t>oportunidad</a:t>
            </a:r>
            <a:r>
              <a:rPr lang="en-US" sz="3200" b="0" strike="noStrike" spc="-1" dirty="0">
                <a:solidFill>
                  <a:srgbClr val="FFFFFF"/>
                </a:solidFill>
                <a:latin typeface="system-ui"/>
                <a:ea typeface="Calibri"/>
              </a:rPr>
              <a:t> y </a:t>
            </a:r>
            <a:r>
              <a:rPr lang="en-US" sz="3200" b="0" strike="noStrike" spc="-1" dirty="0" err="1">
                <a:solidFill>
                  <a:srgbClr val="FFFFFF"/>
                </a:solidFill>
                <a:latin typeface="system-ui"/>
                <a:ea typeface="Calibri"/>
              </a:rPr>
              <a:t>recursos</a:t>
            </a:r>
            <a:r>
              <a:rPr lang="en-US" sz="3200" b="0" strike="noStrike" spc="-1" dirty="0">
                <a:solidFill>
                  <a:srgbClr val="FFFFFF"/>
                </a:solidFill>
                <a:latin typeface="system-ui"/>
                <a:ea typeface="Calibri"/>
              </a:rPr>
              <a:t> breves y </a:t>
            </a:r>
            <a:r>
              <a:rPr lang="en-US" sz="3200" b="0" strike="noStrike" spc="-1" dirty="0" err="1">
                <a:solidFill>
                  <a:srgbClr val="FFFFFF"/>
                </a:solidFill>
                <a:latin typeface="system-ui"/>
                <a:ea typeface="Calibri"/>
              </a:rPr>
              <a:t>temporales</a:t>
            </a:r>
            <a:endParaRPr lang="en-US" sz="3200" b="1" strike="noStrike" spc="-1" dirty="0">
              <a:solidFill>
                <a:srgbClr val="000000"/>
              </a:solidFill>
              <a:latin typeface="Arial"/>
            </a:endParaRPr>
          </a:p>
          <a:p>
            <a:pPr marL="342720" indent="-342720" algn="l" rtl="0">
              <a:lnSpc>
                <a:spcPct val="10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dirty="0">
                <a:solidFill>
                  <a:srgbClr val="FFFFFF"/>
                </a:solidFill>
                <a:latin typeface="system-ui"/>
                <a:ea typeface="Calibri"/>
              </a:rPr>
              <a:t>Para “</a:t>
            </a:r>
            <a:r>
              <a:rPr lang="en-US" sz="3200" b="0" strike="noStrike" spc="-1" dirty="0" err="1" smtClean="0">
                <a:solidFill>
                  <a:srgbClr val="FFFFFF"/>
                </a:solidFill>
                <a:latin typeface="system-ui"/>
                <a:ea typeface="Calibri"/>
              </a:rPr>
              <a:t>hacernos</a:t>
            </a:r>
            <a:r>
              <a:rPr lang="en-US" sz="3200" b="0" strike="noStrike" spc="-1" dirty="0" smtClean="0">
                <a:solidFill>
                  <a:srgbClr val="FFFFFF"/>
                </a:solidFill>
                <a:latin typeface="system-ui"/>
                <a:ea typeface="Calibri"/>
              </a:rPr>
              <a:t> </a:t>
            </a:r>
            <a:r>
              <a:rPr lang="en-US" sz="3200" b="0" strike="noStrike" spc="-1" dirty="0">
                <a:solidFill>
                  <a:srgbClr val="FFFFFF"/>
                </a:solidFill>
                <a:latin typeface="system-ui"/>
                <a:ea typeface="Calibri"/>
              </a:rPr>
              <a:t>amigos” – </a:t>
            </a:r>
            <a:r>
              <a:rPr lang="en-US" sz="3200" b="0" strike="noStrike" spc="-1" dirty="0" err="1" smtClean="0">
                <a:solidFill>
                  <a:srgbClr val="FFFFFF"/>
                </a:solidFill>
                <a:latin typeface="system-ui"/>
                <a:ea typeface="Calibri"/>
              </a:rPr>
              <a:t>hacer</a:t>
            </a:r>
            <a:r>
              <a:rPr lang="en-US" sz="3200" b="0" strike="noStrike" spc="-1" dirty="0" smtClean="0">
                <a:solidFill>
                  <a:srgbClr val="FFFFFF"/>
                </a:solidFill>
                <a:latin typeface="system-ui"/>
                <a:ea typeface="Calibri"/>
              </a:rPr>
              <a:t> </a:t>
            </a:r>
            <a:r>
              <a:rPr lang="en-US" sz="3200" b="0" strike="noStrike" spc="-1" dirty="0" err="1" smtClean="0">
                <a:solidFill>
                  <a:srgbClr val="FFFFFF"/>
                </a:solidFill>
                <a:latin typeface="system-ui"/>
                <a:ea typeface="Calibri"/>
              </a:rPr>
              <a:t>preparativos</a:t>
            </a:r>
            <a:r>
              <a:rPr lang="en-US" sz="3200" b="0" strike="noStrike" spc="-1" dirty="0" smtClean="0">
                <a:solidFill>
                  <a:srgbClr val="FFFFFF"/>
                </a:solidFill>
                <a:latin typeface="system-ui"/>
                <a:ea typeface="Calibri"/>
              </a:rPr>
              <a:t> </a:t>
            </a:r>
            <a:r>
              <a:rPr lang="en-US" sz="3200" b="0" strike="noStrike" spc="-1" dirty="0">
                <a:solidFill>
                  <a:srgbClr val="FFFFFF"/>
                </a:solidFill>
                <a:latin typeface="system-ui"/>
                <a:ea typeface="Calibri"/>
              </a:rPr>
              <a:t>para </a:t>
            </a:r>
            <a:r>
              <a:rPr lang="en-US" sz="3200" b="0" strike="noStrike" spc="-1" dirty="0" smtClean="0">
                <a:solidFill>
                  <a:srgbClr val="FFFFFF"/>
                </a:solidFill>
                <a:latin typeface="system-ui"/>
                <a:ea typeface="Calibri"/>
              </a:rPr>
              <a:t>la </a:t>
            </a:r>
            <a:r>
              <a:rPr lang="en-US" sz="3200" b="0" strike="noStrike" spc="-1" dirty="0" err="1" smtClean="0">
                <a:solidFill>
                  <a:srgbClr val="FFFFFF"/>
                </a:solidFill>
                <a:latin typeface="system-ui"/>
                <a:ea typeface="Calibri"/>
              </a:rPr>
              <a:t>vida</a:t>
            </a:r>
            <a:r>
              <a:rPr lang="en-US" sz="3200" b="0" strike="noStrike" spc="-1" dirty="0" smtClean="0">
                <a:solidFill>
                  <a:srgbClr val="FFFFFF"/>
                </a:solidFill>
                <a:latin typeface="system-ui"/>
                <a:ea typeface="Calibri"/>
              </a:rPr>
              <a:t> </a:t>
            </a:r>
            <a:r>
              <a:rPr lang="en-US" sz="3200" b="0" strike="noStrike" spc="-1" dirty="0" err="1" smtClean="0">
                <a:solidFill>
                  <a:srgbClr val="FFFFFF"/>
                </a:solidFill>
                <a:latin typeface="system-ui"/>
                <a:ea typeface="Calibri"/>
              </a:rPr>
              <a:t>venidera</a:t>
            </a:r>
            <a:r>
              <a:rPr lang="en-US" sz="3200" b="0" strike="noStrike" spc="-1" dirty="0" smtClean="0">
                <a:solidFill>
                  <a:srgbClr val="FFFFFF"/>
                </a:solidFill>
                <a:latin typeface="system-ui"/>
                <a:ea typeface="Calibri"/>
              </a:rPr>
              <a:t>.</a:t>
            </a:r>
            <a:endParaRPr lang="en-US" sz="3200" b="1" strike="noStrike" spc="-1" dirty="0">
              <a:solidFill>
                <a:srgbClr val="000000"/>
              </a:solidFill>
              <a:latin typeface="Arial"/>
            </a:endParaRPr>
          </a:p>
        </p:txBody>
      </p:sp>
      <p:sp>
        <p:nvSpPr>
          <p:cNvPr id="112" name="Line 6"/>
          <p:cNvSpPr/>
          <p:nvPr/>
        </p:nvSpPr>
        <p:spPr>
          <a:xfrm>
            <a:off x="6095880" y="2717640"/>
            <a:ext cx="0" cy="3424320"/>
          </a:xfrm>
          <a:prstGeom prst="line">
            <a:avLst/>
          </a:prstGeom>
          <a:ln w="9360">
            <a:solidFill>
              <a:srgbClr val="FFFFFF"/>
            </a:solidFill>
            <a:miter/>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1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12"/>
                                        </p:tgtEl>
                                        <p:attrNameLst>
                                          <p:attrName>style.visibility</p:attrName>
                                        </p:attrNameLst>
                                      </p:cBhvr>
                                      <p:to>
                                        <p:strVal val="visible"/>
                                      </p:to>
                                    </p:set>
                                    <p:animEffect transition="in" filter="wipe(up)">
                                      <p:cBhvr additive="repl">
                                        <p:cTn id="27" dur="500"/>
                                        <p:tgtEl>
                                          <p:spTgt spid="112"/>
                                        </p:tgtEl>
                                      </p:cBhvr>
                                    </p:animEffect>
                                  </p:childTnLst>
                                </p:cTn>
                              </p:par>
                            </p:childTnLst>
                          </p:cTn>
                        </p:par>
                        <p:par>
                          <p:cTn id="28" fill="hold">
                            <p:stCondLst>
                              <p:cond delay="500"/>
                            </p:stCondLst>
                            <p:childTnLst>
                              <p:par>
                                <p:cTn id="29" presetID="1" presetClass="entr" fill="hold" nodeType="afterEffect">
                                  <p:stCondLst>
                                    <p:cond delay="0"/>
                                  </p:stCondLst>
                                  <p:childTnLst>
                                    <p:set>
                                      <p:cBhvr>
                                        <p:cTn id="30"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111">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Tesoros eternos</a:t>
            </a:r>
          </a:p>
        </p:txBody>
      </p:sp>
      <p:sp>
        <p:nvSpPr>
          <p:cNvPr id="114" name="TextShape 2"/>
          <p:cNvSpPr txBox="1"/>
          <p:nvPr/>
        </p:nvSpPr>
        <p:spPr>
          <a:xfrm>
            <a:off x="304560" y="914040"/>
            <a:ext cx="11480760" cy="5181480"/>
          </a:xfrm>
          <a:prstGeom prst="rect">
            <a:avLst/>
          </a:prstGeom>
          <a:noFill/>
          <a:ln w="0">
            <a:noFill/>
          </a:ln>
        </p:spPr>
        <p:txBody>
          <a:bodyPr>
            <a:normAutofit/>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strike="noStrike" spc="-1" dirty="0" smtClean="0">
                <a:solidFill>
                  <a:srgbClr val="FFFFFF"/>
                </a:solidFill>
                <a:latin typeface="system-ui"/>
              </a:rPr>
              <a:t>…</a:t>
            </a:r>
            <a:r>
              <a:rPr lang="es-ES" sz="3600" b="0" strike="noStrike" spc="-1" dirty="0" smtClean="0">
                <a:solidFill>
                  <a:srgbClr val="FFFFFF"/>
                </a:solidFill>
                <a:latin typeface="system-ui"/>
              </a:rPr>
              <a:t>al no poner nuestra vista en las cosas que se ven, sino en las que no se ven. Porque las cosas que se ven son temporales, pero las que </a:t>
            </a:r>
            <a:r>
              <a:rPr lang="es-ES" sz="3600" b="1" i="1" u="sng" strike="noStrike" spc="-1" dirty="0" smtClean="0">
                <a:solidFill>
                  <a:srgbClr val="FFFFFF"/>
                </a:solidFill>
                <a:latin typeface="system-ui"/>
              </a:rPr>
              <a:t>no se ven son eternas</a:t>
            </a:r>
            <a:r>
              <a:rPr lang="en-US" sz="3600" b="0" strike="noStrike" spc="-1" dirty="0" smtClean="0">
                <a:solidFill>
                  <a:srgbClr val="FFFFFF"/>
                </a:solidFill>
                <a:latin typeface="system-ui"/>
              </a:rPr>
              <a:t>.</a:t>
            </a:r>
            <a:r>
              <a:rPr dirty="0"/>
              <a:t/>
            </a:r>
            <a:br>
              <a:rPr dirty="0"/>
            </a:br>
            <a:r>
              <a:rPr lang="en-US" sz="3600" b="0" strike="noStrike" spc="-1" dirty="0">
                <a:solidFill>
                  <a:srgbClr val="FFFFFF"/>
                </a:solidFill>
                <a:latin typeface="system-ui"/>
              </a:rPr>
              <a:t>(II </a:t>
            </a:r>
            <a:r>
              <a:rPr lang="en-US" sz="3600" b="0" strike="noStrike" spc="-1" dirty="0" err="1">
                <a:solidFill>
                  <a:srgbClr val="FFFFFF"/>
                </a:solidFill>
                <a:latin typeface="system-ui"/>
              </a:rPr>
              <a:t>Cor</a:t>
            </a:r>
            <a:r>
              <a:rPr lang="en-US" sz="3600" b="0" strike="noStrike" spc="-1" dirty="0">
                <a:solidFill>
                  <a:srgbClr val="FFFFFF"/>
                </a:solidFill>
                <a:latin typeface="system-ui"/>
              </a:rPr>
              <a:t> 4:18)</a:t>
            </a:r>
            <a:endParaRPr lang="en-US" sz="3600" b="1" strike="noStrike" spc="-1" dirty="0">
              <a:solidFill>
                <a:srgbClr val="FFFFFF"/>
              </a:solidFill>
              <a:latin typeface="Calibri"/>
            </a:endParaRPr>
          </a:p>
          <a:p>
            <a:pPr algn="l" rtl="0">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1" strike="noStrike" spc="-1" dirty="0">
              <a:solidFill>
                <a:srgbClr val="FFFFFF"/>
              </a:solidFill>
              <a:latin typeface="Calibri"/>
            </a:endParaRPr>
          </a:p>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600" b="0" strike="noStrike" spc="-1" dirty="0" smtClean="0">
                <a:solidFill>
                  <a:srgbClr val="FFFFFF"/>
                </a:solidFill>
                <a:latin typeface="system-ui"/>
              </a:rPr>
              <a:t>Y todo el que compite en los juegos se abstiene de todo. Ellos lo hacen para recibir una corona corruptible, pero </a:t>
            </a:r>
            <a:r>
              <a:rPr lang="es-ES" sz="3600" b="1" i="1" u="sng" strike="noStrike" spc="-1" dirty="0" smtClean="0">
                <a:solidFill>
                  <a:srgbClr val="FFFFFF"/>
                </a:solidFill>
                <a:latin typeface="system-ui"/>
              </a:rPr>
              <a:t>nosotros, una incorruptible</a:t>
            </a:r>
            <a:r>
              <a:rPr lang="es-ES" sz="3600" b="0" strike="noStrike" spc="-1" dirty="0" smtClean="0">
                <a:solidFill>
                  <a:srgbClr val="FFFFFF"/>
                </a:solidFill>
                <a:latin typeface="system-ui"/>
              </a:rPr>
              <a:t>. </a:t>
            </a:r>
            <a:r>
              <a:rPr lang="en-US" sz="3600" b="0" strike="noStrike" spc="-1" dirty="0" smtClean="0">
                <a:solidFill>
                  <a:srgbClr val="FFFFFF"/>
                </a:solidFill>
                <a:latin typeface="system-ui"/>
              </a:rPr>
              <a:t>(</a:t>
            </a:r>
            <a:r>
              <a:rPr lang="en-US" sz="3600" b="0" strike="noStrike" spc="-1" dirty="0">
                <a:solidFill>
                  <a:srgbClr val="FFFFFF"/>
                </a:solidFill>
                <a:latin typeface="system-ui"/>
              </a:rPr>
              <a:t>1 </a:t>
            </a:r>
            <a:r>
              <a:rPr lang="en-US" sz="3600" b="0" strike="noStrike" spc="-1" dirty="0" err="1" smtClean="0">
                <a:solidFill>
                  <a:srgbClr val="FFFFFF"/>
                </a:solidFill>
                <a:latin typeface="system-ui"/>
              </a:rPr>
              <a:t>Cor</a:t>
            </a:r>
            <a:r>
              <a:rPr lang="en-US" sz="3600" b="0" strike="noStrike" spc="-1" dirty="0" smtClean="0">
                <a:solidFill>
                  <a:srgbClr val="FFFFFF"/>
                </a:solidFill>
                <a:latin typeface="system-ui"/>
              </a:rPr>
              <a:t> 9:25</a:t>
            </a:r>
            <a:r>
              <a:rPr lang="en-US" sz="3600" b="0" strike="noStrike" spc="-1" dirty="0">
                <a:solidFill>
                  <a:srgbClr val="FFFFFF"/>
                </a:solidFill>
                <a:latin typeface="system-ui"/>
              </a:rPr>
              <a:t>)</a:t>
            </a:r>
            <a:endParaRPr lang="en-US" sz="3600" b="1" strike="noStrike" spc="-1" dirty="0">
              <a:solidFill>
                <a:srgbClr val="FFFFFF"/>
              </a:solidFill>
              <a:latin typeface="Calibri"/>
            </a:endParaRPr>
          </a:p>
          <a:p>
            <a:pPr algn="l" rtl="0">
              <a:lnSpc>
                <a:spcPct val="10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1" strike="noStrike" spc="-1" dirty="0">
              <a:solidFill>
                <a:srgbClr val="FFFFFF"/>
              </a:solidFill>
              <a:latin typeface="Calibri"/>
            </a:endParaRPr>
          </a:p>
        </p:txBody>
      </p:sp>
      <p:sp>
        <p:nvSpPr>
          <p:cNvPr id="115"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73881CD-64C6-40CB-AC6E-334F92FDE2DB}" type="slidenum">
              <a:rPr lang="en-US" sz="1400" b="0" strike="noStrike" spc="-1">
                <a:solidFill>
                  <a:srgbClr val="FFFFFF"/>
                </a:solidFill>
                <a:latin typeface="Times New Roman"/>
              </a:rPr>
              <a:t>15</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Lucas 16:9-15</a:t>
            </a:r>
          </a:p>
        </p:txBody>
      </p:sp>
      <p:sp>
        <p:nvSpPr>
          <p:cNvPr id="117" name="TextShape 2"/>
          <p:cNvSpPr txBox="1"/>
          <p:nvPr/>
        </p:nvSpPr>
        <p:spPr>
          <a:xfrm>
            <a:off x="151920" y="802800"/>
            <a:ext cx="11898360" cy="6053400"/>
          </a:xfrm>
          <a:prstGeom prst="rect">
            <a:avLst/>
          </a:prstGeom>
          <a:noFill/>
          <a:ln w="0">
            <a:noFill/>
          </a:ln>
        </p:spPr>
        <p:txBody>
          <a:bodyPr>
            <a:normAutofit fontScale="98000"/>
          </a:bodyPr>
          <a:lstStyle/>
          <a:p>
            <a:pPr>
              <a:lnSpc>
                <a:spcPct val="80000"/>
              </a:lnSpc>
              <a:spcAft>
                <a:spcPts val="1199"/>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100" b="0" strike="noStrike" spc="-1" dirty="0" smtClean="0">
                <a:solidFill>
                  <a:schemeClr val="bg1">
                    <a:lumMod val="50000"/>
                    <a:lumOff val="50000"/>
                  </a:schemeClr>
                </a:solidFill>
                <a:latin typeface="system-ui"/>
              </a:rPr>
              <a:t>“</a:t>
            </a:r>
            <a:r>
              <a:rPr lang="es-ES" sz="3100" b="0" strike="noStrike" spc="-1" dirty="0" smtClean="0">
                <a:solidFill>
                  <a:schemeClr val="bg1">
                    <a:lumMod val="50000"/>
                    <a:lumOff val="50000"/>
                  </a:schemeClr>
                </a:solidFill>
                <a:latin typeface="system-ui"/>
              </a:rPr>
              <a:t>Pero Yo les digo: háganse amigos por medio de las riquezas injustas, para que cuando les falten, los reciban en las moradas eternas.  </a:t>
            </a:r>
            <a:r>
              <a:rPr lang="es-ES" sz="3100" b="0" strike="noStrike" spc="-1" dirty="0" smtClean="0">
                <a:solidFill>
                  <a:srgbClr val="FFFFFF"/>
                </a:solidFill>
                <a:latin typeface="system-ui"/>
              </a:rPr>
              <a:t/>
            </a:r>
            <a:br>
              <a:rPr lang="es-ES" sz="3100" b="0" strike="noStrike" spc="-1" dirty="0" smtClean="0">
                <a:solidFill>
                  <a:srgbClr val="FFFFFF"/>
                </a:solidFill>
                <a:latin typeface="system-ui"/>
              </a:rPr>
            </a:br>
            <a:r>
              <a:rPr lang="es-ES" sz="3100" b="0" strike="noStrike" spc="-1" dirty="0" smtClean="0">
                <a:solidFill>
                  <a:srgbClr val="FFFFFF"/>
                </a:solidFill>
                <a:latin typeface="system-ui"/>
              </a:rPr>
              <a:t>10  El que es fiel en lo muy poco, es fiel también en lo mucho; y el que es injusto en lo muy poco, también es injusto en lo mucho.  11  Por tanto, si no han sido fieles en el uso de las riquezas injustas, ¿quién les confiará las riquezas verdaderas?  12  Y si no han sido fieles en el uso de lo ajeno, ¿quién les dará lo que es de ustedes?  </a:t>
            </a:r>
            <a:br>
              <a:rPr lang="es-ES" sz="3100" b="0" strike="noStrike" spc="-1" dirty="0" smtClean="0">
                <a:solidFill>
                  <a:srgbClr val="FFFFFF"/>
                </a:solidFill>
                <a:latin typeface="system-ui"/>
              </a:rPr>
            </a:br>
            <a:r>
              <a:rPr lang="es-ES" sz="3100" b="0" strike="noStrike" spc="-1" dirty="0" smtClean="0">
                <a:solidFill>
                  <a:srgbClr val="FFFFFF"/>
                </a:solidFill>
                <a:latin typeface="system-ui"/>
              </a:rPr>
              <a:t>13  Ningún siervo puede servir a dos señores, porque o aborrecerá a uno y amará al otro, o se apegará a uno y despreciará al otro. No pueden servir a Dios y a las riquezas».  </a:t>
            </a:r>
            <a:br>
              <a:rPr lang="es-ES" sz="3100" b="0" strike="noStrike" spc="-1" dirty="0" smtClean="0">
                <a:solidFill>
                  <a:srgbClr val="FFFFFF"/>
                </a:solidFill>
                <a:latin typeface="system-ui"/>
              </a:rPr>
            </a:br>
            <a:r>
              <a:rPr lang="es-ES" sz="3100" b="0" strike="noStrike" spc="-1" dirty="0" smtClean="0">
                <a:solidFill>
                  <a:schemeClr val="bg1">
                    <a:lumMod val="50000"/>
                    <a:lumOff val="50000"/>
                  </a:schemeClr>
                </a:solidFill>
                <a:latin typeface="system-ui"/>
              </a:rPr>
              <a:t>14  Los fariseos, que eran amantes del dinero, oían todas estas cosas y se burlaban de Él.  15  Y Jesús les dijo: «Ustedes son los que se justifican a sí mismos ante los hombres, pero Dios conoce sus corazones, porque lo que entre los hombres es de alta estima, abominable es delante de Dios.</a:t>
            </a:r>
            <a:endParaRPr lang="en-US" sz="3100" b="1" strike="noStrike" spc="-1" dirty="0">
              <a:solidFill>
                <a:schemeClr val="bg1">
                  <a:lumMod val="50000"/>
                  <a:lumOff val="50000"/>
                </a:schemeClr>
              </a:solidFill>
              <a:latin typeface="Calibri"/>
            </a:endParaRPr>
          </a:p>
        </p:txBody>
      </p:sp>
      <p:sp>
        <p:nvSpPr>
          <p:cNvPr id="118"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292E99A-114B-4638-871A-9A87E0678268}" type="slidenum">
              <a:rPr lang="en-US" sz="1400" b="0" strike="noStrike" spc="-1">
                <a:solidFill>
                  <a:srgbClr val="FFFFFF"/>
                </a:solidFill>
                <a:latin typeface="Times New Roman"/>
              </a:rPr>
              <a:t>16</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err="1">
                <a:solidFill>
                  <a:srgbClr val="FFFF00"/>
                </a:solidFill>
                <a:latin typeface="Calibri"/>
              </a:rPr>
              <a:t>Contraste</a:t>
            </a:r>
            <a:r>
              <a:rPr lang="en-US" sz="4400" b="1" strike="noStrike" spc="-1" dirty="0">
                <a:solidFill>
                  <a:srgbClr val="FFFF00"/>
                </a:solidFill>
                <a:latin typeface="Calibri"/>
              </a:rPr>
              <a:t> </a:t>
            </a:r>
            <a:r>
              <a:rPr lang="en-US" sz="4400" b="1" strike="noStrike" spc="-1" dirty="0" smtClean="0">
                <a:solidFill>
                  <a:srgbClr val="FFFF00"/>
                </a:solidFill>
                <a:latin typeface="Calibri"/>
              </a:rPr>
              <a:t>entre el </a:t>
            </a:r>
            <a:r>
              <a:rPr lang="en-US" sz="4400" b="1" strike="noStrike" spc="-1" dirty="0" err="1" smtClean="0">
                <a:solidFill>
                  <a:srgbClr val="FFFF00"/>
                </a:solidFill>
                <a:latin typeface="Calibri"/>
              </a:rPr>
              <a:t>presente</a:t>
            </a:r>
            <a:r>
              <a:rPr lang="en-US" sz="4400" b="1" strike="noStrike" spc="-1" dirty="0" smtClean="0">
                <a:solidFill>
                  <a:srgbClr val="FFFF00"/>
                </a:solidFill>
                <a:latin typeface="Calibri"/>
              </a:rPr>
              <a:t> y el future (Luc </a:t>
            </a:r>
            <a:r>
              <a:rPr lang="en-US" sz="4400" b="1" strike="noStrike" spc="-1" dirty="0">
                <a:solidFill>
                  <a:srgbClr val="FFFF00"/>
                </a:solidFill>
                <a:latin typeface="Calibri"/>
              </a:rPr>
              <a:t>16:9-10)</a:t>
            </a:r>
          </a:p>
        </p:txBody>
      </p:sp>
      <p:sp>
        <p:nvSpPr>
          <p:cNvPr id="120" name="TextShape 2"/>
          <p:cNvSpPr txBox="1"/>
          <p:nvPr/>
        </p:nvSpPr>
        <p:spPr>
          <a:xfrm>
            <a:off x="369720" y="1371240"/>
            <a:ext cx="5639040" cy="5181480"/>
          </a:xfrm>
          <a:prstGeom prst="rect">
            <a:avLst/>
          </a:prstGeom>
          <a:noFill/>
          <a:ln w="0">
            <a:noFill/>
          </a:ln>
        </p:spPr>
        <p:txBody>
          <a:bodyPr>
            <a:normAutofit/>
          </a:bodyPr>
          <a:lstStyle/>
          <a:p>
            <a:pPr marL="342720" indent="-34272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smtClean="0">
                <a:solidFill>
                  <a:srgbClr val="FFFFFF"/>
                </a:solidFill>
                <a:latin typeface="Calibri"/>
              </a:rPr>
              <a:t>Faltarán</a:t>
            </a:r>
            <a:r>
              <a:rPr lang="en-US" sz="4000" b="1" strike="noStrike" spc="-1" dirty="0" smtClean="0">
                <a:solidFill>
                  <a:srgbClr val="FFFFFF"/>
                </a:solidFill>
                <a:latin typeface="Calibri"/>
              </a:rPr>
              <a:t> las </a:t>
            </a:r>
            <a:r>
              <a:rPr lang="en-US" sz="4000" b="1" strike="noStrike" spc="-1" dirty="0" err="1" smtClean="0">
                <a:solidFill>
                  <a:srgbClr val="FFFFFF"/>
                </a:solidFill>
                <a:latin typeface="Calibri"/>
              </a:rPr>
              <a:t>riquezas</a:t>
            </a:r>
            <a:r>
              <a:rPr lang="en-US" sz="4000" b="1" strike="noStrike" spc="-1" dirty="0" smtClean="0">
                <a:solidFill>
                  <a:srgbClr val="FFFFFF"/>
                </a:solidFill>
                <a:latin typeface="Calibri"/>
              </a:rPr>
              <a:t> (o </a:t>
            </a:r>
            <a:r>
              <a:rPr lang="en-US" sz="4000" b="1" strike="noStrike" spc="-1" dirty="0" err="1" smtClean="0">
                <a:solidFill>
                  <a:srgbClr val="FFFFFF"/>
                </a:solidFill>
                <a:latin typeface="Calibri"/>
              </a:rPr>
              <a:t>faltaremos</a:t>
            </a:r>
            <a:r>
              <a:rPr lang="en-US" sz="4000" b="1" strike="noStrike" spc="-1" dirty="0" smtClean="0">
                <a:solidFill>
                  <a:srgbClr val="FFFFFF"/>
                </a:solidFill>
                <a:latin typeface="Calibri"/>
              </a:rPr>
              <a:t> </a:t>
            </a:r>
            <a:r>
              <a:rPr lang="en-US" sz="4000" b="1" strike="noStrike" spc="-1" dirty="0" err="1" smtClean="0">
                <a:solidFill>
                  <a:srgbClr val="FFFFFF"/>
                </a:solidFill>
                <a:latin typeface="Calibri"/>
              </a:rPr>
              <a:t>nosotros</a:t>
            </a:r>
            <a:r>
              <a:rPr lang="en-US" sz="4000" b="1" spc="-1" dirty="0">
                <a:solidFill>
                  <a:srgbClr val="FFFFFF"/>
                </a:solidFill>
                <a:latin typeface="Calibri"/>
              </a:rPr>
              <a:t>)</a:t>
            </a:r>
            <a:endParaRPr lang="en-US" sz="4000" b="1" strike="noStrike" spc="-1" dirty="0">
              <a:solidFill>
                <a:srgbClr val="FFFFFF"/>
              </a:solidFill>
              <a:latin typeface="Calibri"/>
            </a:endParaRPr>
          </a:p>
          <a:p>
            <a:pPr marL="342720" indent="-34272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smtClean="0">
                <a:solidFill>
                  <a:srgbClr val="FFFFFF"/>
                </a:solidFill>
                <a:latin typeface="Calibri"/>
              </a:rPr>
              <a:t>Lo </a:t>
            </a:r>
            <a:r>
              <a:rPr lang="en-US" sz="4000" b="1" strike="noStrike" spc="-1" dirty="0" err="1" smtClean="0">
                <a:solidFill>
                  <a:srgbClr val="FFFFFF"/>
                </a:solidFill>
                <a:latin typeface="Calibri"/>
              </a:rPr>
              <a:t>muy</a:t>
            </a:r>
            <a:r>
              <a:rPr lang="en-US" sz="4000" b="1" strike="noStrike" spc="-1" dirty="0" smtClean="0">
                <a:solidFill>
                  <a:srgbClr val="FFFFFF"/>
                </a:solidFill>
                <a:latin typeface="Calibri"/>
              </a:rPr>
              <a:t> </a:t>
            </a:r>
            <a:r>
              <a:rPr lang="en-US" sz="4000" b="1" strike="noStrike" spc="-1" dirty="0" err="1" smtClean="0">
                <a:solidFill>
                  <a:srgbClr val="FFFFFF"/>
                </a:solidFill>
                <a:latin typeface="Calibri"/>
              </a:rPr>
              <a:t>poco</a:t>
            </a:r>
            <a:r>
              <a:rPr lang="en-US" sz="4000" b="1" strike="noStrike" spc="-1" dirty="0" smtClean="0">
                <a:solidFill>
                  <a:srgbClr val="FFFFFF"/>
                </a:solidFill>
                <a:latin typeface="Calibri"/>
              </a:rPr>
              <a:t> [</a:t>
            </a:r>
            <a:r>
              <a:rPr lang="en-US" sz="4000" b="1" strike="noStrike" spc="-1" dirty="0" err="1" smtClean="0">
                <a:solidFill>
                  <a:srgbClr val="FFFFFF"/>
                </a:solidFill>
                <a:latin typeface="Calibri"/>
              </a:rPr>
              <a:t>en</a:t>
            </a:r>
            <a:r>
              <a:rPr lang="en-US" sz="4000" b="1" strike="noStrike" spc="-1" dirty="0" smtClean="0">
                <a:solidFill>
                  <a:srgbClr val="FFFFFF"/>
                </a:solidFill>
                <a:latin typeface="Calibri"/>
              </a:rPr>
              <a:t> valor</a:t>
            </a:r>
            <a:r>
              <a:rPr lang="en-US" sz="4000" b="1" strike="noStrike" spc="-1" dirty="0">
                <a:solidFill>
                  <a:srgbClr val="FFFFFF"/>
                </a:solidFill>
                <a:latin typeface="Calibri"/>
              </a:rPr>
              <a:t>]</a:t>
            </a:r>
          </a:p>
          <a:p>
            <a:pPr marL="342720" indent="-34272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smtClean="0">
                <a:solidFill>
                  <a:srgbClr val="FFFFFF"/>
                </a:solidFill>
                <a:latin typeface="Calibri"/>
              </a:rPr>
              <a:t>Riquezas</a:t>
            </a:r>
            <a:r>
              <a:rPr lang="en-US" sz="4000" b="1" strike="noStrike" spc="-1" dirty="0" smtClean="0">
                <a:solidFill>
                  <a:srgbClr val="FFFFFF"/>
                </a:solidFill>
                <a:latin typeface="Calibri"/>
              </a:rPr>
              <a:t> </a:t>
            </a:r>
            <a:r>
              <a:rPr lang="en-US" sz="4000" b="1" strike="noStrike" spc="-1" dirty="0" err="1" smtClean="0">
                <a:solidFill>
                  <a:srgbClr val="FFFFFF"/>
                </a:solidFill>
                <a:latin typeface="Calibri"/>
              </a:rPr>
              <a:t>injustas</a:t>
            </a:r>
            <a:endParaRPr lang="en-US" sz="4000" b="1" strike="noStrike" spc="-1" dirty="0">
              <a:solidFill>
                <a:srgbClr val="FFFFFF"/>
              </a:solidFill>
              <a:latin typeface="Calibri"/>
            </a:endParaRPr>
          </a:p>
          <a:p>
            <a:pPr marL="342720" indent="-34272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smtClean="0">
                <a:solidFill>
                  <a:srgbClr val="FFFFFF"/>
                </a:solidFill>
                <a:latin typeface="Calibri"/>
              </a:rPr>
              <a:t>Lo </a:t>
            </a:r>
            <a:r>
              <a:rPr lang="en-US" sz="4000" b="1" strike="noStrike" spc="-1" dirty="0" err="1" smtClean="0">
                <a:solidFill>
                  <a:srgbClr val="FFFFFF"/>
                </a:solidFill>
                <a:latin typeface="Calibri"/>
              </a:rPr>
              <a:t>ajeno</a:t>
            </a:r>
            <a:endParaRPr lang="en-US" sz="4000" b="1" strike="noStrike" spc="-1" dirty="0">
              <a:solidFill>
                <a:srgbClr val="FFFFFF"/>
              </a:solidFill>
              <a:latin typeface="Calibri"/>
            </a:endParaRPr>
          </a:p>
        </p:txBody>
      </p:sp>
      <p:sp>
        <p:nvSpPr>
          <p:cNvPr id="121" name="TextShape 3"/>
          <p:cNvSpPr txBox="1"/>
          <p:nvPr/>
        </p:nvSpPr>
        <p:spPr>
          <a:xfrm>
            <a:off x="6211800" y="1371240"/>
            <a:ext cx="5639040" cy="5181480"/>
          </a:xfrm>
          <a:prstGeom prst="rect">
            <a:avLst/>
          </a:prstGeom>
          <a:noFill/>
          <a:ln w="0">
            <a:noFill/>
          </a:ln>
        </p:spPr>
        <p:txBody>
          <a:bodyPr>
            <a:normAutofit/>
          </a:bodyPr>
          <a:lstStyle/>
          <a:p>
            <a:pPr marL="342720" indent="-34272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smtClean="0">
                <a:solidFill>
                  <a:srgbClr val="FFFFFF"/>
                </a:solidFill>
                <a:uFillTx/>
                <a:latin typeface="Calibri"/>
              </a:rPr>
              <a:t>Hogar</a:t>
            </a:r>
            <a:r>
              <a:rPr lang="en-US" sz="4000" b="1" strike="noStrike" spc="-1" dirty="0" smtClean="0">
                <a:solidFill>
                  <a:srgbClr val="FFFFFF"/>
                </a:solidFill>
                <a:uFillTx/>
                <a:latin typeface="Calibri"/>
              </a:rPr>
              <a:t> </a:t>
            </a:r>
            <a:r>
              <a:rPr lang="en-US" sz="4000" b="1" u="sng" strike="noStrike" spc="-1" dirty="0" err="1" smtClean="0">
                <a:solidFill>
                  <a:srgbClr val="FFFFFF"/>
                </a:solidFill>
                <a:uFillTx/>
                <a:latin typeface="Calibri"/>
              </a:rPr>
              <a:t>eterno</a:t>
            </a:r>
            <a:r>
              <a:rPr lang="en-US" sz="4000" b="1" u="sng" strike="noStrike" spc="-1" dirty="0" smtClean="0">
                <a:solidFill>
                  <a:srgbClr val="FFFFFF"/>
                </a:solidFill>
                <a:uFillTx/>
                <a:latin typeface="Calibri"/>
              </a:rPr>
              <a:t/>
            </a:r>
            <a:br>
              <a:rPr lang="en-US" sz="4000" b="1" u="sng" strike="noStrike" spc="-1" dirty="0" smtClean="0">
                <a:solidFill>
                  <a:srgbClr val="FFFFFF"/>
                </a:solidFill>
                <a:uFillTx/>
                <a:latin typeface="Calibri"/>
              </a:rPr>
            </a:br>
            <a:endParaRPr lang="en-US" sz="4000" b="1" spc="-1" dirty="0">
              <a:solidFill>
                <a:srgbClr val="FFFFFF"/>
              </a:solidFill>
              <a:latin typeface="Calibri"/>
            </a:endParaRPr>
          </a:p>
          <a:p>
            <a:pPr marL="342720" indent="-34272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smtClean="0">
                <a:solidFill>
                  <a:srgbClr val="FFFFFF"/>
                </a:solidFill>
                <a:latin typeface="Calibri"/>
              </a:rPr>
              <a:t>Lo mucho</a:t>
            </a:r>
            <a:endParaRPr lang="en-US" sz="4000" b="1" strike="noStrike" spc="-1" dirty="0">
              <a:solidFill>
                <a:srgbClr val="FFFFFF"/>
              </a:solidFill>
              <a:latin typeface="Calibri"/>
            </a:endParaRPr>
          </a:p>
          <a:p>
            <a:pPr marL="342720" indent="-34272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i="1" spc="-1" dirty="0" err="1" smtClean="0">
                <a:solidFill>
                  <a:srgbClr val="FFFFFF"/>
                </a:solidFill>
                <a:latin typeface="Calibri"/>
              </a:rPr>
              <a:t>R</a:t>
            </a:r>
            <a:r>
              <a:rPr lang="en-US" sz="4000" b="0" i="1" strike="noStrike" spc="-1" dirty="0" err="1" smtClean="0">
                <a:solidFill>
                  <a:srgbClr val="FFFFFF"/>
                </a:solidFill>
                <a:latin typeface="Calibri"/>
              </a:rPr>
              <a:t>iquezas</a:t>
            </a:r>
            <a:r>
              <a:rPr lang="en-US" sz="4000" b="0" i="1" strike="noStrike" spc="-1" dirty="0" smtClean="0">
                <a:solidFill>
                  <a:srgbClr val="FFFFFF"/>
                </a:solidFill>
                <a:latin typeface="Calibri"/>
              </a:rPr>
              <a:t> </a:t>
            </a:r>
            <a:r>
              <a:rPr lang="en-US" sz="4000" b="1" strike="noStrike" spc="-1" dirty="0" err="1" smtClean="0">
                <a:solidFill>
                  <a:srgbClr val="FFFFFF"/>
                </a:solidFill>
                <a:latin typeface="Calibri"/>
              </a:rPr>
              <a:t>verdaderas</a:t>
            </a:r>
            <a:endParaRPr lang="en-US" sz="4000" b="1" strike="noStrike" spc="-1" dirty="0">
              <a:solidFill>
                <a:srgbClr val="FFFFFF"/>
              </a:solidFill>
              <a:latin typeface="Calibri"/>
            </a:endParaRPr>
          </a:p>
          <a:p>
            <a:pPr marL="342720" indent="-342720" algn="l" rtl="0">
              <a:spcAft>
                <a:spcPts val="1800"/>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FFFFFF"/>
                </a:solidFill>
                <a:latin typeface="Calibri"/>
              </a:rPr>
              <a:t>Lo que </a:t>
            </a:r>
            <a:r>
              <a:rPr lang="en-US" sz="4000" b="1" strike="noStrike" spc="-1" dirty="0" err="1">
                <a:solidFill>
                  <a:srgbClr val="FFFFFF"/>
                </a:solidFill>
                <a:latin typeface="Calibri"/>
              </a:rPr>
              <a:t>es</a:t>
            </a:r>
            <a:r>
              <a:rPr lang="en-US" sz="4000" b="1" strike="noStrike" spc="-1" dirty="0">
                <a:solidFill>
                  <a:srgbClr val="FFFFFF"/>
                </a:solidFill>
                <a:latin typeface="Calibri"/>
              </a:rPr>
              <a:t> </a:t>
            </a:r>
            <a:r>
              <a:rPr lang="en-US" sz="4000" b="1" strike="noStrike" spc="-1" dirty="0" smtClean="0">
                <a:solidFill>
                  <a:srgbClr val="FFFFFF"/>
                </a:solidFill>
                <a:latin typeface="Calibri"/>
              </a:rPr>
              <a:t>de </a:t>
            </a:r>
            <a:r>
              <a:rPr lang="en-US" sz="4000" b="1" strike="noStrike" spc="-1" dirty="0" err="1" smtClean="0">
                <a:solidFill>
                  <a:srgbClr val="FFFFFF"/>
                </a:solidFill>
                <a:latin typeface="Calibri"/>
              </a:rPr>
              <a:t>ustedes</a:t>
            </a:r>
            <a:endParaRPr lang="en-US" sz="4000" b="1" strike="noStrike" spc="-1" dirty="0">
              <a:solidFill>
                <a:srgbClr val="FFFFFF"/>
              </a:solidFill>
              <a:latin typeface="Calibri"/>
            </a:endParaRPr>
          </a:p>
        </p:txBody>
      </p:sp>
      <p:sp>
        <p:nvSpPr>
          <p:cNvPr id="122" name="CustomShape 4"/>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7000" lnSpcReduction="10000"/>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EC5A31B-10CB-4D37-A2DC-CF8387802397}" type="slidenum">
              <a:rPr lang="en-US" sz="1400" b="0" strike="noStrike" spc="-1">
                <a:solidFill>
                  <a:srgbClr val="FFFFFF"/>
                </a:solidFill>
                <a:latin typeface="Times New Roman"/>
                <a:ea typeface="Arial"/>
              </a:rPr>
              <a:t>17</a:t>
            </a:fld>
            <a:endParaRPr lang="en-US" sz="1400" b="1" strike="noStrike" spc="-1">
              <a:solidFill>
                <a:srgbClr val="000000"/>
              </a:solidFill>
              <a:latin typeface="Arial"/>
            </a:endParaRPr>
          </a:p>
        </p:txBody>
      </p:sp>
      <p:sp>
        <p:nvSpPr>
          <p:cNvPr id="123" name="Line 5"/>
          <p:cNvSpPr/>
          <p:nvPr/>
        </p:nvSpPr>
        <p:spPr>
          <a:xfrm>
            <a:off x="6095880" y="849240"/>
            <a:ext cx="0" cy="5486400"/>
          </a:xfrm>
          <a:prstGeom prst="line">
            <a:avLst/>
          </a:prstGeom>
          <a:ln w="38160">
            <a:solidFill>
              <a:srgbClr val="FFFFFF"/>
            </a:solidFill>
            <a:miter/>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Estamos siendo probados (10-12)</a:t>
            </a:r>
          </a:p>
        </p:txBody>
      </p:sp>
      <p:sp>
        <p:nvSpPr>
          <p:cNvPr id="125" name="TextShape 2"/>
          <p:cNvSpPr txBox="1"/>
          <p:nvPr/>
        </p:nvSpPr>
        <p:spPr>
          <a:xfrm>
            <a:off x="698400" y="1955880"/>
            <a:ext cx="4329360" cy="2822400"/>
          </a:xfrm>
          <a:prstGeom prst="rect">
            <a:avLst/>
          </a:prstGeom>
          <a:noFill/>
          <a:ln w="0">
            <a:noFill/>
          </a:ln>
        </p:spPr>
        <p:txBody>
          <a:bodyPr>
            <a:normAutofit fontScale="92500"/>
          </a:bodyPr>
          <a:lstStyle/>
          <a:p>
            <a:pPr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700" b="1" strike="noStrike" spc="-1" dirty="0" err="1" smtClean="0">
                <a:solidFill>
                  <a:srgbClr val="FFFFFF"/>
                </a:solidFill>
                <a:latin typeface="Calibri"/>
              </a:rPr>
              <a:t>Fieles</a:t>
            </a:r>
            <a:r>
              <a:rPr lang="en-US" sz="3700" b="1" strike="noStrike" spc="-1" dirty="0" smtClean="0">
                <a:solidFill>
                  <a:srgbClr val="FFFFFF"/>
                </a:solidFill>
                <a:latin typeface="Calibri"/>
              </a:rPr>
              <a:t> (</a:t>
            </a:r>
            <a:r>
              <a:rPr lang="en-US" sz="3700" b="1" strike="noStrike" spc="-1" dirty="0" err="1" smtClean="0">
                <a:solidFill>
                  <a:srgbClr val="FFFFFF"/>
                </a:solidFill>
                <a:latin typeface="Calibri"/>
              </a:rPr>
              <a:t>dignos</a:t>
            </a:r>
            <a:r>
              <a:rPr lang="en-US" sz="3700" b="1" strike="noStrike" spc="-1" dirty="0" smtClean="0">
                <a:solidFill>
                  <a:srgbClr val="FFFFFF"/>
                </a:solidFill>
                <a:latin typeface="Calibri"/>
              </a:rPr>
              <a:t> de </a:t>
            </a:r>
            <a:r>
              <a:rPr lang="en-US" sz="3700" b="1" strike="noStrike" spc="-1" dirty="0" err="1" smtClean="0">
                <a:solidFill>
                  <a:srgbClr val="FFFFFF"/>
                </a:solidFill>
                <a:latin typeface="Calibri"/>
              </a:rPr>
              <a:t>confianza</a:t>
            </a:r>
            <a:r>
              <a:rPr lang="en-US" sz="3700" b="1" strike="noStrike" spc="-1" dirty="0" smtClean="0">
                <a:solidFill>
                  <a:srgbClr val="FFFFFF"/>
                </a:solidFill>
                <a:latin typeface="Calibri"/>
              </a:rPr>
              <a:t>) </a:t>
            </a:r>
            <a:r>
              <a:rPr lang="en-US" sz="3700" b="1" strike="noStrike" spc="-1" dirty="0" err="1">
                <a:solidFill>
                  <a:srgbClr val="FFFFFF"/>
                </a:solidFill>
                <a:latin typeface="Calibri"/>
              </a:rPr>
              <a:t>en</a:t>
            </a:r>
            <a:r>
              <a:rPr lang="en-US" sz="3700" b="1" strike="noStrike" spc="-1" dirty="0">
                <a:solidFill>
                  <a:srgbClr val="FFFFFF"/>
                </a:solidFill>
                <a:latin typeface="Calibri"/>
              </a:rPr>
              <a:t> lo que </a:t>
            </a:r>
            <a:r>
              <a:rPr lang="en-US" sz="3700" b="1" strike="noStrike" spc="-1" dirty="0" err="1">
                <a:solidFill>
                  <a:srgbClr val="FFFFFF"/>
                </a:solidFill>
                <a:latin typeface="Calibri"/>
              </a:rPr>
              <a:t>es</a:t>
            </a:r>
            <a:r>
              <a:rPr lang="en-US" sz="3700" b="1" strike="noStrike" spc="-1" dirty="0">
                <a:solidFill>
                  <a:srgbClr val="FFFFFF"/>
                </a:solidFill>
                <a:latin typeface="Calibri"/>
              </a:rPr>
              <a:t>:</a:t>
            </a:r>
          </a:p>
          <a:p>
            <a:pPr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700" b="1" strike="noStrike" spc="-1" dirty="0" smtClean="0">
                <a:solidFill>
                  <a:srgbClr val="FFFFFF"/>
                </a:solidFill>
                <a:latin typeface="Calibri"/>
              </a:rPr>
              <a:t>Lo </a:t>
            </a:r>
            <a:r>
              <a:rPr lang="en-US" sz="3700" b="1" strike="noStrike" spc="-1" dirty="0" err="1" smtClean="0">
                <a:solidFill>
                  <a:srgbClr val="FFFFFF"/>
                </a:solidFill>
                <a:latin typeface="Calibri"/>
              </a:rPr>
              <a:t>muy</a:t>
            </a:r>
            <a:r>
              <a:rPr lang="en-US" sz="3700" b="1" strike="noStrike" spc="-1" dirty="0" smtClean="0">
                <a:solidFill>
                  <a:srgbClr val="FFFFFF"/>
                </a:solidFill>
                <a:latin typeface="Calibri"/>
              </a:rPr>
              <a:t> </a:t>
            </a:r>
            <a:r>
              <a:rPr lang="en-US" sz="3700" b="1" strike="noStrike" spc="-1" dirty="0" err="1" smtClean="0">
                <a:solidFill>
                  <a:srgbClr val="FFFFFF"/>
                </a:solidFill>
                <a:latin typeface="Calibri"/>
              </a:rPr>
              <a:t>poco</a:t>
            </a:r>
            <a:r>
              <a:rPr lang="en-US" sz="3700" b="1" strike="noStrike" spc="-1" dirty="0" smtClean="0">
                <a:solidFill>
                  <a:srgbClr val="FFFFFF"/>
                </a:solidFill>
                <a:latin typeface="Calibri"/>
              </a:rPr>
              <a:t>, </a:t>
            </a:r>
            <a:r>
              <a:rPr lang="en-US" sz="3700" b="1" strike="noStrike" spc="-1" dirty="0" err="1" smtClean="0">
                <a:solidFill>
                  <a:srgbClr val="FFFFFF"/>
                </a:solidFill>
                <a:latin typeface="Calibri"/>
              </a:rPr>
              <a:t>riquezas</a:t>
            </a:r>
            <a:r>
              <a:rPr lang="en-US" sz="3700" b="1" strike="noStrike" spc="-1" dirty="0" smtClean="0">
                <a:solidFill>
                  <a:srgbClr val="FFFFFF"/>
                </a:solidFill>
                <a:latin typeface="Calibri"/>
              </a:rPr>
              <a:t> </a:t>
            </a:r>
            <a:r>
              <a:rPr lang="en-US" sz="3700" b="1" strike="noStrike" spc="-1" dirty="0" err="1" smtClean="0">
                <a:solidFill>
                  <a:srgbClr val="FFFFFF"/>
                </a:solidFill>
                <a:latin typeface="Calibri"/>
              </a:rPr>
              <a:t>injustas</a:t>
            </a:r>
            <a:r>
              <a:rPr lang="en-US" sz="3700" b="1" strike="noStrike" spc="-1" dirty="0" smtClean="0">
                <a:solidFill>
                  <a:srgbClr val="FFFFFF"/>
                </a:solidFill>
                <a:latin typeface="Calibri"/>
              </a:rPr>
              <a:t>, lo </a:t>
            </a:r>
            <a:r>
              <a:rPr lang="en-US" sz="3700" b="1" strike="noStrike" spc="-1" dirty="0" err="1" smtClean="0">
                <a:solidFill>
                  <a:srgbClr val="FFFFFF"/>
                </a:solidFill>
                <a:latin typeface="Calibri"/>
              </a:rPr>
              <a:t>ajeno</a:t>
            </a:r>
            <a:endParaRPr lang="en-US" sz="3700" b="1" strike="noStrike" spc="-1" dirty="0">
              <a:solidFill>
                <a:srgbClr val="FFFFFF"/>
              </a:solidFill>
              <a:latin typeface="Calibri"/>
            </a:endParaRPr>
          </a:p>
        </p:txBody>
      </p:sp>
      <p:sp>
        <p:nvSpPr>
          <p:cNvPr id="126"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B4D0E84-53ED-4E9C-94E6-2091D28A9E8E}" type="slidenum">
              <a:rPr lang="en-US" sz="1400" b="0" strike="noStrike" spc="-1">
                <a:solidFill>
                  <a:srgbClr val="FFFFFF"/>
                </a:solidFill>
                <a:latin typeface="Times New Roman"/>
              </a:rPr>
              <a:t>18</a:t>
            </a:fld>
            <a:endParaRPr lang="en-US" sz="1400" b="1" strike="noStrike" spc="-1">
              <a:solidFill>
                <a:srgbClr val="000000"/>
              </a:solidFill>
              <a:latin typeface="Arial"/>
            </a:endParaRPr>
          </a:p>
        </p:txBody>
      </p:sp>
      <p:sp>
        <p:nvSpPr>
          <p:cNvPr id="127" name="CustomShape 4"/>
          <p:cNvSpPr/>
          <p:nvPr/>
        </p:nvSpPr>
        <p:spPr>
          <a:xfrm>
            <a:off x="4956120" y="2762280"/>
            <a:ext cx="1384200" cy="1123920"/>
          </a:xfrm>
          <a:custGeom>
            <a:avLst/>
            <a:gdLst/>
            <a:ahLst/>
            <a:cxnLst/>
            <a:rect l="0" t="0" r="r" b="b"/>
            <a:pathLst>
              <a:path w="3847" h="3124">
                <a:moveTo>
                  <a:pt x="0" y="780"/>
                </a:moveTo>
                <a:lnTo>
                  <a:pt x="2283" y="780"/>
                </a:lnTo>
                <a:lnTo>
                  <a:pt x="2283" y="0"/>
                </a:lnTo>
                <a:lnTo>
                  <a:pt x="3846" y="1561"/>
                </a:lnTo>
                <a:lnTo>
                  <a:pt x="2283" y="3123"/>
                </a:lnTo>
                <a:lnTo>
                  <a:pt x="2283" y="2342"/>
                </a:lnTo>
                <a:lnTo>
                  <a:pt x="0" y="2342"/>
                </a:lnTo>
                <a:lnTo>
                  <a:pt x="0" y="780"/>
                </a:lnTo>
              </a:path>
            </a:pathLst>
          </a:custGeom>
          <a:solidFill>
            <a:srgbClr val="66FFFF"/>
          </a:solidFill>
          <a:ln w="9360">
            <a:solidFill>
              <a:srgbClr val="000000"/>
            </a:solidFill>
            <a:round/>
          </a:ln>
        </p:spPr>
        <p:style>
          <a:lnRef idx="0">
            <a:scrgbClr r="0" g="0" b="0"/>
          </a:lnRef>
          <a:fillRef idx="0">
            <a:scrgbClr r="0" g="0" b="0"/>
          </a:fillRef>
          <a:effectRef idx="0">
            <a:scrgbClr r="0" g="0" b="0"/>
          </a:effectRef>
          <a:fontRef idx="minor"/>
        </p:style>
      </p:sp>
      <p:sp>
        <p:nvSpPr>
          <p:cNvPr id="128" name="CustomShape 5"/>
          <p:cNvSpPr/>
          <p:nvPr/>
        </p:nvSpPr>
        <p:spPr>
          <a:xfrm>
            <a:off x="6540480" y="2006640"/>
            <a:ext cx="5504040" cy="3330904"/>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2500"/>
          </a:bodyPr>
          <a:lstStyle/>
          <a:p>
            <a:pPr marL="342720" indent="-342720" algn="l" rtl="0">
              <a:lnSpc>
                <a:spcPct val="10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pc="-1" dirty="0" smtClean="0">
                <a:solidFill>
                  <a:srgbClr val="FFFFFF"/>
                </a:solidFill>
                <a:latin typeface="Calibri"/>
                <a:ea typeface="Calibri"/>
              </a:rPr>
              <a:t>Se </a:t>
            </a:r>
            <a:r>
              <a:rPr lang="en-US" sz="4000" b="1" spc="-1" dirty="0" err="1" smtClean="0">
                <a:solidFill>
                  <a:srgbClr val="FFFFFF"/>
                </a:solidFill>
                <a:latin typeface="Calibri"/>
                <a:ea typeface="Calibri"/>
              </a:rPr>
              <a:t>nos</a:t>
            </a:r>
            <a:r>
              <a:rPr lang="en-US" sz="4000" b="1" spc="-1" dirty="0" smtClean="0">
                <a:solidFill>
                  <a:srgbClr val="FFFFFF"/>
                </a:solidFill>
                <a:latin typeface="Calibri"/>
                <a:ea typeface="Calibri"/>
              </a:rPr>
              <a:t> </a:t>
            </a:r>
            <a:r>
              <a:rPr lang="en-US" sz="4000" b="1" spc="-1" dirty="0" err="1" smtClean="0">
                <a:solidFill>
                  <a:srgbClr val="FFFFFF"/>
                </a:solidFill>
                <a:latin typeface="Calibri"/>
                <a:ea typeface="Calibri"/>
              </a:rPr>
              <a:t>c</a:t>
            </a:r>
            <a:r>
              <a:rPr lang="en-US" sz="4000" b="1" strike="noStrike" spc="-1" dirty="0" err="1" smtClean="0">
                <a:solidFill>
                  <a:srgbClr val="FFFFFF"/>
                </a:solidFill>
                <a:latin typeface="Calibri"/>
                <a:ea typeface="Calibri"/>
              </a:rPr>
              <a:t>onfiará</a:t>
            </a:r>
            <a:r>
              <a:rPr lang="en-US" sz="4000" b="1" strike="noStrike" spc="-1" dirty="0" smtClean="0">
                <a:solidFill>
                  <a:srgbClr val="FFFFFF"/>
                </a:solidFill>
                <a:latin typeface="Calibri"/>
                <a:ea typeface="Calibri"/>
              </a:rPr>
              <a:t> </a:t>
            </a:r>
            <a:r>
              <a:rPr lang="en-US" sz="4000" b="1" spc="-1" dirty="0" smtClean="0">
                <a:solidFill>
                  <a:srgbClr val="FFFF00"/>
                </a:solidFill>
                <a:latin typeface="Calibri"/>
                <a:ea typeface="Calibri"/>
              </a:rPr>
              <a:t>lo m</a:t>
            </a:r>
            <a:r>
              <a:rPr lang="en-US" sz="4000" b="1" strike="noStrike" spc="-1" dirty="0" smtClean="0">
                <a:solidFill>
                  <a:srgbClr val="FFFF00"/>
                </a:solidFill>
                <a:latin typeface="Calibri"/>
                <a:ea typeface="Calibri"/>
              </a:rPr>
              <a:t>ucho</a:t>
            </a:r>
            <a:endParaRPr lang="en-US" sz="4000" b="1" strike="noStrike" spc="-1" dirty="0">
              <a:solidFill>
                <a:srgbClr val="000000"/>
              </a:solidFill>
              <a:latin typeface="Arial"/>
            </a:endParaRPr>
          </a:p>
          <a:p>
            <a:pPr marL="342720" indent="-34272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smtClean="0">
                <a:solidFill>
                  <a:srgbClr val="FFFFFF"/>
                </a:solidFill>
                <a:latin typeface="Calibri"/>
                <a:ea typeface="Calibri"/>
              </a:rPr>
              <a:t>Se </a:t>
            </a:r>
            <a:r>
              <a:rPr lang="en-US" sz="4000" b="1" strike="noStrike" spc="-1" dirty="0" err="1" smtClean="0">
                <a:solidFill>
                  <a:srgbClr val="FFFFFF"/>
                </a:solidFill>
                <a:latin typeface="Calibri"/>
                <a:ea typeface="Calibri"/>
              </a:rPr>
              <a:t>nos</a:t>
            </a:r>
            <a:r>
              <a:rPr lang="en-US" sz="4000" b="1" strike="noStrike" spc="-1" dirty="0" smtClean="0">
                <a:solidFill>
                  <a:srgbClr val="FFFFFF"/>
                </a:solidFill>
                <a:latin typeface="Calibri"/>
                <a:ea typeface="Calibri"/>
              </a:rPr>
              <a:t> </a:t>
            </a:r>
            <a:r>
              <a:rPr lang="en-US" sz="4000" b="1" strike="noStrike" spc="-1" dirty="0" err="1" smtClean="0">
                <a:solidFill>
                  <a:srgbClr val="FFFFFF"/>
                </a:solidFill>
                <a:latin typeface="Calibri"/>
                <a:ea typeface="Calibri"/>
              </a:rPr>
              <a:t>confiarán</a:t>
            </a:r>
            <a:r>
              <a:rPr lang="en-US" sz="4000" b="1" strike="noStrike" spc="-1" dirty="0" smtClean="0">
                <a:solidFill>
                  <a:srgbClr val="FFFFFF"/>
                </a:solidFill>
                <a:latin typeface="Calibri"/>
                <a:ea typeface="Calibri"/>
              </a:rPr>
              <a:t> las </a:t>
            </a:r>
            <a:r>
              <a:rPr lang="en-US" sz="4000" b="1" strike="noStrike" spc="-1" dirty="0" err="1" smtClean="0">
                <a:solidFill>
                  <a:srgbClr val="FFFF00"/>
                </a:solidFill>
                <a:latin typeface="Calibri"/>
                <a:ea typeface="Calibri"/>
              </a:rPr>
              <a:t>riquezas</a:t>
            </a:r>
            <a:r>
              <a:rPr lang="en-US" sz="4000" b="1" strike="noStrike" spc="-1" dirty="0" smtClean="0">
                <a:solidFill>
                  <a:srgbClr val="FFFF00"/>
                </a:solidFill>
                <a:latin typeface="Calibri"/>
                <a:ea typeface="Calibri"/>
              </a:rPr>
              <a:t> </a:t>
            </a:r>
            <a:r>
              <a:rPr lang="en-US" sz="4000" b="1" strike="noStrike" spc="-1" dirty="0" err="1" smtClean="0">
                <a:solidFill>
                  <a:srgbClr val="FFFF00"/>
                </a:solidFill>
                <a:latin typeface="Calibri"/>
                <a:ea typeface="Calibri"/>
              </a:rPr>
              <a:t>verdaderas</a:t>
            </a:r>
            <a:endParaRPr lang="en-US" sz="4000" b="1" strike="noStrike" spc="-1" dirty="0">
              <a:solidFill>
                <a:srgbClr val="000000"/>
              </a:solidFill>
              <a:latin typeface="Arial"/>
            </a:endParaRPr>
          </a:p>
          <a:p>
            <a:pPr marL="342720" indent="-342720" algn="l" rtl="0">
              <a:lnSpc>
                <a:spcPct val="10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smtClean="0">
                <a:solidFill>
                  <a:srgbClr val="FFFFFF"/>
                </a:solidFill>
                <a:latin typeface="Calibri"/>
                <a:ea typeface="Calibri"/>
              </a:rPr>
              <a:t>Se </a:t>
            </a:r>
            <a:r>
              <a:rPr lang="en-US" sz="4000" b="1" strike="noStrike" spc="-1" dirty="0" err="1" smtClean="0">
                <a:solidFill>
                  <a:srgbClr val="FFFFFF"/>
                </a:solidFill>
                <a:latin typeface="Calibri"/>
                <a:ea typeface="Calibri"/>
              </a:rPr>
              <a:t>nos</a:t>
            </a:r>
            <a:r>
              <a:rPr lang="en-US" sz="4000" b="1" strike="noStrike" spc="-1" dirty="0" smtClean="0">
                <a:solidFill>
                  <a:srgbClr val="FFFFFF"/>
                </a:solidFill>
                <a:latin typeface="Calibri"/>
                <a:ea typeface="Calibri"/>
              </a:rPr>
              <a:t> </a:t>
            </a:r>
            <a:r>
              <a:rPr lang="en-US" sz="4000" b="1" spc="-1" dirty="0" err="1" smtClean="0">
                <a:solidFill>
                  <a:srgbClr val="FFFFFF"/>
                </a:solidFill>
                <a:latin typeface="Calibri"/>
                <a:ea typeface="Calibri"/>
              </a:rPr>
              <a:t>dará</a:t>
            </a:r>
            <a:r>
              <a:rPr lang="en-US" sz="4000" b="1" spc="-1" dirty="0" smtClean="0">
                <a:solidFill>
                  <a:srgbClr val="FFFFFF"/>
                </a:solidFill>
                <a:latin typeface="Calibri"/>
                <a:ea typeface="Calibri"/>
              </a:rPr>
              <a:t> </a:t>
            </a:r>
            <a:r>
              <a:rPr lang="en-US" sz="4000" b="1" strike="noStrike" spc="-1" dirty="0" err="1" smtClean="0">
                <a:solidFill>
                  <a:srgbClr val="FFFF00"/>
                </a:solidFill>
                <a:latin typeface="Calibri"/>
                <a:ea typeface="Calibri"/>
              </a:rPr>
              <a:t>los</a:t>
            </a:r>
            <a:r>
              <a:rPr lang="en-US" sz="4000" b="1" strike="noStrike" spc="-1" dirty="0" smtClean="0">
                <a:solidFill>
                  <a:srgbClr val="FFFF00"/>
                </a:solidFill>
                <a:latin typeface="Calibri"/>
                <a:ea typeface="Calibri"/>
              </a:rPr>
              <a:t> que </a:t>
            </a:r>
            <a:r>
              <a:rPr lang="en-US" sz="4000" b="1" strike="noStrike" spc="-1" dirty="0" err="1" smtClean="0">
                <a:solidFill>
                  <a:srgbClr val="FFFF00"/>
                </a:solidFill>
                <a:latin typeface="Calibri"/>
                <a:ea typeface="Calibri"/>
              </a:rPr>
              <a:t>es</a:t>
            </a:r>
            <a:r>
              <a:rPr lang="en-US" sz="4000" b="1" strike="noStrike" spc="-1" dirty="0" smtClean="0">
                <a:solidFill>
                  <a:srgbClr val="FFFF00"/>
                </a:solidFill>
                <a:latin typeface="Calibri"/>
                <a:ea typeface="Calibri"/>
              </a:rPr>
              <a:t> </a:t>
            </a:r>
            <a:r>
              <a:rPr lang="en-US" sz="4000" b="1" strike="noStrike" spc="-1" dirty="0" err="1" smtClean="0">
                <a:solidFill>
                  <a:srgbClr val="FFFF00"/>
                </a:solidFill>
                <a:latin typeface="Calibri"/>
                <a:ea typeface="Calibri"/>
              </a:rPr>
              <a:t>nuestro</a:t>
            </a:r>
            <a:endParaRPr lang="en-US" sz="4000" b="1" strike="noStrike" spc="-1" dirty="0">
              <a:solidFill>
                <a:srgbClr val="000000"/>
              </a:solidFill>
              <a:latin typeface="Arial"/>
            </a:endParaRPr>
          </a:p>
        </p:txBody>
      </p:sp>
      <p:sp>
        <p:nvSpPr>
          <p:cNvPr id="129" name="CustomShape 6"/>
          <p:cNvSpPr/>
          <p:nvPr/>
        </p:nvSpPr>
        <p:spPr>
          <a:xfrm>
            <a:off x="632449" y="5397772"/>
            <a:ext cx="10926502" cy="771623"/>
          </a:xfrm>
          <a:custGeom>
            <a:avLst/>
            <a:gdLst/>
            <a:ahLst/>
            <a:cxnLst/>
            <a:rect l="l" t="t" r="r" b="b"/>
            <a:pathLst>
              <a:path w="21600" h="21600">
                <a:moveTo>
                  <a:pt x="0" y="0"/>
                </a:moveTo>
                <a:lnTo>
                  <a:pt x="21600" y="0"/>
                </a:lnTo>
                <a:lnTo>
                  <a:pt x="21600" y="21600"/>
                </a:lnTo>
                <a:lnTo>
                  <a:pt x="0" y="21600"/>
                </a:lnTo>
                <a:lnTo>
                  <a:pt x="0" y="0"/>
                </a:lnTo>
                <a:close/>
              </a:path>
            </a:pathLst>
          </a:custGeom>
          <a:solidFill>
            <a:srgbClr val="3333CC"/>
          </a:solidFill>
          <a:ln w="9360">
            <a:solidFill>
              <a:srgbClr val="FFFFFF"/>
            </a:solidFill>
            <a:miter/>
          </a:ln>
        </p:spPr>
        <p:style>
          <a:lnRef idx="0">
            <a:scrgbClr r="0" g="0" b="0"/>
          </a:lnRef>
          <a:fillRef idx="0">
            <a:scrgbClr r="0" g="0" b="0"/>
          </a:fillRef>
          <a:effectRef idx="0">
            <a:scrgbClr r="0" g="0" b="0"/>
          </a:effectRef>
          <a:fontRef idx="minor"/>
        </p:style>
        <p:txBody>
          <a:bodyPr wrap="squar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0" strike="noStrike" spc="-1" dirty="0">
                <a:solidFill>
                  <a:srgbClr val="FFFFFF"/>
                </a:solidFill>
                <a:latin typeface="Calibri"/>
                <a:ea typeface="Calibri"/>
              </a:rPr>
              <a:t> </a:t>
            </a:r>
            <a:r>
              <a:rPr lang="es-ES" sz="4400" b="0" strike="noStrike" spc="-1" dirty="0" smtClean="0">
                <a:solidFill>
                  <a:srgbClr val="FFFFFF"/>
                </a:solidFill>
                <a:latin typeface="Calibri"/>
                <a:ea typeface="Calibri"/>
              </a:rPr>
              <a:t>No pueden servir a Dios y a las riquezas</a:t>
            </a:r>
            <a:r>
              <a:rPr lang="en-US" sz="4400" b="0" strike="noStrike" spc="-1" dirty="0" smtClean="0">
                <a:solidFill>
                  <a:srgbClr val="FFFFFF"/>
                </a:solidFill>
                <a:latin typeface="Calibri"/>
                <a:ea typeface="Calibri"/>
              </a:rPr>
              <a:t>. (v </a:t>
            </a:r>
            <a:r>
              <a:rPr lang="en-US" sz="4400" b="0" strike="noStrike" spc="-1" dirty="0">
                <a:solidFill>
                  <a:srgbClr val="FFFFFF"/>
                </a:solidFill>
                <a:latin typeface="Calibri"/>
                <a:ea typeface="Calibri"/>
              </a:rPr>
              <a:t>13)</a:t>
            </a:r>
            <a:endParaRPr lang="en-US" sz="4400" b="1" strike="noStrike" spc="-1" dirty="0">
              <a:solidFill>
                <a:srgbClr val="000000"/>
              </a:solidFill>
              <a:latin typeface="Arial"/>
            </a:endParaRPr>
          </a:p>
        </p:txBody>
      </p:sp>
      <p:sp>
        <p:nvSpPr>
          <p:cNvPr id="130" name="CustomShape 7"/>
          <p:cNvSpPr/>
          <p:nvPr/>
        </p:nvSpPr>
        <p:spPr>
          <a:xfrm>
            <a:off x="1125360" y="892080"/>
            <a:ext cx="3402360" cy="7642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a:solidFill>
                  <a:srgbClr val="FFFFFF"/>
                </a:solidFill>
                <a:latin typeface="Arial"/>
              </a:rPr>
              <a:t>Si </a:t>
            </a:r>
            <a:r>
              <a:rPr lang="en-US" sz="4400" b="1" strike="noStrike" spc="-1" dirty="0" err="1" smtClean="0">
                <a:solidFill>
                  <a:srgbClr val="FFFFFF"/>
                </a:solidFill>
                <a:latin typeface="Arial"/>
              </a:rPr>
              <a:t>somos</a:t>
            </a:r>
            <a:r>
              <a:rPr lang="en-US" sz="4400" b="1" strike="noStrike" spc="-1" dirty="0" smtClean="0">
                <a:solidFill>
                  <a:srgbClr val="FFFFFF"/>
                </a:solidFill>
                <a:latin typeface="Arial"/>
              </a:rPr>
              <a:t>…</a:t>
            </a:r>
            <a:endParaRPr lang="en-US" sz="4400" b="1" strike="noStrike" spc="-1" dirty="0">
              <a:solidFill>
                <a:srgbClr val="000000"/>
              </a:solidFill>
              <a:latin typeface="Arial"/>
            </a:endParaRPr>
          </a:p>
        </p:txBody>
      </p:sp>
      <p:sp>
        <p:nvSpPr>
          <p:cNvPr id="131" name="CustomShape 8"/>
          <p:cNvSpPr/>
          <p:nvPr/>
        </p:nvSpPr>
        <p:spPr>
          <a:xfrm>
            <a:off x="6434280" y="944640"/>
            <a:ext cx="5256000" cy="771623"/>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smtClean="0">
                <a:solidFill>
                  <a:srgbClr val="FFFFFF"/>
                </a:solidFill>
                <a:latin typeface="Arial"/>
              </a:rPr>
              <a:t>Entonces...</a:t>
            </a:r>
            <a:endParaRPr lang="en-US" sz="4400" b="1"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wipe(left)">
                                      <p:cBhvr additive="repl">
                                        <p:cTn id="7" dur="500"/>
                                        <p:tgtEl>
                                          <p:spTgt spid="13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1"/>
                                        </p:tgtEl>
                                        <p:attrNameLst>
                                          <p:attrName>style.visibility</p:attrName>
                                        </p:attrNameLst>
                                      </p:cBhvr>
                                      <p:to>
                                        <p:strVal val="visible"/>
                                      </p:to>
                                    </p:set>
                                    <p:animEffect transition="in" filter="wipe(left)">
                                      <p:cBhvr additive="repl">
                                        <p:cTn id="11" dur="500"/>
                                        <p:tgtEl>
                                          <p:spTgt spid="13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fill="hold" nodeType="clickEffect">
                                  <p:stCondLst>
                                    <p:cond delay="0"/>
                                  </p:stCondLst>
                                  <p:childTnLst>
                                    <p:set>
                                      <p:cBhvr>
                                        <p:cTn id="15"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fill="hold" nodeType="clickEffect">
                                  <p:stCondLst>
                                    <p:cond delay="0"/>
                                  </p:stCondLst>
                                  <p:childTnLst>
                                    <p:set>
                                      <p:cBhvr>
                                        <p:cTn id="19"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27"/>
                                        </p:tgtEl>
                                        <p:attrNameLst>
                                          <p:attrName>style.visibility</p:attrName>
                                        </p:attrNameLst>
                                      </p:cBhvr>
                                      <p:to>
                                        <p:strVal val="visible"/>
                                      </p:to>
                                    </p:set>
                                    <p:animEffect transition="in" filter="wipe(left)">
                                      <p:cBhvr additive="repl">
                                        <p:cTn id="24" dur="500"/>
                                        <p:tgtEl>
                                          <p:spTgt spid="127"/>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1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29"/>
                                        </p:tgtEl>
                                        <p:attrNameLst>
                                          <p:attrName>style.visibility</p:attrName>
                                        </p:attrNameLst>
                                      </p:cBhvr>
                                      <p:to>
                                        <p:strVal val="visible"/>
                                      </p:to>
                                    </p:set>
                                    <p:anim calcmode="lin" valueType="num">
                                      <p:cBhvr additive="repl">
                                        <p:cTn id="33" dur="500" fill="hold"/>
                                        <p:tgtEl>
                                          <p:spTgt spid="129"/>
                                        </p:tgtEl>
                                        <p:attrNameLst>
                                          <p:attrName>ppt_w</p:attrName>
                                        </p:attrNameLst>
                                      </p:cBhvr>
                                      <p:tavLst>
                                        <p:tav tm="0">
                                          <p:val>
                                            <p:fltVal val="0"/>
                                          </p:val>
                                        </p:tav>
                                        <p:tav tm="100000">
                                          <p:val>
                                            <p:strVal val="#ppt_w"/>
                                          </p:val>
                                        </p:tav>
                                      </p:tavLst>
                                    </p:anim>
                                    <p:anim calcmode="lin" valueType="num">
                                      <p:cBhvr additive="repl">
                                        <p:cTn id="34" dur="500" fill="hold"/>
                                        <p:tgtEl>
                                          <p:spTgt spid="129"/>
                                        </p:tgtEl>
                                        <p:attrNameLst>
                                          <p:attrName>ppt_h</p:attrName>
                                        </p:attrNameLst>
                                      </p:cBhvr>
                                      <p:tavLst>
                                        <p:tav tm="0">
                                          <p:val>
                                            <p:fltVal val="0"/>
                                          </p:val>
                                        </p:tav>
                                        <p:tav tm="100000">
                                          <p:val>
                                            <p:strVal val="#ppt_h"/>
                                          </p:val>
                                        </p:tav>
                                      </p:tavLst>
                                    </p:anim>
                                    <p:animEffect transition="in" filter="fade">
                                      <p:cBhvr additive="repl">
                                        <p:cTn id="35"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1 Tim 6:17-18</a:t>
            </a:r>
          </a:p>
        </p:txBody>
      </p:sp>
      <p:sp>
        <p:nvSpPr>
          <p:cNvPr id="133" name="TextShape 2"/>
          <p:cNvSpPr txBox="1"/>
          <p:nvPr/>
        </p:nvSpPr>
        <p:spPr>
          <a:xfrm>
            <a:off x="304560" y="914040"/>
            <a:ext cx="11644200" cy="5181480"/>
          </a:xfrm>
          <a:prstGeom prst="rect">
            <a:avLst/>
          </a:prstGeom>
          <a:noFill/>
          <a:ln w="0">
            <a:noFill/>
          </a:ln>
        </p:spPr>
        <p:txBody>
          <a:bodyPr>
            <a:normAutofit fontScale="95500" lnSpcReduction="10000"/>
          </a:bodyPr>
          <a:lstStyle/>
          <a:p>
            <a:pP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4000" b="0" strike="noStrike" spc="-1" dirty="0" smtClean="0">
                <a:solidFill>
                  <a:srgbClr val="FFFFFF"/>
                </a:solidFill>
                <a:latin typeface="system-ui"/>
              </a:rPr>
              <a:t>A los ricos </a:t>
            </a:r>
            <a:r>
              <a:rPr lang="es-ES" sz="4000" b="1" i="1" u="sng" strike="noStrike" spc="-1" dirty="0" smtClean="0">
                <a:solidFill>
                  <a:srgbClr val="FFFFFF"/>
                </a:solidFill>
                <a:latin typeface="system-ui"/>
              </a:rPr>
              <a:t>en este mundo</a:t>
            </a:r>
            <a:r>
              <a:rPr lang="es-ES" sz="4000" b="0" strike="noStrike" spc="-1" dirty="0" smtClean="0">
                <a:solidFill>
                  <a:srgbClr val="FFFFFF"/>
                </a:solidFill>
                <a:latin typeface="system-ui"/>
              </a:rPr>
              <a:t>, enséñales que no sean altaneros ni </a:t>
            </a:r>
            <a:r>
              <a:rPr lang="es-ES" sz="4000" b="1" i="1" u="sng" strike="noStrike" spc="-1" dirty="0" smtClean="0">
                <a:solidFill>
                  <a:srgbClr val="FFFFFF"/>
                </a:solidFill>
                <a:latin typeface="system-ui"/>
              </a:rPr>
              <a:t>pongan su esperanza</a:t>
            </a:r>
            <a:r>
              <a:rPr lang="es-ES" sz="4000" b="1" i="1" strike="noStrike" spc="-1" dirty="0" smtClean="0">
                <a:solidFill>
                  <a:srgbClr val="FFFFFF"/>
                </a:solidFill>
                <a:latin typeface="system-ui"/>
              </a:rPr>
              <a:t> </a:t>
            </a:r>
            <a:r>
              <a:rPr lang="es-ES" sz="4000" b="0" strike="noStrike" spc="-1" dirty="0" smtClean="0">
                <a:solidFill>
                  <a:srgbClr val="FFFFFF"/>
                </a:solidFill>
                <a:latin typeface="system-ui"/>
              </a:rPr>
              <a:t>en la incertidumbre de las riquezas, sino en Dios, el cual </a:t>
            </a:r>
            <a:r>
              <a:rPr lang="es-ES" sz="4000" b="1" i="1" u="sng" strike="noStrike" spc="-1" dirty="0" smtClean="0">
                <a:solidFill>
                  <a:srgbClr val="FFFFFF"/>
                </a:solidFill>
                <a:latin typeface="system-ui"/>
              </a:rPr>
              <a:t>nos da</a:t>
            </a:r>
            <a:r>
              <a:rPr lang="es-ES" sz="4000" b="0" strike="noStrike" spc="-1" dirty="0" smtClean="0">
                <a:solidFill>
                  <a:srgbClr val="FFFFFF"/>
                </a:solidFill>
                <a:latin typeface="system-ui"/>
              </a:rPr>
              <a:t> abundantemente todas las cosas para que las disfrutemos. 18  Enséñales que hagan bien, que sean ricos en buenas obras, generosos y prontos a compartir, 19  acumulando para sí el tesoro de un buen fundamento </a:t>
            </a:r>
            <a:r>
              <a:rPr lang="es-ES" sz="4000" b="1" i="1" u="sng" strike="noStrike" spc="-1" dirty="0" smtClean="0">
                <a:solidFill>
                  <a:srgbClr val="FFFFFF"/>
                </a:solidFill>
                <a:latin typeface="system-ui"/>
              </a:rPr>
              <a:t>para el futuro</a:t>
            </a:r>
            <a:r>
              <a:rPr lang="es-ES" sz="4000" b="0" strike="noStrike" spc="-1" dirty="0" smtClean="0">
                <a:solidFill>
                  <a:srgbClr val="FFFFFF"/>
                </a:solidFill>
                <a:latin typeface="system-ui"/>
              </a:rPr>
              <a:t>, para que puedan echar mano de lo que </a:t>
            </a:r>
            <a:r>
              <a:rPr lang="es-ES" sz="4000" b="1" i="1" u="sng" strike="noStrike" spc="-1" dirty="0" smtClean="0">
                <a:solidFill>
                  <a:srgbClr val="FFFFFF"/>
                </a:solidFill>
                <a:latin typeface="system-ui"/>
              </a:rPr>
              <a:t>en verdad</a:t>
            </a:r>
            <a:r>
              <a:rPr lang="es-ES" sz="4000" b="1" i="1" strike="noStrike" spc="-1" dirty="0" smtClean="0">
                <a:solidFill>
                  <a:srgbClr val="FFFFFF"/>
                </a:solidFill>
                <a:latin typeface="system-ui"/>
              </a:rPr>
              <a:t> </a:t>
            </a:r>
            <a:r>
              <a:rPr lang="es-ES" sz="4000" b="0" strike="noStrike" spc="-1" dirty="0" smtClean="0">
                <a:solidFill>
                  <a:srgbClr val="FFFFFF"/>
                </a:solidFill>
                <a:latin typeface="system-ui"/>
              </a:rPr>
              <a:t>es vida. </a:t>
            </a:r>
            <a:endParaRPr lang="en-US" sz="4000" b="1" strike="noStrike" spc="-1" dirty="0">
              <a:solidFill>
                <a:srgbClr val="FFFFFF"/>
              </a:solidFill>
              <a:latin typeface="Calibri"/>
            </a:endParaRPr>
          </a:p>
        </p:txBody>
      </p:sp>
      <p:sp>
        <p:nvSpPr>
          <p:cNvPr id="134"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342FC2F-436B-4B77-B2E6-5AC19CD05C1A}" type="slidenum">
              <a:rPr lang="en-US" sz="1400" b="0" strike="noStrike" spc="-1">
                <a:solidFill>
                  <a:srgbClr val="FFFFFF"/>
                </a:solidFill>
                <a:latin typeface="Times New Roman"/>
              </a:rPr>
              <a:t>19</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7000" lnSpcReduction="10000"/>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2AB9245-A238-49EC-96E6-8773A9CB8FEF}" type="slidenum">
              <a:rPr lang="en-US" sz="1400" b="0" strike="noStrike" spc="-1">
                <a:solidFill>
                  <a:srgbClr val="FFFFFF"/>
                </a:solidFill>
                <a:latin typeface="Times New Roman"/>
                <a:ea typeface="Arial"/>
              </a:rPr>
              <a:t>2</a:t>
            </a:fld>
            <a:endParaRPr lang="en-US" sz="1400" b="1" strike="noStrike" spc="-1">
              <a:solidFill>
                <a:srgbClr val="000000"/>
              </a:solidFill>
              <a:latin typeface="Arial"/>
            </a:endParaRPr>
          </a:p>
        </p:txBody>
      </p:sp>
      <p:sp>
        <p:nvSpPr>
          <p:cNvPr id="54" name="CustomShape 2"/>
          <p:cNvSpPr/>
          <p:nvPr/>
        </p:nvSpPr>
        <p:spPr>
          <a:xfrm>
            <a:off x="1267520" y="633240"/>
            <a:ext cx="9821962" cy="92551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dirty="0">
                <a:solidFill>
                  <a:srgbClr val="FFFFFF"/>
                </a:solidFill>
                <a:latin typeface="Arial"/>
              </a:rPr>
              <a:t>El </a:t>
            </a:r>
            <a:r>
              <a:rPr lang="en-US" sz="5400" b="1" strike="noStrike" spc="-1" dirty="0" err="1">
                <a:solidFill>
                  <a:srgbClr val="FFFFFF"/>
                </a:solidFill>
                <a:latin typeface="Arial"/>
              </a:rPr>
              <a:t>mayordomo</a:t>
            </a:r>
            <a:r>
              <a:rPr lang="en-US" sz="5400" b="1" strike="noStrike" spc="-1" dirty="0">
                <a:solidFill>
                  <a:srgbClr val="FFFFFF"/>
                </a:solidFill>
                <a:latin typeface="Arial"/>
              </a:rPr>
              <a:t> </a:t>
            </a:r>
            <a:r>
              <a:rPr lang="en-US" sz="5400" b="1" spc="-1" dirty="0" err="1" smtClean="0">
                <a:solidFill>
                  <a:srgbClr val="FFFFFF"/>
                </a:solidFill>
                <a:latin typeface="Arial"/>
              </a:rPr>
              <a:t>malo</a:t>
            </a:r>
            <a:r>
              <a:rPr lang="en-US" sz="5400" b="1" strike="noStrike" spc="-1" dirty="0" smtClean="0">
                <a:solidFill>
                  <a:srgbClr val="FFFFFF"/>
                </a:solidFill>
                <a:latin typeface="Arial"/>
              </a:rPr>
              <a:t>* </a:t>
            </a:r>
            <a:r>
              <a:rPr lang="en-US" sz="3600" b="0" strike="noStrike" spc="-1" dirty="0" smtClean="0">
                <a:solidFill>
                  <a:srgbClr val="FFFFFF"/>
                </a:solidFill>
                <a:latin typeface="Arial"/>
              </a:rPr>
              <a:t>[RVA, RV60]</a:t>
            </a:r>
            <a:endParaRPr lang="en-US" sz="3600" b="1" strike="noStrike" spc="-1" dirty="0">
              <a:solidFill>
                <a:srgbClr val="000000"/>
              </a:solidFill>
              <a:latin typeface="Arial"/>
            </a:endParaRPr>
          </a:p>
        </p:txBody>
      </p:sp>
      <p:sp>
        <p:nvSpPr>
          <p:cNvPr id="55" name="CustomShape 3"/>
          <p:cNvSpPr/>
          <p:nvPr/>
        </p:nvSpPr>
        <p:spPr>
          <a:xfrm>
            <a:off x="4614045" y="6518160"/>
            <a:ext cx="3128911" cy="340735"/>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0" strike="noStrike" spc="-1" dirty="0" smtClean="0">
                <a:solidFill>
                  <a:srgbClr val="FFFFFF"/>
                </a:solidFill>
                <a:latin typeface="Arial"/>
                <a:ea typeface="Arial"/>
              </a:rPr>
              <a:t>Embry Hills – </a:t>
            </a:r>
            <a:r>
              <a:rPr lang="en-US" sz="1600" b="0" strike="noStrike" spc="-1" dirty="0" err="1">
                <a:solidFill>
                  <a:srgbClr val="FFFFFF"/>
                </a:solidFill>
                <a:latin typeface="Arial"/>
                <a:ea typeface="Arial"/>
              </a:rPr>
              <a:t>diciembre</a:t>
            </a:r>
            <a:r>
              <a:rPr lang="en-US" sz="1600" b="0" strike="noStrike" spc="-1" dirty="0">
                <a:solidFill>
                  <a:srgbClr val="FFFFFF"/>
                </a:solidFill>
                <a:latin typeface="Arial"/>
                <a:ea typeface="Arial"/>
              </a:rPr>
              <a:t> de 2023</a:t>
            </a:r>
            <a:endParaRPr lang="en-US" sz="1600" b="1" strike="noStrike" spc="-1" dirty="0">
              <a:solidFill>
                <a:srgbClr val="000000"/>
              </a:solidFill>
              <a:latin typeface="Arial"/>
            </a:endParaRPr>
          </a:p>
        </p:txBody>
      </p:sp>
      <p:sp>
        <p:nvSpPr>
          <p:cNvPr id="56" name="CustomShape 4"/>
          <p:cNvSpPr/>
          <p:nvPr/>
        </p:nvSpPr>
        <p:spPr>
          <a:xfrm>
            <a:off x="-72475" y="1403280"/>
            <a:ext cx="12116052" cy="92551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dirty="0" smtClean="0">
                <a:solidFill>
                  <a:srgbClr val="FFFFFF"/>
                </a:solidFill>
                <a:latin typeface="Arial"/>
              </a:rPr>
              <a:t>El </a:t>
            </a:r>
            <a:r>
              <a:rPr lang="en-US" sz="5400" b="1" strike="noStrike" spc="-1" dirty="0" err="1" smtClean="0">
                <a:solidFill>
                  <a:srgbClr val="FFFFFF"/>
                </a:solidFill>
                <a:latin typeface="Arial"/>
              </a:rPr>
              <a:t>administrador</a:t>
            </a:r>
            <a:r>
              <a:rPr lang="en-US" sz="5400" b="1" strike="noStrike" spc="-1" dirty="0" smtClean="0">
                <a:solidFill>
                  <a:srgbClr val="FFFFFF"/>
                </a:solidFill>
                <a:latin typeface="Arial"/>
              </a:rPr>
              <a:t> </a:t>
            </a:r>
            <a:r>
              <a:rPr lang="en-US" sz="5400" b="1" strike="noStrike" spc="-1" dirty="0" err="1" smtClean="0">
                <a:solidFill>
                  <a:srgbClr val="FFFFFF"/>
                </a:solidFill>
                <a:latin typeface="Arial"/>
              </a:rPr>
              <a:t>deshonesto</a:t>
            </a:r>
            <a:r>
              <a:rPr lang="en-US" sz="5400" b="1" strike="noStrike" spc="-1" dirty="0" smtClean="0">
                <a:solidFill>
                  <a:srgbClr val="FFFFFF"/>
                </a:solidFill>
                <a:latin typeface="Arial"/>
              </a:rPr>
              <a:t> </a:t>
            </a:r>
            <a:r>
              <a:rPr lang="en-US" sz="3600" b="0" strike="noStrike" spc="-1" dirty="0" smtClean="0">
                <a:solidFill>
                  <a:srgbClr val="FFFFFF"/>
                </a:solidFill>
                <a:latin typeface="Arial"/>
              </a:rPr>
              <a:t>[NVI, PDT]</a:t>
            </a:r>
            <a:endParaRPr lang="en-US" sz="3600" b="1" strike="noStrike" spc="-1" dirty="0">
              <a:solidFill>
                <a:srgbClr val="000000"/>
              </a:solidFill>
              <a:latin typeface="Arial"/>
            </a:endParaRPr>
          </a:p>
        </p:txBody>
      </p:sp>
      <p:sp>
        <p:nvSpPr>
          <p:cNvPr id="57" name="CustomShape 5"/>
          <p:cNvSpPr/>
          <p:nvPr/>
        </p:nvSpPr>
        <p:spPr>
          <a:xfrm>
            <a:off x="985051" y="3122485"/>
            <a:ext cx="10000985" cy="92551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dirty="0" smtClean="0">
                <a:solidFill>
                  <a:srgbClr val="FFFFFF"/>
                </a:solidFill>
                <a:latin typeface="Arial"/>
              </a:rPr>
              <a:t>El </a:t>
            </a:r>
            <a:r>
              <a:rPr lang="en-US" sz="5400" b="1" strike="noStrike" spc="-1" dirty="0" err="1" smtClean="0">
                <a:solidFill>
                  <a:srgbClr val="FFFFFF"/>
                </a:solidFill>
                <a:latin typeface="Arial"/>
              </a:rPr>
              <a:t>administrador</a:t>
            </a:r>
            <a:r>
              <a:rPr lang="en-US" sz="5400" b="1" strike="noStrike" spc="-1" dirty="0" smtClean="0">
                <a:solidFill>
                  <a:srgbClr val="FFFFFF"/>
                </a:solidFill>
                <a:latin typeface="Arial"/>
              </a:rPr>
              <a:t> </a:t>
            </a:r>
            <a:r>
              <a:rPr lang="en-US" sz="5400" b="1" strike="noStrike" spc="-1" dirty="0" err="1" smtClean="0">
                <a:solidFill>
                  <a:srgbClr val="FFFFFF"/>
                </a:solidFill>
                <a:latin typeface="Arial"/>
              </a:rPr>
              <a:t>corrupto</a:t>
            </a:r>
            <a:r>
              <a:rPr lang="en-US" sz="5400" b="1" strike="noStrike" spc="-1" dirty="0" smtClean="0">
                <a:solidFill>
                  <a:srgbClr val="FFFFFF"/>
                </a:solidFill>
                <a:latin typeface="Arial"/>
              </a:rPr>
              <a:t> </a:t>
            </a:r>
            <a:r>
              <a:rPr lang="en-US" sz="3600" b="0" strike="noStrike" spc="-1" dirty="0" smtClean="0">
                <a:solidFill>
                  <a:srgbClr val="FFFFFF"/>
                </a:solidFill>
                <a:latin typeface="Arial"/>
              </a:rPr>
              <a:t>[BLP]</a:t>
            </a:r>
            <a:endParaRPr lang="en-US" sz="3600" b="1" strike="noStrike" spc="-1" dirty="0">
              <a:solidFill>
                <a:srgbClr val="000000"/>
              </a:solidFill>
              <a:latin typeface="Arial"/>
            </a:endParaRPr>
          </a:p>
        </p:txBody>
      </p:sp>
      <p:sp>
        <p:nvSpPr>
          <p:cNvPr id="58" name="CustomShape 6"/>
          <p:cNvSpPr/>
          <p:nvPr/>
        </p:nvSpPr>
        <p:spPr>
          <a:xfrm>
            <a:off x="10021320" y="6288120"/>
            <a:ext cx="1704600" cy="4597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a:solidFill>
                  <a:srgbClr val="FFFFFF"/>
                </a:solidFill>
                <a:latin typeface="Arial"/>
                <a:ea typeface="Arial"/>
              </a:rPr>
              <a:t>*Lucas 16:8</a:t>
            </a:r>
            <a:endParaRPr lang="en-US" sz="2400" b="1" strike="noStrike" spc="-1">
              <a:solidFill>
                <a:srgbClr val="000000"/>
              </a:solidFill>
              <a:latin typeface="Arial"/>
            </a:endParaRPr>
          </a:p>
        </p:txBody>
      </p:sp>
      <p:sp>
        <p:nvSpPr>
          <p:cNvPr id="59" name="CustomShape 7"/>
          <p:cNvSpPr/>
          <p:nvPr/>
        </p:nvSpPr>
        <p:spPr>
          <a:xfrm>
            <a:off x="712239" y="2247889"/>
            <a:ext cx="10932522" cy="92551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dirty="0" smtClean="0">
                <a:solidFill>
                  <a:srgbClr val="FFFFFF"/>
                </a:solidFill>
                <a:latin typeface="Arial"/>
              </a:rPr>
              <a:t>El </a:t>
            </a:r>
            <a:r>
              <a:rPr lang="en-US" sz="5400" b="1" strike="noStrike" spc="-1" dirty="0" err="1" smtClean="0">
                <a:solidFill>
                  <a:srgbClr val="FFFFFF"/>
                </a:solidFill>
                <a:latin typeface="Arial"/>
              </a:rPr>
              <a:t>mayordomo</a:t>
            </a:r>
            <a:r>
              <a:rPr lang="en-US" sz="5400" b="1" strike="noStrike" spc="-1" dirty="0" smtClean="0">
                <a:solidFill>
                  <a:srgbClr val="FFFFFF"/>
                </a:solidFill>
                <a:latin typeface="Arial"/>
              </a:rPr>
              <a:t> </a:t>
            </a:r>
            <a:r>
              <a:rPr lang="en-US" sz="5400" b="1" strike="noStrike" spc="-1" dirty="0" err="1" smtClean="0">
                <a:solidFill>
                  <a:srgbClr val="FFFFFF"/>
                </a:solidFill>
                <a:latin typeface="Arial"/>
              </a:rPr>
              <a:t>injusto</a:t>
            </a:r>
            <a:r>
              <a:rPr lang="en-US" sz="5400" b="1" strike="noStrike" spc="-1" dirty="0" smtClean="0">
                <a:solidFill>
                  <a:srgbClr val="FFFFFF"/>
                </a:solidFill>
                <a:latin typeface="Arial"/>
              </a:rPr>
              <a:t> </a:t>
            </a:r>
            <a:r>
              <a:rPr lang="en-US" sz="3600" b="0" strike="noStrike" spc="-1" dirty="0" smtClean="0">
                <a:solidFill>
                  <a:srgbClr val="FFFFFF"/>
                </a:solidFill>
                <a:latin typeface="Arial"/>
              </a:rPr>
              <a:t>[RVA-15, NBLA]</a:t>
            </a:r>
            <a:endParaRPr lang="en-US" sz="3600" b="1" strike="noStrike" spc="-1" dirty="0">
              <a:solidFill>
                <a:srgbClr val="000000"/>
              </a:solidFill>
              <a:latin typeface="Arial"/>
            </a:endParaRPr>
          </a:p>
        </p:txBody>
      </p:sp>
      <p:sp>
        <p:nvSpPr>
          <p:cNvPr id="60" name="CustomShape 8"/>
          <p:cNvSpPr/>
          <p:nvPr/>
        </p:nvSpPr>
        <p:spPr>
          <a:xfrm>
            <a:off x="2130320" y="3902040"/>
            <a:ext cx="7822054" cy="92551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dirty="0" smtClean="0">
                <a:solidFill>
                  <a:srgbClr val="FFFFFF"/>
                </a:solidFill>
                <a:latin typeface="Arial"/>
              </a:rPr>
              <a:t>El mal </a:t>
            </a:r>
            <a:r>
              <a:rPr lang="en-US" sz="5400" b="1" strike="noStrike" spc="-1" dirty="0" err="1" smtClean="0">
                <a:solidFill>
                  <a:srgbClr val="FFFFFF"/>
                </a:solidFill>
                <a:latin typeface="Arial"/>
              </a:rPr>
              <a:t>mayordomo</a:t>
            </a:r>
            <a:r>
              <a:rPr lang="en-US" sz="5400" b="1" strike="noStrike" spc="-1" dirty="0" smtClean="0">
                <a:solidFill>
                  <a:srgbClr val="FFFFFF"/>
                </a:solidFill>
                <a:latin typeface="Arial"/>
              </a:rPr>
              <a:t> </a:t>
            </a:r>
            <a:r>
              <a:rPr lang="en-US" sz="3600" b="0" strike="noStrike" spc="-1" dirty="0" smtClean="0">
                <a:solidFill>
                  <a:srgbClr val="FFFFFF"/>
                </a:solidFill>
                <a:latin typeface="Arial"/>
              </a:rPr>
              <a:t>[DHH]</a:t>
            </a:r>
            <a:endParaRPr lang="en-US" sz="3600" b="1" strike="noStrike" spc="-1" dirty="0">
              <a:solidFill>
                <a:srgbClr val="000000"/>
              </a:solidFill>
              <a:latin typeface="Arial"/>
            </a:endParaRPr>
          </a:p>
        </p:txBody>
      </p:sp>
      <p:sp>
        <p:nvSpPr>
          <p:cNvPr id="61" name="CustomShape 9"/>
          <p:cNvSpPr/>
          <p:nvPr/>
        </p:nvSpPr>
        <p:spPr>
          <a:xfrm>
            <a:off x="1709289" y="4748040"/>
            <a:ext cx="8552511" cy="92551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dirty="0">
                <a:solidFill>
                  <a:srgbClr val="FFFFFF"/>
                </a:solidFill>
                <a:latin typeface="Arial"/>
              </a:rPr>
              <a:t>El </a:t>
            </a:r>
            <a:r>
              <a:rPr lang="en-US" sz="5400" b="1" strike="noStrike" spc="-1" dirty="0" err="1" smtClean="0">
                <a:solidFill>
                  <a:srgbClr val="FFFFFF"/>
                </a:solidFill>
                <a:latin typeface="Arial"/>
              </a:rPr>
              <a:t>pícaro</a:t>
            </a:r>
            <a:r>
              <a:rPr lang="en-US" sz="5400" b="1" strike="noStrike" spc="-1" dirty="0" smtClean="0">
                <a:solidFill>
                  <a:srgbClr val="FFFFFF"/>
                </a:solidFill>
                <a:latin typeface="Arial"/>
              </a:rPr>
              <a:t> </a:t>
            </a:r>
            <a:r>
              <a:rPr lang="en-US" sz="5400" b="1" strike="noStrike" spc="-1" dirty="0" err="1" smtClean="0">
                <a:solidFill>
                  <a:srgbClr val="FFFFFF"/>
                </a:solidFill>
                <a:latin typeface="Arial"/>
              </a:rPr>
              <a:t>deshonesto</a:t>
            </a:r>
            <a:r>
              <a:rPr lang="en-US" sz="5400" b="1" strike="noStrike" spc="-1" dirty="0" smtClean="0">
                <a:solidFill>
                  <a:srgbClr val="FFFFFF"/>
                </a:solidFill>
                <a:latin typeface="Arial"/>
              </a:rPr>
              <a:t> </a:t>
            </a:r>
            <a:r>
              <a:rPr lang="en-US" sz="3600" b="0" strike="noStrike" spc="-1" dirty="0" smtClean="0">
                <a:solidFill>
                  <a:srgbClr val="FFFFFF"/>
                </a:solidFill>
                <a:latin typeface="Arial"/>
              </a:rPr>
              <a:t>[NTV]</a:t>
            </a:r>
            <a:endParaRPr lang="en-US" sz="3600" b="1"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repl">
                                        <p:cTn id="7" dur="500" fill="hold"/>
                                        <p:tgtEl>
                                          <p:spTgt spid="56"/>
                                        </p:tgtEl>
                                        <p:attrNameLst>
                                          <p:attrName>ppt_w</p:attrName>
                                        </p:attrNameLst>
                                      </p:cBhvr>
                                      <p:tavLst>
                                        <p:tav tm="0">
                                          <p:val>
                                            <p:fltVal val="0"/>
                                          </p:val>
                                        </p:tav>
                                        <p:tav tm="100000">
                                          <p:val>
                                            <p:strVal val="#ppt_w"/>
                                          </p:val>
                                        </p:tav>
                                      </p:tavLst>
                                    </p:anim>
                                    <p:anim calcmode="lin" valueType="num">
                                      <p:cBhvr additive="repl">
                                        <p:cTn id="8" dur="500" fill="hold"/>
                                        <p:tgtEl>
                                          <p:spTgt spid="56"/>
                                        </p:tgtEl>
                                        <p:attrNameLst>
                                          <p:attrName>ppt_h</p:attrName>
                                        </p:attrNameLst>
                                      </p:cBhvr>
                                      <p:tavLst>
                                        <p:tav tm="0">
                                          <p:val>
                                            <p:fltVal val="0"/>
                                          </p:val>
                                        </p:tav>
                                        <p:tav tm="100000">
                                          <p:val>
                                            <p:strVal val="#ppt_h"/>
                                          </p:val>
                                        </p:tav>
                                      </p:tavLst>
                                    </p:anim>
                                    <p:animEffect transition="in" filter="fade">
                                      <p:cBhvr additive="repl">
                                        <p:cTn id="9" dur="500"/>
                                        <p:tgtEl>
                                          <p:spTgt spid="5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7"/>
                                        </p:tgtEl>
                                        <p:attrNameLst>
                                          <p:attrName>style.visibility</p:attrName>
                                        </p:attrNameLst>
                                      </p:cBhvr>
                                      <p:to>
                                        <p:strVal val="visible"/>
                                      </p:to>
                                    </p:set>
                                    <p:anim calcmode="lin" valueType="num">
                                      <p:cBhvr additive="repl">
                                        <p:cTn id="13" dur="500" fill="hold"/>
                                        <p:tgtEl>
                                          <p:spTgt spid="57"/>
                                        </p:tgtEl>
                                        <p:attrNameLst>
                                          <p:attrName>ppt_w</p:attrName>
                                        </p:attrNameLst>
                                      </p:cBhvr>
                                      <p:tavLst>
                                        <p:tav tm="0">
                                          <p:val>
                                            <p:fltVal val="0"/>
                                          </p:val>
                                        </p:tav>
                                        <p:tav tm="100000">
                                          <p:val>
                                            <p:strVal val="#ppt_w"/>
                                          </p:val>
                                        </p:tav>
                                      </p:tavLst>
                                    </p:anim>
                                    <p:anim calcmode="lin" valueType="num">
                                      <p:cBhvr additive="repl">
                                        <p:cTn id="14" dur="500" fill="hold"/>
                                        <p:tgtEl>
                                          <p:spTgt spid="57"/>
                                        </p:tgtEl>
                                        <p:attrNameLst>
                                          <p:attrName>ppt_h</p:attrName>
                                        </p:attrNameLst>
                                      </p:cBhvr>
                                      <p:tavLst>
                                        <p:tav tm="0">
                                          <p:val>
                                            <p:fltVal val="0"/>
                                          </p:val>
                                        </p:tav>
                                        <p:tav tm="100000">
                                          <p:val>
                                            <p:strVal val="#ppt_h"/>
                                          </p:val>
                                        </p:tav>
                                      </p:tavLst>
                                    </p:anim>
                                    <p:animEffect transition="in" filter="fade">
                                      <p:cBhvr additive="repl">
                                        <p:cTn id="15" dur="500"/>
                                        <p:tgtEl>
                                          <p:spTgt spid="5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additive="repl">
                                        <p:cTn id="19" dur="500" fill="hold"/>
                                        <p:tgtEl>
                                          <p:spTgt spid="59"/>
                                        </p:tgtEl>
                                        <p:attrNameLst>
                                          <p:attrName>ppt_w</p:attrName>
                                        </p:attrNameLst>
                                      </p:cBhvr>
                                      <p:tavLst>
                                        <p:tav tm="0">
                                          <p:val>
                                            <p:fltVal val="0"/>
                                          </p:val>
                                        </p:tav>
                                        <p:tav tm="100000">
                                          <p:val>
                                            <p:strVal val="#ppt_w"/>
                                          </p:val>
                                        </p:tav>
                                      </p:tavLst>
                                    </p:anim>
                                    <p:anim calcmode="lin" valueType="num">
                                      <p:cBhvr additive="repl">
                                        <p:cTn id="20" dur="500" fill="hold"/>
                                        <p:tgtEl>
                                          <p:spTgt spid="59"/>
                                        </p:tgtEl>
                                        <p:attrNameLst>
                                          <p:attrName>ppt_h</p:attrName>
                                        </p:attrNameLst>
                                      </p:cBhvr>
                                      <p:tavLst>
                                        <p:tav tm="0">
                                          <p:val>
                                            <p:fltVal val="0"/>
                                          </p:val>
                                        </p:tav>
                                        <p:tav tm="100000">
                                          <p:val>
                                            <p:strVal val="#ppt_h"/>
                                          </p:val>
                                        </p:tav>
                                      </p:tavLst>
                                    </p:anim>
                                    <p:animEffect transition="in" filter="fade">
                                      <p:cBhvr additive="repl">
                                        <p:cTn id="21" dur="500"/>
                                        <p:tgtEl>
                                          <p:spTgt spid="59"/>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 calcmode="lin" valueType="num">
                                      <p:cBhvr additive="repl">
                                        <p:cTn id="25" dur="500" fill="hold"/>
                                        <p:tgtEl>
                                          <p:spTgt spid="60"/>
                                        </p:tgtEl>
                                        <p:attrNameLst>
                                          <p:attrName>ppt_w</p:attrName>
                                        </p:attrNameLst>
                                      </p:cBhvr>
                                      <p:tavLst>
                                        <p:tav tm="0">
                                          <p:val>
                                            <p:fltVal val="0"/>
                                          </p:val>
                                        </p:tav>
                                        <p:tav tm="100000">
                                          <p:val>
                                            <p:strVal val="#ppt_w"/>
                                          </p:val>
                                        </p:tav>
                                      </p:tavLst>
                                    </p:anim>
                                    <p:anim calcmode="lin" valueType="num">
                                      <p:cBhvr additive="repl">
                                        <p:cTn id="26" dur="500" fill="hold"/>
                                        <p:tgtEl>
                                          <p:spTgt spid="60"/>
                                        </p:tgtEl>
                                        <p:attrNameLst>
                                          <p:attrName>ppt_h</p:attrName>
                                        </p:attrNameLst>
                                      </p:cBhvr>
                                      <p:tavLst>
                                        <p:tav tm="0">
                                          <p:val>
                                            <p:fltVal val="0"/>
                                          </p:val>
                                        </p:tav>
                                        <p:tav tm="100000">
                                          <p:val>
                                            <p:strVal val="#ppt_h"/>
                                          </p:val>
                                        </p:tav>
                                      </p:tavLst>
                                    </p:anim>
                                    <p:animEffect transition="in" filter="fade">
                                      <p:cBhvr additive="repl">
                                        <p:cTn id="27" dur="500"/>
                                        <p:tgtEl>
                                          <p:spTgt spid="60"/>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61"/>
                                        </p:tgtEl>
                                        <p:attrNameLst>
                                          <p:attrName>style.visibility</p:attrName>
                                        </p:attrNameLst>
                                      </p:cBhvr>
                                      <p:to>
                                        <p:strVal val="visible"/>
                                      </p:to>
                                    </p:set>
                                    <p:anim calcmode="lin" valueType="num">
                                      <p:cBhvr additive="repl">
                                        <p:cTn id="31" dur="500" fill="hold"/>
                                        <p:tgtEl>
                                          <p:spTgt spid="61"/>
                                        </p:tgtEl>
                                        <p:attrNameLst>
                                          <p:attrName>ppt_w</p:attrName>
                                        </p:attrNameLst>
                                      </p:cBhvr>
                                      <p:tavLst>
                                        <p:tav tm="0">
                                          <p:val>
                                            <p:fltVal val="0"/>
                                          </p:val>
                                        </p:tav>
                                        <p:tav tm="100000">
                                          <p:val>
                                            <p:strVal val="#ppt_w"/>
                                          </p:val>
                                        </p:tav>
                                      </p:tavLst>
                                    </p:anim>
                                    <p:anim calcmode="lin" valueType="num">
                                      <p:cBhvr additive="repl">
                                        <p:cTn id="32" dur="500" fill="hold"/>
                                        <p:tgtEl>
                                          <p:spTgt spid="61"/>
                                        </p:tgtEl>
                                        <p:attrNameLst>
                                          <p:attrName>ppt_h</p:attrName>
                                        </p:attrNameLst>
                                      </p:cBhvr>
                                      <p:tavLst>
                                        <p:tav tm="0">
                                          <p:val>
                                            <p:fltVal val="0"/>
                                          </p:val>
                                        </p:tav>
                                        <p:tav tm="100000">
                                          <p:val>
                                            <p:strVal val="#ppt_h"/>
                                          </p:val>
                                        </p:tav>
                                      </p:tavLst>
                                    </p:anim>
                                    <p:animEffect transition="in" filter="fade">
                                      <p:cBhvr additive="repl">
                                        <p:cTn id="3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Nuestras mayordomías</a:t>
            </a:r>
          </a:p>
        </p:txBody>
      </p:sp>
      <p:sp>
        <p:nvSpPr>
          <p:cNvPr id="136" name="TextShape 2"/>
          <p:cNvSpPr txBox="1"/>
          <p:nvPr/>
        </p:nvSpPr>
        <p:spPr>
          <a:xfrm>
            <a:off x="272880" y="685800"/>
            <a:ext cx="11481120" cy="6013440"/>
          </a:xfrm>
          <a:prstGeom prst="rect">
            <a:avLst/>
          </a:prstGeom>
          <a:noFill/>
          <a:ln w="0">
            <a:noFill/>
          </a:ln>
        </p:spPr>
        <p:txBody>
          <a:bodyPr>
            <a:normAutofit fontScale="88500" lnSpcReduction="10000"/>
          </a:bodyPr>
          <a:lstStyle/>
          <a:p>
            <a:pPr marL="342720" indent="-34272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strike="noStrike" spc="-1" dirty="0" err="1" smtClean="0">
                <a:solidFill>
                  <a:srgbClr val="FFFFFF"/>
                </a:solidFill>
                <a:latin typeface="Calibri"/>
              </a:rPr>
              <a:t>Dones</a:t>
            </a:r>
            <a:r>
              <a:rPr lang="en-US" sz="3300" b="1" strike="noStrike" spc="-1" dirty="0" smtClean="0">
                <a:solidFill>
                  <a:srgbClr val="FFFFFF"/>
                </a:solidFill>
                <a:latin typeface="Calibri"/>
              </a:rPr>
              <a:t> </a:t>
            </a:r>
            <a:r>
              <a:rPr lang="en-US" sz="3300" b="1" strike="noStrike" spc="-1" dirty="0">
                <a:solidFill>
                  <a:srgbClr val="FFFFFF"/>
                </a:solidFill>
                <a:latin typeface="Calibri"/>
              </a:rPr>
              <a:t>de </a:t>
            </a:r>
            <a:r>
              <a:rPr lang="en-US" sz="3300" b="1" strike="noStrike" spc="-1" dirty="0" err="1">
                <a:solidFill>
                  <a:srgbClr val="FFFFFF"/>
                </a:solidFill>
                <a:latin typeface="Calibri"/>
              </a:rPr>
              <a:t>servicio</a:t>
            </a:r>
            <a:endParaRPr lang="en-US" sz="3300" b="1" strike="noStrike" spc="-1" dirty="0">
              <a:solidFill>
                <a:srgbClr val="FFFFFF"/>
              </a:solidFill>
              <a:latin typeface="Calibri"/>
            </a:endParaRPr>
          </a:p>
          <a:p>
            <a:pPr marL="742680" lvl="1" indent="-285480">
              <a:lnSpc>
                <a:spcPct val="9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z="3000" b="0" strike="noStrike" spc="-1" dirty="0" smtClean="0">
                <a:solidFill>
                  <a:srgbClr val="FFFFFF"/>
                </a:solidFill>
                <a:latin typeface="system-ui"/>
              </a:rPr>
              <a:t>Según cada uno ha recibido un don especial, úselo sirviéndose los unos a los otros como buenos </a:t>
            </a:r>
            <a:r>
              <a:rPr lang="es-ES" sz="3000" b="1" i="1" u="sng" strike="noStrike" spc="-1" dirty="0" smtClean="0">
                <a:solidFill>
                  <a:srgbClr val="FFFFFF"/>
                </a:solidFill>
                <a:latin typeface="system-ui"/>
              </a:rPr>
              <a:t>administradores</a:t>
            </a:r>
            <a:r>
              <a:rPr lang="es-ES" sz="3000" b="0" strike="noStrike" spc="-1" dirty="0" smtClean="0">
                <a:solidFill>
                  <a:srgbClr val="FFFFFF"/>
                </a:solidFill>
                <a:latin typeface="system-ui"/>
              </a:rPr>
              <a:t> de la multiforme gracia de Dios</a:t>
            </a:r>
            <a:r>
              <a:rPr lang="en-US" sz="3000" b="0" strike="noStrike" spc="-1" dirty="0" smtClean="0">
                <a:solidFill>
                  <a:srgbClr val="FFFFFF"/>
                </a:solidFill>
                <a:latin typeface="system-ui"/>
              </a:rPr>
              <a:t>. </a:t>
            </a:r>
            <a:r>
              <a:rPr lang="en-US" sz="3000" b="0" strike="noStrike" spc="-1" dirty="0">
                <a:solidFill>
                  <a:srgbClr val="FFFFFF"/>
                </a:solidFill>
                <a:latin typeface="system-ui"/>
              </a:rPr>
              <a:t>(I </a:t>
            </a:r>
            <a:r>
              <a:rPr lang="en-US" sz="3000" b="0" strike="noStrike" spc="-1" dirty="0" smtClean="0">
                <a:solidFill>
                  <a:srgbClr val="FFFFFF"/>
                </a:solidFill>
                <a:latin typeface="system-ui"/>
              </a:rPr>
              <a:t>Ped </a:t>
            </a:r>
            <a:r>
              <a:rPr lang="en-US" sz="3000" b="0" strike="noStrike" spc="-1" dirty="0">
                <a:solidFill>
                  <a:srgbClr val="FFFFFF"/>
                </a:solidFill>
                <a:latin typeface="system-ui"/>
              </a:rPr>
              <a:t>4:10)</a:t>
            </a:r>
            <a:endParaRPr lang="en-US" sz="3000" b="1" strike="noStrike" spc="-1" dirty="0">
              <a:solidFill>
                <a:srgbClr val="FFFFFF"/>
              </a:solidFill>
              <a:latin typeface="Calibri"/>
            </a:endParaRPr>
          </a:p>
          <a:p>
            <a:pPr marL="342720" indent="-342720" algn="l" rtl="0">
              <a:lnSpc>
                <a:spcPct val="9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strike="noStrike" spc="-1" dirty="0">
                <a:solidFill>
                  <a:srgbClr val="FFFFFF"/>
                </a:solidFill>
                <a:latin typeface="system-ui"/>
              </a:rPr>
              <a:t>Roles </a:t>
            </a:r>
            <a:r>
              <a:rPr lang="en-US" sz="3300" b="1" strike="noStrike" spc="-1" dirty="0" err="1">
                <a:solidFill>
                  <a:srgbClr val="FFFFFF"/>
                </a:solidFill>
                <a:latin typeface="system-ui"/>
              </a:rPr>
              <a:t>en</a:t>
            </a:r>
            <a:r>
              <a:rPr lang="en-US" sz="3300" b="1" strike="noStrike" spc="-1" dirty="0">
                <a:solidFill>
                  <a:srgbClr val="FFFFFF"/>
                </a:solidFill>
                <a:latin typeface="system-ui"/>
              </a:rPr>
              <a:t> la </a:t>
            </a:r>
            <a:r>
              <a:rPr lang="en-US" sz="3300" b="1" strike="noStrike" spc="-1" dirty="0" err="1">
                <a:solidFill>
                  <a:srgbClr val="FFFFFF"/>
                </a:solidFill>
                <a:latin typeface="system-ui"/>
              </a:rPr>
              <a:t>iglesia</a:t>
            </a:r>
            <a:endParaRPr lang="en-US" sz="3300" b="1" strike="noStrike" spc="-1" dirty="0">
              <a:solidFill>
                <a:srgbClr val="FFFFFF"/>
              </a:solidFill>
              <a:latin typeface="Calibri"/>
            </a:endParaRPr>
          </a:p>
          <a:p>
            <a:pPr marL="742680" lvl="1" indent="-285480">
              <a:lnSpc>
                <a:spcPct val="9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0" strike="noStrike" spc="-1" dirty="0" smtClean="0">
                <a:solidFill>
                  <a:srgbClr val="FFFFFF"/>
                </a:solidFill>
                <a:latin typeface="system-ui"/>
              </a:rPr>
              <a:t>Porque el </a:t>
            </a:r>
            <a:r>
              <a:rPr lang="en-US" sz="3000" b="0" strike="noStrike" spc="-1" dirty="0" err="1" smtClean="0">
                <a:solidFill>
                  <a:srgbClr val="FFFFFF"/>
                </a:solidFill>
                <a:latin typeface="system-ui"/>
              </a:rPr>
              <a:t>obispo</a:t>
            </a:r>
            <a:r>
              <a:rPr lang="en-US" sz="3000" b="0" strike="noStrike" spc="-1" dirty="0" smtClean="0">
                <a:solidFill>
                  <a:srgbClr val="FFFFFF"/>
                </a:solidFill>
                <a:latin typeface="system-ui"/>
              </a:rPr>
              <a:t> </a:t>
            </a:r>
            <a:r>
              <a:rPr lang="en-US" sz="3000" b="0" strike="noStrike" spc="-1" dirty="0" err="1" smtClean="0">
                <a:solidFill>
                  <a:srgbClr val="FFFFFF"/>
                </a:solidFill>
                <a:latin typeface="system-ui"/>
              </a:rPr>
              <a:t>debe</a:t>
            </a:r>
            <a:r>
              <a:rPr lang="en-US" sz="3000" b="0" strike="noStrike" spc="-1" dirty="0" smtClean="0">
                <a:solidFill>
                  <a:srgbClr val="FFFFFF"/>
                </a:solidFill>
                <a:latin typeface="system-ui"/>
              </a:rPr>
              <a:t> </a:t>
            </a:r>
            <a:r>
              <a:rPr lang="en-US" sz="3000" b="0" strike="noStrike" spc="-1" dirty="0" err="1" smtClean="0">
                <a:solidFill>
                  <a:srgbClr val="FFFFFF"/>
                </a:solidFill>
                <a:latin typeface="system-ui"/>
              </a:rPr>
              <a:t>ser</a:t>
            </a:r>
            <a:r>
              <a:rPr lang="en-US" sz="3000" b="0" strike="noStrike" spc="-1" dirty="0" smtClean="0">
                <a:solidFill>
                  <a:srgbClr val="FFFFFF"/>
                </a:solidFill>
                <a:latin typeface="system-ui"/>
              </a:rPr>
              <a:t> </a:t>
            </a:r>
            <a:r>
              <a:rPr lang="en-US" sz="3000" b="0" strike="noStrike" spc="-1" dirty="0" err="1" smtClean="0">
                <a:solidFill>
                  <a:srgbClr val="FFFFFF"/>
                </a:solidFill>
                <a:latin typeface="system-ui"/>
              </a:rPr>
              <a:t>irreprensible</a:t>
            </a:r>
            <a:r>
              <a:rPr lang="en-US" sz="3000" b="0" strike="noStrike" spc="-1" dirty="0" smtClean="0">
                <a:solidFill>
                  <a:srgbClr val="FFFFFF"/>
                </a:solidFill>
                <a:latin typeface="system-ui"/>
              </a:rPr>
              <a:t> </a:t>
            </a:r>
            <a:r>
              <a:rPr lang="en-US" sz="3000" b="0" strike="noStrike" spc="-1" dirty="0" err="1" smtClean="0">
                <a:solidFill>
                  <a:srgbClr val="FFFFFF"/>
                </a:solidFill>
                <a:latin typeface="system-ui"/>
              </a:rPr>
              <a:t>como</a:t>
            </a:r>
            <a:r>
              <a:rPr lang="en-US" sz="3000" b="0" strike="noStrike" spc="-1" dirty="0" smtClean="0">
                <a:solidFill>
                  <a:srgbClr val="FFFFFF"/>
                </a:solidFill>
                <a:latin typeface="system-ui"/>
              </a:rPr>
              <a:t> </a:t>
            </a:r>
            <a:r>
              <a:rPr lang="en-US" sz="3000" b="1" i="1" u="sng" strike="noStrike" spc="-1" dirty="0" err="1" smtClean="0">
                <a:solidFill>
                  <a:srgbClr val="FFFFFF"/>
                </a:solidFill>
                <a:latin typeface="system-ui"/>
              </a:rPr>
              <a:t>administrador</a:t>
            </a:r>
            <a:r>
              <a:rPr lang="en-US" sz="3000" b="0" strike="noStrike" spc="-1" dirty="0" smtClean="0">
                <a:solidFill>
                  <a:srgbClr val="FFFFFF"/>
                </a:solidFill>
                <a:latin typeface="system-ui"/>
              </a:rPr>
              <a:t> de Dios (</a:t>
            </a:r>
            <a:r>
              <a:rPr lang="en-US" sz="3000" b="0" strike="noStrike" spc="-1" dirty="0">
                <a:solidFill>
                  <a:srgbClr val="FFFFFF"/>
                </a:solidFill>
                <a:latin typeface="system-ui"/>
              </a:rPr>
              <a:t>Tito 1:7)</a:t>
            </a:r>
            <a:endParaRPr lang="en-US" sz="3000" b="1" strike="noStrike" spc="-1" dirty="0">
              <a:solidFill>
                <a:srgbClr val="FFFFFF"/>
              </a:solidFill>
              <a:latin typeface="Calibri"/>
            </a:endParaRPr>
          </a:p>
          <a:p>
            <a:pPr marL="342720" indent="-342720" algn="l" rtl="0">
              <a:lnSpc>
                <a:spcPct val="9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strike="noStrike" spc="-1" dirty="0" err="1">
                <a:solidFill>
                  <a:srgbClr val="FFFFFF"/>
                </a:solidFill>
                <a:latin typeface="system-ui"/>
              </a:rPr>
              <a:t>Transmisión</a:t>
            </a:r>
            <a:r>
              <a:rPr lang="en-US" sz="3300" b="1" strike="noStrike" spc="-1" dirty="0">
                <a:solidFill>
                  <a:srgbClr val="FFFFFF"/>
                </a:solidFill>
                <a:latin typeface="system-ui"/>
              </a:rPr>
              <a:t> del </a:t>
            </a:r>
            <a:r>
              <a:rPr lang="en-US" sz="3300" b="1" strike="noStrike" spc="-1" dirty="0" err="1" smtClean="0">
                <a:solidFill>
                  <a:srgbClr val="FFFFFF"/>
                </a:solidFill>
                <a:latin typeface="system-ui"/>
              </a:rPr>
              <a:t>evangelio</a:t>
            </a:r>
            <a:endParaRPr lang="en-US" sz="3300" b="1" strike="noStrike" spc="-1" dirty="0">
              <a:solidFill>
                <a:srgbClr val="FFFFFF"/>
              </a:solidFill>
              <a:latin typeface="Calibri"/>
            </a:endParaRPr>
          </a:p>
          <a:p>
            <a:pPr marL="742680" lvl="1" indent="-285480">
              <a:lnSpc>
                <a:spcPct val="9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z="3000" b="0" strike="noStrike" spc="-1" dirty="0" smtClean="0">
                <a:solidFill>
                  <a:srgbClr val="FFFFFF"/>
                </a:solidFill>
                <a:latin typeface="system-ui"/>
              </a:rPr>
              <a:t>Que todo hombre nos considere de esta manera: como servidores de Cristo y </a:t>
            </a:r>
            <a:r>
              <a:rPr lang="es-ES" sz="3000" b="1" i="1" u="sng" strike="noStrike" spc="-1" dirty="0" smtClean="0">
                <a:solidFill>
                  <a:srgbClr val="FFFFFF"/>
                </a:solidFill>
                <a:latin typeface="system-ui"/>
              </a:rPr>
              <a:t>administradores</a:t>
            </a:r>
            <a:r>
              <a:rPr lang="es-ES" sz="3000" b="0" strike="noStrike" spc="-1" dirty="0" smtClean="0">
                <a:solidFill>
                  <a:srgbClr val="FFFFFF"/>
                </a:solidFill>
                <a:latin typeface="system-ui"/>
              </a:rPr>
              <a:t> de los misterios de Dios. </a:t>
            </a:r>
            <a:r>
              <a:rPr lang="en-US" sz="3000" b="0" strike="noStrike" spc="-1" dirty="0" smtClean="0">
                <a:solidFill>
                  <a:srgbClr val="FFFFFF"/>
                </a:solidFill>
                <a:latin typeface="system-ui"/>
              </a:rPr>
              <a:t>(</a:t>
            </a:r>
            <a:r>
              <a:rPr lang="en-US" sz="3000" b="0" strike="noStrike" spc="-1" dirty="0">
                <a:solidFill>
                  <a:srgbClr val="FFFFFF"/>
                </a:solidFill>
                <a:latin typeface="system-ui"/>
              </a:rPr>
              <a:t>1 </a:t>
            </a:r>
            <a:r>
              <a:rPr lang="en-US" sz="3000" b="0" strike="noStrike" spc="-1" dirty="0" err="1" smtClean="0">
                <a:solidFill>
                  <a:srgbClr val="FFFFFF"/>
                </a:solidFill>
                <a:latin typeface="system-ui"/>
              </a:rPr>
              <a:t>Cor</a:t>
            </a:r>
            <a:r>
              <a:rPr lang="en-US" sz="3000" b="0" strike="noStrike" spc="-1" dirty="0" smtClean="0">
                <a:solidFill>
                  <a:srgbClr val="FFFFFF"/>
                </a:solidFill>
                <a:latin typeface="system-ui"/>
              </a:rPr>
              <a:t> </a:t>
            </a:r>
            <a:r>
              <a:rPr lang="en-US" sz="3000" b="0" strike="noStrike" spc="-1" dirty="0">
                <a:solidFill>
                  <a:srgbClr val="FFFFFF"/>
                </a:solidFill>
                <a:latin typeface="system-ui"/>
              </a:rPr>
              <a:t>4:1-2)</a:t>
            </a:r>
            <a:endParaRPr lang="en-US" sz="3000" b="1" strike="noStrike" spc="-1" dirty="0">
              <a:solidFill>
                <a:srgbClr val="FFFFFF"/>
              </a:solidFill>
              <a:latin typeface="Calibri"/>
            </a:endParaRPr>
          </a:p>
          <a:p>
            <a:pPr marL="742680" lvl="1" indent="-285480">
              <a:lnSpc>
                <a:spcPct val="9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z="3000" b="0" strike="noStrike" spc="-1" dirty="0" smtClean="0">
                <a:solidFill>
                  <a:srgbClr val="FFFFFF"/>
                </a:solidFill>
                <a:latin typeface="system-ui"/>
              </a:rPr>
              <a:t>De esta iglesia fui hecho ministro conforme a la </a:t>
            </a:r>
            <a:r>
              <a:rPr lang="es-ES" sz="3000" b="1" i="1" u="sng" strike="noStrike" spc="-1" dirty="0" smtClean="0">
                <a:solidFill>
                  <a:srgbClr val="FFFFFF"/>
                </a:solidFill>
                <a:latin typeface="system-ui"/>
              </a:rPr>
              <a:t>administración</a:t>
            </a:r>
            <a:r>
              <a:rPr lang="es-ES" sz="3000" b="0" strike="noStrike" spc="-1" dirty="0" smtClean="0">
                <a:solidFill>
                  <a:srgbClr val="FFFFFF"/>
                </a:solidFill>
                <a:latin typeface="system-ui"/>
              </a:rPr>
              <a:t> de Dios que me fue dada para beneficio de ustedes, a fin de llevar a cabo la predicación de la palabra de Dios, 26  es decir, el misterio que ha estado oculto desde los siglos y generaciones, pero que ahora ha sido manifestado a sus santos. </a:t>
            </a:r>
            <a:r>
              <a:rPr lang="en-US" sz="3000" b="0" strike="noStrike" spc="-1" dirty="0" smtClean="0">
                <a:solidFill>
                  <a:srgbClr val="FFFFFF"/>
                </a:solidFill>
                <a:latin typeface="system-ui"/>
              </a:rPr>
              <a:t>(</a:t>
            </a:r>
            <a:r>
              <a:rPr lang="en-US" sz="3000" b="0" strike="noStrike" spc="-1" dirty="0">
                <a:solidFill>
                  <a:srgbClr val="FFFFFF"/>
                </a:solidFill>
                <a:latin typeface="system-ui"/>
              </a:rPr>
              <a:t>Col 1:25)</a:t>
            </a:r>
            <a:endParaRPr lang="en-US" sz="3000" b="1" strike="noStrike" spc="-1" dirty="0">
              <a:solidFill>
                <a:srgbClr val="FFFFFF"/>
              </a:solidFill>
              <a:latin typeface="Calibri"/>
            </a:endParaRPr>
          </a:p>
        </p:txBody>
      </p:sp>
      <p:sp>
        <p:nvSpPr>
          <p:cNvPr id="137"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7000" lnSpcReduction="10000"/>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E7205F8-1D72-483D-AC26-5174BCDC19BB}" type="slidenum">
              <a:rPr lang="en-US" sz="1400" b="0" strike="noStrike" spc="-1">
                <a:solidFill>
                  <a:srgbClr val="FFFFFF"/>
                </a:solidFill>
                <a:latin typeface="Times New Roman"/>
                <a:ea typeface="Arial"/>
              </a:rPr>
              <a:t>20</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36">
                                            <p:txEl>
                                              <p:pRg st="1" end="1"/>
                                            </p:txEl>
                                          </p:spTgt>
                                        </p:tgtEl>
                                        <p:attrNameLst>
                                          <p:attrName>style.visibility</p:attrName>
                                        </p:attrNameLst>
                                      </p:cBhvr>
                                      <p:to>
                                        <p:strVal val="visible"/>
                                      </p:to>
                                    </p:set>
                                  </p:childTnLst>
                                </p:cTn>
                              </p:par>
                            </p:childTnLst>
                          </p:cTn>
                        </p:par>
                      </p:childTnLst>
                    </p:cTn>
                  </p:par>
                  <p:par>
                    <p:cTn id="9" fill="hold" nodeType="clickEffect">
                      <p:stCondLst>
                        <p:cond delay="indefinite"/>
                      </p:stCondLst>
                      <p:childTnLst>
                        <p:par>
                          <p:cTn id="10" fill="hold" nodeType="withEffect">
                            <p:stCondLst>
                              <p:cond delay="0"/>
                            </p:stCondLst>
                            <p:childTnLst>
                              <p:par>
                                <p:cTn id="11" presetID="1" presetClass="entr" fill="hold" nodeType="clickEffect">
                                  <p:stCondLst>
                                    <p:cond delay="0"/>
                                  </p:stCondLst>
                                  <p:childTnLst>
                                    <p:set>
                                      <p:cBhvr>
                                        <p:cTn id="12" dur="1" fill="hold">
                                          <p:stCondLst>
                                            <p:cond delay="0"/>
                                          </p:stCondLst>
                                        </p:cTn>
                                        <p:tgtEl>
                                          <p:spTgt spid="136">
                                            <p:txEl>
                                              <p:pRg st="2" end="2"/>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136">
                                            <p:txEl>
                                              <p:pRg st="3" end="3"/>
                                            </p:txEl>
                                          </p:spTgt>
                                        </p:tgtEl>
                                        <p:attrNameLst>
                                          <p:attrName>style.visibility</p:attrName>
                                        </p:attrNameLst>
                                      </p:cBhvr>
                                      <p:to>
                                        <p:strVal val="visible"/>
                                      </p:to>
                                    </p:set>
                                  </p:childTnLst>
                                </p:cTn>
                              </p:par>
                            </p:childTnLst>
                          </p:cTn>
                        </p:par>
                      </p:childTnLst>
                    </p:cTn>
                  </p:par>
                  <p:par>
                    <p:cTn id="15" fill="hold" nodeType="clickEffect">
                      <p:stCondLst>
                        <p:cond delay="indefinite"/>
                      </p:stCondLst>
                      <p:childTnLst>
                        <p:par>
                          <p:cTn id="16" fill="hold" nodeType="withEffect">
                            <p:stCondLst>
                              <p:cond delay="0"/>
                            </p:stCondLst>
                            <p:childTnLst>
                              <p:par>
                                <p:cTn id="17" presetID="1" presetClass="entr" fill="hold" nodeType="clickEffect">
                                  <p:stCondLst>
                                    <p:cond delay="0"/>
                                  </p:stCondLst>
                                  <p:childTnLst>
                                    <p:set>
                                      <p:cBhvr>
                                        <p:cTn id="18" dur="1" fill="hold">
                                          <p:stCondLst>
                                            <p:cond delay="0"/>
                                          </p:stCondLst>
                                        </p:cTn>
                                        <p:tgtEl>
                                          <p:spTgt spid="136">
                                            <p:txEl>
                                              <p:pRg st="4" end="4"/>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136">
                                            <p:txEl>
                                              <p:pRg st="5" end="5"/>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13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360" y="-360"/>
            <a:ext cx="12192120" cy="80028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FFFF00"/>
                </a:solidFill>
                <a:latin typeface="Calibri"/>
              </a:rPr>
              <a:t>Todo</a:t>
            </a:r>
            <a:r>
              <a:rPr lang="en-US" sz="4000" b="1" strike="noStrike" spc="-1" dirty="0">
                <a:solidFill>
                  <a:srgbClr val="FFFF00"/>
                </a:solidFill>
                <a:latin typeface="Calibri"/>
              </a:rPr>
              <a:t> </a:t>
            </a:r>
            <a:r>
              <a:rPr lang="en-US" sz="4000" b="1" strike="noStrike" spc="-1" dirty="0" err="1">
                <a:solidFill>
                  <a:srgbClr val="FFFF00"/>
                </a:solidFill>
                <a:latin typeface="Calibri"/>
              </a:rPr>
              <a:t>es</a:t>
            </a:r>
            <a:r>
              <a:rPr lang="en-US" sz="4000" b="1" strike="noStrike" spc="-1" dirty="0">
                <a:solidFill>
                  <a:srgbClr val="FFFF00"/>
                </a:solidFill>
                <a:latin typeface="Calibri"/>
              </a:rPr>
              <a:t> de Dios – Nos ha </a:t>
            </a:r>
            <a:r>
              <a:rPr lang="en-US" sz="4000" b="1" strike="noStrike" spc="-1" dirty="0" err="1">
                <a:solidFill>
                  <a:srgbClr val="FFFF00"/>
                </a:solidFill>
                <a:latin typeface="Calibri"/>
              </a:rPr>
              <a:t>sido</a:t>
            </a:r>
            <a:r>
              <a:rPr lang="en-US" sz="4000" b="1" strike="noStrike" spc="-1" dirty="0">
                <a:solidFill>
                  <a:srgbClr val="FFFF00"/>
                </a:solidFill>
                <a:latin typeface="Calibri"/>
              </a:rPr>
              <a:t> dado para </a:t>
            </a:r>
            <a:r>
              <a:rPr lang="en-US" sz="4000" b="1" strike="noStrike" spc="-1" dirty="0" err="1" smtClean="0">
                <a:solidFill>
                  <a:srgbClr val="FFFF00"/>
                </a:solidFill>
                <a:latin typeface="Calibri"/>
              </a:rPr>
              <a:t>administrarlo</a:t>
            </a:r>
            <a:endParaRPr lang="en-US" sz="4000" b="1" strike="noStrike" spc="-1" dirty="0">
              <a:solidFill>
                <a:srgbClr val="FFFF00"/>
              </a:solidFill>
              <a:latin typeface="Calibri"/>
            </a:endParaRPr>
          </a:p>
        </p:txBody>
      </p:sp>
      <p:sp>
        <p:nvSpPr>
          <p:cNvPr id="139" name="TextShape 2"/>
          <p:cNvSpPr txBox="1"/>
          <p:nvPr/>
        </p:nvSpPr>
        <p:spPr>
          <a:xfrm>
            <a:off x="120240" y="799920"/>
            <a:ext cx="11950920" cy="5965560"/>
          </a:xfrm>
          <a:prstGeom prst="rect">
            <a:avLst/>
          </a:prstGeom>
          <a:noFill/>
          <a:ln w="0">
            <a:noFill/>
          </a:ln>
        </p:spPr>
        <p:txBody>
          <a:bodyPr>
            <a:normAutofit fontScale="89000" lnSpcReduction="10000"/>
          </a:bodyPr>
          <a:lstStyle/>
          <a:p>
            <a:pPr marL="342720" indent="-342720">
              <a:spcAft>
                <a:spcPts val="1199"/>
              </a:spcAft>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z="3100" b="0" strike="noStrike" spc="-1" dirty="0" smtClean="0">
                <a:solidFill>
                  <a:srgbClr val="FFFFFF"/>
                </a:solidFill>
                <a:latin typeface="system-ui"/>
              </a:rPr>
              <a:t>Pero acuérdate del SEÑOR tu Dios, porque </a:t>
            </a:r>
            <a:r>
              <a:rPr lang="es-ES" sz="3100" b="1" i="1" u="sng" strike="noStrike" spc="-1" dirty="0" smtClean="0">
                <a:solidFill>
                  <a:srgbClr val="FFFFFF"/>
                </a:solidFill>
                <a:latin typeface="system-ui"/>
              </a:rPr>
              <a:t>Él es el que te da poder para hacer riquezas</a:t>
            </a:r>
            <a:r>
              <a:rPr lang="es-ES" sz="3100" b="0" strike="noStrike" spc="-1" dirty="0" smtClean="0">
                <a:solidFill>
                  <a:srgbClr val="FFFFFF"/>
                </a:solidFill>
                <a:latin typeface="system-ui"/>
              </a:rPr>
              <a:t>. </a:t>
            </a:r>
            <a:r>
              <a:rPr lang="en-US" sz="3100" b="0" strike="noStrike" spc="-1" dirty="0" smtClean="0">
                <a:solidFill>
                  <a:srgbClr val="FFFFFF"/>
                </a:solidFill>
                <a:latin typeface="system-ui"/>
              </a:rPr>
              <a:t>(</a:t>
            </a:r>
            <a:r>
              <a:rPr lang="en-US" sz="3100" b="0" strike="noStrike" spc="-1" dirty="0">
                <a:solidFill>
                  <a:srgbClr val="FFFFFF"/>
                </a:solidFill>
                <a:latin typeface="system-ui"/>
              </a:rPr>
              <a:t>Dt 8:18)</a:t>
            </a:r>
            <a:endParaRPr lang="en-US" sz="3100" b="1" strike="noStrike" spc="-1" dirty="0">
              <a:solidFill>
                <a:srgbClr val="FFFFFF"/>
              </a:solidFill>
              <a:latin typeface="Calibri"/>
            </a:endParaRPr>
          </a:p>
          <a:p>
            <a:pPr marL="342720" indent="-342720">
              <a:spcAft>
                <a:spcPts val="1199"/>
              </a:spcAft>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z="3100" b="0" strike="noStrike" spc="-1" dirty="0" smtClean="0">
                <a:solidFill>
                  <a:srgbClr val="FFFFFF"/>
                </a:solidFill>
                <a:latin typeface="system-ui"/>
              </a:rPr>
              <a:t>A los ricos en este mundo, enséñales que no sean altaneros ni pongan su esperanza en la incertidumbre de las riquezas, sino en </a:t>
            </a:r>
            <a:r>
              <a:rPr lang="es-ES" sz="3100" b="1" i="1" u="sng" strike="noStrike" spc="-1" dirty="0" smtClean="0">
                <a:solidFill>
                  <a:srgbClr val="FFFFFF"/>
                </a:solidFill>
                <a:latin typeface="system-ui"/>
              </a:rPr>
              <a:t>Dios, el cual nos da</a:t>
            </a:r>
            <a:r>
              <a:rPr lang="es-ES" sz="3100" b="0" strike="noStrike" spc="-1" dirty="0" smtClean="0">
                <a:solidFill>
                  <a:srgbClr val="FFFFFF"/>
                </a:solidFill>
                <a:latin typeface="system-ui"/>
              </a:rPr>
              <a:t> abundantemente todas las cosas para que las disfrutemos</a:t>
            </a:r>
            <a:r>
              <a:rPr lang="en-US" sz="3100" b="0" strike="noStrike" spc="-1" dirty="0" smtClean="0">
                <a:solidFill>
                  <a:srgbClr val="FFFFFF"/>
                </a:solidFill>
                <a:latin typeface="system-ui"/>
              </a:rPr>
              <a:t>. </a:t>
            </a:r>
            <a:r>
              <a:rPr lang="en-US" sz="3100" b="0" strike="noStrike" spc="-1" dirty="0">
                <a:solidFill>
                  <a:srgbClr val="FFFFFF"/>
                </a:solidFill>
                <a:latin typeface="system-ui"/>
              </a:rPr>
              <a:t>(I Tim 6:17)</a:t>
            </a:r>
            <a:endParaRPr lang="en-US" sz="3100" b="1" strike="noStrike" spc="-1" dirty="0">
              <a:solidFill>
                <a:srgbClr val="FFFFFF"/>
              </a:solidFill>
              <a:latin typeface="Calibri"/>
            </a:endParaRPr>
          </a:p>
          <a:p>
            <a:pPr marL="342720" indent="-342720">
              <a:spcAft>
                <a:spcPts val="1199"/>
              </a:spcAft>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z="3100" b="0" strike="noStrike" spc="-1" dirty="0" smtClean="0">
                <a:solidFill>
                  <a:srgbClr val="FFFFFF"/>
                </a:solidFill>
                <a:latin typeface="system-ui"/>
              </a:rPr>
              <a:t>¿O no saben que </a:t>
            </a:r>
            <a:r>
              <a:rPr lang="es-ES" sz="3100" b="1" i="1" u="sng" strike="noStrike" spc="-1" dirty="0" smtClean="0">
                <a:solidFill>
                  <a:srgbClr val="FFFFFF"/>
                </a:solidFill>
                <a:latin typeface="system-ui"/>
              </a:rPr>
              <a:t>su cuerpo</a:t>
            </a:r>
            <a:r>
              <a:rPr lang="es-ES" sz="3100" b="1" i="1" strike="noStrike" spc="-1" dirty="0" smtClean="0">
                <a:solidFill>
                  <a:srgbClr val="FFFFFF"/>
                </a:solidFill>
                <a:latin typeface="system-ui"/>
              </a:rPr>
              <a:t> </a:t>
            </a:r>
            <a:r>
              <a:rPr lang="es-ES" sz="3100" b="0" strike="noStrike" spc="-1" dirty="0" smtClean="0">
                <a:solidFill>
                  <a:srgbClr val="FFFFFF"/>
                </a:solidFill>
                <a:latin typeface="system-ui"/>
              </a:rPr>
              <a:t>es templo del Espíritu Santo que está en ustedes, el cual tienen de Dios, y que ustedes </a:t>
            </a:r>
            <a:r>
              <a:rPr lang="es-ES" sz="3100" b="1" i="1" u="sng" strike="noStrike" spc="-1" dirty="0" smtClean="0">
                <a:solidFill>
                  <a:srgbClr val="FFFFFF"/>
                </a:solidFill>
                <a:latin typeface="system-ui"/>
              </a:rPr>
              <a:t>no se pertenecen a sí mismos</a:t>
            </a:r>
            <a:r>
              <a:rPr lang="es-ES" sz="3100" b="0" strike="noStrike" spc="-1" dirty="0" smtClean="0">
                <a:solidFill>
                  <a:srgbClr val="FFFFFF"/>
                </a:solidFill>
                <a:latin typeface="system-ui"/>
              </a:rPr>
              <a:t>? 20  Porque han sido comprados por un precio. Por tanto, glorifiquen a Dios en su cuerpo y en su espíritu, los cuales </a:t>
            </a:r>
            <a:r>
              <a:rPr lang="es-ES" sz="3100" b="1" i="1" u="sng" strike="noStrike" spc="-1" dirty="0" smtClean="0">
                <a:solidFill>
                  <a:srgbClr val="FFFFFF"/>
                </a:solidFill>
                <a:latin typeface="system-ui"/>
              </a:rPr>
              <a:t>son de Dios</a:t>
            </a:r>
            <a:r>
              <a:rPr lang="es-ES" sz="3100" b="0" strike="noStrike" spc="-1" dirty="0" smtClean="0">
                <a:solidFill>
                  <a:srgbClr val="FFFFFF"/>
                </a:solidFill>
                <a:latin typeface="system-ui"/>
              </a:rPr>
              <a:t>. </a:t>
            </a:r>
            <a:r>
              <a:rPr lang="en-US" sz="3100" b="0" strike="noStrike" spc="-1" dirty="0" smtClean="0">
                <a:solidFill>
                  <a:srgbClr val="FFFFFF"/>
                </a:solidFill>
                <a:latin typeface="system-ui"/>
              </a:rPr>
              <a:t>(</a:t>
            </a:r>
            <a:r>
              <a:rPr lang="en-US" sz="3100" b="0" strike="noStrike" spc="-1" dirty="0">
                <a:solidFill>
                  <a:srgbClr val="FFFFFF"/>
                </a:solidFill>
                <a:latin typeface="system-ui"/>
              </a:rPr>
              <a:t>1 </a:t>
            </a:r>
            <a:r>
              <a:rPr lang="en-US" sz="3100" b="0" strike="noStrike" spc="-1" dirty="0" err="1" smtClean="0">
                <a:solidFill>
                  <a:srgbClr val="FFFFFF"/>
                </a:solidFill>
                <a:latin typeface="system-ui"/>
              </a:rPr>
              <a:t>Cor</a:t>
            </a:r>
            <a:r>
              <a:rPr lang="en-US" sz="3100" b="0" strike="noStrike" spc="-1" dirty="0" smtClean="0">
                <a:solidFill>
                  <a:srgbClr val="FFFFFF"/>
                </a:solidFill>
                <a:latin typeface="system-ui"/>
              </a:rPr>
              <a:t> 6:19-20</a:t>
            </a:r>
            <a:r>
              <a:rPr lang="en-US" sz="3100" b="0" strike="noStrike" spc="-1" dirty="0">
                <a:solidFill>
                  <a:srgbClr val="FFFFFF"/>
                </a:solidFill>
                <a:latin typeface="system-ui"/>
              </a:rPr>
              <a:t>)</a:t>
            </a:r>
            <a:endParaRPr lang="en-US" sz="3100" b="1" strike="noStrike" spc="-1" dirty="0">
              <a:solidFill>
                <a:srgbClr val="FFFFFF"/>
              </a:solidFill>
              <a:latin typeface="Calibri"/>
            </a:endParaRPr>
          </a:p>
          <a:p>
            <a:pPr marL="342720" indent="-342720">
              <a:spcAft>
                <a:spcPts val="1199"/>
              </a:spcAft>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z="3100" b="0" strike="noStrike" spc="-1" dirty="0" smtClean="0">
                <a:solidFill>
                  <a:srgbClr val="FFFFFF"/>
                </a:solidFill>
                <a:latin typeface="system-ui"/>
              </a:rPr>
              <a:t>…ni es servido por manos humanas, como si necesitara de algo, puesto que </a:t>
            </a:r>
            <a:r>
              <a:rPr lang="es-ES" sz="3100" b="1" i="1" u="sng" strike="noStrike" spc="-1" dirty="0" smtClean="0">
                <a:solidFill>
                  <a:srgbClr val="FFFFFF"/>
                </a:solidFill>
                <a:latin typeface="system-ui"/>
              </a:rPr>
              <a:t>Él da</a:t>
            </a:r>
            <a:r>
              <a:rPr lang="es-ES" sz="3100" b="1" i="1" strike="noStrike" spc="-1" dirty="0" smtClean="0">
                <a:solidFill>
                  <a:srgbClr val="FFFFFF"/>
                </a:solidFill>
                <a:latin typeface="system-ui"/>
              </a:rPr>
              <a:t> </a:t>
            </a:r>
            <a:r>
              <a:rPr lang="es-ES" sz="3100" b="0" strike="noStrike" spc="-1" dirty="0" smtClean="0">
                <a:solidFill>
                  <a:srgbClr val="FFFFFF"/>
                </a:solidFill>
                <a:latin typeface="system-ui"/>
              </a:rPr>
              <a:t>a todos vida y aliento y </a:t>
            </a:r>
            <a:r>
              <a:rPr lang="es-ES" sz="3100" b="1" i="1" u="sng" strike="noStrike" spc="-1" dirty="0" smtClean="0">
                <a:solidFill>
                  <a:srgbClr val="FFFFFF"/>
                </a:solidFill>
                <a:latin typeface="system-ui"/>
              </a:rPr>
              <a:t>todas las cosas</a:t>
            </a:r>
            <a:r>
              <a:rPr lang="es-ES" sz="3100" b="0" strike="noStrike" spc="-1" dirty="0" smtClean="0">
                <a:solidFill>
                  <a:srgbClr val="FFFFFF"/>
                </a:solidFill>
                <a:latin typeface="system-ui"/>
              </a:rPr>
              <a:t>. </a:t>
            </a:r>
            <a:r>
              <a:rPr lang="en-US" sz="3100" b="0" strike="noStrike" spc="-1" dirty="0" smtClean="0">
                <a:solidFill>
                  <a:srgbClr val="FFFFFF"/>
                </a:solidFill>
                <a:latin typeface="system-ui"/>
              </a:rPr>
              <a:t>(</a:t>
            </a:r>
            <a:r>
              <a:rPr lang="en-US" sz="3100" b="0" strike="noStrike" spc="-1" dirty="0" err="1" smtClean="0">
                <a:solidFill>
                  <a:srgbClr val="FFFFFF"/>
                </a:solidFill>
                <a:latin typeface="system-ui"/>
              </a:rPr>
              <a:t>Hch</a:t>
            </a:r>
            <a:r>
              <a:rPr lang="en-US" sz="3100" b="0" strike="noStrike" spc="-1" dirty="0" smtClean="0">
                <a:solidFill>
                  <a:srgbClr val="FFFFFF"/>
                </a:solidFill>
                <a:latin typeface="system-ui"/>
              </a:rPr>
              <a:t> </a:t>
            </a:r>
            <a:r>
              <a:rPr lang="en-US" sz="3100" b="0" strike="noStrike" spc="-1" dirty="0">
                <a:solidFill>
                  <a:srgbClr val="FFFFFF"/>
                </a:solidFill>
                <a:latin typeface="system-ui"/>
              </a:rPr>
              <a:t>17:25)</a:t>
            </a:r>
            <a:endParaRPr lang="en-US" sz="3100" b="1" strike="noStrike" spc="-1" dirty="0">
              <a:solidFill>
                <a:srgbClr val="FFFFFF"/>
              </a:solidFill>
              <a:latin typeface="Calibri"/>
            </a:endParaRPr>
          </a:p>
        </p:txBody>
      </p:sp>
      <p:sp>
        <p:nvSpPr>
          <p:cNvPr id="140"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53361E2-3E6B-4824-8416-116BD15C6341}" type="slidenum">
              <a:rPr lang="en-US" sz="1400" b="0" strike="noStrike" spc="-1">
                <a:solidFill>
                  <a:srgbClr val="FFFFFF"/>
                </a:solidFill>
                <a:latin typeface="Times New Roman"/>
              </a:rPr>
              <a:t>21</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a:solidFill>
                  <a:srgbClr val="FFFF00"/>
                </a:solidFill>
                <a:latin typeface="Calibri"/>
              </a:rPr>
              <a:t>¿</a:t>
            </a:r>
            <a:r>
              <a:rPr lang="en-US" sz="4400" b="1" strike="noStrike" spc="-1" dirty="0" err="1">
                <a:solidFill>
                  <a:srgbClr val="FFFF00"/>
                </a:solidFill>
                <a:latin typeface="Calibri"/>
              </a:rPr>
              <a:t>Qué</a:t>
            </a:r>
            <a:r>
              <a:rPr lang="en-US" sz="4400" b="1" strike="noStrike" spc="-1" dirty="0">
                <a:solidFill>
                  <a:srgbClr val="FFFF00"/>
                </a:solidFill>
                <a:latin typeface="Calibri"/>
              </a:rPr>
              <a:t> tan </a:t>
            </a:r>
            <a:r>
              <a:rPr lang="en-US" sz="4400" b="1" strike="noStrike" spc="-1" dirty="0" err="1" smtClean="0">
                <a:solidFill>
                  <a:srgbClr val="FFFF00"/>
                </a:solidFill>
                <a:latin typeface="Calibri"/>
              </a:rPr>
              <a:t>sagaces</a:t>
            </a:r>
            <a:r>
              <a:rPr lang="en-US" sz="4400" b="1" strike="noStrike" spc="-1" dirty="0" smtClean="0">
                <a:solidFill>
                  <a:srgbClr val="FFFF00"/>
                </a:solidFill>
                <a:latin typeface="Calibri"/>
              </a:rPr>
              <a:t> </a:t>
            </a:r>
            <a:r>
              <a:rPr lang="en-US" sz="4400" b="1" strike="noStrike" spc="-1" dirty="0" err="1">
                <a:solidFill>
                  <a:srgbClr val="FFFF00"/>
                </a:solidFill>
                <a:latin typeface="Calibri"/>
              </a:rPr>
              <a:t>somos</a:t>
            </a:r>
            <a:r>
              <a:rPr lang="en-US" sz="4400" b="1" strike="noStrike" spc="-1" dirty="0">
                <a:solidFill>
                  <a:srgbClr val="FFFF00"/>
                </a:solidFill>
                <a:latin typeface="Calibri"/>
              </a:rPr>
              <a:t>?</a:t>
            </a:r>
          </a:p>
        </p:txBody>
      </p:sp>
      <p:sp>
        <p:nvSpPr>
          <p:cNvPr id="142" name="TextShape 2"/>
          <p:cNvSpPr txBox="1"/>
          <p:nvPr/>
        </p:nvSpPr>
        <p:spPr>
          <a:xfrm>
            <a:off x="617400" y="1164960"/>
            <a:ext cx="11219040" cy="4908600"/>
          </a:xfrm>
          <a:prstGeom prst="rect">
            <a:avLst/>
          </a:prstGeom>
          <a:noFill/>
          <a:ln w="0">
            <a:noFill/>
          </a:ln>
        </p:spPr>
        <p:txBody>
          <a:bodyPr>
            <a:normAutofit/>
          </a:bodyPr>
          <a:lstStyle/>
          <a:p>
            <a:pPr marL="342720" indent="-342720" algn="l" rtl="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smtClean="0">
                <a:solidFill>
                  <a:srgbClr val="FFFFFF"/>
                </a:solidFill>
                <a:latin typeface="Calibri"/>
              </a:rPr>
              <a:t>¿Al </a:t>
            </a:r>
            <a:r>
              <a:rPr lang="en-US" sz="4400" b="1" strike="noStrike" spc="-1" dirty="0" err="1" smtClean="0">
                <a:solidFill>
                  <a:srgbClr val="FFFFFF"/>
                </a:solidFill>
                <a:latin typeface="Calibri"/>
              </a:rPr>
              <a:t>afrontar</a:t>
            </a:r>
            <a:r>
              <a:rPr lang="en-US" sz="4400" b="1" strike="noStrike" spc="-1" dirty="0" smtClean="0">
                <a:solidFill>
                  <a:srgbClr val="FFFFFF"/>
                </a:solidFill>
                <a:latin typeface="Calibri"/>
              </a:rPr>
              <a:t> </a:t>
            </a:r>
            <a:r>
              <a:rPr lang="en-US" sz="4400" b="1" strike="noStrike" spc="-1" dirty="0" err="1">
                <a:solidFill>
                  <a:srgbClr val="FFFFFF"/>
                </a:solidFill>
                <a:latin typeface="Calibri"/>
              </a:rPr>
              <a:t>nuestra</a:t>
            </a:r>
            <a:r>
              <a:rPr lang="en-US" sz="4400" b="1" strike="noStrike" spc="-1" dirty="0">
                <a:solidFill>
                  <a:srgbClr val="FFFFFF"/>
                </a:solidFill>
                <a:latin typeface="Calibri"/>
              </a:rPr>
              <a:t> </a:t>
            </a:r>
            <a:r>
              <a:rPr lang="en-US" sz="4400" b="1" strike="noStrike" spc="-1" dirty="0" err="1">
                <a:solidFill>
                  <a:srgbClr val="FFFFFF"/>
                </a:solidFill>
                <a:latin typeface="Calibri"/>
              </a:rPr>
              <a:t>situación</a:t>
            </a:r>
            <a:r>
              <a:rPr lang="en-US" sz="4400" b="1" strike="noStrike" spc="-1" dirty="0">
                <a:solidFill>
                  <a:srgbClr val="FFFFFF"/>
                </a:solidFill>
                <a:latin typeface="Calibri"/>
              </a:rPr>
              <a:t>?</a:t>
            </a:r>
          </a:p>
          <a:p>
            <a:pPr marL="342720" indent="-342720" algn="l" rtl="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dirty="0">
              <a:solidFill>
                <a:srgbClr val="FFFFFF"/>
              </a:solidFill>
              <a:latin typeface="Calibri"/>
            </a:endParaRPr>
          </a:p>
          <a:p>
            <a:pPr marL="342720" indent="-342720" algn="l" rtl="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smtClean="0">
                <a:solidFill>
                  <a:srgbClr val="FFFFFF"/>
                </a:solidFill>
                <a:latin typeface="Calibri"/>
              </a:rPr>
              <a:t>¿Al </a:t>
            </a:r>
            <a:r>
              <a:rPr lang="en-US" sz="4400" b="1" strike="noStrike" spc="-1" dirty="0" err="1" smtClean="0">
                <a:solidFill>
                  <a:srgbClr val="FFFFFF"/>
                </a:solidFill>
                <a:latin typeface="Calibri"/>
              </a:rPr>
              <a:t>abordarla</a:t>
            </a:r>
            <a:r>
              <a:rPr lang="en-US" sz="4400" b="1" strike="noStrike" spc="-1" dirty="0" smtClean="0">
                <a:solidFill>
                  <a:srgbClr val="FFFFFF"/>
                </a:solidFill>
                <a:latin typeface="Calibri"/>
              </a:rPr>
              <a:t> </a:t>
            </a:r>
            <a:r>
              <a:rPr lang="en-US" sz="4400" b="1" strike="noStrike" spc="-1" dirty="0">
                <a:solidFill>
                  <a:srgbClr val="FFFFFF"/>
                </a:solidFill>
                <a:latin typeface="Calibri"/>
              </a:rPr>
              <a:t>de </a:t>
            </a:r>
            <a:r>
              <a:rPr lang="en-US" sz="4400" b="1" strike="noStrike" spc="-1" dirty="0" err="1">
                <a:solidFill>
                  <a:srgbClr val="FFFFFF"/>
                </a:solidFill>
                <a:latin typeface="Calibri"/>
              </a:rPr>
              <a:t>inmediato</a:t>
            </a:r>
            <a:r>
              <a:rPr lang="en-US" sz="4400" b="1" strike="noStrike" spc="-1" dirty="0">
                <a:solidFill>
                  <a:srgbClr val="FFFFFF"/>
                </a:solidFill>
                <a:latin typeface="Calibri"/>
              </a:rPr>
              <a:t>?</a:t>
            </a:r>
          </a:p>
          <a:p>
            <a:pPr marL="342720" indent="-342720" algn="l" rtl="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dirty="0">
              <a:solidFill>
                <a:srgbClr val="FFFFFF"/>
              </a:solidFill>
              <a:latin typeface="Calibri"/>
            </a:endParaRPr>
          </a:p>
          <a:p>
            <a:pPr marL="342720" indent="-342720" algn="l" rtl="0">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smtClean="0">
                <a:solidFill>
                  <a:srgbClr val="FFFFFF"/>
                </a:solidFill>
                <a:latin typeface="Calibri"/>
              </a:rPr>
              <a:t>¿Al </a:t>
            </a:r>
            <a:r>
              <a:rPr lang="en-US" sz="4400" b="1" strike="noStrike" spc="-1" dirty="0" err="1" smtClean="0">
                <a:solidFill>
                  <a:srgbClr val="FFFFFF"/>
                </a:solidFill>
                <a:latin typeface="Calibri"/>
              </a:rPr>
              <a:t>usar</a:t>
            </a:r>
            <a:r>
              <a:rPr lang="en-US" sz="4400" b="1" strike="noStrike" spc="-1" dirty="0" smtClean="0">
                <a:solidFill>
                  <a:srgbClr val="FFFFFF"/>
                </a:solidFill>
                <a:latin typeface="Calibri"/>
              </a:rPr>
              <a:t> </a:t>
            </a:r>
            <a:r>
              <a:rPr lang="en-US" sz="4400" b="1" strike="noStrike" spc="-1" dirty="0" err="1" smtClean="0">
                <a:solidFill>
                  <a:srgbClr val="FFFFFF"/>
                </a:solidFill>
                <a:latin typeface="Calibri"/>
              </a:rPr>
              <a:t>todos</a:t>
            </a:r>
            <a:r>
              <a:rPr lang="en-US" sz="4400" b="1" strike="noStrike" spc="-1" dirty="0" smtClean="0">
                <a:solidFill>
                  <a:srgbClr val="FFFFFF"/>
                </a:solidFill>
                <a:latin typeface="Calibri"/>
              </a:rPr>
              <a:t> </a:t>
            </a:r>
            <a:r>
              <a:rPr lang="en-US" sz="4400" b="1" strike="noStrike" spc="-1" dirty="0" err="1">
                <a:solidFill>
                  <a:srgbClr val="FFFFFF"/>
                </a:solidFill>
                <a:latin typeface="Calibri"/>
              </a:rPr>
              <a:t>nuestros</a:t>
            </a:r>
            <a:r>
              <a:rPr lang="en-US" sz="4400" b="1" strike="noStrike" spc="-1" dirty="0">
                <a:solidFill>
                  <a:srgbClr val="FFFFFF"/>
                </a:solidFill>
                <a:latin typeface="Calibri"/>
              </a:rPr>
              <a:t> </a:t>
            </a:r>
            <a:r>
              <a:rPr lang="en-US" sz="4400" b="1" strike="noStrike" spc="-1" dirty="0" err="1">
                <a:solidFill>
                  <a:srgbClr val="FFFFFF"/>
                </a:solidFill>
                <a:latin typeface="Calibri"/>
              </a:rPr>
              <a:t>recursos</a:t>
            </a:r>
            <a:r>
              <a:rPr lang="en-US" sz="4400" b="1" strike="noStrike" spc="-1" dirty="0">
                <a:solidFill>
                  <a:srgbClr val="FFFFFF"/>
                </a:solidFill>
                <a:latin typeface="Calibri"/>
              </a:rPr>
              <a:t>?</a:t>
            </a:r>
          </a:p>
        </p:txBody>
      </p:sp>
      <p:sp>
        <p:nvSpPr>
          <p:cNvPr id="143"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4B6DBC-4893-44D7-9B25-9A025462C2C5}" type="slidenum">
              <a:rPr lang="en-US" sz="1400" b="0" strike="noStrike" spc="-1">
                <a:solidFill>
                  <a:srgbClr val="FFFFFF"/>
                </a:solidFill>
                <a:latin typeface="Times New Roman"/>
              </a:rPr>
              <a:t>22</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Lucas 16:9-15</a:t>
            </a:r>
          </a:p>
        </p:txBody>
      </p:sp>
      <p:sp>
        <p:nvSpPr>
          <p:cNvPr id="117" name="TextShape 2"/>
          <p:cNvSpPr txBox="1"/>
          <p:nvPr/>
        </p:nvSpPr>
        <p:spPr>
          <a:xfrm>
            <a:off x="151920" y="802800"/>
            <a:ext cx="11898360" cy="6053400"/>
          </a:xfrm>
          <a:prstGeom prst="rect">
            <a:avLst/>
          </a:prstGeom>
          <a:noFill/>
          <a:ln w="0">
            <a:noFill/>
          </a:ln>
        </p:spPr>
        <p:txBody>
          <a:bodyPr>
            <a:normAutofit fontScale="98000"/>
          </a:bodyPr>
          <a:lstStyle/>
          <a:p>
            <a:pPr>
              <a:lnSpc>
                <a:spcPct val="80000"/>
              </a:lnSpc>
              <a:spcAft>
                <a:spcPts val="1199"/>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100" b="0" strike="noStrike" spc="-1" dirty="0" smtClean="0">
                <a:solidFill>
                  <a:schemeClr val="bg1">
                    <a:lumMod val="50000"/>
                    <a:lumOff val="50000"/>
                  </a:schemeClr>
                </a:solidFill>
                <a:latin typeface="system-ui"/>
              </a:rPr>
              <a:t>“</a:t>
            </a:r>
            <a:r>
              <a:rPr lang="es-ES" sz="3100" b="0" strike="noStrike" spc="-1" dirty="0" smtClean="0">
                <a:solidFill>
                  <a:schemeClr val="bg1">
                    <a:lumMod val="50000"/>
                    <a:lumOff val="50000"/>
                  </a:schemeClr>
                </a:solidFill>
                <a:latin typeface="system-ui"/>
              </a:rPr>
              <a:t>Pero Yo les digo: háganse amigos por medio de las riquezas injustas, para que cuando les falten, los reciban en las moradas eternas.  </a:t>
            </a:r>
            <a:r>
              <a:rPr lang="es-ES" sz="3100" b="0" strike="noStrike" spc="-1" dirty="0" smtClean="0">
                <a:solidFill>
                  <a:srgbClr val="FFFFFF"/>
                </a:solidFill>
                <a:latin typeface="system-ui"/>
              </a:rPr>
              <a:t/>
            </a:r>
            <a:br>
              <a:rPr lang="es-ES" sz="3100" b="0" strike="noStrike" spc="-1" dirty="0" smtClean="0">
                <a:solidFill>
                  <a:srgbClr val="FFFFFF"/>
                </a:solidFill>
                <a:latin typeface="system-ui"/>
              </a:rPr>
            </a:br>
            <a:r>
              <a:rPr lang="es-ES" sz="3100" b="0" strike="noStrike" spc="-1" dirty="0" smtClean="0">
                <a:solidFill>
                  <a:schemeClr val="bg1">
                    <a:lumMod val="50000"/>
                    <a:lumOff val="50000"/>
                  </a:schemeClr>
                </a:solidFill>
                <a:latin typeface="system-ui"/>
              </a:rPr>
              <a:t>10  El que es fiel en lo muy poco, es fiel también en lo mucho; y el que es injusto en lo muy poco, también es injusto en lo mucho.  11  Por tanto, si no han sido fieles en el uso de las riquezas injustas, ¿quién les confiará las riquezas verdaderas?  12  Y si no han sido fieles en el uso de lo ajeno, ¿quién les dará lo que es de ustedes?  </a:t>
            </a:r>
            <a:br>
              <a:rPr lang="es-ES" sz="3100" b="0" strike="noStrike" spc="-1" dirty="0" smtClean="0">
                <a:solidFill>
                  <a:schemeClr val="bg1">
                    <a:lumMod val="50000"/>
                    <a:lumOff val="50000"/>
                  </a:schemeClr>
                </a:solidFill>
                <a:latin typeface="system-ui"/>
              </a:rPr>
            </a:br>
            <a:r>
              <a:rPr lang="es-ES" sz="3100" b="0" strike="noStrike" spc="-1" dirty="0" smtClean="0">
                <a:solidFill>
                  <a:schemeClr val="bg1">
                    <a:lumMod val="50000"/>
                    <a:lumOff val="50000"/>
                  </a:schemeClr>
                </a:solidFill>
                <a:latin typeface="system-ui"/>
              </a:rPr>
              <a:t>13  Ningún siervo puede servir a dos señores, porque o aborrecerá a uno y amará al otro, o se apegará a uno y despreciará al otro. No pueden servir a Dios y a las riquezas».  </a:t>
            </a:r>
            <a:r>
              <a:rPr lang="es-ES" sz="3100" b="0" strike="noStrike" spc="-1" dirty="0" smtClean="0">
                <a:solidFill>
                  <a:srgbClr val="FFFFFF"/>
                </a:solidFill>
                <a:latin typeface="system-ui"/>
              </a:rPr>
              <a:t/>
            </a:r>
            <a:br>
              <a:rPr lang="es-ES" sz="3100" b="0" strike="noStrike" spc="-1" dirty="0" smtClean="0">
                <a:solidFill>
                  <a:srgbClr val="FFFFFF"/>
                </a:solidFill>
                <a:latin typeface="system-ui"/>
              </a:rPr>
            </a:br>
            <a:r>
              <a:rPr lang="es-ES" sz="3100" b="0" strike="noStrike" spc="-1" dirty="0" smtClean="0">
                <a:latin typeface="system-ui"/>
              </a:rPr>
              <a:t>14  Los fariseos, que eran amantes del dinero, oían todas estas cosas y se burlaban de Él.  15  Y Jesús les dijo: «Ustedes son los que se justifican a sí mismos ante los hombres, pero Dios conoce sus corazones, porque lo que entre los hombres es de alta estima, abominable es delante de Dios.</a:t>
            </a:r>
            <a:endParaRPr lang="en-US" sz="3100" b="1" strike="noStrike" spc="-1" dirty="0">
              <a:latin typeface="Calibri"/>
            </a:endParaRPr>
          </a:p>
        </p:txBody>
      </p:sp>
      <p:sp>
        <p:nvSpPr>
          <p:cNvPr id="118"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292E99A-114B-4638-871A-9A87E0678268}" type="slidenum">
              <a:rPr lang="en-US" sz="1400" b="0" strike="noStrike" spc="-1">
                <a:solidFill>
                  <a:srgbClr val="FFFFFF"/>
                </a:solidFill>
                <a:latin typeface="Times New Roman"/>
              </a:rPr>
              <a:t>23</a:t>
            </a:fld>
            <a:endParaRPr lang="en-US" sz="1400" b="1" strike="noStrike" spc="-1">
              <a:solidFill>
                <a:srgbClr val="000000"/>
              </a:solidFill>
              <a:latin typeface="Arial"/>
            </a:endParaRPr>
          </a:p>
        </p:txBody>
      </p:sp>
    </p:spTree>
    <p:extLst>
      <p:ext uri="{BB962C8B-B14F-4D97-AF65-F5344CB8AC3E}">
        <p14:creationId xmlns:p14="http://schemas.microsoft.com/office/powerpoint/2010/main" val="270665344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a:solidFill>
                  <a:srgbClr val="FFFF00"/>
                </a:solidFill>
                <a:latin typeface="Calibri"/>
              </a:rPr>
              <a:t>Dar </a:t>
            </a:r>
            <a:r>
              <a:rPr lang="en-US" sz="4400" b="1" strike="noStrike" spc="-1" dirty="0" err="1" smtClean="0">
                <a:solidFill>
                  <a:srgbClr val="FFFF00"/>
                </a:solidFill>
                <a:latin typeface="Calibri"/>
              </a:rPr>
              <a:t>cuenta</a:t>
            </a:r>
            <a:endParaRPr lang="en-US" sz="4400" b="1" strike="noStrike" spc="-1" dirty="0">
              <a:solidFill>
                <a:srgbClr val="FFFF00"/>
              </a:solidFill>
              <a:latin typeface="Calibri"/>
            </a:endParaRPr>
          </a:p>
        </p:txBody>
      </p:sp>
      <p:sp>
        <p:nvSpPr>
          <p:cNvPr id="148" name="TextShape 2"/>
          <p:cNvSpPr txBox="1"/>
          <p:nvPr/>
        </p:nvSpPr>
        <p:spPr>
          <a:xfrm>
            <a:off x="452160" y="1239480"/>
            <a:ext cx="11480760" cy="5086440"/>
          </a:xfrm>
          <a:prstGeom prst="rect">
            <a:avLst/>
          </a:prstGeom>
          <a:noFill/>
          <a:ln w="0">
            <a:noFill/>
          </a:ln>
        </p:spPr>
        <p:txBody>
          <a:bodyPr>
            <a:normAutofit fontScale="91000" lnSpcReduction="10000"/>
          </a:bodyPr>
          <a:lstStyle/>
          <a:p>
            <a:pPr>
              <a:lnSpc>
                <a:spcPct val="90000"/>
              </a:lnSpc>
              <a:spcAft>
                <a:spcPts val="18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4000" b="0" strike="noStrike" spc="-1" dirty="0" smtClean="0">
                <a:solidFill>
                  <a:srgbClr val="FFFFFF"/>
                </a:solidFill>
                <a:latin typeface="system-ui"/>
              </a:rPr>
              <a:t>De modo que cada uno de nosotros </a:t>
            </a:r>
            <a:r>
              <a:rPr lang="es-ES" sz="4000" b="1" i="1" u="sng" strike="noStrike" spc="-1" dirty="0" smtClean="0">
                <a:solidFill>
                  <a:srgbClr val="FFFFFF"/>
                </a:solidFill>
                <a:latin typeface="system-ui"/>
              </a:rPr>
              <a:t>dará a </a:t>
            </a:r>
            <a:br>
              <a:rPr lang="es-ES" sz="4000" b="1" i="1" u="sng" strike="noStrike" spc="-1" dirty="0" smtClean="0">
                <a:solidFill>
                  <a:srgbClr val="FFFFFF"/>
                </a:solidFill>
                <a:latin typeface="system-ui"/>
              </a:rPr>
            </a:br>
            <a:r>
              <a:rPr lang="es-ES" sz="4000" b="1" i="1" u="sng" strike="noStrike" spc="-1" dirty="0" smtClean="0">
                <a:solidFill>
                  <a:srgbClr val="FFFFFF"/>
                </a:solidFill>
                <a:latin typeface="system-ui"/>
              </a:rPr>
              <a:t>Dios cuenta</a:t>
            </a:r>
            <a:r>
              <a:rPr lang="es-ES" sz="4000" b="1" i="1" strike="noStrike" spc="-1" dirty="0" smtClean="0">
                <a:solidFill>
                  <a:srgbClr val="FFFFFF"/>
                </a:solidFill>
                <a:latin typeface="system-ui"/>
              </a:rPr>
              <a:t> </a:t>
            </a:r>
            <a:r>
              <a:rPr lang="es-ES" sz="4000" b="0" strike="noStrike" spc="-1" dirty="0" smtClean="0">
                <a:solidFill>
                  <a:srgbClr val="FFFFFF"/>
                </a:solidFill>
                <a:latin typeface="system-ui"/>
              </a:rPr>
              <a:t>de sí mismo. </a:t>
            </a:r>
            <a:r>
              <a:rPr lang="en-US" sz="4000" b="0" strike="noStrike" spc="-1" dirty="0" smtClean="0">
                <a:solidFill>
                  <a:srgbClr val="FFFFFF"/>
                </a:solidFill>
                <a:latin typeface="system-ui"/>
              </a:rPr>
              <a:t>(Rom </a:t>
            </a:r>
            <a:r>
              <a:rPr lang="en-US" sz="4000" b="0" strike="noStrike" spc="-1" dirty="0">
                <a:solidFill>
                  <a:srgbClr val="FFFFFF"/>
                </a:solidFill>
                <a:latin typeface="system-ui"/>
              </a:rPr>
              <a:t>14:12)</a:t>
            </a:r>
            <a:endParaRPr lang="en-US" sz="4000" b="1" strike="noStrike" spc="-1" dirty="0">
              <a:solidFill>
                <a:srgbClr val="FFFFFF"/>
              </a:solidFill>
              <a:latin typeface="Calibri"/>
            </a:endParaRPr>
          </a:p>
          <a:p>
            <a:pPr>
              <a:lnSpc>
                <a:spcPct val="90000"/>
              </a:lnSpc>
              <a:spcAft>
                <a:spcPts val="18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4000" b="0" strike="noStrike" spc="-1" dirty="0" smtClean="0">
                <a:solidFill>
                  <a:srgbClr val="FFFFFF"/>
                </a:solidFill>
                <a:latin typeface="system-ui"/>
              </a:rPr>
              <a:t>Pero ellos </a:t>
            </a:r>
            <a:r>
              <a:rPr lang="es-ES" sz="4000" b="1" i="1" u="sng" strike="noStrike" spc="-1" dirty="0" smtClean="0">
                <a:solidFill>
                  <a:srgbClr val="FFFFFF"/>
                </a:solidFill>
                <a:latin typeface="system-ui"/>
              </a:rPr>
              <a:t>darán cuenta</a:t>
            </a:r>
            <a:r>
              <a:rPr lang="es-ES" sz="4000" b="1" i="1" strike="noStrike" spc="-1" dirty="0" smtClean="0">
                <a:solidFill>
                  <a:srgbClr val="FFFFFF"/>
                </a:solidFill>
                <a:latin typeface="system-ui"/>
              </a:rPr>
              <a:t> </a:t>
            </a:r>
            <a:r>
              <a:rPr lang="es-ES" sz="4000" b="0" strike="noStrike" spc="-1" dirty="0" smtClean="0">
                <a:solidFill>
                  <a:srgbClr val="FFFFFF"/>
                </a:solidFill>
                <a:latin typeface="system-ui"/>
              </a:rPr>
              <a:t>a Aquel que está </a:t>
            </a:r>
            <a:br>
              <a:rPr lang="es-ES" sz="4000" b="0" strike="noStrike" spc="-1" dirty="0" smtClean="0">
                <a:solidFill>
                  <a:srgbClr val="FFFFFF"/>
                </a:solidFill>
                <a:latin typeface="system-ui"/>
              </a:rPr>
            </a:br>
            <a:r>
              <a:rPr lang="es-ES" sz="4000" b="0" strike="noStrike" spc="-1" dirty="0" smtClean="0">
                <a:solidFill>
                  <a:srgbClr val="FFFFFF"/>
                </a:solidFill>
                <a:latin typeface="system-ui"/>
              </a:rPr>
              <a:t>preparado para juzgar a los vivos y a los muertos. </a:t>
            </a:r>
            <a:r>
              <a:rPr lang="en-US" sz="4000" b="0" strike="noStrike" spc="-1" dirty="0" smtClean="0">
                <a:solidFill>
                  <a:srgbClr val="FFFFFF"/>
                </a:solidFill>
                <a:latin typeface="system-ui"/>
              </a:rPr>
              <a:t>(</a:t>
            </a:r>
            <a:r>
              <a:rPr lang="en-US" sz="4000" b="0" strike="noStrike" spc="-1" dirty="0">
                <a:solidFill>
                  <a:srgbClr val="FFFFFF"/>
                </a:solidFill>
                <a:latin typeface="system-ui"/>
              </a:rPr>
              <a:t>I </a:t>
            </a:r>
            <a:r>
              <a:rPr lang="en-US" sz="4000" b="0" strike="noStrike" spc="-1" dirty="0" smtClean="0">
                <a:solidFill>
                  <a:srgbClr val="FFFFFF"/>
                </a:solidFill>
                <a:latin typeface="system-ui"/>
              </a:rPr>
              <a:t>Ped </a:t>
            </a:r>
            <a:r>
              <a:rPr lang="en-US" sz="4000" b="0" strike="noStrike" spc="-1" dirty="0">
                <a:solidFill>
                  <a:srgbClr val="FFFFFF"/>
                </a:solidFill>
                <a:latin typeface="system-ui"/>
              </a:rPr>
              <a:t>4:5)</a:t>
            </a:r>
            <a:endParaRPr lang="en-US" sz="4000" b="1" strike="noStrike" spc="-1" dirty="0">
              <a:solidFill>
                <a:srgbClr val="FFFFFF"/>
              </a:solidFill>
              <a:latin typeface="Calibri"/>
            </a:endParaRPr>
          </a:p>
          <a:p>
            <a:pPr>
              <a:lnSpc>
                <a:spcPct val="90000"/>
              </a:lnSpc>
              <a:spcAft>
                <a:spcPts val="18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4000" b="0" strike="noStrike" spc="-1" dirty="0" smtClean="0">
                <a:solidFill>
                  <a:srgbClr val="FFFFFF"/>
                </a:solidFill>
                <a:latin typeface="system-ui"/>
              </a:rPr>
              <a:t>Porque todos nosotros debemos comparecer ante el tribunal de Cristo, para que cada uno sea recompensado por sus hechos estando en el cuerpo, </a:t>
            </a:r>
            <a:r>
              <a:rPr lang="es-ES" sz="4000" b="1" i="1" u="sng" strike="noStrike" spc="-1" dirty="0" smtClean="0">
                <a:solidFill>
                  <a:srgbClr val="FFFFFF"/>
                </a:solidFill>
                <a:latin typeface="system-ui"/>
              </a:rPr>
              <a:t>de acuerdo con lo que hizo</a:t>
            </a:r>
            <a:r>
              <a:rPr lang="es-ES" sz="4000" b="0" strike="noStrike" spc="-1" dirty="0" smtClean="0">
                <a:solidFill>
                  <a:srgbClr val="FFFFFF"/>
                </a:solidFill>
                <a:latin typeface="system-ui"/>
              </a:rPr>
              <a:t>, sea bueno o sea malo. </a:t>
            </a:r>
            <a:r>
              <a:rPr lang="en-US" sz="4000" b="0" strike="noStrike" spc="-1" dirty="0" smtClean="0">
                <a:solidFill>
                  <a:srgbClr val="FFFFFF"/>
                </a:solidFill>
                <a:latin typeface="system-ui"/>
              </a:rPr>
              <a:t>(</a:t>
            </a:r>
            <a:r>
              <a:rPr lang="en-US" sz="4000" b="0" strike="noStrike" spc="-1" dirty="0">
                <a:solidFill>
                  <a:srgbClr val="FFFFFF"/>
                </a:solidFill>
                <a:latin typeface="system-ui"/>
              </a:rPr>
              <a:t>II </a:t>
            </a:r>
            <a:r>
              <a:rPr lang="en-US" sz="4000" b="0" strike="noStrike" spc="-1" dirty="0" err="1">
                <a:solidFill>
                  <a:srgbClr val="FFFFFF"/>
                </a:solidFill>
                <a:latin typeface="system-ui"/>
              </a:rPr>
              <a:t>Cor</a:t>
            </a:r>
            <a:r>
              <a:rPr lang="en-US" sz="4000" b="0" strike="noStrike" spc="-1" dirty="0">
                <a:solidFill>
                  <a:srgbClr val="FFFFFF"/>
                </a:solidFill>
                <a:latin typeface="system-ui"/>
              </a:rPr>
              <a:t> 5:10)</a:t>
            </a:r>
            <a:endParaRPr lang="en-US" sz="4000" b="1" strike="noStrike" spc="-1" dirty="0">
              <a:solidFill>
                <a:srgbClr val="FFFFFF"/>
              </a:solidFill>
              <a:latin typeface="Calibri"/>
            </a:endParaRPr>
          </a:p>
        </p:txBody>
      </p:sp>
      <p:sp>
        <p:nvSpPr>
          <p:cNvPr id="149"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8314D6F-55C7-4C32-BFD7-0C036DD5EBDC}" type="slidenum">
              <a:rPr lang="en-US" sz="1400" b="0" strike="noStrike" spc="-1">
                <a:solidFill>
                  <a:srgbClr val="FFFFFF"/>
                </a:solidFill>
                <a:latin typeface="Times New Roman"/>
              </a:rPr>
              <a:t>24</a:t>
            </a:fld>
            <a:endParaRPr lang="en-US" sz="1400" b="1" strike="noStrike" spc="-1">
              <a:solidFill>
                <a:srgbClr val="000000"/>
              </a:solidFill>
              <a:latin typeface="Arial"/>
            </a:endParaRPr>
          </a:p>
        </p:txBody>
      </p:sp>
      <p:grpSp>
        <p:nvGrpSpPr>
          <p:cNvPr id="16" name="Group 4"/>
          <p:cNvGrpSpPr/>
          <p:nvPr/>
        </p:nvGrpSpPr>
        <p:grpSpPr>
          <a:xfrm>
            <a:off x="9783720" y="223920"/>
            <a:ext cx="2052720" cy="2665938"/>
            <a:chOff x="9783720" y="223920"/>
            <a:chExt cx="2052720" cy="2665938"/>
          </a:xfrm>
        </p:grpSpPr>
        <p:sp>
          <p:nvSpPr>
            <p:cNvPr id="17" name="CustomShape 5"/>
            <p:cNvSpPr/>
            <p:nvPr/>
          </p:nvSpPr>
          <p:spPr>
            <a:xfrm>
              <a:off x="9783720" y="223920"/>
              <a:ext cx="2052720" cy="2663640"/>
            </a:xfrm>
            <a:prstGeom prst="rect">
              <a:avLst/>
            </a:prstGeom>
            <a:solidFill>
              <a:srgbClr val="7030A0"/>
            </a:solidFill>
            <a:ln w="9360">
              <a:solidFill>
                <a:srgbClr val="FFFFFF"/>
              </a:solidFill>
              <a:round/>
            </a:ln>
          </p:spPr>
          <p:style>
            <a:lnRef idx="0">
              <a:scrgbClr r="0" g="0" b="0"/>
            </a:lnRef>
            <a:fillRef idx="0">
              <a:scrgbClr r="0" g="0" b="0"/>
            </a:fillRef>
            <a:effectRef idx="0">
              <a:scrgbClr r="0" g="0" b="0"/>
            </a:effectRef>
            <a:fontRef idx="minor"/>
          </p:style>
        </p:sp>
        <p:sp>
          <p:nvSpPr>
            <p:cNvPr id="18" name="CustomShape 6"/>
            <p:cNvSpPr/>
            <p:nvPr/>
          </p:nvSpPr>
          <p:spPr>
            <a:xfrm>
              <a:off x="10145409" y="223920"/>
              <a:ext cx="1199024" cy="52540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err="1" smtClean="0">
                  <a:solidFill>
                    <a:srgbClr val="FFFFFF"/>
                  </a:solidFill>
                  <a:latin typeface="Arial"/>
                </a:rPr>
                <a:t>Señor</a:t>
              </a:r>
              <a:endParaRPr lang="en-US" sz="2800" b="1" strike="noStrike" spc="-1" dirty="0">
                <a:solidFill>
                  <a:srgbClr val="000000"/>
                </a:solidFill>
                <a:latin typeface="Arial"/>
              </a:endParaRPr>
            </a:p>
          </p:txBody>
        </p:sp>
        <p:sp>
          <p:nvSpPr>
            <p:cNvPr id="19" name="CustomShape 7"/>
            <p:cNvSpPr/>
            <p:nvPr/>
          </p:nvSpPr>
          <p:spPr>
            <a:xfrm>
              <a:off x="10061640" y="1140120"/>
              <a:ext cx="1366560" cy="4597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FFFF00"/>
                  </a:solidFill>
                  <a:latin typeface="Arial"/>
                </a:rPr>
                <a:t>Mayordomo</a:t>
              </a:r>
              <a:endParaRPr lang="en-US" sz="2400" b="1" strike="noStrike" spc="-1" dirty="0">
                <a:solidFill>
                  <a:srgbClr val="000000"/>
                </a:solidFill>
                <a:latin typeface="Arial"/>
              </a:endParaRPr>
            </a:p>
          </p:txBody>
        </p:sp>
        <p:sp>
          <p:nvSpPr>
            <p:cNvPr id="20" name="CustomShape 8"/>
            <p:cNvSpPr/>
            <p:nvPr/>
          </p:nvSpPr>
          <p:spPr>
            <a:xfrm>
              <a:off x="10112553" y="2056680"/>
              <a:ext cx="1394334"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pc="-1" dirty="0">
                  <a:solidFill>
                    <a:srgbClr val="FFFFFF"/>
                  </a:solidFill>
                  <a:latin typeface="Arial"/>
                </a:rPr>
                <a:t>C</a:t>
              </a:r>
              <a:r>
                <a:rPr lang="en-US" sz="2400" b="1" strike="noStrike" spc="-1" dirty="0" smtClean="0">
                  <a:solidFill>
                    <a:srgbClr val="FFFFFF"/>
                  </a:solidFill>
                  <a:latin typeface="Arial"/>
                </a:rPr>
                <a:t>asa/</a:t>
              </a:r>
              <a:r>
                <a:rPr dirty="0"/>
                <a:t/>
              </a:r>
              <a:br>
                <a:rPr dirty="0"/>
              </a:br>
              <a:r>
                <a:rPr lang="en-US" sz="2400" b="1" strike="noStrike" spc="-1" dirty="0" err="1" smtClean="0">
                  <a:solidFill>
                    <a:srgbClr val="FFFFFF"/>
                  </a:solidFill>
                  <a:latin typeface="Arial"/>
                </a:rPr>
                <a:t>negocio</a:t>
              </a:r>
              <a:endParaRPr lang="en-US" sz="2400" b="1" strike="noStrike" spc="-1" dirty="0">
                <a:solidFill>
                  <a:srgbClr val="000000"/>
                </a:solidFill>
                <a:latin typeface="Arial"/>
              </a:endParaRPr>
            </a:p>
          </p:txBody>
        </p:sp>
      </p:grpSp>
      <p:grpSp>
        <p:nvGrpSpPr>
          <p:cNvPr id="21" name="Group 9"/>
          <p:cNvGrpSpPr/>
          <p:nvPr/>
        </p:nvGrpSpPr>
        <p:grpSpPr>
          <a:xfrm>
            <a:off x="9929520" y="699840"/>
            <a:ext cx="1724400" cy="525240"/>
            <a:chOff x="9929520" y="699840"/>
            <a:chExt cx="1724400" cy="525240"/>
          </a:xfrm>
        </p:grpSpPr>
        <p:sp>
          <p:nvSpPr>
            <p:cNvPr id="22" name="CustomShape 10"/>
            <p:cNvSpPr/>
            <p:nvPr/>
          </p:nvSpPr>
          <p:spPr>
            <a:xfrm rot="10800000">
              <a:off x="10242360" y="699480"/>
              <a:ext cx="1004040" cy="460440"/>
            </a:xfrm>
            <a:custGeom>
              <a:avLst/>
              <a:gdLst/>
              <a:ahLst/>
              <a:cxnLst/>
              <a:rect l="0" t="0" r="r" b="b"/>
              <a:pathLst>
                <a:path w="2791" h="1281">
                  <a:moveTo>
                    <a:pt x="697" y="0"/>
                  </a:moveTo>
                  <a:lnTo>
                    <a:pt x="697" y="640"/>
                  </a:lnTo>
                  <a:lnTo>
                    <a:pt x="0" y="640"/>
                  </a:lnTo>
                  <a:lnTo>
                    <a:pt x="1395" y="1280"/>
                  </a:lnTo>
                  <a:lnTo>
                    <a:pt x="2790" y="640"/>
                  </a:lnTo>
                  <a:lnTo>
                    <a:pt x="2092" y="640"/>
                  </a:lnTo>
                  <a:lnTo>
                    <a:pt x="2092" y="0"/>
                  </a:lnTo>
                  <a:lnTo>
                    <a:pt x="697" y="0"/>
                  </a:lnTo>
                </a:path>
              </a:pathLst>
            </a:custGeom>
            <a:solidFill>
              <a:srgbClr val="7878DE"/>
            </a:solidFill>
            <a:ln w="9360">
              <a:solidFill>
                <a:srgbClr val="000000"/>
              </a:solidFill>
              <a:round/>
            </a:ln>
          </p:spPr>
          <p:style>
            <a:lnRef idx="0">
              <a:scrgbClr r="0" g="0" b="0"/>
            </a:lnRef>
            <a:fillRef idx="0">
              <a:scrgbClr r="0" g="0" b="0"/>
            </a:fillRef>
            <a:effectRef idx="0">
              <a:scrgbClr r="0" g="0" b="0"/>
            </a:effectRef>
            <a:fontRef idx="minor"/>
          </p:style>
        </p:sp>
        <p:sp>
          <p:nvSpPr>
            <p:cNvPr id="23" name="CustomShape 11"/>
            <p:cNvSpPr/>
            <p:nvPr/>
          </p:nvSpPr>
          <p:spPr>
            <a:xfrm>
              <a:off x="9929520" y="826200"/>
              <a:ext cx="1724400" cy="3988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i="1" strike="noStrike" spc="-1">
                  <a:solidFill>
                    <a:srgbClr val="FFFFFF"/>
                  </a:solidFill>
                  <a:latin typeface="Arial"/>
                </a:rPr>
                <a:t>responsabilidad</a:t>
              </a:r>
              <a:endParaRPr lang="en-US" sz="2000" b="1" strike="noStrike" spc="-1">
                <a:solidFill>
                  <a:srgbClr val="000000"/>
                </a:solidFill>
                <a:latin typeface="Arial"/>
              </a:endParaRPr>
            </a:p>
          </p:txBody>
        </p:sp>
      </p:grpSp>
      <p:grpSp>
        <p:nvGrpSpPr>
          <p:cNvPr id="24" name="Group 12"/>
          <p:cNvGrpSpPr/>
          <p:nvPr/>
        </p:nvGrpSpPr>
        <p:grpSpPr>
          <a:xfrm>
            <a:off x="10232640" y="1552680"/>
            <a:ext cx="1157760" cy="565200"/>
            <a:chOff x="10232640" y="1552680"/>
            <a:chExt cx="1157760" cy="565200"/>
          </a:xfrm>
        </p:grpSpPr>
        <p:sp>
          <p:nvSpPr>
            <p:cNvPr id="25" name="CustomShape 13"/>
            <p:cNvSpPr/>
            <p:nvPr/>
          </p:nvSpPr>
          <p:spPr>
            <a:xfrm>
              <a:off x="10270800" y="1655280"/>
              <a:ext cx="1003320" cy="462600"/>
            </a:xfrm>
            <a:custGeom>
              <a:avLst/>
              <a:gdLst/>
              <a:ahLst/>
              <a:cxnLst/>
              <a:rect l="0" t="0" r="r" b="b"/>
              <a:pathLst>
                <a:path w="2788" h="1287">
                  <a:moveTo>
                    <a:pt x="696" y="0"/>
                  </a:moveTo>
                  <a:lnTo>
                    <a:pt x="696" y="643"/>
                  </a:lnTo>
                  <a:lnTo>
                    <a:pt x="0" y="643"/>
                  </a:lnTo>
                  <a:lnTo>
                    <a:pt x="1393" y="1286"/>
                  </a:lnTo>
                  <a:lnTo>
                    <a:pt x="2787" y="643"/>
                  </a:lnTo>
                  <a:lnTo>
                    <a:pt x="2091" y="643"/>
                  </a:lnTo>
                  <a:lnTo>
                    <a:pt x="2091" y="0"/>
                  </a:lnTo>
                  <a:lnTo>
                    <a:pt x="696" y="0"/>
                  </a:lnTo>
                </a:path>
              </a:pathLst>
            </a:custGeom>
            <a:solidFill>
              <a:srgbClr val="7878DE"/>
            </a:solidFill>
            <a:ln w="9360">
              <a:solidFill>
                <a:srgbClr val="000000"/>
              </a:solidFill>
              <a:round/>
            </a:ln>
          </p:spPr>
          <p:style>
            <a:lnRef idx="0">
              <a:scrgbClr r="0" g="0" b="0"/>
            </a:lnRef>
            <a:fillRef idx="0">
              <a:scrgbClr r="0" g="0" b="0"/>
            </a:fillRef>
            <a:effectRef idx="0">
              <a:scrgbClr r="0" g="0" b="0"/>
            </a:effectRef>
            <a:fontRef idx="minor"/>
          </p:style>
        </p:sp>
        <p:sp>
          <p:nvSpPr>
            <p:cNvPr id="26" name="CustomShape 14"/>
            <p:cNvSpPr/>
            <p:nvPr/>
          </p:nvSpPr>
          <p:spPr>
            <a:xfrm>
              <a:off x="10232640" y="1552680"/>
              <a:ext cx="1157760" cy="3988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i="1" strike="noStrike" spc="-1">
                  <a:solidFill>
                    <a:srgbClr val="FFFFFF"/>
                  </a:solidFill>
                  <a:latin typeface="Arial"/>
                </a:rPr>
                <a:t>autoridad</a:t>
              </a:r>
              <a:endParaRPr lang="en-US" sz="2000" b="1" strike="noStrike" spc="-1">
                <a:solidFill>
                  <a:srgbClr val="000000"/>
                </a:solidFill>
                <a:latin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4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additive="repl">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down)">
                                      <p:cBhvr additive="repl">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FD903E1-5F8E-4295-A28F-FA66DA7810F7}" type="slidenum">
              <a:rPr lang="en-US" sz="1400" b="0" strike="noStrike" spc="-1">
                <a:solidFill>
                  <a:srgbClr val="FFFFFF"/>
                </a:solidFill>
                <a:latin typeface="Times New Roman"/>
              </a:rPr>
              <a:t>25</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360" y="-3384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Contexto y audiencia</a:t>
            </a:r>
          </a:p>
        </p:txBody>
      </p:sp>
      <p:sp>
        <p:nvSpPr>
          <p:cNvPr id="63" name="TextShape 2"/>
          <p:cNvSpPr txBox="1"/>
          <p:nvPr/>
        </p:nvSpPr>
        <p:spPr>
          <a:xfrm>
            <a:off x="128520" y="753840"/>
            <a:ext cx="11933280" cy="6102360"/>
          </a:xfrm>
          <a:prstGeom prst="rect">
            <a:avLst/>
          </a:prstGeom>
          <a:noFill/>
          <a:ln w="0">
            <a:noFill/>
          </a:ln>
        </p:spPr>
        <p:txBody>
          <a:bodyPr>
            <a:normAutofit lnSpcReduction="10000"/>
          </a:bodyPr>
          <a:lstStyle/>
          <a:p>
            <a:pPr marL="509400" indent="-509400" algn="l" rtl="0">
              <a:spcAft>
                <a:spcPts val="598"/>
              </a:spcAft>
              <a:buClr>
                <a:srgbClr val="FFFFFF"/>
              </a:buClr>
              <a:buFont typeface="Calibri"/>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strike="noStrike" spc="-1" dirty="0" err="1">
                <a:solidFill>
                  <a:srgbClr val="FFFFFF"/>
                </a:solidFill>
                <a:latin typeface="Calibri"/>
              </a:rPr>
              <a:t>Contexto</a:t>
            </a:r>
            <a:endParaRPr lang="en-US" sz="3300" b="1" strike="noStrike" spc="-1" dirty="0">
              <a:solidFill>
                <a:srgbClr val="FFFFFF"/>
              </a:solidFill>
              <a:latin typeface="Calibri"/>
            </a:endParaRPr>
          </a:p>
          <a:p>
            <a:pPr marL="803160" lvl="1" indent="-403200" algn="l" rtl="0">
              <a:spcAft>
                <a:spcPts val="598"/>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a:solidFill>
                  <a:srgbClr val="FFFFFF"/>
                </a:solidFill>
                <a:latin typeface="Calibri"/>
              </a:rPr>
              <a:t>Parábolas</a:t>
            </a:r>
            <a:r>
              <a:rPr lang="en-US" sz="3000" b="1" strike="noStrike" spc="-1" dirty="0">
                <a:solidFill>
                  <a:srgbClr val="FFFFFF"/>
                </a:solidFill>
                <a:latin typeface="Calibri"/>
              </a:rPr>
              <a:t> </a:t>
            </a:r>
            <a:r>
              <a:rPr lang="en-US" sz="3000" b="1" strike="noStrike" spc="-1" dirty="0" err="1">
                <a:solidFill>
                  <a:srgbClr val="FFFFFF"/>
                </a:solidFill>
                <a:latin typeface="Calibri"/>
              </a:rPr>
              <a:t>exclusivas</a:t>
            </a:r>
            <a:r>
              <a:rPr lang="en-US" sz="3000" b="1" strike="noStrike" spc="-1" dirty="0">
                <a:solidFill>
                  <a:srgbClr val="FFFFFF"/>
                </a:solidFill>
                <a:latin typeface="Calibri"/>
              </a:rPr>
              <a:t> de Lucas: </a:t>
            </a:r>
            <a:r>
              <a:rPr lang="en-US" sz="3000" b="1" strike="noStrike" spc="-1" dirty="0" smtClean="0">
                <a:solidFill>
                  <a:srgbClr val="FFFFFF"/>
                </a:solidFill>
                <a:latin typeface="Calibri"/>
              </a:rPr>
              <a:t>El </a:t>
            </a:r>
            <a:r>
              <a:rPr lang="en-US" sz="3000" b="1" strike="noStrike" spc="-1" dirty="0" err="1" smtClean="0">
                <a:solidFill>
                  <a:srgbClr val="FFFFFF"/>
                </a:solidFill>
                <a:latin typeface="Calibri"/>
              </a:rPr>
              <a:t>rico</a:t>
            </a:r>
            <a:r>
              <a:rPr lang="en-US" sz="3000" b="1" strike="noStrike" spc="-1" dirty="0" smtClean="0">
                <a:solidFill>
                  <a:srgbClr val="FFFFFF"/>
                </a:solidFill>
                <a:latin typeface="Calibri"/>
              </a:rPr>
              <a:t> </a:t>
            </a:r>
            <a:r>
              <a:rPr lang="en-US" sz="3000" b="1" spc="-1" dirty="0" err="1" smtClean="0">
                <a:solidFill>
                  <a:srgbClr val="FFFFFF"/>
                </a:solidFill>
                <a:latin typeface="Calibri"/>
              </a:rPr>
              <a:t>insensato</a:t>
            </a:r>
            <a:r>
              <a:rPr lang="en-US" sz="3000" b="1" strike="noStrike" spc="-1" dirty="0" smtClean="0">
                <a:solidFill>
                  <a:srgbClr val="FFFFFF"/>
                </a:solidFill>
                <a:latin typeface="Calibri"/>
              </a:rPr>
              <a:t> </a:t>
            </a:r>
            <a:r>
              <a:rPr lang="en-US" sz="3000" b="1" strike="noStrike" spc="-1" dirty="0">
                <a:solidFill>
                  <a:srgbClr val="FFFFFF"/>
                </a:solidFill>
                <a:latin typeface="Calibri"/>
              </a:rPr>
              <a:t>(12), </a:t>
            </a:r>
            <a:r>
              <a:rPr lang="en-US" sz="3000" b="1" strike="noStrike" spc="-1" dirty="0" smtClean="0">
                <a:solidFill>
                  <a:srgbClr val="FFFFFF"/>
                </a:solidFill>
                <a:latin typeface="Calibri"/>
              </a:rPr>
              <a:t>Lo que cuesta </a:t>
            </a:r>
            <a:r>
              <a:rPr lang="en-US" sz="3000" b="1" strike="noStrike" spc="-1" dirty="0" err="1" smtClean="0">
                <a:solidFill>
                  <a:srgbClr val="FFFFFF"/>
                </a:solidFill>
                <a:latin typeface="Calibri"/>
              </a:rPr>
              <a:t>seguir</a:t>
            </a:r>
            <a:r>
              <a:rPr lang="en-US" sz="3000" b="1" strike="noStrike" spc="-1" dirty="0" smtClean="0">
                <a:solidFill>
                  <a:srgbClr val="FFFFFF"/>
                </a:solidFill>
                <a:latin typeface="Calibri"/>
              </a:rPr>
              <a:t> a Cristo, La gran </a:t>
            </a:r>
            <a:r>
              <a:rPr lang="en-US" sz="3000" b="1" strike="noStrike" spc="-1" dirty="0" err="1" smtClean="0">
                <a:solidFill>
                  <a:srgbClr val="FFFFFF"/>
                </a:solidFill>
                <a:latin typeface="Calibri"/>
              </a:rPr>
              <a:t>cena</a:t>
            </a:r>
            <a:r>
              <a:rPr lang="en-US" sz="3000" b="1" strike="noStrike" spc="-1" dirty="0" smtClean="0">
                <a:solidFill>
                  <a:srgbClr val="FFFFFF"/>
                </a:solidFill>
                <a:latin typeface="Calibri"/>
              </a:rPr>
              <a:t> </a:t>
            </a:r>
            <a:r>
              <a:rPr lang="en-US" sz="3000" b="1" strike="noStrike" spc="-1" dirty="0">
                <a:solidFill>
                  <a:srgbClr val="FFFFFF"/>
                </a:solidFill>
                <a:latin typeface="Calibri"/>
              </a:rPr>
              <a:t>y </a:t>
            </a:r>
            <a:r>
              <a:rPr lang="en-US" sz="3000" b="1" strike="noStrike" spc="-1" dirty="0" err="1">
                <a:solidFill>
                  <a:srgbClr val="FFFFFF"/>
                </a:solidFill>
                <a:latin typeface="Calibri"/>
              </a:rPr>
              <a:t>excusas</a:t>
            </a:r>
            <a:r>
              <a:rPr lang="en-US" sz="3000" b="1" strike="noStrike" spc="-1" dirty="0">
                <a:solidFill>
                  <a:srgbClr val="FFFFFF"/>
                </a:solidFill>
                <a:latin typeface="Calibri"/>
              </a:rPr>
              <a:t> (14), </a:t>
            </a:r>
            <a:r>
              <a:rPr lang="en-US" sz="3000" b="1" strike="noStrike" spc="-1" dirty="0" err="1">
                <a:solidFill>
                  <a:srgbClr val="FFFFFF"/>
                </a:solidFill>
                <a:latin typeface="Calibri"/>
              </a:rPr>
              <a:t>Cosas</a:t>
            </a:r>
            <a:r>
              <a:rPr lang="en-US" sz="3000" b="1" strike="noStrike" spc="-1" dirty="0">
                <a:solidFill>
                  <a:srgbClr val="FFFFFF"/>
                </a:solidFill>
                <a:latin typeface="Calibri"/>
              </a:rPr>
              <a:t> </a:t>
            </a:r>
            <a:r>
              <a:rPr lang="en-US" sz="3000" b="1" strike="noStrike" spc="-1" dirty="0" err="1">
                <a:solidFill>
                  <a:srgbClr val="FFFFFF"/>
                </a:solidFill>
                <a:latin typeface="Calibri"/>
              </a:rPr>
              <a:t>perdidas</a:t>
            </a:r>
            <a:r>
              <a:rPr lang="en-US" sz="3000" b="1" strike="noStrike" spc="-1" dirty="0">
                <a:solidFill>
                  <a:srgbClr val="FFFFFF"/>
                </a:solidFill>
                <a:latin typeface="Calibri"/>
              </a:rPr>
              <a:t> (15</a:t>
            </a:r>
            <a:r>
              <a:rPr lang="en-US" sz="3000" b="1" strike="noStrike" spc="-1" dirty="0" smtClean="0">
                <a:solidFill>
                  <a:srgbClr val="FFFFFF"/>
                </a:solidFill>
                <a:latin typeface="Calibri"/>
              </a:rPr>
              <a:t>), </a:t>
            </a:r>
            <a:r>
              <a:rPr lang="en-US" sz="3000" b="1" u="sng" spc="-1" dirty="0" smtClean="0">
                <a:solidFill>
                  <a:srgbClr val="FFFF00"/>
                </a:solidFill>
                <a:latin typeface="Calibri"/>
              </a:rPr>
              <a:t>El </a:t>
            </a:r>
            <a:r>
              <a:rPr lang="en-US" sz="3000" b="1" u="sng" spc="-1" dirty="0" err="1" smtClean="0">
                <a:solidFill>
                  <a:srgbClr val="FFFF00"/>
                </a:solidFill>
                <a:latin typeface="Calibri"/>
              </a:rPr>
              <a:t>m</a:t>
            </a:r>
            <a:r>
              <a:rPr lang="en-US" sz="3000" b="1" u="sng" strike="noStrike" spc="-1" dirty="0" err="1" smtClean="0">
                <a:solidFill>
                  <a:srgbClr val="FFFF00"/>
                </a:solidFill>
                <a:latin typeface="Calibri"/>
              </a:rPr>
              <a:t>ayordomo</a:t>
            </a:r>
            <a:r>
              <a:rPr lang="en-US" sz="3000" b="1" u="sng" strike="noStrike" spc="-1" dirty="0" smtClean="0">
                <a:solidFill>
                  <a:srgbClr val="FFFF00"/>
                </a:solidFill>
                <a:latin typeface="Calibri"/>
              </a:rPr>
              <a:t> </a:t>
            </a:r>
            <a:r>
              <a:rPr lang="en-US" sz="3000" b="1" u="sng" strike="noStrike" spc="-1" dirty="0" err="1" smtClean="0">
                <a:solidFill>
                  <a:srgbClr val="FFFF00"/>
                </a:solidFill>
                <a:latin typeface="Calibri"/>
              </a:rPr>
              <a:t>infiel</a:t>
            </a:r>
            <a:r>
              <a:rPr lang="en-US" sz="3000" b="1" strike="noStrike" spc="-1" dirty="0" smtClean="0">
                <a:solidFill>
                  <a:srgbClr val="FFFFFF"/>
                </a:solidFill>
                <a:latin typeface="Calibri"/>
              </a:rPr>
              <a:t>, El </a:t>
            </a:r>
            <a:r>
              <a:rPr lang="en-US" sz="3000" b="1" strike="noStrike" spc="-1" dirty="0" err="1">
                <a:solidFill>
                  <a:srgbClr val="FFFFFF"/>
                </a:solidFill>
                <a:latin typeface="Calibri"/>
              </a:rPr>
              <a:t>rico</a:t>
            </a:r>
            <a:r>
              <a:rPr lang="en-US" sz="3000" b="1" strike="noStrike" spc="-1" dirty="0">
                <a:solidFill>
                  <a:srgbClr val="FFFFFF"/>
                </a:solidFill>
                <a:latin typeface="Calibri"/>
              </a:rPr>
              <a:t> y </a:t>
            </a:r>
            <a:r>
              <a:rPr lang="en-US" sz="3000" b="1" strike="noStrike" spc="-1" dirty="0" err="1">
                <a:solidFill>
                  <a:srgbClr val="FFFFFF"/>
                </a:solidFill>
                <a:latin typeface="Calibri"/>
              </a:rPr>
              <a:t>Lázaro</a:t>
            </a:r>
            <a:r>
              <a:rPr lang="en-US" sz="3000" b="1" strike="noStrike" spc="-1" dirty="0">
                <a:solidFill>
                  <a:srgbClr val="FFFFFF"/>
                </a:solidFill>
                <a:latin typeface="Calibri"/>
              </a:rPr>
              <a:t> (16), </a:t>
            </a:r>
            <a:r>
              <a:rPr lang="en-US" sz="3000" b="1" strike="noStrike" spc="-1" dirty="0" smtClean="0">
                <a:solidFill>
                  <a:srgbClr val="FFFFFF"/>
                </a:solidFill>
                <a:latin typeface="Calibri"/>
              </a:rPr>
              <a:t>El </a:t>
            </a:r>
            <a:r>
              <a:rPr lang="en-US" sz="3000" b="1" strike="noStrike" spc="-1" dirty="0" err="1" smtClean="0">
                <a:solidFill>
                  <a:srgbClr val="FFFFFF"/>
                </a:solidFill>
                <a:latin typeface="Calibri"/>
              </a:rPr>
              <a:t>deber</a:t>
            </a:r>
            <a:r>
              <a:rPr lang="en-US" sz="3000" b="1" strike="noStrike" spc="-1" dirty="0" smtClean="0">
                <a:solidFill>
                  <a:srgbClr val="FFFFFF"/>
                </a:solidFill>
                <a:latin typeface="Calibri"/>
              </a:rPr>
              <a:t> del </a:t>
            </a:r>
            <a:r>
              <a:rPr lang="en-US" sz="3000" b="1" strike="noStrike" spc="-1" dirty="0" err="1" smtClean="0">
                <a:solidFill>
                  <a:srgbClr val="FFFFFF"/>
                </a:solidFill>
                <a:latin typeface="Calibri"/>
              </a:rPr>
              <a:t>siervo</a:t>
            </a:r>
            <a:r>
              <a:rPr lang="en-US" sz="3000" b="1" strike="noStrike" spc="-1" dirty="0" smtClean="0">
                <a:solidFill>
                  <a:srgbClr val="FFFFFF"/>
                </a:solidFill>
                <a:latin typeface="Calibri"/>
              </a:rPr>
              <a:t> (17</a:t>
            </a:r>
            <a:r>
              <a:rPr lang="en-US" sz="3000" b="1" strike="noStrike" spc="-1" dirty="0">
                <a:solidFill>
                  <a:srgbClr val="FFFFFF"/>
                </a:solidFill>
                <a:latin typeface="Calibri"/>
              </a:rPr>
              <a:t>), </a:t>
            </a:r>
            <a:r>
              <a:rPr lang="en-US" sz="3000" b="1" strike="noStrike" spc="-1" dirty="0" smtClean="0">
                <a:solidFill>
                  <a:srgbClr val="FFFFFF"/>
                </a:solidFill>
                <a:latin typeface="Calibri"/>
              </a:rPr>
              <a:t>La </a:t>
            </a:r>
            <a:r>
              <a:rPr lang="en-US" sz="3000" b="1" strike="noStrike" spc="-1" dirty="0" err="1" smtClean="0">
                <a:solidFill>
                  <a:srgbClr val="FFFFFF"/>
                </a:solidFill>
                <a:latin typeface="Calibri"/>
              </a:rPr>
              <a:t>viuda</a:t>
            </a:r>
            <a:r>
              <a:rPr lang="en-US" sz="3000" b="1" strike="noStrike" spc="-1" dirty="0" smtClean="0">
                <a:solidFill>
                  <a:srgbClr val="FFFFFF"/>
                </a:solidFill>
                <a:latin typeface="Calibri"/>
              </a:rPr>
              <a:t> y el </a:t>
            </a:r>
            <a:r>
              <a:rPr lang="en-US" sz="3000" b="1" strike="noStrike" spc="-1" dirty="0" err="1" smtClean="0">
                <a:solidFill>
                  <a:srgbClr val="FFFFFF"/>
                </a:solidFill>
                <a:latin typeface="Calibri"/>
              </a:rPr>
              <a:t>juez</a:t>
            </a:r>
            <a:r>
              <a:rPr lang="en-US" sz="3000" b="1" strike="noStrike" spc="-1" dirty="0" smtClean="0">
                <a:solidFill>
                  <a:srgbClr val="FFFFFF"/>
                </a:solidFill>
                <a:latin typeface="Calibri"/>
              </a:rPr>
              <a:t> </a:t>
            </a:r>
            <a:r>
              <a:rPr lang="en-US" sz="3000" b="1" strike="noStrike" spc="-1" dirty="0" err="1" smtClean="0">
                <a:solidFill>
                  <a:srgbClr val="FFFFFF"/>
                </a:solidFill>
                <a:latin typeface="Calibri"/>
              </a:rPr>
              <a:t>injusto</a:t>
            </a:r>
            <a:r>
              <a:rPr lang="en-US" sz="3000" b="1" strike="noStrike" spc="-1" dirty="0" smtClean="0">
                <a:solidFill>
                  <a:srgbClr val="FFFFFF"/>
                </a:solidFill>
                <a:latin typeface="Calibri"/>
              </a:rPr>
              <a:t>, El </a:t>
            </a:r>
            <a:r>
              <a:rPr lang="en-US" sz="3000" b="1" strike="noStrike" spc="-1" dirty="0" err="1" smtClean="0">
                <a:solidFill>
                  <a:srgbClr val="FFFFFF"/>
                </a:solidFill>
                <a:latin typeface="Calibri"/>
              </a:rPr>
              <a:t>fariseo</a:t>
            </a:r>
            <a:r>
              <a:rPr lang="en-US" sz="3000" b="1" strike="noStrike" spc="-1" dirty="0" smtClean="0">
                <a:solidFill>
                  <a:srgbClr val="FFFFFF"/>
                </a:solidFill>
                <a:latin typeface="Calibri"/>
              </a:rPr>
              <a:t> </a:t>
            </a:r>
            <a:r>
              <a:rPr lang="en-US" sz="3000" b="1" strike="noStrike" spc="-1" dirty="0">
                <a:solidFill>
                  <a:srgbClr val="FFFFFF"/>
                </a:solidFill>
                <a:latin typeface="Calibri"/>
              </a:rPr>
              <a:t>y </a:t>
            </a:r>
            <a:r>
              <a:rPr lang="en-US" sz="3000" b="1" strike="noStrike" spc="-1" dirty="0" smtClean="0">
                <a:solidFill>
                  <a:srgbClr val="FFFFFF"/>
                </a:solidFill>
                <a:latin typeface="Calibri"/>
              </a:rPr>
              <a:t>el </a:t>
            </a:r>
            <a:r>
              <a:rPr lang="en-US" sz="3000" b="1" strike="noStrike" spc="-1" dirty="0" err="1" smtClean="0">
                <a:solidFill>
                  <a:srgbClr val="FFFFFF"/>
                </a:solidFill>
                <a:latin typeface="Calibri"/>
              </a:rPr>
              <a:t>publicano</a:t>
            </a:r>
            <a:r>
              <a:rPr lang="en-US" sz="3000" b="1" strike="noStrike" spc="-1" dirty="0" smtClean="0">
                <a:solidFill>
                  <a:srgbClr val="FFFFFF"/>
                </a:solidFill>
                <a:latin typeface="Calibri"/>
              </a:rPr>
              <a:t> </a:t>
            </a:r>
            <a:r>
              <a:rPr lang="en-US" sz="3000" b="1" strike="noStrike" spc="-1" dirty="0">
                <a:solidFill>
                  <a:srgbClr val="FFFFFF"/>
                </a:solidFill>
                <a:latin typeface="Calibri"/>
              </a:rPr>
              <a:t>(18)</a:t>
            </a:r>
          </a:p>
          <a:p>
            <a:pPr marL="803160" lvl="1" indent="-403200" algn="l" rtl="0">
              <a:spcAft>
                <a:spcPts val="598"/>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a:solidFill>
                  <a:srgbClr val="FFFFFF"/>
                </a:solidFill>
                <a:latin typeface="Calibri"/>
              </a:rPr>
              <a:t>Énfasis</a:t>
            </a:r>
            <a:r>
              <a:rPr lang="en-US" sz="3000" b="1" strike="noStrike" spc="-1" dirty="0">
                <a:solidFill>
                  <a:srgbClr val="FFFFFF"/>
                </a:solidFill>
                <a:latin typeface="Calibri"/>
              </a:rPr>
              <a:t> </a:t>
            </a:r>
            <a:r>
              <a:rPr lang="en-US" sz="3000" b="1" strike="noStrike" spc="-1" dirty="0" err="1">
                <a:solidFill>
                  <a:srgbClr val="FFFFFF"/>
                </a:solidFill>
                <a:latin typeface="Calibri"/>
              </a:rPr>
              <a:t>en</a:t>
            </a:r>
            <a:r>
              <a:rPr lang="en-US" sz="3000" b="1" strike="noStrike" spc="-1" dirty="0">
                <a:solidFill>
                  <a:srgbClr val="FFFFFF"/>
                </a:solidFill>
                <a:latin typeface="Calibri"/>
              </a:rPr>
              <a:t> </a:t>
            </a:r>
            <a:r>
              <a:rPr lang="en-US" sz="3000" b="1" strike="noStrike" spc="-1" dirty="0" err="1">
                <a:solidFill>
                  <a:srgbClr val="FFFFFF"/>
                </a:solidFill>
                <a:latin typeface="Calibri"/>
              </a:rPr>
              <a:t>ricos</a:t>
            </a:r>
            <a:r>
              <a:rPr lang="en-US" sz="3000" b="1" strike="noStrike" spc="-1" dirty="0">
                <a:solidFill>
                  <a:srgbClr val="FFFFFF"/>
                </a:solidFill>
                <a:latin typeface="Calibri"/>
              </a:rPr>
              <a:t> </a:t>
            </a:r>
            <a:r>
              <a:rPr lang="en-US" sz="3000" b="1" strike="noStrike" spc="-1" dirty="0" smtClean="0">
                <a:solidFill>
                  <a:srgbClr val="FFFFFF"/>
                </a:solidFill>
                <a:latin typeface="Calibri"/>
              </a:rPr>
              <a:t>vs </a:t>
            </a:r>
            <a:r>
              <a:rPr lang="en-US" sz="3000" b="1" strike="noStrike" spc="-1" dirty="0" err="1">
                <a:solidFill>
                  <a:srgbClr val="FFFFFF"/>
                </a:solidFill>
                <a:latin typeface="Calibri"/>
              </a:rPr>
              <a:t>pobres</a:t>
            </a:r>
            <a:endParaRPr lang="en-US" sz="3000" b="1" strike="noStrike" spc="-1" dirty="0">
              <a:solidFill>
                <a:srgbClr val="FFFFFF"/>
              </a:solidFill>
              <a:latin typeface="Calibri"/>
            </a:endParaRPr>
          </a:p>
          <a:p>
            <a:pPr marL="509400" indent="-509400" algn="l" rtl="0">
              <a:spcAft>
                <a:spcPts val="598"/>
              </a:spcAft>
              <a:buClr>
                <a:srgbClr val="FFFFFF"/>
              </a:buClr>
              <a:buFont typeface="Calibri"/>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strike="noStrike" spc="-1" dirty="0" err="1">
                <a:solidFill>
                  <a:srgbClr val="FFFFFF"/>
                </a:solidFill>
                <a:latin typeface="Calibri"/>
              </a:rPr>
              <a:t>Hablado</a:t>
            </a:r>
            <a:r>
              <a:rPr lang="en-US" sz="3300" b="1" strike="noStrike" spc="-1" dirty="0">
                <a:solidFill>
                  <a:srgbClr val="FFFFFF"/>
                </a:solidFill>
                <a:latin typeface="Calibri"/>
              </a:rPr>
              <a:t> “a </a:t>
            </a:r>
            <a:r>
              <a:rPr lang="en-US" sz="3300" b="1" spc="-1" dirty="0" err="1" smtClean="0">
                <a:solidFill>
                  <a:srgbClr val="FFFFFF"/>
                </a:solidFill>
                <a:latin typeface="Calibri"/>
              </a:rPr>
              <a:t>los</a:t>
            </a:r>
            <a:r>
              <a:rPr lang="en-US" sz="3300" b="1" strike="noStrike" spc="-1" dirty="0" smtClean="0">
                <a:solidFill>
                  <a:srgbClr val="FFFFFF"/>
                </a:solidFill>
                <a:latin typeface="Calibri"/>
              </a:rPr>
              <a:t> </a:t>
            </a:r>
            <a:r>
              <a:rPr lang="en-US" sz="3300" b="1" strike="noStrike" spc="-1" dirty="0" err="1">
                <a:solidFill>
                  <a:srgbClr val="FFFFFF"/>
                </a:solidFill>
                <a:latin typeface="Calibri"/>
              </a:rPr>
              <a:t>discípulos</a:t>
            </a:r>
            <a:r>
              <a:rPr lang="en-US" sz="3300" b="1" strike="noStrike" spc="-1" dirty="0">
                <a:solidFill>
                  <a:srgbClr val="FFFFFF"/>
                </a:solidFill>
                <a:latin typeface="Calibri"/>
              </a:rPr>
              <a:t>” (16:1</a:t>
            </a:r>
            <a:r>
              <a:rPr lang="en-US" sz="3300" b="1" strike="noStrike" spc="-1" dirty="0" smtClean="0">
                <a:solidFill>
                  <a:srgbClr val="FFFFFF"/>
                </a:solidFill>
                <a:latin typeface="Calibri"/>
              </a:rPr>
              <a:t>)</a:t>
            </a:r>
          </a:p>
          <a:p>
            <a:pPr marL="803160" lvl="1" indent="-403200">
              <a:spcAft>
                <a:spcPts val="598"/>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smtClean="0">
                <a:solidFill>
                  <a:srgbClr val="FFFFFF"/>
                </a:solidFill>
                <a:latin typeface="Calibri"/>
              </a:rPr>
              <a:t>Llamados</a:t>
            </a:r>
            <a:r>
              <a:rPr lang="en-US" sz="3000" b="1" strike="noStrike" spc="-1" dirty="0" smtClean="0">
                <a:solidFill>
                  <a:srgbClr val="FFFFFF"/>
                </a:solidFill>
                <a:latin typeface="Calibri"/>
              </a:rPr>
              <a:t> “</a:t>
            </a:r>
            <a:r>
              <a:rPr lang="en-US" sz="3000" b="1" strike="noStrike" spc="-1" dirty="0" err="1" smtClean="0">
                <a:solidFill>
                  <a:srgbClr val="FFFFFF"/>
                </a:solidFill>
                <a:latin typeface="Calibri"/>
              </a:rPr>
              <a:t>hijos</a:t>
            </a:r>
            <a:r>
              <a:rPr lang="en-US" sz="3000" b="1" strike="noStrike" spc="-1" dirty="0" smtClean="0">
                <a:solidFill>
                  <a:srgbClr val="FFFFFF"/>
                </a:solidFill>
                <a:latin typeface="Calibri"/>
              </a:rPr>
              <a:t> </a:t>
            </a:r>
            <a:r>
              <a:rPr lang="en-US" sz="3000" b="1" strike="noStrike" spc="-1" dirty="0">
                <a:solidFill>
                  <a:srgbClr val="FFFFFF"/>
                </a:solidFill>
                <a:latin typeface="Calibri"/>
              </a:rPr>
              <a:t>de </a:t>
            </a:r>
            <a:r>
              <a:rPr lang="en-US" sz="3000" b="1" strike="noStrike" spc="-1" dirty="0" smtClean="0">
                <a:solidFill>
                  <a:srgbClr val="FFFFFF"/>
                </a:solidFill>
                <a:latin typeface="Calibri"/>
              </a:rPr>
              <a:t>luz</a:t>
            </a:r>
            <a:r>
              <a:rPr lang="en-US" sz="3000" b="1" strike="noStrike" spc="-1" dirty="0">
                <a:solidFill>
                  <a:srgbClr val="FFFFFF"/>
                </a:solidFill>
                <a:latin typeface="Calibri"/>
              </a:rPr>
              <a:t>” (16:8</a:t>
            </a:r>
            <a:r>
              <a:rPr lang="en-US" sz="3000" b="1" strike="noStrike" spc="-1" dirty="0" smtClean="0">
                <a:solidFill>
                  <a:srgbClr val="FFFFFF"/>
                </a:solidFill>
                <a:latin typeface="Calibri"/>
              </a:rPr>
              <a:t>)</a:t>
            </a:r>
          </a:p>
          <a:p>
            <a:pPr marL="803160" lvl="1" indent="-403200">
              <a:spcAft>
                <a:spcPts val="598"/>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smtClean="0">
                <a:solidFill>
                  <a:srgbClr val="FFFFFF"/>
                </a:solidFill>
                <a:latin typeface="Calibri"/>
              </a:rPr>
              <a:t>“</a:t>
            </a:r>
            <a:r>
              <a:rPr lang="en-US" sz="3000" b="1" strike="noStrike" spc="-1" dirty="0" err="1">
                <a:solidFill>
                  <a:srgbClr val="FFFFFF"/>
                </a:solidFill>
                <a:latin typeface="Calibri"/>
              </a:rPr>
              <a:t>Yo</a:t>
            </a:r>
            <a:r>
              <a:rPr lang="en-US" sz="3000" b="1" strike="noStrike" spc="-1" dirty="0">
                <a:solidFill>
                  <a:srgbClr val="FFFFFF"/>
                </a:solidFill>
                <a:latin typeface="Calibri"/>
              </a:rPr>
              <a:t> </a:t>
            </a:r>
            <a:r>
              <a:rPr lang="en-US" sz="3000" b="1" strike="noStrike" spc="-1" dirty="0" smtClean="0">
                <a:solidFill>
                  <a:srgbClr val="FFFFFF"/>
                </a:solidFill>
                <a:latin typeface="Calibri"/>
              </a:rPr>
              <a:t>les </a:t>
            </a:r>
            <a:r>
              <a:rPr lang="en-US" sz="3000" b="1" strike="noStrike" spc="-1" dirty="0" err="1">
                <a:solidFill>
                  <a:srgbClr val="FFFFFF"/>
                </a:solidFill>
                <a:latin typeface="Calibri"/>
              </a:rPr>
              <a:t>digo</a:t>
            </a:r>
            <a:r>
              <a:rPr lang="en-US" sz="3000" b="1" strike="noStrike" spc="-1" dirty="0">
                <a:solidFill>
                  <a:srgbClr val="FFFFFF"/>
                </a:solidFill>
                <a:latin typeface="Calibri"/>
              </a:rPr>
              <a:t>” y </a:t>
            </a:r>
            <a:r>
              <a:rPr lang="en-US" sz="3000" b="1" strike="noStrike" spc="-1" dirty="0" err="1">
                <a:solidFill>
                  <a:srgbClr val="FFFFFF"/>
                </a:solidFill>
                <a:latin typeface="Calibri"/>
              </a:rPr>
              <a:t>descripción</a:t>
            </a:r>
            <a:r>
              <a:rPr lang="en-US" sz="3000" b="1" strike="noStrike" spc="-1" dirty="0">
                <a:solidFill>
                  <a:srgbClr val="FFFFFF"/>
                </a:solidFill>
                <a:latin typeface="Calibri"/>
              </a:rPr>
              <a:t> del </a:t>
            </a:r>
            <a:r>
              <a:rPr lang="en-US" sz="3000" b="1" strike="noStrike" spc="-1" dirty="0" err="1">
                <a:solidFill>
                  <a:srgbClr val="FFFFFF"/>
                </a:solidFill>
                <a:latin typeface="Calibri"/>
              </a:rPr>
              <a:t>destino</a:t>
            </a:r>
            <a:r>
              <a:rPr lang="en-US" sz="3000" b="1" strike="noStrike" spc="-1" dirty="0">
                <a:solidFill>
                  <a:srgbClr val="FFFFFF"/>
                </a:solidFill>
                <a:latin typeface="Calibri"/>
              </a:rPr>
              <a:t> </a:t>
            </a:r>
            <a:r>
              <a:rPr lang="en-US" sz="3000" b="1" strike="noStrike" spc="-1" dirty="0" err="1">
                <a:solidFill>
                  <a:srgbClr val="FFFFFF"/>
                </a:solidFill>
                <a:latin typeface="Calibri"/>
              </a:rPr>
              <a:t>eterno</a:t>
            </a:r>
            <a:r>
              <a:rPr lang="en-US" sz="3000" b="1" strike="noStrike" spc="-1" dirty="0">
                <a:solidFill>
                  <a:srgbClr val="FFFFFF"/>
                </a:solidFill>
                <a:latin typeface="Calibri"/>
              </a:rPr>
              <a:t> (16:9-12)</a:t>
            </a:r>
          </a:p>
          <a:p>
            <a:pPr marL="509400" indent="-509400" algn="l" rtl="0">
              <a:spcAft>
                <a:spcPts val="598"/>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strike="noStrike" spc="-1" dirty="0" err="1">
                <a:solidFill>
                  <a:srgbClr val="FFFFFF"/>
                </a:solidFill>
                <a:latin typeface="Calibri"/>
              </a:rPr>
              <a:t>Escuchado</a:t>
            </a:r>
            <a:r>
              <a:rPr lang="en-US" sz="3300" b="1" strike="noStrike" spc="-1" dirty="0">
                <a:solidFill>
                  <a:srgbClr val="FFFFFF"/>
                </a:solidFill>
                <a:latin typeface="Calibri"/>
              </a:rPr>
              <a:t> </a:t>
            </a:r>
            <a:r>
              <a:rPr lang="en-US" sz="3300" b="1" strike="noStrike" spc="-1" dirty="0" err="1">
                <a:solidFill>
                  <a:srgbClr val="FFFFFF"/>
                </a:solidFill>
                <a:latin typeface="Calibri"/>
              </a:rPr>
              <a:t>por</a:t>
            </a:r>
            <a:r>
              <a:rPr lang="en-US" sz="3300" b="1" strike="noStrike" spc="-1" dirty="0">
                <a:solidFill>
                  <a:srgbClr val="FFFFFF"/>
                </a:solidFill>
                <a:latin typeface="Calibri"/>
              </a:rPr>
              <a:t> </a:t>
            </a:r>
            <a:r>
              <a:rPr lang="en-US" sz="3300" b="1" strike="noStrike" spc="-1" dirty="0" err="1">
                <a:solidFill>
                  <a:srgbClr val="FFFFFF"/>
                </a:solidFill>
                <a:latin typeface="Calibri"/>
              </a:rPr>
              <a:t>los</a:t>
            </a:r>
            <a:r>
              <a:rPr lang="en-US" sz="3300" b="1" strike="noStrike" spc="-1" dirty="0">
                <a:solidFill>
                  <a:srgbClr val="FFFFFF"/>
                </a:solidFill>
                <a:latin typeface="Calibri"/>
              </a:rPr>
              <a:t> </a:t>
            </a:r>
            <a:r>
              <a:rPr lang="en-US" sz="3300" b="1" strike="noStrike" spc="-1" dirty="0" err="1">
                <a:solidFill>
                  <a:srgbClr val="FFFFFF"/>
                </a:solidFill>
                <a:latin typeface="Calibri"/>
              </a:rPr>
              <a:t>fariseos</a:t>
            </a:r>
            <a:endParaRPr lang="en-US" sz="3300" b="1" strike="noStrike" spc="-1" dirty="0">
              <a:solidFill>
                <a:srgbClr val="FFFFFF"/>
              </a:solidFill>
              <a:latin typeface="Calibri"/>
            </a:endParaRPr>
          </a:p>
          <a:p>
            <a:pPr marL="803160" lvl="1" indent="-403200" algn="l" rtl="0">
              <a:spcAft>
                <a:spcPts val="598"/>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a:solidFill>
                  <a:srgbClr val="FFFFFF"/>
                </a:solidFill>
                <a:latin typeface="Calibri"/>
              </a:rPr>
              <a:t>Amantes</a:t>
            </a:r>
            <a:r>
              <a:rPr lang="en-US" sz="3000" b="1" strike="noStrike" spc="-1" dirty="0">
                <a:solidFill>
                  <a:srgbClr val="FFFFFF"/>
                </a:solidFill>
                <a:latin typeface="Calibri"/>
              </a:rPr>
              <a:t> del </a:t>
            </a:r>
            <a:r>
              <a:rPr lang="en-US" sz="3000" b="1" strike="noStrike" spc="-1" dirty="0" err="1">
                <a:solidFill>
                  <a:srgbClr val="FFFFFF"/>
                </a:solidFill>
                <a:latin typeface="Calibri"/>
              </a:rPr>
              <a:t>dinero</a:t>
            </a:r>
            <a:r>
              <a:rPr lang="en-US" sz="3000" b="1" strike="noStrike" spc="-1" dirty="0">
                <a:solidFill>
                  <a:srgbClr val="FFFFFF"/>
                </a:solidFill>
                <a:latin typeface="Calibri"/>
              </a:rPr>
              <a:t> (16:14)</a:t>
            </a:r>
          </a:p>
          <a:p>
            <a:pPr marL="803160" lvl="1" indent="-403200" algn="l" rtl="0">
              <a:spcAft>
                <a:spcPts val="598"/>
              </a:spcAft>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smtClean="0">
                <a:solidFill>
                  <a:srgbClr val="FFFFFF"/>
                </a:solidFill>
                <a:latin typeface="Calibri"/>
              </a:rPr>
              <a:t>Se </a:t>
            </a:r>
            <a:r>
              <a:rPr lang="en-US" sz="3000" b="1" strike="noStrike" spc="-1" dirty="0" err="1" smtClean="0">
                <a:solidFill>
                  <a:srgbClr val="FFFFFF"/>
                </a:solidFill>
                <a:latin typeface="Calibri"/>
              </a:rPr>
              <a:t>burlaban</a:t>
            </a:r>
            <a:r>
              <a:rPr lang="en-US" sz="3000" b="1" strike="noStrike" spc="-1" dirty="0" smtClean="0">
                <a:solidFill>
                  <a:srgbClr val="FFFFFF"/>
                </a:solidFill>
                <a:latin typeface="Calibri"/>
              </a:rPr>
              <a:t> </a:t>
            </a:r>
            <a:r>
              <a:rPr lang="en-US" sz="3000" b="1" strike="noStrike" spc="-1" dirty="0">
                <a:solidFill>
                  <a:srgbClr val="FFFFFF"/>
                </a:solidFill>
                <a:latin typeface="Calibri"/>
              </a:rPr>
              <a:t>(16:14)</a:t>
            </a:r>
          </a:p>
        </p:txBody>
      </p:sp>
      <p:sp>
        <p:nvSpPr>
          <p:cNvPr id="64"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7000" lnSpcReduction="10000"/>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FC6910F-5ED7-449C-ABED-500098440E54}" type="slidenum">
              <a:rPr lang="en-US" sz="1400" b="0" strike="noStrike" spc="-1">
                <a:solidFill>
                  <a:srgbClr val="FFFFFF"/>
                </a:solidFill>
                <a:latin typeface="Times New Roman"/>
                <a:ea typeface="Arial"/>
              </a:rPr>
              <a:t>3</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63">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63">
                                            <p:txEl>
                                              <p:pRg st="6" end="6"/>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63">
                                            <p:txEl>
                                              <p:pRg st="7" end="7"/>
                                            </p:txEl>
                                          </p:spTgt>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Lucas 16:1-8</a:t>
            </a:r>
          </a:p>
        </p:txBody>
      </p:sp>
      <p:sp>
        <p:nvSpPr>
          <p:cNvPr id="66" name="TextShape 2"/>
          <p:cNvSpPr txBox="1"/>
          <p:nvPr/>
        </p:nvSpPr>
        <p:spPr>
          <a:xfrm>
            <a:off x="0" y="720720"/>
            <a:ext cx="12191760" cy="6137280"/>
          </a:xfrm>
          <a:prstGeom prst="rect">
            <a:avLst/>
          </a:prstGeom>
          <a:noFill/>
          <a:ln w="0">
            <a:noFill/>
          </a:ln>
        </p:spPr>
        <p:txBody>
          <a:bodyPr>
            <a:normAutofit fontScale="95500"/>
          </a:bodyPr>
          <a:lstStyle/>
          <a:p>
            <a:pPr>
              <a:lnSpc>
                <a:spcPct val="80000"/>
              </a:lnSpc>
              <a:spcAft>
                <a:spcPts val="1199"/>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smtClean="0">
                <a:solidFill>
                  <a:srgbClr val="FFFFFF"/>
                </a:solidFill>
                <a:latin typeface="system-ui"/>
              </a:rPr>
              <a:t>D</a:t>
            </a:r>
            <a:r>
              <a:rPr lang="es-ES" sz="2800" b="0" strike="noStrike" spc="-1" dirty="0" err="1" smtClean="0">
                <a:solidFill>
                  <a:srgbClr val="FFFFFF"/>
                </a:solidFill>
                <a:latin typeface="system-ui"/>
              </a:rPr>
              <a:t>ecía</a:t>
            </a:r>
            <a:r>
              <a:rPr lang="es-ES" sz="2800" b="0" strike="noStrike" spc="-1" dirty="0" smtClean="0">
                <a:solidFill>
                  <a:srgbClr val="FFFFFF"/>
                </a:solidFill>
                <a:latin typeface="system-ui"/>
              </a:rPr>
              <a:t> también Jesús a los discípulos: «Había cierto hombre rico que tenía un mayordomo; y este fue acusado ante él de derrochar sus bienes.  </a:t>
            </a:r>
            <a:br>
              <a:rPr lang="es-ES" sz="2800" b="0" strike="noStrike" spc="-1" dirty="0" smtClean="0">
                <a:solidFill>
                  <a:srgbClr val="FFFFFF"/>
                </a:solidFill>
                <a:latin typeface="system-ui"/>
              </a:rPr>
            </a:br>
            <a:r>
              <a:rPr lang="es-ES" sz="2800" b="0" strike="noStrike" spc="-1" dirty="0" smtClean="0">
                <a:solidFill>
                  <a:srgbClr val="FFFFFF"/>
                </a:solidFill>
                <a:latin typeface="system-ui"/>
              </a:rPr>
              <a:t>2  Entonces lo llamó y le dijo: “¿Qué es esto que oigo acerca de ti? Rinde cuentas de tu administración, porque no puedes ser más mayordomo”.  </a:t>
            </a:r>
            <a:br>
              <a:rPr lang="es-ES" sz="2800" b="0" strike="noStrike" spc="-1" dirty="0" smtClean="0">
                <a:solidFill>
                  <a:srgbClr val="FFFFFF"/>
                </a:solidFill>
                <a:latin typeface="system-ui"/>
              </a:rPr>
            </a:br>
            <a:r>
              <a:rPr lang="es-ES" sz="2800" b="0" strike="noStrike" spc="-1" dirty="0" smtClean="0">
                <a:solidFill>
                  <a:srgbClr val="FFFFFF"/>
                </a:solidFill>
                <a:latin typeface="system-ui"/>
              </a:rPr>
              <a:t>3  Y el mayordomo se dijo a sí mismo: “¿Qué haré? Pues mi señor me quita la administración. No tengo fuerzas para cavar, y me da vergüenza mendigar.  </a:t>
            </a:r>
            <a:br>
              <a:rPr lang="es-ES" sz="2800" b="0" strike="noStrike" spc="-1" dirty="0" smtClean="0">
                <a:solidFill>
                  <a:srgbClr val="FFFFFF"/>
                </a:solidFill>
                <a:latin typeface="system-ui"/>
              </a:rPr>
            </a:br>
            <a:r>
              <a:rPr lang="es-ES" sz="2800" b="0" strike="noStrike" spc="-1" dirty="0" smtClean="0">
                <a:solidFill>
                  <a:srgbClr val="FFFFFF"/>
                </a:solidFill>
                <a:latin typeface="system-ui"/>
              </a:rPr>
              <a:t>4  Ya sé lo que haré, para que cuando se me destituya de la administración algunos me reciban en sus casas”.  </a:t>
            </a:r>
            <a:br>
              <a:rPr lang="es-ES" sz="2800" b="0" strike="noStrike" spc="-1" dirty="0" smtClean="0">
                <a:solidFill>
                  <a:srgbClr val="FFFFFF"/>
                </a:solidFill>
                <a:latin typeface="system-ui"/>
              </a:rPr>
            </a:br>
            <a:r>
              <a:rPr lang="es-ES" sz="2800" b="0" strike="noStrike" spc="-1" dirty="0" smtClean="0">
                <a:solidFill>
                  <a:srgbClr val="FFFFFF"/>
                </a:solidFill>
                <a:latin typeface="system-ui"/>
              </a:rPr>
              <a:t>5  Llamando a cada uno de los deudores de su señor, dijo al primero: “¿Cuánto le debes a mi señor?”.  </a:t>
            </a:r>
            <a:br>
              <a:rPr lang="es-ES" sz="2800" b="0" strike="noStrike" spc="-1" dirty="0" smtClean="0">
                <a:solidFill>
                  <a:srgbClr val="FFFFFF"/>
                </a:solidFill>
                <a:latin typeface="system-ui"/>
              </a:rPr>
            </a:br>
            <a:r>
              <a:rPr lang="es-ES" sz="2800" b="0" strike="noStrike" spc="-1" dirty="0" smtClean="0">
                <a:solidFill>
                  <a:srgbClr val="FFFFFF"/>
                </a:solidFill>
                <a:latin typeface="system-ui"/>
              </a:rPr>
              <a:t>6  Y él dijo: “Cien barriles (3,700 litros) de aceite”. Él mayordomo le dijo: “Toma tu factura, siéntate pronto y escribe cincuenta”.  </a:t>
            </a:r>
            <a:br>
              <a:rPr lang="es-ES" sz="2800" b="0" strike="noStrike" spc="-1" dirty="0" smtClean="0">
                <a:solidFill>
                  <a:srgbClr val="FFFFFF"/>
                </a:solidFill>
                <a:latin typeface="system-ui"/>
              </a:rPr>
            </a:br>
            <a:r>
              <a:rPr lang="es-ES" sz="2800" b="0" strike="noStrike" spc="-1" dirty="0" smtClean="0">
                <a:solidFill>
                  <a:srgbClr val="FFFFFF"/>
                </a:solidFill>
                <a:latin typeface="system-ui"/>
              </a:rPr>
              <a:t>7  Después dijo a otro: “Y tú, ¿cuánto debes?”. Y él respondió: “Cien medidas (unos 37,000 litros) de trigo”. Él mayordomo le dijo*: “Toma tu factura y escribe ochenta”.  </a:t>
            </a:r>
            <a:br>
              <a:rPr lang="es-ES" sz="2800" b="0" strike="noStrike" spc="-1" dirty="0" smtClean="0">
                <a:solidFill>
                  <a:srgbClr val="FFFFFF"/>
                </a:solidFill>
                <a:latin typeface="system-ui"/>
              </a:rPr>
            </a:br>
            <a:r>
              <a:rPr lang="es-ES" sz="2800" b="0" strike="noStrike" spc="-1" dirty="0" smtClean="0">
                <a:solidFill>
                  <a:srgbClr val="FFFFFF"/>
                </a:solidFill>
                <a:latin typeface="system-ui"/>
              </a:rPr>
              <a:t>8  El señor elogió al mayordomo injusto porque había procedido con sagacidad, pues los hijos de este siglo son más sagaces en las relaciones con sus semejantes que los hijos de la luz.</a:t>
            </a:r>
            <a:endParaRPr lang="en-US" sz="2800" b="1" strike="noStrike" spc="-1" dirty="0">
              <a:solidFill>
                <a:srgbClr val="FFFFFF"/>
              </a:solidFill>
              <a:latin typeface="Calibri"/>
            </a:endParaRPr>
          </a:p>
        </p:txBody>
      </p:sp>
      <p:sp>
        <p:nvSpPr>
          <p:cNvPr id="67"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2EC476B-7379-4B9C-8844-63FC6641230E}" type="slidenum">
              <a:rPr lang="en-US" sz="1400" b="0" strike="noStrike" spc="-1">
                <a:solidFill>
                  <a:srgbClr val="FFFFFF"/>
                </a:solidFill>
                <a:latin typeface="Times New Roman"/>
              </a:rPr>
              <a:t>4</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 presetClass="entr" fill="hold" nodeType="after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Lucas 16:9-15</a:t>
            </a:r>
          </a:p>
        </p:txBody>
      </p:sp>
      <p:sp>
        <p:nvSpPr>
          <p:cNvPr id="69" name="TextShape 2"/>
          <p:cNvSpPr txBox="1"/>
          <p:nvPr/>
        </p:nvSpPr>
        <p:spPr>
          <a:xfrm>
            <a:off x="151920" y="802800"/>
            <a:ext cx="11898360" cy="6053400"/>
          </a:xfrm>
          <a:prstGeom prst="rect">
            <a:avLst/>
          </a:prstGeom>
          <a:noFill/>
          <a:ln w="0">
            <a:noFill/>
          </a:ln>
        </p:spPr>
        <p:txBody>
          <a:bodyPr>
            <a:normAutofit fontScale="98000"/>
          </a:bodyPr>
          <a:lstStyle/>
          <a:p>
            <a:pPr>
              <a:lnSpc>
                <a:spcPct val="80000"/>
              </a:lnSpc>
              <a:spcAft>
                <a:spcPts val="1199"/>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100" b="0" strike="noStrike" spc="-1" dirty="0" smtClean="0">
                <a:solidFill>
                  <a:srgbClr val="FFFFFF"/>
                </a:solidFill>
                <a:latin typeface="system-ui"/>
              </a:rPr>
              <a:t>“</a:t>
            </a:r>
            <a:r>
              <a:rPr lang="es-ES" sz="3100" b="0" strike="noStrike" spc="-1" dirty="0" smtClean="0">
                <a:solidFill>
                  <a:srgbClr val="FFFFFF"/>
                </a:solidFill>
                <a:latin typeface="system-ui"/>
              </a:rPr>
              <a:t>Pero Yo les digo: háganse amigos por medio de las riquezas injustas, para que cuando les falten, los reciban en las moradas eternas.  </a:t>
            </a:r>
            <a:br>
              <a:rPr lang="es-ES" sz="3100" b="0" strike="noStrike" spc="-1" dirty="0" smtClean="0">
                <a:solidFill>
                  <a:srgbClr val="FFFFFF"/>
                </a:solidFill>
                <a:latin typeface="system-ui"/>
              </a:rPr>
            </a:br>
            <a:r>
              <a:rPr lang="es-ES" sz="3100" b="0" strike="noStrike" spc="-1" dirty="0" smtClean="0">
                <a:solidFill>
                  <a:srgbClr val="FFFFFF"/>
                </a:solidFill>
                <a:latin typeface="system-ui"/>
              </a:rPr>
              <a:t>10  El que es fiel en lo muy poco, es fiel también en lo mucho; y el que es injusto en lo muy poco, también es injusto en lo mucho.  11  Por tanto, si no han sido fieles en el uso de las riquezas injustas, ¿quién les confiará las riquezas verdaderas?  12  Y si no han sido fieles en el uso de lo ajeno, ¿quién les dará lo que es de ustedes?  </a:t>
            </a:r>
            <a:br>
              <a:rPr lang="es-ES" sz="3100" b="0" strike="noStrike" spc="-1" dirty="0" smtClean="0">
                <a:solidFill>
                  <a:srgbClr val="FFFFFF"/>
                </a:solidFill>
                <a:latin typeface="system-ui"/>
              </a:rPr>
            </a:br>
            <a:r>
              <a:rPr lang="es-ES" sz="3100" b="0" strike="noStrike" spc="-1" dirty="0" smtClean="0">
                <a:solidFill>
                  <a:srgbClr val="FFFFFF"/>
                </a:solidFill>
                <a:latin typeface="system-ui"/>
              </a:rPr>
              <a:t>13  Ningún siervo puede servir a dos señores, porque o aborrecerá a uno y amará al otro, o se apegará a uno y despreciará al otro. No pueden servir a Dios y a las riquezas».  </a:t>
            </a:r>
            <a:br>
              <a:rPr lang="es-ES" sz="3100" b="0" strike="noStrike" spc="-1" dirty="0" smtClean="0">
                <a:solidFill>
                  <a:srgbClr val="FFFFFF"/>
                </a:solidFill>
                <a:latin typeface="system-ui"/>
              </a:rPr>
            </a:br>
            <a:r>
              <a:rPr lang="es-ES" sz="3100" b="0" strike="noStrike" spc="-1" dirty="0" smtClean="0">
                <a:solidFill>
                  <a:srgbClr val="FFFFFF"/>
                </a:solidFill>
                <a:latin typeface="system-ui"/>
              </a:rPr>
              <a:t>14  Los fariseos, que eran amantes del dinero, oían todas estas cosas y se burlaban de Él.  </a:t>
            </a:r>
            <a:br>
              <a:rPr lang="es-ES" sz="3100" b="0" strike="noStrike" spc="-1" dirty="0" smtClean="0">
                <a:solidFill>
                  <a:srgbClr val="FFFFFF"/>
                </a:solidFill>
                <a:latin typeface="system-ui"/>
              </a:rPr>
            </a:br>
            <a:r>
              <a:rPr lang="es-ES" sz="3100" b="0" strike="noStrike" spc="-1" dirty="0" smtClean="0">
                <a:solidFill>
                  <a:srgbClr val="FFFFFF"/>
                </a:solidFill>
                <a:latin typeface="system-ui"/>
              </a:rPr>
              <a:t>15  Y Jesús les dijo: «Ustedes son los que se justifican a sí mismos ante los hombres, pero Dios conoce sus corazones, porque lo que entre los hombres es de alta estima, abominable es delante de Dios.</a:t>
            </a:r>
            <a:endParaRPr lang="en-US" sz="3100" b="1" strike="noStrike" spc="-1" dirty="0">
              <a:solidFill>
                <a:srgbClr val="FFFFFF"/>
              </a:solidFill>
              <a:latin typeface="Calibri"/>
            </a:endParaRPr>
          </a:p>
        </p:txBody>
      </p:sp>
      <p:sp>
        <p:nvSpPr>
          <p:cNvPr id="70"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DD9E1F0-9E02-4993-BFBA-7CA88B8587D3}" type="slidenum">
              <a:rPr lang="en-US" sz="1400" b="0" strike="noStrike" spc="-1">
                <a:solidFill>
                  <a:srgbClr val="FFFFFF"/>
                </a:solidFill>
                <a:latin typeface="Times New Roman"/>
              </a:rPr>
              <a:t>5</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smtClean="0">
                <a:solidFill>
                  <a:srgbClr val="FFFF00"/>
                </a:solidFill>
                <a:latin typeface="Calibri"/>
              </a:rPr>
              <a:t>Lo que </a:t>
            </a:r>
            <a:r>
              <a:rPr lang="en-US" sz="4400" b="1" u="sng" strike="noStrike" spc="-1" dirty="0" smtClean="0">
                <a:solidFill>
                  <a:srgbClr val="FFFF00"/>
                </a:solidFill>
                <a:latin typeface="Calibri"/>
              </a:rPr>
              <a:t>n</a:t>
            </a:r>
            <a:r>
              <a:rPr lang="en-US" sz="4400" b="1" u="sng" strike="noStrike" spc="-1" dirty="0" smtClean="0">
                <a:solidFill>
                  <a:srgbClr val="FFFF00"/>
                </a:solidFill>
                <a:uFillTx/>
                <a:latin typeface="Calibri"/>
              </a:rPr>
              <a:t>o</a:t>
            </a:r>
            <a:r>
              <a:rPr lang="en-US" sz="4400" b="1" strike="noStrike" spc="-1" dirty="0" smtClean="0">
                <a:solidFill>
                  <a:srgbClr val="FFFF00"/>
                </a:solidFill>
                <a:uFillTx/>
                <a:latin typeface="Calibri"/>
              </a:rPr>
              <a:t> </a:t>
            </a:r>
            <a:r>
              <a:rPr lang="en-US" sz="4400" b="1" strike="noStrike" spc="-1" dirty="0" smtClean="0">
                <a:solidFill>
                  <a:srgbClr val="FFFF00"/>
                </a:solidFill>
                <a:latin typeface="Calibri"/>
              </a:rPr>
              <a:t>se </a:t>
            </a:r>
            <a:r>
              <a:rPr lang="en-US" sz="4400" b="1" strike="noStrike" spc="-1" dirty="0" err="1" smtClean="0">
                <a:solidFill>
                  <a:srgbClr val="FFFF00"/>
                </a:solidFill>
                <a:latin typeface="Calibri"/>
              </a:rPr>
              <a:t>enseña</a:t>
            </a:r>
            <a:r>
              <a:rPr lang="en-US" sz="4400" b="1" strike="noStrike" spc="-1" dirty="0" smtClean="0">
                <a:solidFill>
                  <a:srgbClr val="FFFF00"/>
                </a:solidFill>
                <a:latin typeface="Calibri"/>
              </a:rPr>
              <a:t> </a:t>
            </a:r>
            <a:r>
              <a:rPr lang="en-US" sz="4400" b="1" strike="noStrike" spc="-1" dirty="0" err="1">
                <a:solidFill>
                  <a:srgbClr val="FFFF00"/>
                </a:solidFill>
                <a:latin typeface="Calibri"/>
              </a:rPr>
              <a:t>en</a:t>
            </a:r>
            <a:r>
              <a:rPr lang="en-US" sz="4400" b="1" strike="noStrike" spc="-1" dirty="0">
                <a:solidFill>
                  <a:srgbClr val="FFFF00"/>
                </a:solidFill>
                <a:latin typeface="Calibri"/>
              </a:rPr>
              <a:t> la </a:t>
            </a:r>
            <a:r>
              <a:rPr lang="en-US" sz="4400" b="1" strike="noStrike" spc="-1" dirty="0" err="1">
                <a:solidFill>
                  <a:srgbClr val="FFFF00"/>
                </a:solidFill>
                <a:latin typeface="Calibri"/>
              </a:rPr>
              <a:t>parábola</a:t>
            </a:r>
            <a:endParaRPr lang="en-US" sz="4400" b="1" strike="noStrike" spc="-1" dirty="0">
              <a:solidFill>
                <a:srgbClr val="FFFF00"/>
              </a:solidFill>
              <a:latin typeface="Calibri"/>
            </a:endParaRPr>
          </a:p>
        </p:txBody>
      </p:sp>
      <p:sp>
        <p:nvSpPr>
          <p:cNvPr id="72" name="TextShape 2"/>
          <p:cNvSpPr txBox="1"/>
          <p:nvPr/>
        </p:nvSpPr>
        <p:spPr>
          <a:xfrm>
            <a:off x="518760" y="1469520"/>
            <a:ext cx="11372760" cy="4575240"/>
          </a:xfrm>
          <a:prstGeom prst="rect">
            <a:avLst/>
          </a:prstGeom>
          <a:noFill/>
          <a:ln w="0">
            <a:noFill/>
          </a:ln>
        </p:spPr>
        <p:txBody>
          <a:bodyPr>
            <a:normAutofit/>
          </a:bodyPr>
          <a:lstStyle/>
          <a:p>
            <a:pPr marL="568080" indent="-568080" algn="l" rtl="0">
              <a:spcAft>
                <a:spcPts val="2999"/>
              </a:spcAft>
              <a:buClr>
                <a:srgbClr val="FFFFFF"/>
              </a:buClr>
              <a:buFont typeface="Calibri"/>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FFFFFF"/>
                </a:solidFill>
                <a:latin typeface="Calibri"/>
              </a:rPr>
              <a:t>Las </a:t>
            </a:r>
            <a:r>
              <a:rPr lang="en-US" sz="4000" b="1" strike="noStrike" spc="-1" dirty="0" err="1">
                <a:solidFill>
                  <a:srgbClr val="FFFFFF"/>
                </a:solidFill>
                <a:latin typeface="Calibri"/>
              </a:rPr>
              <a:t>acciones</a:t>
            </a:r>
            <a:r>
              <a:rPr lang="en-US" sz="4000" b="1" strike="noStrike" spc="-1" dirty="0">
                <a:solidFill>
                  <a:srgbClr val="FFFFFF"/>
                </a:solidFill>
                <a:latin typeface="Calibri"/>
              </a:rPr>
              <a:t> </a:t>
            </a:r>
            <a:r>
              <a:rPr lang="en-US" sz="4000" b="1" strike="noStrike" spc="-1" dirty="0" err="1">
                <a:solidFill>
                  <a:srgbClr val="FFFFFF"/>
                </a:solidFill>
                <a:latin typeface="Calibri"/>
              </a:rPr>
              <a:t>financieras</a:t>
            </a:r>
            <a:r>
              <a:rPr lang="en-US" sz="4000" b="1" strike="noStrike" spc="-1" dirty="0">
                <a:solidFill>
                  <a:srgbClr val="FFFFFF"/>
                </a:solidFill>
                <a:latin typeface="Calibri"/>
              </a:rPr>
              <a:t> del </a:t>
            </a:r>
            <a:r>
              <a:rPr lang="en-US" sz="4000" b="1" strike="noStrike" spc="-1" dirty="0" err="1">
                <a:solidFill>
                  <a:srgbClr val="FFFFFF"/>
                </a:solidFill>
                <a:latin typeface="Calibri"/>
              </a:rPr>
              <a:t>mayordomo</a:t>
            </a:r>
            <a:r>
              <a:rPr lang="en-US" sz="4000" b="1" strike="noStrike" spc="-1" dirty="0">
                <a:solidFill>
                  <a:srgbClr val="FFFFFF"/>
                </a:solidFill>
                <a:latin typeface="Calibri"/>
              </a:rPr>
              <a:t> </a:t>
            </a:r>
            <a:r>
              <a:rPr lang="en-US" sz="4000" b="1" strike="noStrike" spc="-1" dirty="0" err="1">
                <a:solidFill>
                  <a:srgbClr val="FFFFFF"/>
                </a:solidFill>
                <a:latin typeface="Calibri"/>
              </a:rPr>
              <a:t>fueron</a:t>
            </a:r>
            <a:r>
              <a:rPr lang="en-US" sz="4000" b="1" strike="noStrike" spc="-1" dirty="0">
                <a:solidFill>
                  <a:srgbClr val="FFFFFF"/>
                </a:solidFill>
                <a:latin typeface="Calibri"/>
              </a:rPr>
              <a:t> </a:t>
            </a:r>
            <a:r>
              <a:rPr lang="en-US" sz="4000" b="1" strike="noStrike" spc="-1" dirty="0" err="1">
                <a:solidFill>
                  <a:srgbClr val="FFFFFF"/>
                </a:solidFill>
                <a:latin typeface="Calibri"/>
              </a:rPr>
              <a:t>justas</a:t>
            </a:r>
            <a:r>
              <a:rPr lang="en-US" sz="4000" b="1" strike="noStrike" spc="-1" dirty="0">
                <a:solidFill>
                  <a:srgbClr val="FFFFFF"/>
                </a:solidFill>
                <a:latin typeface="Calibri"/>
              </a:rPr>
              <a:t>.</a:t>
            </a:r>
          </a:p>
          <a:p>
            <a:pPr marL="568080" indent="-568080" algn="l" rtl="0">
              <a:spcAft>
                <a:spcPts val="2999"/>
              </a:spcAft>
              <a:buClr>
                <a:srgbClr val="FFFFFF"/>
              </a:buClr>
              <a:buFont typeface="Calibri"/>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FFFFFF"/>
                </a:solidFill>
                <a:latin typeface="Calibri"/>
              </a:rPr>
              <a:t>Los </a:t>
            </a:r>
            <a:r>
              <a:rPr lang="en-US" sz="4000" b="1" strike="noStrike" spc="-1" dirty="0" err="1">
                <a:solidFill>
                  <a:srgbClr val="FFFFFF"/>
                </a:solidFill>
                <a:latin typeface="Calibri"/>
              </a:rPr>
              <a:t>hijos</a:t>
            </a:r>
            <a:r>
              <a:rPr lang="en-US" sz="4000" b="1" strike="noStrike" spc="-1" dirty="0">
                <a:solidFill>
                  <a:srgbClr val="FFFFFF"/>
                </a:solidFill>
                <a:latin typeface="Calibri"/>
              </a:rPr>
              <a:t> de </a:t>
            </a:r>
            <a:r>
              <a:rPr lang="en-US" sz="4000" b="1" strike="noStrike" spc="-1" dirty="0" err="1">
                <a:solidFill>
                  <a:srgbClr val="FFFFFF"/>
                </a:solidFill>
                <a:latin typeface="Calibri"/>
              </a:rPr>
              <a:t>este</a:t>
            </a:r>
            <a:r>
              <a:rPr lang="en-US" sz="4000" b="1" strike="noStrike" spc="-1" dirty="0">
                <a:solidFill>
                  <a:srgbClr val="FFFFFF"/>
                </a:solidFill>
                <a:latin typeface="Calibri"/>
              </a:rPr>
              <a:t> </a:t>
            </a:r>
            <a:r>
              <a:rPr lang="en-US" sz="4000" b="1" strike="noStrike" spc="-1" dirty="0" err="1">
                <a:solidFill>
                  <a:srgbClr val="FFFFFF"/>
                </a:solidFill>
                <a:latin typeface="Calibri"/>
              </a:rPr>
              <a:t>mundo</a:t>
            </a:r>
            <a:r>
              <a:rPr lang="en-US" sz="4000" b="1" strike="noStrike" spc="-1" dirty="0">
                <a:solidFill>
                  <a:srgbClr val="FFFFFF"/>
                </a:solidFill>
                <a:latin typeface="Calibri"/>
              </a:rPr>
              <a:t> son </a:t>
            </a:r>
            <a:r>
              <a:rPr lang="en-US" sz="4000" b="1" strike="noStrike" spc="-1" dirty="0" err="1">
                <a:solidFill>
                  <a:srgbClr val="FFFFFF"/>
                </a:solidFill>
                <a:latin typeface="Calibri"/>
              </a:rPr>
              <a:t>más</a:t>
            </a:r>
            <a:r>
              <a:rPr lang="en-US" sz="4000" b="1" strike="noStrike" spc="-1" dirty="0">
                <a:solidFill>
                  <a:srgbClr val="FFFFFF"/>
                </a:solidFill>
                <a:latin typeface="Calibri"/>
              </a:rPr>
              <a:t> </a:t>
            </a:r>
            <a:r>
              <a:rPr lang="en-US" sz="4000" b="1" strike="noStrike" spc="-1" dirty="0" err="1">
                <a:solidFill>
                  <a:srgbClr val="FFFFFF"/>
                </a:solidFill>
                <a:latin typeface="Calibri"/>
              </a:rPr>
              <a:t>sabios</a:t>
            </a:r>
            <a:r>
              <a:rPr lang="en-US" sz="4000" b="1" strike="noStrike" spc="-1" dirty="0">
                <a:solidFill>
                  <a:srgbClr val="FFFFFF"/>
                </a:solidFill>
                <a:latin typeface="Calibri"/>
              </a:rPr>
              <a:t> que </a:t>
            </a:r>
            <a:r>
              <a:rPr lang="en-US" sz="4000" b="1" strike="noStrike" spc="-1" dirty="0" err="1">
                <a:solidFill>
                  <a:srgbClr val="FFFFFF"/>
                </a:solidFill>
                <a:latin typeface="Calibri"/>
              </a:rPr>
              <a:t>los</a:t>
            </a:r>
            <a:r>
              <a:rPr lang="en-US" sz="4000" b="1" strike="noStrike" spc="-1" dirty="0">
                <a:solidFill>
                  <a:srgbClr val="FFFFFF"/>
                </a:solidFill>
                <a:latin typeface="Calibri"/>
              </a:rPr>
              <a:t> </a:t>
            </a:r>
            <a:r>
              <a:rPr lang="en-US" sz="4000" b="1" strike="noStrike" spc="-1" dirty="0" err="1">
                <a:solidFill>
                  <a:srgbClr val="FFFFFF"/>
                </a:solidFill>
                <a:latin typeface="Calibri"/>
              </a:rPr>
              <a:t>hijos</a:t>
            </a:r>
            <a:r>
              <a:rPr lang="en-US" sz="4000" b="1" strike="noStrike" spc="-1" dirty="0">
                <a:solidFill>
                  <a:srgbClr val="FFFFFF"/>
                </a:solidFill>
                <a:latin typeface="Calibri"/>
              </a:rPr>
              <a:t> de la luz.</a:t>
            </a:r>
          </a:p>
          <a:p>
            <a:pPr marL="568080" indent="-568080" algn="l" rtl="0">
              <a:spcAft>
                <a:spcPts val="2999"/>
              </a:spcAft>
              <a:buClr>
                <a:srgbClr val="FFFFFF"/>
              </a:buClr>
              <a:buFont typeface="Calibri"/>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FFFFFF"/>
                </a:solidFill>
                <a:latin typeface="Calibri"/>
              </a:rPr>
              <a:t>Los </a:t>
            </a:r>
            <a:r>
              <a:rPr lang="en-US" sz="4000" b="1" strike="noStrike" spc="-1" dirty="0" err="1">
                <a:solidFill>
                  <a:srgbClr val="FFFFFF"/>
                </a:solidFill>
                <a:latin typeface="Calibri"/>
              </a:rPr>
              <a:t>cristianos</a:t>
            </a:r>
            <a:r>
              <a:rPr lang="en-US" sz="4000" b="1" strike="noStrike" spc="-1" dirty="0">
                <a:solidFill>
                  <a:srgbClr val="FFFFFF"/>
                </a:solidFill>
                <a:latin typeface="Calibri"/>
              </a:rPr>
              <a:t> </a:t>
            </a:r>
            <a:r>
              <a:rPr lang="en-US" sz="4000" b="1" strike="noStrike" spc="-1" dirty="0" err="1" smtClean="0">
                <a:solidFill>
                  <a:srgbClr val="FFFFFF"/>
                </a:solidFill>
                <a:latin typeface="Calibri"/>
              </a:rPr>
              <a:t>debemos</a:t>
            </a:r>
            <a:r>
              <a:rPr lang="en-US" sz="4000" b="1" strike="noStrike" spc="-1" dirty="0" smtClean="0">
                <a:solidFill>
                  <a:srgbClr val="FFFFFF"/>
                </a:solidFill>
                <a:latin typeface="Calibri"/>
              </a:rPr>
              <a:t> </a:t>
            </a:r>
            <a:r>
              <a:rPr lang="en-US" sz="4000" b="1" strike="noStrike" spc="-1" dirty="0" err="1" smtClean="0">
                <a:solidFill>
                  <a:srgbClr val="FFFFFF"/>
                </a:solidFill>
                <a:latin typeface="Calibri"/>
              </a:rPr>
              <a:t>asociarnos</a:t>
            </a:r>
            <a:r>
              <a:rPr lang="en-US" sz="4000" b="1" strike="noStrike" spc="-1" dirty="0" smtClean="0">
                <a:solidFill>
                  <a:srgbClr val="FFFFFF"/>
                </a:solidFill>
                <a:latin typeface="Calibri"/>
              </a:rPr>
              <a:t> </a:t>
            </a:r>
            <a:r>
              <a:rPr lang="en-US" sz="4000" b="1" strike="noStrike" spc="-1" dirty="0">
                <a:solidFill>
                  <a:srgbClr val="FFFFFF"/>
                </a:solidFill>
                <a:latin typeface="Calibri"/>
              </a:rPr>
              <a:t>con la </a:t>
            </a:r>
            <a:r>
              <a:rPr lang="en-US" sz="4000" b="1" strike="noStrike" spc="-1" dirty="0" err="1">
                <a:solidFill>
                  <a:srgbClr val="FFFFFF"/>
                </a:solidFill>
                <a:latin typeface="Calibri"/>
              </a:rPr>
              <a:t>injusticia</a:t>
            </a:r>
            <a:r>
              <a:rPr lang="en-US" sz="4000" b="1" strike="noStrike" spc="-1" dirty="0">
                <a:solidFill>
                  <a:srgbClr val="FFFFFF"/>
                </a:solidFill>
                <a:latin typeface="Calibri"/>
              </a:rPr>
              <a:t>.</a:t>
            </a:r>
          </a:p>
        </p:txBody>
      </p:sp>
      <p:sp>
        <p:nvSpPr>
          <p:cNvPr id="73"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4BF6BC2-0212-4BCE-874A-16BEEDE8FFDC}" type="slidenum">
              <a:rPr lang="en-US" sz="1400" b="0" strike="noStrike" spc="-1">
                <a:solidFill>
                  <a:srgbClr val="FFFFFF"/>
                </a:solidFill>
                <a:latin typeface="Times New Roman"/>
              </a:rPr>
              <a:t>6</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3203280" y="14040"/>
            <a:ext cx="578484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00"/>
                </a:solidFill>
                <a:latin typeface="Calibri"/>
              </a:rPr>
              <a:t>Mayordomo</a:t>
            </a:r>
          </a:p>
        </p:txBody>
      </p:sp>
      <p:sp>
        <p:nvSpPr>
          <p:cNvPr id="75" name="TextShape 2"/>
          <p:cNvSpPr txBox="1"/>
          <p:nvPr/>
        </p:nvSpPr>
        <p:spPr>
          <a:xfrm>
            <a:off x="122040" y="738000"/>
            <a:ext cx="11947320" cy="6040440"/>
          </a:xfrm>
          <a:prstGeom prst="rect">
            <a:avLst/>
          </a:prstGeom>
          <a:noFill/>
          <a:ln w="0">
            <a:noFill/>
          </a:ln>
        </p:spPr>
        <p:txBody>
          <a:bodyPr>
            <a:normAutofit fontScale="98500" lnSpcReduction="10000"/>
          </a:bodyPr>
          <a:lstStyle/>
          <a:p>
            <a:pPr marL="342720" indent="-34272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strike="noStrike" spc="-1" dirty="0">
                <a:solidFill>
                  <a:srgbClr val="FFFFFF"/>
                </a:solidFill>
                <a:latin typeface="Calibri"/>
              </a:rPr>
              <a:t>No:</a:t>
            </a:r>
          </a:p>
          <a:p>
            <a:pPr marL="742680" lvl="1" indent="-285480" algn="l" rtl="0">
              <a:lnSpc>
                <a:spcPct val="90000"/>
              </a:lnSpc>
              <a:spcBef>
                <a:spcPts val="598"/>
              </a:spcBef>
              <a:buClr>
                <a:srgbClr val="66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smtClean="0">
                <a:solidFill>
                  <a:srgbClr val="66FFFF"/>
                </a:solidFill>
                <a:latin typeface="Calibri"/>
              </a:rPr>
              <a:t>Siervo</a:t>
            </a:r>
            <a:r>
              <a:rPr lang="en-US" sz="3000" b="1" strike="noStrike" spc="-1" dirty="0" smtClean="0">
                <a:solidFill>
                  <a:srgbClr val="66FFFF"/>
                </a:solidFill>
                <a:latin typeface="Calibri"/>
              </a:rPr>
              <a:t>, </a:t>
            </a:r>
            <a:r>
              <a:rPr lang="en-US" sz="3000" b="1" strike="noStrike" spc="-1" dirty="0" err="1" smtClean="0">
                <a:solidFill>
                  <a:srgbClr val="66FFFF"/>
                </a:solidFill>
                <a:latin typeface="Calibri"/>
              </a:rPr>
              <a:t>esclavo</a:t>
            </a:r>
            <a:r>
              <a:rPr lang="en-US" sz="3000" b="1" strike="noStrike" spc="-1" dirty="0" smtClean="0">
                <a:solidFill>
                  <a:srgbClr val="66FFFF"/>
                </a:solidFill>
                <a:latin typeface="Calibri"/>
              </a:rPr>
              <a:t> </a:t>
            </a:r>
            <a:r>
              <a:rPr lang="en-US" sz="3000" b="1" strike="noStrike" spc="-1" dirty="0" smtClean="0">
                <a:solidFill>
                  <a:srgbClr val="FFFFFF"/>
                </a:solidFill>
                <a:latin typeface="Calibri"/>
              </a:rPr>
              <a:t>(</a:t>
            </a:r>
            <a:r>
              <a:rPr lang="el-GR" sz="3000" b="0" strike="noStrike" spc="-1" dirty="0">
                <a:solidFill>
                  <a:srgbClr val="FFFFFF"/>
                </a:solidFill>
                <a:latin typeface="Cardo"/>
              </a:rPr>
              <a:t>δοῦλος</a:t>
            </a:r>
            <a:r>
              <a:rPr lang="en-US" sz="3000" b="0" strike="noStrike" spc="-1" dirty="0" smtClean="0">
                <a:solidFill>
                  <a:srgbClr val="FFFFFF"/>
                </a:solidFill>
                <a:latin typeface="Cardo"/>
              </a:rPr>
              <a:t>, </a:t>
            </a:r>
            <a:r>
              <a:rPr lang="en-US" sz="3000" b="0" i="1" strike="noStrike" spc="-1" dirty="0" err="1" smtClean="0">
                <a:solidFill>
                  <a:srgbClr val="FFFFFF"/>
                </a:solidFill>
                <a:latin typeface="Calibri"/>
              </a:rPr>
              <a:t>doulos</a:t>
            </a:r>
            <a:r>
              <a:rPr lang="en-US" sz="3000" b="1" strike="noStrike" spc="-1" dirty="0">
                <a:solidFill>
                  <a:srgbClr val="FFFFFF"/>
                </a:solidFill>
                <a:latin typeface="Calibri"/>
              </a:rPr>
              <a:t>), </a:t>
            </a:r>
            <a:r>
              <a:rPr lang="en-US" sz="3000" b="1" strike="noStrike" spc="-1" dirty="0" err="1">
                <a:solidFill>
                  <a:srgbClr val="FFFFFF"/>
                </a:solidFill>
                <a:latin typeface="Calibri"/>
              </a:rPr>
              <a:t>ver</a:t>
            </a:r>
            <a:r>
              <a:rPr lang="en-US" sz="3000" b="1" strike="noStrike" spc="-1" dirty="0">
                <a:solidFill>
                  <a:srgbClr val="FFFFFF"/>
                </a:solidFill>
                <a:latin typeface="Calibri"/>
              </a:rPr>
              <a:t> Lucas 14:17</a:t>
            </a:r>
          </a:p>
          <a:p>
            <a:pPr marL="742680" lvl="1" indent="-285480" algn="l" rtl="0">
              <a:lnSpc>
                <a:spcPct val="90000"/>
              </a:lnSpc>
              <a:spcBef>
                <a:spcPts val="598"/>
              </a:spcBef>
              <a:buClr>
                <a:srgbClr val="66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smtClean="0">
                <a:solidFill>
                  <a:srgbClr val="66FFFF"/>
                </a:solidFill>
                <a:latin typeface="Calibri"/>
              </a:rPr>
              <a:t>Trabajador</a:t>
            </a:r>
            <a:r>
              <a:rPr lang="en-US" sz="3000" b="1" strike="noStrike" spc="-1" dirty="0" smtClean="0">
                <a:solidFill>
                  <a:srgbClr val="66FFFF"/>
                </a:solidFill>
                <a:latin typeface="Calibri"/>
              </a:rPr>
              <a:t> </a:t>
            </a:r>
            <a:r>
              <a:rPr lang="en-US" sz="3000" b="1" strike="noStrike" spc="-1" dirty="0" smtClean="0">
                <a:solidFill>
                  <a:srgbClr val="FFFFFF"/>
                </a:solidFill>
                <a:latin typeface="Calibri"/>
              </a:rPr>
              <a:t>(</a:t>
            </a:r>
            <a:r>
              <a:rPr lang="el-GR" sz="3000" b="0" strike="noStrike" spc="-1" dirty="0">
                <a:solidFill>
                  <a:srgbClr val="FFFFFF"/>
                </a:solidFill>
                <a:latin typeface="Cardo"/>
              </a:rPr>
              <a:t>μίσθιος</a:t>
            </a:r>
            <a:r>
              <a:rPr lang="en-US" sz="3000" b="0" strike="noStrike" spc="-1" dirty="0" smtClean="0">
                <a:solidFill>
                  <a:srgbClr val="FFFFFF"/>
                </a:solidFill>
                <a:latin typeface="Cardo"/>
              </a:rPr>
              <a:t>, </a:t>
            </a:r>
            <a:r>
              <a:rPr lang="en-US" sz="3000" b="0" i="1" strike="noStrike" spc="-1" dirty="0" err="1" smtClean="0">
                <a:solidFill>
                  <a:srgbClr val="FFFFFF"/>
                </a:solidFill>
                <a:latin typeface="Cardo"/>
              </a:rPr>
              <a:t>misthios</a:t>
            </a:r>
            <a:r>
              <a:rPr lang="en-US" sz="3000" b="1" strike="noStrike" spc="-1" dirty="0">
                <a:solidFill>
                  <a:srgbClr val="FFFFFF"/>
                </a:solidFill>
                <a:latin typeface="Calibri"/>
              </a:rPr>
              <a:t>), </a:t>
            </a:r>
            <a:r>
              <a:rPr lang="en-US" sz="3000" b="1" strike="noStrike" spc="-1" dirty="0" err="1">
                <a:solidFill>
                  <a:srgbClr val="FFFFFF"/>
                </a:solidFill>
                <a:latin typeface="Calibri"/>
              </a:rPr>
              <a:t>ver</a:t>
            </a:r>
            <a:r>
              <a:rPr lang="en-US" sz="3000" b="1" strike="noStrike" spc="-1" dirty="0">
                <a:solidFill>
                  <a:srgbClr val="FFFFFF"/>
                </a:solidFill>
                <a:latin typeface="Calibri"/>
              </a:rPr>
              <a:t> Lucas 15:17</a:t>
            </a:r>
          </a:p>
          <a:p>
            <a:pPr marL="742680" lvl="1" indent="-285480" algn="l" rtl="0">
              <a:lnSpc>
                <a:spcPct val="90000"/>
              </a:lnSpc>
              <a:spcBef>
                <a:spcPts val="598"/>
              </a:spcBef>
              <a:buClr>
                <a:srgbClr val="66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smtClean="0">
                <a:solidFill>
                  <a:srgbClr val="66FFFF"/>
                </a:solidFill>
                <a:latin typeface="Calibri"/>
              </a:rPr>
              <a:t>Criado</a:t>
            </a:r>
            <a:r>
              <a:rPr lang="en-US" sz="3000" b="1" strike="noStrike" spc="-1" dirty="0" smtClean="0">
                <a:solidFill>
                  <a:srgbClr val="66FFFF"/>
                </a:solidFill>
                <a:latin typeface="Calibri"/>
              </a:rPr>
              <a:t> </a:t>
            </a:r>
            <a:r>
              <a:rPr lang="en-US" sz="3000" b="1" strike="noStrike" spc="-1" dirty="0" smtClean="0">
                <a:solidFill>
                  <a:srgbClr val="FFFFFF"/>
                </a:solidFill>
                <a:latin typeface="Calibri"/>
              </a:rPr>
              <a:t>(</a:t>
            </a:r>
            <a:r>
              <a:rPr lang="el-GR" sz="3000" b="0" strike="noStrike" spc="-1" dirty="0">
                <a:solidFill>
                  <a:srgbClr val="FFFFFF"/>
                </a:solidFill>
                <a:latin typeface="Cardo"/>
              </a:rPr>
              <a:t>παῖς</a:t>
            </a:r>
            <a:r>
              <a:rPr lang="en-US" sz="3000" b="0" strike="noStrike" spc="-1" dirty="0" smtClean="0">
                <a:solidFill>
                  <a:srgbClr val="FFFFFF"/>
                </a:solidFill>
                <a:latin typeface="Cardo"/>
              </a:rPr>
              <a:t>, </a:t>
            </a:r>
            <a:r>
              <a:rPr lang="en-US" sz="3000" b="0" i="1" strike="noStrike" spc="-1" dirty="0" err="1" smtClean="0">
                <a:solidFill>
                  <a:srgbClr val="FFFFFF"/>
                </a:solidFill>
                <a:latin typeface="Calibri"/>
              </a:rPr>
              <a:t>pais</a:t>
            </a:r>
            <a:r>
              <a:rPr lang="en-US" sz="3000" b="1" strike="noStrike" spc="-1" dirty="0">
                <a:solidFill>
                  <a:srgbClr val="FFFFFF"/>
                </a:solidFill>
                <a:latin typeface="Calibri"/>
              </a:rPr>
              <a:t>), </a:t>
            </a:r>
            <a:r>
              <a:rPr lang="en-US" sz="3000" b="1" strike="noStrike" spc="-1" dirty="0" err="1">
                <a:solidFill>
                  <a:srgbClr val="FFFFFF"/>
                </a:solidFill>
                <a:latin typeface="Calibri"/>
              </a:rPr>
              <a:t>ver</a:t>
            </a:r>
            <a:r>
              <a:rPr lang="en-US" sz="3000" b="1" strike="noStrike" spc="-1" dirty="0">
                <a:solidFill>
                  <a:srgbClr val="FFFFFF"/>
                </a:solidFill>
                <a:latin typeface="Calibri"/>
              </a:rPr>
              <a:t> Lucas 15:26</a:t>
            </a:r>
          </a:p>
          <a:p>
            <a:pPr marL="742680" lvl="1" indent="-285480" algn="l" rtl="0">
              <a:lnSpc>
                <a:spcPct val="90000"/>
              </a:lnSpc>
              <a:spcBef>
                <a:spcPts val="598"/>
              </a:spcBef>
              <a:buClr>
                <a:srgbClr val="66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smtClean="0">
                <a:solidFill>
                  <a:srgbClr val="66FFFF"/>
                </a:solidFill>
                <a:latin typeface="Calibri"/>
              </a:rPr>
              <a:t>Uno que </a:t>
            </a:r>
            <a:r>
              <a:rPr lang="en-US" sz="3000" b="1" strike="noStrike" spc="-1" dirty="0" err="1" smtClean="0">
                <a:solidFill>
                  <a:srgbClr val="66FFFF"/>
                </a:solidFill>
                <a:latin typeface="Calibri"/>
              </a:rPr>
              <a:t>sirve</a:t>
            </a:r>
            <a:r>
              <a:rPr lang="en-US" sz="3000" b="1" strike="noStrike" spc="-1" dirty="0" smtClean="0">
                <a:solidFill>
                  <a:srgbClr val="66FFFF"/>
                </a:solidFill>
                <a:latin typeface="Calibri"/>
              </a:rPr>
              <a:t> </a:t>
            </a:r>
            <a:r>
              <a:rPr lang="en-US" sz="3000" b="1" strike="noStrike" spc="-1" dirty="0" smtClean="0">
                <a:solidFill>
                  <a:srgbClr val="FFFFFF"/>
                </a:solidFill>
                <a:latin typeface="Calibri"/>
              </a:rPr>
              <a:t>(</a:t>
            </a:r>
            <a:r>
              <a:rPr lang="el-GR" sz="3000" b="0" strike="noStrike" spc="-1" dirty="0">
                <a:solidFill>
                  <a:srgbClr val="FFFFFF"/>
                </a:solidFill>
                <a:latin typeface="Cardo"/>
              </a:rPr>
              <a:t>διάκονος</a:t>
            </a:r>
            <a:r>
              <a:rPr lang="en-US" sz="3000" b="0" strike="noStrike" spc="-1" dirty="0" smtClean="0">
                <a:solidFill>
                  <a:srgbClr val="FFFFFF"/>
                </a:solidFill>
                <a:latin typeface="Cardo"/>
              </a:rPr>
              <a:t>, </a:t>
            </a:r>
            <a:r>
              <a:rPr lang="en-US" sz="3000" b="0" i="1" strike="noStrike" spc="-1" dirty="0" err="1" smtClean="0">
                <a:solidFill>
                  <a:srgbClr val="FFFFFF"/>
                </a:solidFill>
                <a:latin typeface="Calibri"/>
              </a:rPr>
              <a:t>diakonos</a:t>
            </a:r>
            <a:r>
              <a:rPr lang="en-US" sz="3000" b="1" strike="noStrike" spc="-1" dirty="0">
                <a:solidFill>
                  <a:srgbClr val="FFFFFF"/>
                </a:solidFill>
                <a:latin typeface="Calibri"/>
              </a:rPr>
              <a:t>), </a:t>
            </a:r>
            <a:r>
              <a:rPr lang="en-US" sz="3000" b="1" strike="noStrike" spc="-1" dirty="0" err="1">
                <a:solidFill>
                  <a:srgbClr val="FFFFFF"/>
                </a:solidFill>
                <a:latin typeface="Calibri"/>
              </a:rPr>
              <a:t>ver</a:t>
            </a:r>
            <a:r>
              <a:rPr lang="en-US" sz="3000" b="1" strike="noStrike" spc="-1" dirty="0">
                <a:solidFill>
                  <a:srgbClr val="FFFFFF"/>
                </a:solidFill>
                <a:latin typeface="Calibri"/>
              </a:rPr>
              <a:t> Lucas 22:26</a:t>
            </a:r>
          </a:p>
          <a:p>
            <a:pPr marL="742680" lvl="1" indent="-285480" algn="l" rtl="0">
              <a:lnSpc>
                <a:spcPct val="90000"/>
              </a:lnSpc>
              <a:spcBef>
                <a:spcPts val="598"/>
              </a:spcBef>
              <a:buClr>
                <a:srgbClr val="66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smtClean="0">
                <a:solidFill>
                  <a:srgbClr val="66FFFF"/>
                </a:solidFill>
                <a:latin typeface="Calibri"/>
              </a:rPr>
              <a:t>Servidor</a:t>
            </a:r>
            <a:r>
              <a:rPr lang="en-US" sz="3000" b="1" strike="noStrike" spc="-1" dirty="0" smtClean="0">
                <a:solidFill>
                  <a:srgbClr val="66FFFF"/>
                </a:solidFill>
                <a:latin typeface="Calibri"/>
              </a:rPr>
              <a:t>, </a:t>
            </a:r>
            <a:r>
              <a:rPr lang="en-US" sz="3000" b="1" strike="noStrike" spc="-1" dirty="0" err="1">
                <a:solidFill>
                  <a:srgbClr val="66FFFF"/>
                </a:solidFill>
                <a:latin typeface="Calibri"/>
              </a:rPr>
              <a:t>ayudante</a:t>
            </a:r>
            <a:r>
              <a:rPr lang="en-US" sz="3000" b="1" strike="noStrike" spc="-1" dirty="0">
                <a:solidFill>
                  <a:srgbClr val="66FFFF"/>
                </a:solidFill>
                <a:latin typeface="Calibri"/>
              </a:rPr>
              <a:t>, [</a:t>
            </a:r>
            <a:r>
              <a:rPr lang="en-US" sz="3000" b="1" strike="noStrike" spc="-1" dirty="0" smtClean="0">
                <a:solidFill>
                  <a:srgbClr val="66FFFF"/>
                </a:solidFill>
                <a:latin typeface="Calibri"/>
              </a:rPr>
              <a:t>sub]</a:t>
            </a:r>
            <a:r>
              <a:rPr lang="en-US" sz="3000" b="1" strike="noStrike" spc="-1" dirty="0" err="1" smtClean="0">
                <a:solidFill>
                  <a:srgbClr val="66FFFF"/>
                </a:solidFill>
                <a:latin typeface="Calibri"/>
              </a:rPr>
              <a:t>oficial</a:t>
            </a:r>
            <a:r>
              <a:rPr lang="en-US" sz="3000" b="1" strike="noStrike" spc="-1" dirty="0" smtClean="0">
                <a:solidFill>
                  <a:srgbClr val="66FFFF"/>
                </a:solidFill>
                <a:latin typeface="Calibri"/>
              </a:rPr>
              <a:t> </a:t>
            </a:r>
            <a:r>
              <a:rPr lang="en-US" sz="3000" b="0" strike="noStrike" spc="-1" dirty="0" smtClean="0">
                <a:solidFill>
                  <a:srgbClr val="FFFFFF"/>
                </a:solidFill>
                <a:latin typeface="Calibri"/>
              </a:rPr>
              <a:t>(</a:t>
            </a:r>
            <a:r>
              <a:rPr lang="el-GR" sz="3000" b="0" strike="noStrike" spc="-1" dirty="0">
                <a:solidFill>
                  <a:srgbClr val="FFFFFF"/>
                </a:solidFill>
                <a:latin typeface="Cardo"/>
              </a:rPr>
              <a:t>ὑπηρέτης</a:t>
            </a:r>
            <a:r>
              <a:rPr lang="en-US" sz="3000" b="0" strike="noStrike" spc="-1" dirty="0" smtClean="0">
                <a:solidFill>
                  <a:srgbClr val="FFFFFF"/>
                </a:solidFill>
                <a:latin typeface="Cardo"/>
              </a:rPr>
              <a:t>, </a:t>
            </a:r>
            <a:r>
              <a:rPr lang="en-US" sz="3000" b="0" i="1" strike="noStrike" spc="-1" dirty="0" err="1" smtClean="0">
                <a:solidFill>
                  <a:srgbClr val="FFFFFF"/>
                </a:solidFill>
                <a:latin typeface="Calibri"/>
              </a:rPr>
              <a:t>hupéretés</a:t>
            </a:r>
            <a:r>
              <a:rPr lang="en-US" sz="3000" b="0" strike="noStrike" spc="-1" dirty="0">
                <a:solidFill>
                  <a:srgbClr val="FFFFFF"/>
                </a:solidFill>
                <a:latin typeface="Arial"/>
              </a:rPr>
              <a:t>)</a:t>
            </a:r>
            <a:r>
              <a:rPr lang="en-US" sz="3000" b="0" strike="noStrike" spc="-1" dirty="0">
                <a:solidFill>
                  <a:srgbClr val="FFFFFF"/>
                </a:solidFill>
                <a:latin typeface="Calibri"/>
              </a:rPr>
              <a:t>, </a:t>
            </a:r>
            <a:r>
              <a:rPr lang="en-US" sz="3000" b="0" strike="noStrike" spc="-1" dirty="0" err="1" smtClean="0">
                <a:solidFill>
                  <a:srgbClr val="FFFFFF"/>
                </a:solidFill>
                <a:latin typeface="Calibri"/>
              </a:rPr>
              <a:t>ver</a:t>
            </a:r>
            <a:r>
              <a:rPr lang="en-US" sz="3000" b="0" strike="noStrike" spc="-1" dirty="0" smtClean="0">
                <a:solidFill>
                  <a:srgbClr val="FFFFFF"/>
                </a:solidFill>
                <a:latin typeface="Calibri"/>
              </a:rPr>
              <a:t> </a:t>
            </a:r>
            <a:r>
              <a:rPr lang="en-US" sz="3000" b="1" strike="noStrike" spc="-1" dirty="0" smtClean="0">
                <a:solidFill>
                  <a:srgbClr val="FFFFFF"/>
                </a:solidFill>
                <a:latin typeface="Calibri"/>
              </a:rPr>
              <a:t>1 </a:t>
            </a:r>
            <a:r>
              <a:rPr lang="en-US" sz="3000" b="1" strike="noStrike" spc="-1" dirty="0" err="1" smtClean="0">
                <a:solidFill>
                  <a:srgbClr val="FFFFFF"/>
                </a:solidFill>
                <a:latin typeface="Calibri"/>
              </a:rPr>
              <a:t>Cor</a:t>
            </a:r>
            <a:r>
              <a:rPr lang="en-US" sz="3000" b="1" strike="noStrike" spc="-1" dirty="0" smtClean="0">
                <a:solidFill>
                  <a:srgbClr val="FFFFFF"/>
                </a:solidFill>
                <a:latin typeface="Calibri"/>
              </a:rPr>
              <a:t> 4:1</a:t>
            </a:r>
            <a:endParaRPr lang="en-US" sz="3000" b="1" strike="noStrike" spc="-1" dirty="0">
              <a:solidFill>
                <a:srgbClr val="FFFFFF"/>
              </a:solidFill>
              <a:latin typeface="Calibri"/>
            </a:endParaRPr>
          </a:p>
          <a:p>
            <a:pPr marL="342720" indent="-342720" algn="l" rtl="0">
              <a:lnSpc>
                <a:spcPct val="90000"/>
              </a:lnSpc>
              <a:spcBef>
                <a:spcPts val="598"/>
              </a:spcBef>
              <a:buClr>
                <a:srgbClr val="FFFFFF"/>
              </a:buClr>
              <a:buFont typeface="Cardo"/>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l-GR" sz="3300" b="1" strike="noStrike" spc="-1" dirty="0" smtClean="0">
                <a:solidFill>
                  <a:srgbClr val="FFFFFF"/>
                </a:solidFill>
                <a:latin typeface="Cardo"/>
              </a:rPr>
              <a:t>Οἰκονόμος</a:t>
            </a:r>
            <a:r>
              <a:rPr lang="en-US" sz="3300" b="1" strike="noStrike" spc="-1" dirty="0" smtClean="0">
                <a:solidFill>
                  <a:srgbClr val="FFFFFF"/>
                </a:solidFill>
                <a:latin typeface="Cardo"/>
              </a:rPr>
              <a:t>, </a:t>
            </a:r>
            <a:r>
              <a:rPr lang="en-US" sz="3300" b="1" strike="noStrike" spc="-1" dirty="0" err="1" smtClean="0">
                <a:solidFill>
                  <a:srgbClr val="FFFFFF"/>
                </a:solidFill>
                <a:latin typeface="Calibri"/>
              </a:rPr>
              <a:t>oikonomos</a:t>
            </a:r>
            <a:endParaRPr lang="en-US" sz="3300" b="1" strike="noStrike" spc="-1" dirty="0">
              <a:solidFill>
                <a:srgbClr val="FFFFFF"/>
              </a:solidFill>
              <a:latin typeface="Calibri"/>
            </a:endParaRPr>
          </a:p>
          <a:p>
            <a:pPr marL="742680" lvl="1" indent="-28548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a:solidFill>
                  <a:srgbClr val="FFFFFF"/>
                </a:solidFill>
                <a:latin typeface="Calibri"/>
              </a:rPr>
              <a:t>Lucas 12:42 </a:t>
            </a:r>
            <a:r>
              <a:rPr lang="en-US" sz="3000" b="1" strike="noStrike" spc="-1" dirty="0" smtClean="0">
                <a:solidFill>
                  <a:srgbClr val="FFFFFF"/>
                </a:solidFill>
                <a:latin typeface="Calibri"/>
              </a:rPr>
              <a:t>–</a:t>
            </a:r>
            <a:r>
              <a:rPr lang="en-US" sz="3000" b="0" strike="noStrike" spc="-1" dirty="0" smtClean="0">
                <a:solidFill>
                  <a:srgbClr val="FFFFFF"/>
                </a:solidFill>
                <a:latin typeface="Calibri"/>
              </a:rPr>
              <a:t>“</a:t>
            </a:r>
            <a:r>
              <a:rPr lang="en-US" sz="3000" b="1" u="sng" strike="noStrike" spc="-1" dirty="0" err="1" smtClean="0">
                <a:solidFill>
                  <a:srgbClr val="FFFF00"/>
                </a:solidFill>
                <a:uFillTx/>
                <a:latin typeface="Calibri"/>
              </a:rPr>
              <a:t>mayordomo</a:t>
            </a:r>
            <a:r>
              <a:rPr lang="en-US" sz="3000" b="1" strike="noStrike" spc="-1" dirty="0" smtClean="0">
                <a:solidFill>
                  <a:srgbClr val="FFFF00"/>
                </a:solidFill>
                <a:uFillTx/>
                <a:latin typeface="Calibri"/>
              </a:rPr>
              <a:t> </a:t>
            </a:r>
            <a:r>
              <a:rPr lang="en-US" sz="3000" b="0" strike="noStrike" spc="-1" dirty="0" err="1" smtClean="0">
                <a:solidFill>
                  <a:srgbClr val="66FFFF"/>
                </a:solidFill>
                <a:latin typeface="Calibri"/>
              </a:rPr>
              <a:t>fiel</a:t>
            </a:r>
            <a:r>
              <a:rPr lang="en-US" sz="3000" b="0" strike="noStrike" spc="-1" dirty="0" smtClean="0">
                <a:solidFill>
                  <a:srgbClr val="66FFFF"/>
                </a:solidFill>
                <a:latin typeface="Calibri"/>
              </a:rPr>
              <a:t> y </a:t>
            </a:r>
            <a:r>
              <a:rPr lang="en-US" sz="3000" b="0" strike="noStrike" spc="-1" dirty="0" err="1" smtClean="0">
                <a:solidFill>
                  <a:srgbClr val="66FFFF"/>
                </a:solidFill>
                <a:latin typeface="Calibri"/>
              </a:rPr>
              <a:t>sabio</a:t>
            </a:r>
            <a:r>
              <a:rPr lang="en-US" sz="3000" b="0" strike="noStrike" spc="-1" dirty="0" smtClean="0">
                <a:solidFill>
                  <a:srgbClr val="FFFFFF"/>
                </a:solidFill>
                <a:latin typeface="Calibri"/>
              </a:rPr>
              <a:t>…</a:t>
            </a:r>
            <a:r>
              <a:rPr lang="en-US" sz="3000" b="0" strike="noStrike" spc="-1" dirty="0" err="1" smtClean="0">
                <a:solidFill>
                  <a:srgbClr val="FFFFFF"/>
                </a:solidFill>
                <a:latin typeface="Calibri"/>
              </a:rPr>
              <a:t>sobre</a:t>
            </a:r>
            <a:r>
              <a:rPr lang="en-US" sz="3000" b="0" strike="noStrike" spc="-1" dirty="0" smtClean="0">
                <a:solidFill>
                  <a:srgbClr val="FFFFFF"/>
                </a:solidFill>
                <a:latin typeface="Calibri"/>
              </a:rPr>
              <a:t> </a:t>
            </a:r>
            <a:r>
              <a:rPr lang="en-US" sz="3000" b="0" strike="noStrike" spc="-1" dirty="0" err="1" smtClean="0">
                <a:solidFill>
                  <a:srgbClr val="FFFFFF"/>
                </a:solidFill>
                <a:latin typeface="Calibri"/>
              </a:rPr>
              <a:t>sus</a:t>
            </a:r>
            <a:r>
              <a:rPr lang="en-US" sz="3000" b="0" strike="noStrike" spc="-1" dirty="0" smtClean="0">
                <a:solidFill>
                  <a:srgbClr val="FFFFFF"/>
                </a:solidFill>
                <a:latin typeface="Calibri"/>
              </a:rPr>
              <a:t> </a:t>
            </a:r>
            <a:r>
              <a:rPr lang="en-US" sz="3000" b="0" strike="noStrike" spc="-1" dirty="0" err="1" smtClean="0">
                <a:solidFill>
                  <a:srgbClr val="FFFFFF"/>
                </a:solidFill>
                <a:latin typeface="Calibri"/>
              </a:rPr>
              <a:t>siervos</a:t>
            </a:r>
            <a:r>
              <a:rPr lang="en-US" sz="3000" b="0" strike="noStrike" spc="-1" dirty="0" smtClean="0">
                <a:solidFill>
                  <a:srgbClr val="FFFFFF"/>
                </a:solidFill>
                <a:latin typeface="Calibri"/>
              </a:rPr>
              <a:t>”</a:t>
            </a:r>
            <a:endParaRPr lang="en-US" sz="3000" b="1" strike="noStrike" spc="-1" dirty="0">
              <a:solidFill>
                <a:srgbClr val="FFFFFF"/>
              </a:solidFill>
              <a:latin typeface="Calibri"/>
            </a:endParaRPr>
          </a:p>
          <a:p>
            <a:pPr marL="742680" lvl="1" indent="-28548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smtClean="0">
                <a:solidFill>
                  <a:srgbClr val="FFFFFF"/>
                </a:solidFill>
                <a:latin typeface="Calibri"/>
              </a:rPr>
              <a:t>Gál</a:t>
            </a:r>
            <a:r>
              <a:rPr lang="en-US" sz="3000" b="1" strike="noStrike" spc="-1" dirty="0" smtClean="0">
                <a:solidFill>
                  <a:srgbClr val="FFFFFF"/>
                </a:solidFill>
                <a:latin typeface="Calibri"/>
              </a:rPr>
              <a:t> 4:2</a:t>
            </a:r>
            <a:r>
              <a:rPr lang="en-US" sz="3000" b="0" strike="noStrike" spc="-1" dirty="0">
                <a:solidFill>
                  <a:srgbClr val="FFFFFF"/>
                </a:solidFill>
                <a:latin typeface="Calibri"/>
              </a:rPr>
              <a:t>– </a:t>
            </a:r>
            <a:r>
              <a:rPr lang="en-US" sz="3000" b="0" strike="noStrike" spc="-1" dirty="0" smtClean="0">
                <a:solidFill>
                  <a:srgbClr val="FFFFFF"/>
                </a:solidFill>
                <a:latin typeface="Calibri"/>
              </a:rPr>
              <a:t>Un </a:t>
            </a:r>
            <a:r>
              <a:rPr lang="en-US" sz="3000" b="0" strike="noStrike" spc="-1" dirty="0" err="1" smtClean="0">
                <a:solidFill>
                  <a:srgbClr val="FFFFFF"/>
                </a:solidFill>
                <a:latin typeface="Calibri"/>
              </a:rPr>
              <a:t>niño</a:t>
            </a:r>
            <a:r>
              <a:rPr lang="en-US" sz="3000" b="0" strike="noStrike" spc="-1" dirty="0" smtClean="0">
                <a:solidFill>
                  <a:srgbClr val="FFFFFF"/>
                </a:solidFill>
                <a:latin typeface="Calibri"/>
              </a:rPr>
              <a:t> “</a:t>
            </a:r>
            <a:r>
              <a:rPr lang="en-US" sz="3000" b="0" strike="noStrike" spc="-1" dirty="0" err="1" smtClean="0">
                <a:solidFill>
                  <a:srgbClr val="FFFFFF"/>
                </a:solidFill>
                <a:latin typeface="Calibri"/>
              </a:rPr>
              <a:t>está</a:t>
            </a:r>
            <a:r>
              <a:rPr lang="en-US" sz="3000" b="0" strike="noStrike" spc="-1" dirty="0" smtClean="0">
                <a:solidFill>
                  <a:srgbClr val="FFFFFF"/>
                </a:solidFill>
                <a:latin typeface="Calibri"/>
              </a:rPr>
              <a:t> </a:t>
            </a:r>
            <a:r>
              <a:rPr lang="en-US" sz="3000" b="0" strike="noStrike" spc="-1" dirty="0" err="1" smtClean="0">
                <a:solidFill>
                  <a:srgbClr val="FFFFFF"/>
                </a:solidFill>
                <a:latin typeface="Calibri"/>
              </a:rPr>
              <a:t>bajo</a:t>
            </a:r>
            <a:r>
              <a:rPr lang="en-US" sz="3000" b="0" strike="noStrike" spc="-1" dirty="0" smtClean="0">
                <a:solidFill>
                  <a:srgbClr val="FFFFFF"/>
                </a:solidFill>
                <a:latin typeface="Calibri"/>
              </a:rPr>
              <a:t> </a:t>
            </a:r>
            <a:r>
              <a:rPr lang="en-US" sz="3000" b="0" strike="noStrike" spc="-1" dirty="0" err="1" smtClean="0">
                <a:solidFill>
                  <a:srgbClr val="66FFFF"/>
                </a:solidFill>
                <a:latin typeface="Calibri"/>
              </a:rPr>
              <a:t>guardianes</a:t>
            </a:r>
            <a:r>
              <a:rPr lang="en-US" sz="3000" b="0" strike="noStrike" spc="-1" dirty="0" smtClean="0">
                <a:solidFill>
                  <a:srgbClr val="66FFFF"/>
                </a:solidFill>
                <a:latin typeface="Calibri"/>
              </a:rPr>
              <a:t> </a:t>
            </a:r>
            <a:r>
              <a:rPr lang="en-US" sz="3000" b="0" strike="noStrike" spc="-1" dirty="0" smtClean="0">
                <a:solidFill>
                  <a:srgbClr val="FFFFFF"/>
                </a:solidFill>
                <a:latin typeface="Calibri"/>
              </a:rPr>
              <a:t>y </a:t>
            </a:r>
            <a:r>
              <a:rPr lang="en-US" sz="3000" b="1" u="sng" strike="noStrike" spc="-1" dirty="0" err="1" smtClean="0">
                <a:solidFill>
                  <a:srgbClr val="FFFF00"/>
                </a:solidFill>
                <a:uFillTx/>
                <a:latin typeface="Calibri"/>
              </a:rPr>
              <a:t>tutores</a:t>
            </a:r>
            <a:r>
              <a:rPr lang="en-US" sz="3000" b="1" strike="noStrike" spc="-1" dirty="0" smtClean="0">
                <a:solidFill>
                  <a:srgbClr val="FFFF00"/>
                </a:solidFill>
                <a:uFillTx/>
                <a:latin typeface="Calibri"/>
              </a:rPr>
              <a:t> </a:t>
            </a:r>
            <a:r>
              <a:rPr lang="en-US" sz="3000" b="0" strike="noStrike" spc="-1" dirty="0" smtClean="0">
                <a:solidFill>
                  <a:srgbClr val="FFFFFF"/>
                </a:solidFill>
                <a:latin typeface="Calibri"/>
              </a:rPr>
              <a:t>hasta</a:t>
            </a:r>
            <a:r>
              <a:rPr lang="en-US" sz="3000" b="0" strike="noStrike" spc="-1" dirty="0">
                <a:solidFill>
                  <a:srgbClr val="FFFFFF"/>
                </a:solidFill>
                <a:latin typeface="Calibri"/>
              </a:rPr>
              <a:t>…"</a:t>
            </a:r>
            <a:endParaRPr lang="en-US" sz="3000" b="1" strike="noStrike" spc="-1" dirty="0">
              <a:solidFill>
                <a:srgbClr val="FFFFFF"/>
              </a:solidFill>
              <a:latin typeface="Calibri"/>
            </a:endParaRPr>
          </a:p>
          <a:p>
            <a:pPr marL="742680" lvl="1" indent="-28548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a:solidFill>
                  <a:srgbClr val="FFFFFF"/>
                </a:solidFill>
                <a:latin typeface="Calibri"/>
              </a:rPr>
              <a:t>1 </a:t>
            </a:r>
            <a:r>
              <a:rPr lang="en-US" sz="3000" b="1" strike="noStrike" spc="-1" dirty="0" err="1" smtClean="0">
                <a:solidFill>
                  <a:srgbClr val="FFFFFF"/>
                </a:solidFill>
                <a:latin typeface="Calibri"/>
              </a:rPr>
              <a:t>Cor</a:t>
            </a:r>
            <a:r>
              <a:rPr lang="en-US" sz="3000" b="1" strike="noStrike" spc="-1" dirty="0" smtClean="0">
                <a:solidFill>
                  <a:srgbClr val="FFFFFF"/>
                </a:solidFill>
                <a:latin typeface="Calibri"/>
              </a:rPr>
              <a:t> </a:t>
            </a:r>
            <a:r>
              <a:rPr lang="en-US" sz="3000" b="1" strike="noStrike" spc="-1" dirty="0">
                <a:solidFill>
                  <a:srgbClr val="FFFFFF"/>
                </a:solidFill>
                <a:latin typeface="Calibri"/>
              </a:rPr>
              <a:t>4:2 – “</a:t>
            </a:r>
            <a:r>
              <a:rPr lang="en-US" sz="3000" b="0" strike="noStrike" spc="-1" dirty="0">
                <a:solidFill>
                  <a:srgbClr val="FFFFFF"/>
                </a:solidFill>
                <a:latin typeface="system-ui"/>
              </a:rPr>
              <a:t>se </a:t>
            </a:r>
            <a:r>
              <a:rPr lang="en-US" sz="3000" b="0" strike="noStrike" spc="-1" dirty="0" err="1" smtClean="0">
                <a:solidFill>
                  <a:srgbClr val="FFFFFF"/>
                </a:solidFill>
                <a:latin typeface="system-ui"/>
              </a:rPr>
              <a:t>requiere</a:t>
            </a:r>
            <a:r>
              <a:rPr lang="en-US" sz="3000" spc="-1" dirty="0" smtClean="0">
                <a:solidFill>
                  <a:srgbClr val="FFFFFF"/>
                </a:solidFill>
                <a:latin typeface="system-ui"/>
              </a:rPr>
              <a:t>…de </a:t>
            </a:r>
            <a:r>
              <a:rPr lang="en-US" sz="3000" spc="-1" dirty="0" err="1" smtClean="0">
                <a:solidFill>
                  <a:srgbClr val="FFFFFF"/>
                </a:solidFill>
                <a:latin typeface="system-ui"/>
              </a:rPr>
              <a:t>los</a:t>
            </a:r>
            <a:r>
              <a:rPr lang="en-US" sz="3000" spc="-1" dirty="0" smtClean="0">
                <a:solidFill>
                  <a:srgbClr val="FFFFFF"/>
                </a:solidFill>
                <a:latin typeface="system-ui"/>
              </a:rPr>
              <a:t> </a:t>
            </a:r>
            <a:r>
              <a:rPr lang="en-US" sz="3000" b="1" u="sng" strike="noStrike" spc="-1" dirty="0" err="1" smtClean="0">
                <a:solidFill>
                  <a:srgbClr val="FFFF00"/>
                </a:solidFill>
                <a:uFillTx/>
                <a:latin typeface="system-ui"/>
              </a:rPr>
              <a:t>administradores</a:t>
            </a:r>
            <a:r>
              <a:rPr lang="en-US" sz="3000" b="1" strike="noStrike" spc="-1" dirty="0" smtClean="0">
                <a:solidFill>
                  <a:srgbClr val="FFFF00"/>
                </a:solidFill>
                <a:uFillTx/>
                <a:latin typeface="system-ui"/>
              </a:rPr>
              <a:t> </a:t>
            </a:r>
            <a:r>
              <a:rPr lang="en-US" sz="3000" b="0" strike="noStrike" spc="-1" dirty="0" smtClean="0">
                <a:solidFill>
                  <a:srgbClr val="FFFFFF"/>
                </a:solidFill>
                <a:latin typeface="system-ui"/>
              </a:rPr>
              <a:t>que…sea </a:t>
            </a:r>
            <a:r>
              <a:rPr lang="en-US" sz="3000" b="0" strike="noStrike" spc="-1" dirty="0" err="1" smtClean="0">
                <a:solidFill>
                  <a:srgbClr val="FFFFFF"/>
                </a:solidFill>
                <a:latin typeface="system-ui"/>
              </a:rPr>
              <a:t>hallado</a:t>
            </a:r>
            <a:r>
              <a:rPr lang="en-US" sz="3000" b="0" strike="noStrike" spc="-1" dirty="0" smtClean="0">
                <a:solidFill>
                  <a:srgbClr val="FFFFFF"/>
                </a:solidFill>
                <a:latin typeface="system-ui"/>
              </a:rPr>
              <a:t> </a:t>
            </a:r>
            <a:r>
              <a:rPr lang="en-US" sz="3000" b="0" strike="noStrike" spc="-1" dirty="0" err="1" smtClean="0">
                <a:solidFill>
                  <a:srgbClr val="66FFFF"/>
                </a:solidFill>
                <a:latin typeface="system-ui"/>
              </a:rPr>
              <a:t>fiel</a:t>
            </a:r>
            <a:r>
              <a:rPr lang="en-US" sz="3000" b="0" strike="noStrike" spc="-1" dirty="0">
                <a:solidFill>
                  <a:srgbClr val="FFFFFF"/>
                </a:solidFill>
                <a:latin typeface="system-ui"/>
              </a:rPr>
              <a:t>.”</a:t>
            </a:r>
            <a:endParaRPr lang="en-US" sz="3000" b="1" strike="noStrike" spc="-1" dirty="0">
              <a:solidFill>
                <a:srgbClr val="FFFFFF"/>
              </a:solidFill>
              <a:latin typeface="Calibri"/>
            </a:endParaRPr>
          </a:p>
          <a:p>
            <a:pPr marL="742680" lvl="1" indent="-28548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a:solidFill>
                  <a:srgbClr val="FFFFFF"/>
                </a:solidFill>
                <a:latin typeface="Calibri"/>
              </a:rPr>
              <a:t>Lucas 16:2-3 </a:t>
            </a:r>
            <a:r>
              <a:rPr lang="en-US" sz="3000" b="1" strike="noStrike" spc="-1" dirty="0" smtClean="0">
                <a:solidFill>
                  <a:srgbClr val="FFFFFF"/>
                </a:solidFill>
                <a:latin typeface="Calibri"/>
              </a:rPr>
              <a:t>– </a:t>
            </a:r>
            <a:r>
              <a:rPr lang="en-US" sz="3000" b="0" strike="noStrike" spc="-1" dirty="0" smtClean="0">
                <a:solidFill>
                  <a:srgbClr val="FFFFFF"/>
                </a:solidFill>
                <a:latin typeface="Calibri"/>
              </a:rPr>
              <a:t>Una </a:t>
            </a:r>
            <a:r>
              <a:rPr lang="en-US" sz="3000" b="0" strike="noStrike" spc="-1" dirty="0" err="1">
                <a:solidFill>
                  <a:srgbClr val="FFFFFF"/>
                </a:solidFill>
                <a:latin typeface="Calibri"/>
              </a:rPr>
              <a:t>posición</a:t>
            </a:r>
            <a:r>
              <a:rPr lang="en-US" sz="3000" b="0" strike="noStrike" spc="-1" dirty="0">
                <a:solidFill>
                  <a:srgbClr val="FFFFFF"/>
                </a:solidFill>
                <a:latin typeface="Calibri"/>
              </a:rPr>
              <a:t> </a:t>
            </a:r>
            <a:r>
              <a:rPr lang="en-US" sz="3000" b="0" strike="noStrike" spc="-1" dirty="0" smtClean="0">
                <a:solidFill>
                  <a:srgbClr val="FFFFFF"/>
                </a:solidFill>
                <a:latin typeface="Calibri"/>
              </a:rPr>
              <a:t>(“</a:t>
            </a:r>
            <a:r>
              <a:rPr lang="en-US" sz="3000" b="1" u="sng" strike="noStrike" spc="-1" dirty="0" err="1" smtClean="0">
                <a:solidFill>
                  <a:srgbClr val="FFFF00"/>
                </a:solidFill>
                <a:uFillTx/>
                <a:latin typeface="Calibri"/>
              </a:rPr>
              <a:t>administración</a:t>
            </a:r>
            <a:r>
              <a:rPr lang="en-US" sz="3000" b="0" strike="noStrike" spc="-1" dirty="0" smtClean="0">
                <a:solidFill>
                  <a:srgbClr val="FFFFFF"/>
                </a:solidFill>
                <a:latin typeface="Calibri"/>
              </a:rPr>
              <a:t>")</a:t>
            </a:r>
            <a:endParaRPr lang="en-US" sz="3000" b="1" strike="noStrike" spc="-1" dirty="0">
              <a:solidFill>
                <a:srgbClr val="FFFFFF"/>
              </a:solidFill>
              <a:latin typeface="Calibri"/>
            </a:endParaRPr>
          </a:p>
          <a:p>
            <a:pPr marL="342720" indent="-34272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0" strike="noStrike" spc="-1" dirty="0" err="1">
                <a:solidFill>
                  <a:srgbClr val="FFFFFF"/>
                </a:solidFill>
                <a:latin typeface="Calibri"/>
              </a:rPr>
              <a:t>Antiguo</a:t>
            </a:r>
            <a:r>
              <a:rPr lang="en-US" sz="3300" b="0" strike="noStrike" spc="-1" dirty="0">
                <a:solidFill>
                  <a:srgbClr val="FFFFFF"/>
                </a:solidFill>
                <a:latin typeface="Calibri"/>
              </a:rPr>
              <a:t> </a:t>
            </a:r>
            <a:r>
              <a:rPr lang="en-US" sz="3300" b="0" strike="noStrike" spc="-1" dirty="0" err="1">
                <a:solidFill>
                  <a:srgbClr val="FFFFFF"/>
                </a:solidFill>
                <a:latin typeface="Calibri"/>
              </a:rPr>
              <a:t>Testamento</a:t>
            </a:r>
            <a:r>
              <a:rPr lang="en-US" sz="3300" b="0" strike="noStrike" spc="-1" dirty="0">
                <a:solidFill>
                  <a:srgbClr val="FFFFFF"/>
                </a:solidFill>
                <a:latin typeface="Calibri"/>
              </a:rPr>
              <a:t>: José (</a:t>
            </a:r>
            <a:r>
              <a:rPr lang="en-US" sz="3300" b="0" strike="noStrike" spc="-1" dirty="0" err="1" smtClean="0">
                <a:solidFill>
                  <a:srgbClr val="FFFFFF"/>
                </a:solidFill>
                <a:latin typeface="Calibri"/>
              </a:rPr>
              <a:t>Gén</a:t>
            </a:r>
            <a:r>
              <a:rPr lang="en-US" sz="3300" b="0" strike="noStrike" spc="-1" dirty="0" smtClean="0">
                <a:solidFill>
                  <a:srgbClr val="FFFFFF"/>
                </a:solidFill>
                <a:latin typeface="Calibri"/>
              </a:rPr>
              <a:t> </a:t>
            </a:r>
            <a:r>
              <a:rPr lang="en-US" sz="3300" b="0" strike="noStrike" spc="-1" dirty="0">
                <a:solidFill>
                  <a:srgbClr val="FFFFFF"/>
                </a:solidFill>
                <a:latin typeface="Calibri"/>
              </a:rPr>
              <a:t>39:8; 43:16)</a:t>
            </a:r>
            <a:endParaRPr lang="en-US" sz="3300" b="1" strike="noStrike" spc="-1" dirty="0">
              <a:solidFill>
                <a:srgbClr val="FFFFFF"/>
              </a:solidFill>
              <a:latin typeface="Calibri"/>
            </a:endParaRPr>
          </a:p>
        </p:txBody>
      </p:sp>
      <p:sp>
        <p:nvSpPr>
          <p:cNvPr id="76"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7000" lnSpcReduction="10000"/>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FEBF154-1BD9-4CE7-B71A-854411F817D3}" type="slidenum">
              <a:rPr lang="en-US" sz="1400" b="0" strike="noStrike" spc="-1">
                <a:solidFill>
                  <a:srgbClr val="FFFFFF"/>
                </a:solidFill>
                <a:latin typeface="Times New Roman"/>
                <a:ea typeface="Arial"/>
              </a:rPr>
              <a:t>7</a:t>
            </a:fld>
            <a:endParaRPr lang="en-US" sz="1400" b="1" strike="noStrike" spc="-1">
              <a:solidFill>
                <a:srgbClr val="000000"/>
              </a:solidFill>
              <a:latin typeface="Arial"/>
            </a:endParaRPr>
          </a:p>
        </p:txBody>
      </p:sp>
      <p:grpSp>
        <p:nvGrpSpPr>
          <p:cNvPr id="77" name="Group 4"/>
          <p:cNvGrpSpPr/>
          <p:nvPr/>
        </p:nvGrpSpPr>
        <p:grpSpPr>
          <a:xfrm>
            <a:off x="9783720" y="223920"/>
            <a:ext cx="2052720" cy="2665938"/>
            <a:chOff x="9783720" y="223920"/>
            <a:chExt cx="2052720" cy="2665938"/>
          </a:xfrm>
        </p:grpSpPr>
        <p:sp>
          <p:nvSpPr>
            <p:cNvPr id="78" name="CustomShape 5"/>
            <p:cNvSpPr/>
            <p:nvPr/>
          </p:nvSpPr>
          <p:spPr>
            <a:xfrm>
              <a:off x="9783720" y="223920"/>
              <a:ext cx="2052720" cy="2663640"/>
            </a:xfrm>
            <a:prstGeom prst="rect">
              <a:avLst/>
            </a:prstGeom>
            <a:solidFill>
              <a:srgbClr val="7030A0"/>
            </a:solidFill>
            <a:ln w="9360">
              <a:solidFill>
                <a:srgbClr val="FFFFFF"/>
              </a:solidFill>
              <a:round/>
            </a:ln>
          </p:spPr>
          <p:style>
            <a:lnRef idx="0">
              <a:scrgbClr r="0" g="0" b="0"/>
            </a:lnRef>
            <a:fillRef idx="0">
              <a:scrgbClr r="0" g="0" b="0"/>
            </a:fillRef>
            <a:effectRef idx="0">
              <a:scrgbClr r="0" g="0" b="0"/>
            </a:effectRef>
            <a:fontRef idx="minor"/>
          </p:style>
        </p:sp>
        <p:sp>
          <p:nvSpPr>
            <p:cNvPr id="79" name="CustomShape 6"/>
            <p:cNvSpPr/>
            <p:nvPr/>
          </p:nvSpPr>
          <p:spPr>
            <a:xfrm>
              <a:off x="10145409" y="223920"/>
              <a:ext cx="1199024" cy="52540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err="1" smtClean="0">
                  <a:solidFill>
                    <a:srgbClr val="FFFFFF"/>
                  </a:solidFill>
                  <a:latin typeface="Arial"/>
                </a:rPr>
                <a:t>Señor</a:t>
              </a:r>
              <a:endParaRPr lang="en-US" sz="2800" b="1" strike="noStrike" spc="-1" dirty="0">
                <a:solidFill>
                  <a:srgbClr val="000000"/>
                </a:solidFill>
                <a:latin typeface="Arial"/>
              </a:endParaRPr>
            </a:p>
          </p:txBody>
        </p:sp>
        <p:sp>
          <p:nvSpPr>
            <p:cNvPr id="80" name="CustomShape 7"/>
            <p:cNvSpPr/>
            <p:nvPr/>
          </p:nvSpPr>
          <p:spPr>
            <a:xfrm>
              <a:off x="10061640" y="1140120"/>
              <a:ext cx="1366560" cy="4597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FFFF00"/>
                  </a:solidFill>
                  <a:latin typeface="Arial"/>
                </a:rPr>
                <a:t>Mayordomo</a:t>
              </a:r>
              <a:endParaRPr lang="en-US" sz="2400" b="1" strike="noStrike" spc="-1" dirty="0">
                <a:solidFill>
                  <a:srgbClr val="000000"/>
                </a:solidFill>
                <a:latin typeface="Arial"/>
              </a:endParaRPr>
            </a:p>
          </p:txBody>
        </p:sp>
        <p:sp>
          <p:nvSpPr>
            <p:cNvPr id="81" name="CustomShape 8"/>
            <p:cNvSpPr/>
            <p:nvPr/>
          </p:nvSpPr>
          <p:spPr>
            <a:xfrm>
              <a:off x="10112553" y="2056680"/>
              <a:ext cx="1394334"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pc="-1" dirty="0">
                  <a:solidFill>
                    <a:srgbClr val="FFFFFF"/>
                  </a:solidFill>
                  <a:latin typeface="Arial"/>
                </a:rPr>
                <a:t>C</a:t>
              </a:r>
              <a:r>
                <a:rPr lang="en-US" sz="2400" b="1" strike="noStrike" spc="-1" dirty="0" smtClean="0">
                  <a:solidFill>
                    <a:srgbClr val="FFFFFF"/>
                  </a:solidFill>
                  <a:latin typeface="Arial"/>
                </a:rPr>
                <a:t>asa/</a:t>
              </a:r>
              <a:r>
                <a:rPr dirty="0"/>
                <a:t/>
              </a:r>
              <a:br>
                <a:rPr dirty="0"/>
              </a:br>
              <a:r>
                <a:rPr lang="en-US" sz="2400" b="1" strike="noStrike" spc="-1" dirty="0" err="1" smtClean="0">
                  <a:solidFill>
                    <a:srgbClr val="FFFFFF"/>
                  </a:solidFill>
                  <a:latin typeface="Arial"/>
                </a:rPr>
                <a:t>negocio</a:t>
              </a:r>
              <a:endParaRPr lang="en-US" sz="2400" b="1" strike="noStrike" spc="-1" dirty="0">
                <a:solidFill>
                  <a:srgbClr val="000000"/>
                </a:solidFill>
                <a:latin typeface="Arial"/>
              </a:endParaRPr>
            </a:p>
          </p:txBody>
        </p:sp>
      </p:grpSp>
      <p:grpSp>
        <p:nvGrpSpPr>
          <p:cNvPr id="82" name="Group 9"/>
          <p:cNvGrpSpPr/>
          <p:nvPr/>
        </p:nvGrpSpPr>
        <p:grpSpPr>
          <a:xfrm>
            <a:off x="9929520" y="699840"/>
            <a:ext cx="1724400" cy="525240"/>
            <a:chOff x="9929520" y="699840"/>
            <a:chExt cx="1724400" cy="525240"/>
          </a:xfrm>
        </p:grpSpPr>
        <p:sp>
          <p:nvSpPr>
            <p:cNvPr id="83" name="CustomShape 10"/>
            <p:cNvSpPr/>
            <p:nvPr/>
          </p:nvSpPr>
          <p:spPr>
            <a:xfrm rot="10800000">
              <a:off x="10242360" y="699480"/>
              <a:ext cx="1004040" cy="460440"/>
            </a:xfrm>
            <a:custGeom>
              <a:avLst/>
              <a:gdLst/>
              <a:ahLst/>
              <a:cxnLst/>
              <a:rect l="0" t="0" r="r" b="b"/>
              <a:pathLst>
                <a:path w="2791" h="1281">
                  <a:moveTo>
                    <a:pt x="697" y="0"/>
                  </a:moveTo>
                  <a:lnTo>
                    <a:pt x="697" y="640"/>
                  </a:lnTo>
                  <a:lnTo>
                    <a:pt x="0" y="640"/>
                  </a:lnTo>
                  <a:lnTo>
                    <a:pt x="1395" y="1280"/>
                  </a:lnTo>
                  <a:lnTo>
                    <a:pt x="2790" y="640"/>
                  </a:lnTo>
                  <a:lnTo>
                    <a:pt x="2092" y="640"/>
                  </a:lnTo>
                  <a:lnTo>
                    <a:pt x="2092" y="0"/>
                  </a:lnTo>
                  <a:lnTo>
                    <a:pt x="697" y="0"/>
                  </a:lnTo>
                </a:path>
              </a:pathLst>
            </a:custGeom>
            <a:solidFill>
              <a:srgbClr val="7878DE"/>
            </a:solidFill>
            <a:ln w="9360">
              <a:solidFill>
                <a:srgbClr val="000000"/>
              </a:solidFill>
              <a:round/>
            </a:ln>
          </p:spPr>
          <p:style>
            <a:lnRef idx="0">
              <a:scrgbClr r="0" g="0" b="0"/>
            </a:lnRef>
            <a:fillRef idx="0">
              <a:scrgbClr r="0" g="0" b="0"/>
            </a:fillRef>
            <a:effectRef idx="0">
              <a:scrgbClr r="0" g="0" b="0"/>
            </a:effectRef>
            <a:fontRef idx="minor"/>
          </p:style>
        </p:sp>
        <p:sp>
          <p:nvSpPr>
            <p:cNvPr id="84" name="CustomShape 11"/>
            <p:cNvSpPr/>
            <p:nvPr/>
          </p:nvSpPr>
          <p:spPr>
            <a:xfrm>
              <a:off x="9929520" y="826200"/>
              <a:ext cx="1724400" cy="3988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i="1" strike="noStrike" spc="-1">
                  <a:solidFill>
                    <a:srgbClr val="FFFFFF"/>
                  </a:solidFill>
                  <a:latin typeface="Arial"/>
                </a:rPr>
                <a:t>responsabilidad</a:t>
              </a:r>
              <a:endParaRPr lang="en-US" sz="2000" b="1" strike="noStrike" spc="-1">
                <a:solidFill>
                  <a:srgbClr val="000000"/>
                </a:solidFill>
                <a:latin typeface="Arial"/>
              </a:endParaRPr>
            </a:p>
          </p:txBody>
        </p:sp>
      </p:grpSp>
      <p:grpSp>
        <p:nvGrpSpPr>
          <p:cNvPr id="85" name="Group 12"/>
          <p:cNvGrpSpPr/>
          <p:nvPr/>
        </p:nvGrpSpPr>
        <p:grpSpPr>
          <a:xfrm>
            <a:off x="10232640" y="1552680"/>
            <a:ext cx="1157760" cy="565200"/>
            <a:chOff x="10232640" y="1552680"/>
            <a:chExt cx="1157760" cy="565200"/>
          </a:xfrm>
        </p:grpSpPr>
        <p:sp>
          <p:nvSpPr>
            <p:cNvPr id="86" name="CustomShape 13"/>
            <p:cNvSpPr/>
            <p:nvPr/>
          </p:nvSpPr>
          <p:spPr>
            <a:xfrm>
              <a:off x="10270800" y="1655280"/>
              <a:ext cx="1003320" cy="462600"/>
            </a:xfrm>
            <a:custGeom>
              <a:avLst/>
              <a:gdLst/>
              <a:ahLst/>
              <a:cxnLst/>
              <a:rect l="0" t="0" r="r" b="b"/>
              <a:pathLst>
                <a:path w="2788" h="1287">
                  <a:moveTo>
                    <a:pt x="696" y="0"/>
                  </a:moveTo>
                  <a:lnTo>
                    <a:pt x="696" y="643"/>
                  </a:lnTo>
                  <a:lnTo>
                    <a:pt x="0" y="643"/>
                  </a:lnTo>
                  <a:lnTo>
                    <a:pt x="1393" y="1286"/>
                  </a:lnTo>
                  <a:lnTo>
                    <a:pt x="2787" y="643"/>
                  </a:lnTo>
                  <a:lnTo>
                    <a:pt x="2091" y="643"/>
                  </a:lnTo>
                  <a:lnTo>
                    <a:pt x="2091" y="0"/>
                  </a:lnTo>
                  <a:lnTo>
                    <a:pt x="696" y="0"/>
                  </a:lnTo>
                </a:path>
              </a:pathLst>
            </a:custGeom>
            <a:solidFill>
              <a:srgbClr val="7878DE"/>
            </a:solidFill>
            <a:ln w="9360">
              <a:solidFill>
                <a:srgbClr val="000000"/>
              </a:solidFill>
              <a:round/>
            </a:ln>
          </p:spPr>
          <p:style>
            <a:lnRef idx="0">
              <a:scrgbClr r="0" g="0" b="0"/>
            </a:lnRef>
            <a:fillRef idx="0">
              <a:scrgbClr r="0" g="0" b="0"/>
            </a:fillRef>
            <a:effectRef idx="0">
              <a:scrgbClr r="0" g="0" b="0"/>
            </a:effectRef>
            <a:fontRef idx="minor"/>
          </p:style>
        </p:sp>
        <p:sp>
          <p:nvSpPr>
            <p:cNvPr id="87" name="CustomShape 14"/>
            <p:cNvSpPr/>
            <p:nvPr/>
          </p:nvSpPr>
          <p:spPr>
            <a:xfrm>
              <a:off x="10232640" y="1552680"/>
              <a:ext cx="1157760" cy="3988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i="1" strike="noStrike" spc="-1">
                  <a:solidFill>
                    <a:srgbClr val="FFFFFF"/>
                  </a:solidFill>
                  <a:latin typeface="Arial"/>
                </a:rPr>
                <a:t>autoridad</a:t>
              </a:r>
              <a:endParaRPr lang="en-US" sz="2000" b="1" strike="noStrike" spc="-1">
                <a:solidFill>
                  <a:srgbClr val="000000"/>
                </a:solidFill>
                <a:latin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75">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75">
                                            <p:txEl>
                                              <p:pRg st="2" end="2"/>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75">
                                            <p:txEl>
                                              <p:pRg st="3" end="3"/>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75">
                                            <p:txEl>
                                              <p:pRg st="4" end="4"/>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75">
                                            <p:txEl>
                                              <p:pRg st="5" end="5"/>
                                            </p:txEl>
                                          </p:spTgt>
                                        </p:tgtEl>
                                        <p:attrNameLst>
                                          <p:attrName>style.visibility</p:attrName>
                                        </p:attrNameLst>
                                      </p:cBhvr>
                                      <p:to>
                                        <p:strVal val="visible"/>
                                      </p:to>
                                    </p:se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1" presetClass="entr" fill="hold" nodeType="clickEffect">
                                  <p:stCondLst>
                                    <p:cond delay="0"/>
                                  </p:stCondLst>
                                  <p:childTnLst>
                                    <p:set>
                                      <p:cBhvr>
                                        <p:cTn id="20" dur="1" fill="hold">
                                          <p:stCondLst>
                                            <p:cond delay="0"/>
                                          </p:stCondLst>
                                        </p:cTn>
                                        <p:tgtEl>
                                          <p:spTgt spid="75">
                                            <p:txEl>
                                              <p:pRg st="6" end="6"/>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75">
                                            <p:txEl>
                                              <p:pRg st="7" end="7"/>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75">
                                            <p:txEl>
                                              <p:pRg st="8" end="8"/>
                                            </p:txEl>
                                          </p:spTgt>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75">
                                            <p:txEl>
                                              <p:pRg st="9" end="9"/>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75">
                                            <p:txEl>
                                              <p:pRg st="10" end="10"/>
                                            </p:txEl>
                                          </p:spTgt>
                                        </p:tgtEl>
                                        <p:attrNameLst>
                                          <p:attrName>style.visibility</p:attrName>
                                        </p:attrNameLst>
                                      </p:cBhvr>
                                      <p:to>
                                        <p:strVal val="visible"/>
                                      </p:to>
                                    </p:set>
                                  </p:childTnLst>
                                </p:cTn>
                              </p:par>
                            </p:childTnLst>
                          </p:cTn>
                        </p:par>
                      </p:childTnLst>
                    </p:cTn>
                  </p:par>
                  <p:par>
                    <p:cTn id="29" fill="hold" nodeType="clickEffect">
                      <p:stCondLst>
                        <p:cond delay="indefinite"/>
                      </p:stCondLst>
                      <p:childTnLst>
                        <p:par>
                          <p:cTn id="30" fill="hold" nodeType="withEffect">
                            <p:stCondLst>
                              <p:cond delay="0"/>
                            </p:stCondLst>
                            <p:childTnLst>
                              <p:par>
                                <p:cTn id="31" presetID="1" presetClass="entr" fill="hold" nodeType="clickEffect">
                                  <p:stCondLst>
                                    <p:cond delay="0"/>
                                  </p:stCondLst>
                                  <p:childTnLst>
                                    <p:set>
                                      <p:cBhvr>
                                        <p:cTn id="32" dur="1" fill="hold">
                                          <p:stCondLst>
                                            <p:cond delay="0"/>
                                          </p:stCondLst>
                                        </p:cTn>
                                        <p:tgtEl>
                                          <p:spTgt spid="75">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wipe(up)">
                                      <p:cBhvr additive="repl">
                                        <p:cTn id="41" dur="500"/>
                                        <p:tgtEl>
                                          <p:spTgt spid="8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82"/>
                                        </p:tgtEl>
                                        <p:attrNameLst>
                                          <p:attrName>style.visibility</p:attrName>
                                        </p:attrNameLst>
                                      </p:cBhvr>
                                      <p:to>
                                        <p:strVal val="visible"/>
                                      </p:to>
                                    </p:set>
                                    <p:animEffect transition="in" filter="wipe(down)">
                                      <p:cBhvr additive="repl">
                                        <p:cTn id="46"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a:solidFill>
                  <a:srgbClr val="FFFF00"/>
                </a:solidFill>
                <a:latin typeface="Calibri"/>
              </a:rPr>
              <a:t>Lo que </a:t>
            </a:r>
            <a:r>
              <a:rPr lang="en-US" sz="4400" b="1" strike="noStrike" spc="-1" dirty="0" err="1">
                <a:solidFill>
                  <a:srgbClr val="FFFF00"/>
                </a:solidFill>
                <a:latin typeface="Calibri"/>
              </a:rPr>
              <a:t>elogió</a:t>
            </a:r>
            <a:r>
              <a:rPr lang="en-US" sz="4400" b="1" strike="noStrike" spc="-1" dirty="0">
                <a:solidFill>
                  <a:srgbClr val="FFFF00"/>
                </a:solidFill>
                <a:latin typeface="Calibri"/>
              </a:rPr>
              <a:t> el Maestro</a:t>
            </a:r>
          </a:p>
        </p:txBody>
      </p:sp>
      <p:sp>
        <p:nvSpPr>
          <p:cNvPr id="89" name="TextShape 2"/>
          <p:cNvSpPr txBox="1"/>
          <p:nvPr/>
        </p:nvSpPr>
        <p:spPr>
          <a:xfrm>
            <a:off x="355320" y="760320"/>
            <a:ext cx="11480760" cy="5943600"/>
          </a:xfrm>
          <a:prstGeom prst="rect">
            <a:avLst/>
          </a:prstGeom>
          <a:noFill/>
          <a:ln w="0">
            <a:noFill/>
          </a:ln>
        </p:spPr>
        <p:txBody>
          <a:bodyPr>
            <a:normAutofit fontScale="94000"/>
          </a:bodyPr>
          <a:lstStyle/>
          <a:p>
            <a:pPr marL="342720" indent="-342720" algn="l" rtl="0">
              <a:lnSpc>
                <a:spcPct val="90000"/>
              </a:lnSpc>
              <a:spcBef>
                <a:spcPts val="598"/>
              </a:spcBef>
              <a:buClr>
                <a:srgbClr val="FF0000"/>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i="1" u="sng" strike="noStrike" spc="-1" dirty="0" smtClean="0">
                <a:solidFill>
                  <a:srgbClr val="FF0000"/>
                </a:solidFill>
                <a:uFillTx/>
                <a:latin typeface="Calibri"/>
              </a:rPr>
              <a:t>No</a:t>
            </a:r>
            <a:r>
              <a:rPr lang="en-US" sz="3300" b="1" i="1" strike="noStrike" spc="-1" dirty="0" smtClean="0">
                <a:solidFill>
                  <a:srgbClr val="FF0000"/>
                </a:solidFill>
                <a:uFillTx/>
                <a:latin typeface="Calibri"/>
              </a:rPr>
              <a:t> </a:t>
            </a:r>
            <a:r>
              <a:rPr lang="en-US" sz="3300" b="1" strike="noStrike" spc="-1" dirty="0" err="1" smtClean="0">
                <a:solidFill>
                  <a:srgbClr val="FFFFFF"/>
                </a:solidFill>
                <a:latin typeface="Calibri"/>
              </a:rPr>
              <a:t>su</a:t>
            </a:r>
            <a:r>
              <a:rPr lang="en-US" sz="3300" b="1" strike="noStrike" spc="-1" dirty="0" smtClean="0">
                <a:solidFill>
                  <a:srgbClr val="FFFFFF"/>
                </a:solidFill>
                <a:latin typeface="Calibri"/>
              </a:rPr>
              <a:t> </a:t>
            </a:r>
            <a:r>
              <a:rPr lang="en-US" sz="3300" b="1" strike="noStrike" spc="-1" dirty="0" err="1">
                <a:solidFill>
                  <a:srgbClr val="FFFFFF"/>
                </a:solidFill>
                <a:latin typeface="Calibri"/>
              </a:rPr>
              <a:t>despilfarro</a:t>
            </a:r>
            <a:r>
              <a:rPr lang="en-US" sz="3300" b="1" strike="noStrike" spc="-1" dirty="0">
                <a:solidFill>
                  <a:srgbClr val="FFFFFF"/>
                </a:solidFill>
                <a:latin typeface="Calibri"/>
              </a:rPr>
              <a:t> </a:t>
            </a:r>
            <a:r>
              <a:rPr lang="en-US" sz="3300" b="1" strike="noStrike" spc="-1" dirty="0" err="1">
                <a:solidFill>
                  <a:srgbClr val="FFFFFF"/>
                </a:solidFill>
                <a:latin typeface="Calibri"/>
              </a:rPr>
              <a:t>en</a:t>
            </a:r>
            <a:r>
              <a:rPr lang="en-US" sz="3300" b="1" strike="noStrike" spc="-1" dirty="0">
                <a:solidFill>
                  <a:srgbClr val="FFFFFF"/>
                </a:solidFill>
                <a:latin typeface="Calibri"/>
              </a:rPr>
              <a:t> el </a:t>
            </a:r>
            <a:r>
              <a:rPr lang="en-US" sz="3300" b="1" strike="noStrike" spc="-1" dirty="0" err="1">
                <a:solidFill>
                  <a:srgbClr val="FFFFFF"/>
                </a:solidFill>
                <a:latin typeface="Calibri"/>
              </a:rPr>
              <a:t>trabajo</a:t>
            </a:r>
            <a:r>
              <a:rPr lang="en-US" sz="3300" b="1" strike="noStrike" spc="-1" dirty="0">
                <a:solidFill>
                  <a:srgbClr val="FFFFFF"/>
                </a:solidFill>
                <a:latin typeface="Calibri"/>
              </a:rPr>
              <a:t> (</a:t>
            </a:r>
            <a:r>
              <a:rPr lang="en-US" sz="3300" b="1" strike="noStrike" spc="-1" dirty="0" smtClean="0">
                <a:solidFill>
                  <a:srgbClr val="FFFFFF"/>
                </a:solidFill>
                <a:latin typeface="Calibri"/>
              </a:rPr>
              <a:t>v </a:t>
            </a:r>
            <a:r>
              <a:rPr lang="en-US" sz="3300" b="1" strike="noStrike" spc="-1" dirty="0">
                <a:solidFill>
                  <a:srgbClr val="FFFFFF"/>
                </a:solidFill>
                <a:latin typeface="Calibri"/>
              </a:rPr>
              <a:t>1)</a:t>
            </a:r>
          </a:p>
          <a:p>
            <a:pPr marL="742680" lvl="1" indent="-28548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0" strike="noStrike" spc="-1" dirty="0" err="1">
                <a:solidFill>
                  <a:srgbClr val="FFFFFF"/>
                </a:solidFill>
                <a:latin typeface="Calibri"/>
              </a:rPr>
              <a:t>Misma</a:t>
            </a:r>
            <a:r>
              <a:rPr lang="en-US" sz="3000" b="0" strike="noStrike" spc="-1" dirty="0">
                <a:solidFill>
                  <a:srgbClr val="FFFFFF"/>
                </a:solidFill>
                <a:latin typeface="Calibri"/>
              </a:rPr>
              <a:t> palabra que </a:t>
            </a:r>
            <a:r>
              <a:rPr lang="en-US" sz="3000" b="0" strike="noStrike" spc="-1" dirty="0" err="1">
                <a:solidFill>
                  <a:srgbClr val="FFFFFF"/>
                </a:solidFill>
                <a:latin typeface="Calibri"/>
              </a:rPr>
              <a:t>en</a:t>
            </a:r>
            <a:r>
              <a:rPr lang="en-US" sz="3000" b="0" strike="noStrike" spc="-1" dirty="0">
                <a:solidFill>
                  <a:srgbClr val="FFFFFF"/>
                </a:solidFill>
                <a:latin typeface="Calibri"/>
              </a:rPr>
              <a:t> Lucas 15:13 </a:t>
            </a:r>
            <a:r>
              <a:rPr lang="en-US" sz="3000" b="0" strike="noStrike" spc="-1" dirty="0" smtClean="0">
                <a:solidFill>
                  <a:srgbClr val="FFFFFF"/>
                </a:solidFill>
                <a:latin typeface="Calibri"/>
              </a:rPr>
              <a:t>“</a:t>
            </a:r>
            <a:r>
              <a:rPr lang="en-US" sz="3000" b="1" strike="noStrike" spc="-1" dirty="0" err="1" smtClean="0">
                <a:solidFill>
                  <a:srgbClr val="FFFF00"/>
                </a:solidFill>
                <a:latin typeface="Calibri"/>
              </a:rPr>
              <a:t>malgastó</a:t>
            </a:r>
            <a:r>
              <a:rPr lang="en-US" sz="3000" b="0" strike="noStrike" spc="-1" dirty="0" smtClean="0">
                <a:solidFill>
                  <a:srgbClr val="FFFFFF"/>
                </a:solidFill>
                <a:latin typeface="Calibri"/>
              </a:rPr>
              <a:t>…</a:t>
            </a:r>
            <a:r>
              <a:rPr lang="en-US" sz="3000" b="0" strike="noStrike" spc="-1" dirty="0" err="1" smtClean="0">
                <a:solidFill>
                  <a:srgbClr val="FFFFFF"/>
                </a:solidFill>
                <a:latin typeface="Calibri"/>
              </a:rPr>
              <a:t>viviendo</a:t>
            </a:r>
            <a:r>
              <a:rPr lang="en-US" sz="3000" b="0" strike="noStrike" spc="-1" dirty="0" smtClean="0">
                <a:solidFill>
                  <a:srgbClr val="FFFFFF"/>
                </a:solidFill>
                <a:latin typeface="Calibri"/>
              </a:rPr>
              <a:t> </a:t>
            </a:r>
            <a:r>
              <a:rPr lang="en-US" sz="3000" b="0" strike="noStrike" spc="-1" dirty="0" err="1" smtClean="0">
                <a:solidFill>
                  <a:srgbClr val="FFFFFF"/>
                </a:solidFill>
                <a:latin typeface="Calibri"/>
              </a:rPr>
              <a:t>perdidamente</a:t>
            </a:r>
            <a:r>
              <a:rPr lang="en-US" sz="3000" b="0" strike="noStrike" spc="-1" dirty="0" smtClean="0">
                <a:solidFill>
                  <a:srgbClr val="FFFFFF"/>
                </a:solidFill>
                <a:latin typeface="Calibri"/>
              </a:rPr>
              <a:t>”</a:t>
            </a:r>
            <a:endParaRPr lang="en-US" sz="3000" b="1" strike="noStrike" spc="-1" dirty="0">
              <a:solidFill>
                <a:srgbClr val="FFFFFF"/>
              </a:solidFill>
              <a:latin typeface="Calibri"/>
            </a:endParaRPr>
          </a:p>
          <a:p>
            <a:pPr marL="742680" lvl="1" indent="-28548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0" strike="noStrike" spc="-1" dirty="0" err="1">
                <a:solidFill>
                  <a:srgbClr val="FFFFFF"/>
                </a:solidFill>
                <a:latin typeface="Calibri"/>
              </a:rPr>
              <a:t>Merecía</a:t>
            </a:r>
            <a:r>
              <a:rPr lang="en-US" sz="3000" b="0" strike="noStrike" spc="-1" dirty="0">
                <a:solidFill>
                  <a:srgbClr val="FFFFFF"/>
                </a:solidFill>
                <a:latin typeface="Calibri"/>
              </a:rPr>
              <a:t> el </a:t>
            </a:r>
            <a:r>
              <a:rPr lang="en-US" sz="3000" b="0" strike="noStrike" spc="-1" dirty="0" err="1">
                <a:solidFill>
                  <a:srgbClr val="FFFFFF"/>
                </a:solidFill>
                <a:latin typeface="Calibri"/>
              </a:rPr>
              <a:t>despido</a:t>
            </a:r>
            <a:r>
              <a:rPr lang="en-US" sz="3000" b="0" strike="noStrike" spc="-1" dirty="0">
                <a:solidFill>
                  <a:srgbClr val="FFFFFF"/>
                </a:solidFill>
                <a:latin typeface="Calibri"/>
              </a:rPr>
              <a:t> y lo </a:t>
            </a:r>
            <a:r>
              <a:rPr lang="en-US" sz="3000" b="0" strike="noStrike" spc="-1" dirty="0" err="1">
                <a:solidFill>
                  <a:srgbClr val="FFFFFF"/>
                </a:solidFill>
                <a:latin typeface="Calibri"/>
              </a:rPr>
              <a:t>sabía</a:t>
            </a:r>
            <a:r>
              <a:rPr lang="en-US" sz="3000" b="0" strike="noStrike" spc="-1" dirty="0">
                <a:solidFill>
                  <a:srgbClr val="FFFFFF"/>
                </a:solidFill>
                <a:latin typeface="Calibri"/>
              </a:rPr>
              <a:t> (</a:t>
            </a:r>
            <a:r>
              <a:rPr lang="en-US" sz="3000" b="0" strike="noStrike" spc="-1" dirty="0" smtClean="0">
                <a:solidFill>
                  <a:srgbClr val="FFFFFF"/>
                </a:solidFill>
                <a:latin typeface="Calibri"/>
              </a:rPr>
              <a:t>v </a:t>
            </a:r>
            <a:r>
              <a:rPr lang="en-US" sz="3000" b="0" strike="noStrike" spc="-1" dirty="0">
                <a:solidFill>
                  <a:srgbClr val="FFFFFF"/>
                </a:solidFill>
                <a:latin typeface="Calibri"/>
              </a:rPr>
              <a:t>4)</a:t>
            </a:r>
            <a:endParaRPr lang="en-US" sz="3000" b="1" strike="noStrike" spc="-1" dirty="0">
              <a:solidFill>
                <a:srgbClr val="FFFFFF"/>
              </a:solidFill>
              <a:latin typeface="Calibri"/>
            </a:endParaRPr>
          </a:p>
          <a:p>
            <a:pPr marL="742680" lvl="1" indent="-28548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0" strike="noStrike" spc="-1" dirty="0" err="1">
                <a:solidFill>
                  <a:srgbClr val="FFFFFF"/>
                </a:solidFill>
                <a:latin typeface="Calibri"/>
              </a:rPr>
              <a:t>Jesús</a:t>
            </a:r>
            <a:r>
              <a:rPr lang="en-US" sz="3000" b="0" strike="noStrike" spc="-1" dirty="0">
                <a:solidFill>
                  <a:srgbClr val="FFFFFF"/>
                </a:solidFill>
                <a:latin typeface="Calibri"/>
              </a:rPr>
              <a:t> lo llama “</a:t>
            </a:r>
            <a:r>
              <a:rPr lang="en-US" sz="3000" b="0" strike="noStrike" spc="-1" dirty="0" err="1">
                <a:solidFill>
                  <a:srgbClr val="FFFFFF"/>
                </a:solidFill>
                <a:latin typeface="Calibri"/>
              </a:rPr>
              <a:t>injusto</a:t>
            </a:r>
            <a:r>
              <a:rPr lang="en-US" sz="3000" b="0" strike="noStrike" spc="-1" dirty="0">
                <a:solidFill>
                  <a:srgbClr val="FFFFFF"/>
                </a:solidFill>
                <a:latin typeface="Calibri"/>
              </a:rPr>
              <a:t>” (</a:t>
            </a:r>
            <a:r>
              <a:rPr lang="en-US" sz="3000" b="0" strike="noStrike" spc="-1" dirty="0" smtClean="0">
                <a:solidFill>
                  <a:srgbClr val="FFFFFF"/>
                </a:solidFill>
                <a:latin typeface="Calibri"/>
              </a:rPr>
              <a:t>v </a:t>
            </a:r>
            <a:r>
              <a:rPr lang="en-US" sz="3000" b="0" strike="noStrike" spc="-1" dirty="0">
                <a:solidFill>
                  <a:srgbClr val="FFFFFF"/>
                </a:solidFill>
                <a:latin typeface="Calibri"/>
              </a:rPr>
              <a:t>8)</a:t>
            </a:r>
            <a:endParaRPr lang="en-US" sz="3000" b="1" strike="noStrike" spc="-1" dirty="0">
              <a:solidFill>
                <a:srgbClr val="FFFFFF"/>
              </a:solidFill>
              <a:latin typeface="Calibri"/>
            </a:endParaRPr>
          </a:p>
          <a:p>
            <a:pPr marL="342720" indent="-342720" algn="l" rtl="0">
              <a:lnSpc>
                <a:spcPct val="90000"/>
              </a:lnSpc>
              <a:spcBef>
                <a:spcPts val="598"/>
              </a:spcBef>
              <a:buClr>
                <a:srgbClr val="FF0000"/>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i="1" u="sng" strike="noStrike" spc="-1" dirty="0">
                <a:solidFill>
                  <a:srgbClr val="FF0000"/>
                </a:solidFill>
                <a:uFillTx/>
                <a:latin typeface="Calibri"/>
              </a:rPr>
              <a:t>No</a:t>
            </a:r>
            <a:r>
              <a:rPr lang="en-US" sz="3300" b="1" i="1" strike="noStrike" spc="-1" dirty="0">
                <a:solidFill>
                  <a:srgbClr val="FF0000"/>
                </a:solidFill>
                <a:latin typeface="Calibri"/>
              </a:rPr>
              <a:t> </a:t>
            </a:r>
            <a:r>
              <a:rPr lang="en-US" sz="3300" b="1" strike="noStrike" spc="-1" dirty="0">
                <a:solidFill>
                  <a:srgbClr val="FFFFFF"/>
                </a:solidFill>
                <a:latin typeface="Calibri"/>
              </a:rPr>
              <a:t>el </a:t>
            </a:r>
            <a:r>
              <a:rPr lang="en-US" sz="3300" b="1" strike="noStrike" spc="-1" dirty="0" err="1">
                <a:solidFill>
                  <a:srgbClr val="FFFFFF"/>
                </a:solidFill>
                <a:latin typeface="Calibri"/>
              </a:rPr>
              <a:t>descuento</a:t>
            </a:r>
            <a:r>
              <a:rPr lang="en-US" sz="3300" b="1" strike="noStrike" spc="-1" dirty="0">
                <a:solidFill>
                  <a:srgbClr val="FFFFFF"/>
                </a:solidFill>
                <a:latin typeface="Calibri"/>
              </a:rPr>
              <a:t> de las </a:t>
            </a:r>
            <a:r>
              <a:rPr lang="en-US" sz="3300" b="1" strike="noStrike" spc="-1" dirty="0" err="1">
                <a:solidFill>
                  <a:srgbClr val="FFFFFF"/>
                </a:solidFill>
                <a:latin typeface="Calibri"/>
              </a:rPr>
              <a:t>deudas</a:t>
            </a:r>
            <a:r>
              <a:rPr lang="en-US" sz="3300" b="1" strike="noStrike" spc="-1" dirty="0">
                <a:solidFill>
                  <a:srgbClr val="FFFFFF"/>
                </a:solidFill>
                <a:latin typeface="Calibri"/>
              </a:rPr>
              <a:t> del Maestro (</a:t>
            </a:r>
            <a:r>
              <a:rPr lang="en-US" sz="3300" b="1" strike="noStrike" spc="-1" dirty="0" smtClean="0">
                <a:solidFill>
                  <a:srgbClr val="FFFFFF"/>
                </a:solidFill>
                <a:latin typeface="Calibri"/>
              </a:rPr>
              <a:t>v </a:t>
            </a:r>
            <a:r>
              <a:rPr lang="en-US" sz="3300" b="1" strike="noStrike" spc="-1" dirty="0">
                <a:solidFill>
                  <a:srgbClr val="FFFFFF"/>
                </a:solidFill>
                <a:latin typeface="Calibri"/>
              </a:rPr>
              <a:t>5-7), </a:t>
            </a:r>
            <a:r>
              <a:rPr lang="en-US" sz="3300" b="1" strike="noStrike" spc="-1" dirty="0" smtClean="0">
                <a:solidFill>
                  <a:srgbClr val="FFFFFF"/>
                </a:solidFill>
                <a:latin typeface="Calibri"/>
              </a:rPr>
              <a:t>de </a:t>
            </a:r>
            <a:r>
              <a:rPr lang="en-US" sz="3300" b="1" strike="noStrike" spc="-1" dirty="0" err="1" smtClean="0">
                <a:solidFill>
                  <a:srgbClr val="FFFFFF"/>
                </a:solidFill>
                <a:latin typeface="Calibri"/>
              </a:rPr>
              <a:t>por</a:t>
            </a:r>
            <a:r>
              <a:rPr lang="en-US" sz="3300" b="1" strike="noStrike" spc="-1" dirty="0" smtClean="0">
                <a:solidFill>
                  <a:srgbClr val="FFFFFF"/>
                </a:solidFill>
                <a:latin typeface="Calibri"/>
              </a:rPr>
              <a:t> </a:t>
            </a:r>
            <a:r>
              <a:rPr lang="en-US" sz="3300" b="1" strike="noStrike" spc="-1" dirty="0" err="1" smtClean="0">
                <a:solidFill>
                  <a:srgbClr val="FFFFFF"/>
                </a:solidFill>
                <a:latin typeface="Calibri"/>
              </a:rPr>
              <a:t>sí</a:t>
            </a:r>
            <a:endParaRPr lang="en-US" sz="3300" b="1" strike="noStrike" spc="-1" dirty="0">
              <a:solidFill>
                <a:srgbClr val="FFFFFF"/>
              </a:solidFill>
              <a:latin typeface="Calibri"/>
            </a:endParaRPr>
          </a:p>
          <a:p>
            <a:pPr marL="342720" indent="-342720" algn="l" rtl="0">
              <a:lnSpc>
                <a:spcPct val="90000"/>
              </a:lnSpc>
              <a:spcBef>
                <a:spcPts val="598"/>
              </a:spcBef>
              <a:buClr>
                <a:srgbClr val="66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300" b="1" u="sng" spc="-1" dirty="0" smtClean="0">
                <a:solidFill>
                  <a:srgbClr val="66FFFF"/>
                </a:solidFill>
                <a:latin typeface="Calibri"/>
              </a:rPr>
              <a:t>S</a:t>
            </a:r>
            <a:r>
              <a:rPr lang="es-ES" sz="3300" b="1" u="sng" spc="-1" dirty="0" smtClean="0">
                <a:solidFill>
                  <a:srgbClr val="66FFFF"/>
                </a:solidFill>
                <a:latin typeface="Calibri"/>
              </a:rPr>
              <a:t>í f</a:t>
            </a:r>
            <a:r>
              <a:rPr lang="en-US" sz="3300" b="1" u="sng" strike="noStrike" spc="-1" dirty="0" err="1" smtClean="0">
                <a:solidFill>
                  <a:srgbClr val="66FFFF"/>
                </a:solidFill>
                <a:uFillTx/>
                <a:latin typeface="Calibri"/>
              </a:rPr>
              <a:t>ue</a:t>
            </a:r>
            <a:r>
              <a:rPr lang="en-US" sz="3300" b="1" strike="noStrike" spc="-1" dirty="0" smtClean="0">
                <a:solidFill>
                  <a:srgbClr val="66FFFF"/>
                </a:solidFill>
                <a:latin typeface="Calibri"/>
              </a:rPr>
              <a:t> </a:t>
            </a:r>
            <a:r>
              <a:rPr lang="en-US" sz="3300" b="1" strike="noStrike" spc="-1" dirty="0" err="1" smtClean="0">
                <a:latin typeface="Calibri"/>
              </a:rPr>
              <a:t>s</a:t>
            </a:r>
            <a:r>
              <a:rPr lang="en-US" sz="3300" b="1" strike="noStrike" spc="-1" dirty="0" err="1" smtClean="0">
                <a:solidFill>
                  <a:srgbClr val="FFFFFF"/>
                </a:solidFill>
                <a:latin typeface="Calibri"/>
              </a:rPr>
              <a:t>u</a:t>
            </a:r>
            <a:r>
              <a:rPr lang="en-US" sz="3300" b="1" strike="noStrike" spc="-1" dirty="0" smtClean="0">
                <a:solidFill>
                  <a:srgbClr val="FFFFFF"/>
                </a:solidFill>
                <a:latin typeface="Calibri"/>
              </a:rPr>
              <a:t> </a:t>
            </a:r>
            <a:r>
              <a:rPr lang="en-US" sz="3300" b="1" strike="noStrike" spc="-1" dirty="0" err="1" smtClean="0">
                <a:solidFill>
                  <a:srgbClr val="FFFFFF"/>
                </a:solidFill>
                <a:latin typeface="Calibri"/>
              </a:rPr>
              <a:t>sagacidad</a:t>
            </a:r>
            <a:r>
              <a:rPr lang="en-US" sz="3300" b="1" strike="noStrike" spc="-1" dirty="0" smtClean="0">
                <a:solidFill>
                  <a:srgbClr val="FFFFFF"/>
                </a:solidFill>
                <a:latin typeface="Calibri"/>
              </a:rPr>
              <a:t> </a:t>
            </a:r>
            <a:r>
              <a:rPr lang="en-US" sz="3300" b="1" strike="noStrike" spc="-1" dirty="0">
                <a:solidFill>
                  <a:srgbClr val="FFFFFF"/>
                </a:solidFill>
                <a:latin typeface="Calibri"/>
              </a:rPr>
              <a:t>(</a:t>
            </a:r>
            <a:r>
              <a:rPr lang="en-US" sz="3300" b="1" strike="noStrike" spc="-1" dirty="0" smtClean="0">
                <a:solidFill>
                  <a:srgbClr val="FFFFFF"/>
                </a:solidFill>
                <a:latin typeface="Calibri"/>
              </a:rPr>
              <a:t>v </a:t>
            </a:r>
            <a:r>
              <a:rPr lang="en-US" sz="3300" b="1" strike="noStrike" spc="-1" dirty="0">
                <a:solidFill>
                  <a:srgbClr val="FFFFFF"/>
                </a:solidFill>
                <a:latin typeface="Calibri"/>
              </a:rPr>
              <a:t>8)</a:t>
            </a:r>
          </a:p>
          <a:p>
            <a:pPr marL="742680" lvl="1" indent="-285480" algn="l" rtl="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0" strike="noStrike" spc="-1" dirty="0" err="1">
                <a:solidFill>
                  <a:srgbClr val="FFFFFF"/>
                </a:solidFill>
                <a:latin typeface="Calibri"/>
              </a:rPr>
              <a:t>Traducciones</a:t>
            </a:r>
            <a:r>
              <a:rPr lang="en-US" sz="3000" b="0" strike="noStrike" spc="-1" dirty="0">
                <a:solidFill>
                  <a:srgbClr val="FFFFFF"/>
                </a:solidFill>
                <a:latin typeface="Calibri"/>
              </a:rPr>
              <a:t>: </a:t>
            </a:r>
            <a:r>
              <a:rPr lang="en-US" sz="3000" b="0" strike="noStrike" spc="-1" dirty="0" err="1" smtClean="0">
                <a:solidFill>
                  <a:srgbClr val="FFFFFF"/>
                </a:solidFill>
                <a:latin typeface="Calibri"/>
              </a:rPr>
              <a:t>prudente</a:t>
            </a:r>
            <a:r>
              <a:rPr lang="en-US" sz="3000" b="0" strike="noStrike" spc="-1" dirty="0" smtClean="0">
                <a:solidFill>
                  <a:srgbClr val="FFFFFF"/>
                </a:solidFill>
                <a:latin typeface="Calibri"/>
              </a:rPr>
              <a:t>, </a:t>
            </a:r>
            <a:r>
              <a:rPr lang="en-US" sz="3000" b="0" strike="noStrike" spc="-1" dirty="0" err="1" smtClean="0">
                <a:solidFill>
                  <a:srgbClr val="FFFFFF"/>
                </a:solidFill>
                <a:latin typeface="Calibri"/>
              </a:rPr>
              <a:t>listo</a:t>
            </a:r>
            <a:r>
              <a:rPr lang="en-US" sz="3000" b="0" strike="noStrike" spc="-1" dirty="0" smtClean="0">
                <a:solidFill>
                  <a:srgbClr val="FFFFFF"/>
                </a:solidFill>
                <a:latin typeface="Calibri"/>
              </a:rPr>
              <a:t>, </a:t>
            </a:r>
            <a:r>
              <a:rPr lang="en-US" sz="3000" b="0" strike="noStrike" spc="-1" dirty="0" err="1" smtClean="0">
                <a:solidFill>
                  <a:srgbClr val="FFFFFF"/>
                </a:solidFill>
                <a:latin typeface="Calibri"/>
              </a:rPr>
              <a:t>astuto</a:t>
            </a:r>
            <a:r>
              <a:rPr lang="en-US" sz="3000" b="0" strike="noStrike" spc="-1" dirty="0" smtClean="0">
                <a:solidFill>
                  <a:srgbClr val="FFFFFF"/>
                </a:solidFill>
                <a:latin typeface="Calibri"/>
              </a:rPr>
              <a:t>, </a:t>
            </a:r>
            <a:r>
              <a:rPr lang="en-US" sz="3000" b="0" strike="noStrike" spc="-1" dirty="0" err="1" smtClean="0">
                <a:solidFill>
                  <a:srgbClr val="FFFFFF"/>
                </a:solidFill>
                <a:latin typeface="Calibri"/>
              </a:rPr>
              <a:t>sagaz</a:t>
            </a:r>
            <a:endParaRPr lang="en-US" sz="3000" b="1" strike="noStrike" spc="-1" dirty="0">
              <a:solidFill>
                <a:srgbClr val="FFFFFF"/>
              </a:solidFill>
              <a:latin typeface="Calibri"/>
            </a:endParaRPr>
          </a:p>
          <a:p>
            <a:pPr marL="742680" lvl="1" indent="-285480">
              <a:lnSpc>
                <a:spcPct val="90000"/>
              </a:lnSpc>
              <a:spcBef>
                <a:spcPts val="598"/>
              </a:spcBef>
              <a:buClr>
                <a:srgbClr val="FFFFFF"/>
              </a:buClr>
              <a:buFont typeface="system-u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0" strike="noStrike" spc="-1" dirty="0" smtClean="0">
                <a:solidFill>
                  <a:srgbClr val="FFFFFF"/>
                </a:solidFill>
                <a:latin typeface="system-ui"/>
              </a:rPr>
              <a:t>“¿</a:t>
            </a:r>
            <a:r>
              <a:rPr lang="es-ES" sz="3000" b="0" strike="noStrike" spc="-1" dirty="0" smtClean="0">
                <a:solidFill>
                  <a:srgbClr val="FFFFFF"/>
                </a:solidFill>
                <a:latin typeface="system-ui"/>
              </a:rPr>
              <a:t>Quién es, pues, el mayordomo fiel y </a:t>
            </a:r>
            <a:r>
              <a:rPr lang="es-ES" sz="3000" b="1" strike="noStrike" spc="-1" dirty="0" smtClean="0">
                <a:solidFill>
                  <a:srgbClr val="FFFF00"/>
                </a:solidFill>
                <a:latin typeface="system-ui"/>
              </a:rPr>
              <a:t>prudente</a:t>
            </a:r>
            <a:r>
              <a:rPr lang="es-ES" sz="3000" b="0" strike="noStrike" spc="-1" dirty="0" smtClean="0">
                <a:solidFill>
                  <a:srgbClr val="FFFFFF"/>
                </a:solidFill>
                <a:latin typeface="system-ui"/>
              </a:rPr>
              <a:t> a quien su señor pondrá sobre sus siervos…?</a:t>
            </a:r>
            <a:r>
              <a:rPr lang="en-US" sz="3000" b="0" strike="noStrike" spc="-1" dirty="0" smtClean="0">
                <a:solidFill>
                  <a:srgbClr val="FFFFFF"/>
                </a:solidFill>
                <a:latin typeface="system-ui"/>
              </a:rPr>
              <a:t>” </a:t>
            </a:r>
            <a:r>
              <a:rPr lang="en-US" sz="3000" b="0" strike="noStrike" spc="-1" dirty="0">
                <a:solidFill>
                  <a:srgbClr val="FFFFFF"/>
                </a:solidFill>
                <a:latin typeface="system-ui"/>
              </a:rPr>
              <a:t>(Lucas 12:42)</a:t>
            </a:r>
            <a:endParaRPr lang="en-US" sz="3000" b="1" strike="noStrike" spc="-1" dirty="0">
              <a:solidFill>
                <a:srgbClr val="FFFFFF"/>
              </a:solidFill>
              <a:latin typeface="Calibri"/>
            </a:endParaRPr>
          </a:p>
          <a:p>
            <a:pPr marL="742680" lvl="1" indent="-285480">
              <a:lnSpc>
                <a:spcPct val="90000"/>
              </a:lnSpc>
              <a:spcBef>
                <a:spcPts val="598"/>
              </a:spcBef>
              <a:buClr>
                <a:srgbClr val="FFFFFF"/>
              </a:buClr>
              <a:buFont typeface="Calibri"/>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strike="noStrike" spc="-1" dirty="0" err="1" smtClean="0">
                <a:solidFill>
                  <a:srgbClr val="FFFFFF"/>
                </a:solidFill>
                <a:latin typeface="Calibri"/>
              </a:rPr>
              <a:t>Mandado</a:t>
            </a:r>
            <a:r>
              <a:rPr lang="en-US" sz="3000" b="1" strike="noStrike" spc="-1" dirty="0" smtClean="0">
                <a:solidFill>
                  <a:srgbClr val="FFFFFF"/>
                </a:solidFill>
                <a:latin typeface="Calibri"/>
              </a:rPr>
              <a:t> </a:t>
            </a:r>
            <a:r>
              <a:rPr lang="en-US" sz="3000" b="1" strike="noStrike" spc="-1" dirty="0" err="1" smtClean="0">
                <a:solidFill>
                  <a:srgbClr val="FFFFFF"/>
                </a:solidFill>
                <a:latin typeface="Calibri"/>
              </a:rPr>
              <a:t>por</a:t>
            </a:r>
            <a:r>
              <a:rPr lang="en-US" sz="3000" b="1" strike="noStrike" spc="-1" dirty="0" smtClean="0">
                <a:solidFill>
                  <a:srgbClr val="FFFFFF"/>
                </a:solidFill>
                <a:latin typeface="Calibri"/>
              </a:rPr>
              <a:t> </a:t>
            </a:r>
            <a:r>
              <a:rPr lang="en-US" sz="3000" b="1" strike="noStrike" spc="-1" dirty="0" err="1">
                <a:solidFill>
                  <a:srgbClr val="FFFFFF"/>
                </a:solidFill>
                <a:latin typeface="Calibri"/>
              </a:rPr>
              <a:t>Jesús</a:t>
            </a:r>
            <a:r>
              <a:rPr lang="en-US" sz="3000" b="1" strike="noStrike" spc="-1" dirty="0">
                <a:solidFill>
                  <a:srgbClr val="FFFFFF"/>
                </a:solidFill>
                <a:latin typeface="Calibri"/>
              </a:rPr>
              <a:t>: </a:t>
            </a:r>
            <a:r>
              <a:rPr lang="en-US" sz="3000" b="1" strike="noStrike" spc="-1" dirty="0" smtClean="0">
                <a:solidFill>
                  <a:srgbClr val="FFFFFF"/>
                </a:solidFill>
                <a:latin typeface="Calibri"/>
              </a:rPr>
              <a:t>“</a:t>
            </a:r>
            <a:r>
              <a:rPr lang="es-ES" sz="3000" b="0" strike="noStrike" spc="-1" dirty="0" smtClean="0">
                <a:solidFill>
                  <a:srgbClr val="FFFFFF"/>
                </a:solidFill>
                <a:latin typeface="system-ui"/>
              </a:rPr>
              <a:t>Miren, Yo los envío como ovejas en medio de lobos; por tanto, sean </a:t>
            </a:r>
            <a:r>
              <a:rPr lang="es-ES" sz="3000" b="1" strike="noStrike" spc="-1" dirty="0" smtClean="0">
                <a:solidFill>
                  <a:srgbClr val="FFFF00"/>
                </a:solidFill>
                <a:latin typeface="system-ui"/>
              </a:rPr>
              <a:t>astutos</a:t>
            </a:r>
            <a:r>
              <a:rPr lang="es-ES" sz="3000" b="0" strike="noStrike" spc="-1" dirty="0" smtClean="0">
                <a:solidFill>
                  <a:srgbClr val="FFFFFF"/>
                </a:solidFill>
                <a:latin typeface="system-ui"/>
              </a:rPr>
              <a:t> como las serpientes e inocentes como las palomas</a:t>
            </a:r>
            <a:r>
              <a:rPr lang="en-US" sz="3000" b="0" strike="noStrike" spc="-1" dirty="0" smtClean="0">
                <a:solidFill>
                  <a:srgbClr val="FFFFFF"/>
                </a:solidFill>
                <a:latin typeface="system-ui"/>
              </a:rPr>
              <a:t>”. </a:t>
            </a:r>
            <a:r>
              <a:rPr lang="en-US" sz="3000" b="0" strike="noStrike" spc="-1" dirty="0">
                <a:solidFill>
                  <a:srgbClr val="FFFFFF"/>
                </a:solidFill>
                <a:latin typeface="system-ui"/>
              </a:rPr>
              <a:t>(Mateo 10:16)</a:t>
            </a:r>
            <a:endParaRPr lang="en-US" sz="3000" b="1" strike="noStrike" spc="-1" dirty="0">
              <a:solidFill>
                <a:srgbClr val="FFFFFF"/>
              </a:solidFill>
              <a:latin typeface="Calibri"/>
            </a:endParaRPr>
          </a:p>
        </p:txBody>
      </p:sp>
      <p:sp>
        <p:nvSpPr>
          <p:cNvPr id="90"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fontScale="97000" lnSpcReduction="10000"/>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E1B9E66-FEA1-49E6-AC78-D62F7670481E}" type="slidenum">
              <a:rPr lang="en-US" sz="1400" b="0" strike="noStrike" spc="-1">
                <a:solidFill>
                  <a:srgbClr val="FFFFFF"/>
                </a:solidFill>
                <a:latin typeface="Times New Roman"/>
                <a:ea typeface="Arial"/>
              </a:rPr>
              <a:t>8</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89">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89">
                                            <p:txEl>
                                              <p:pRg st="2" end="2"/>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89">
                                            <p:txEl>
                                              <p:pRg st="3" end="3"/>
                                            </p:txEl>
                                          </p:spTgt>
                                        </p:tgtEl>
                                        <p:attrNameLst>
                                          <p:attrName>style.visibility</p:attrName>
                                        </p:attrNameLst>
                                      </p:cBhvr>
                                      <p:to>
                                        <p:strVal val="visible"/>
                                      </p:to>
                                    </p:set>
                                  </p:childTnLst>
                                </p:cTn>
                              </p:par>
                            </p:childTnLst>
                          </p:cTn>
                        </p:par>
                      </p:childTnLst>
                    </p:cTn>
                  </p:par>
                  <p:par>
                    <p:cTn id="13" fill="hold" nodeType="clickEffect">
                      <p:stCondLst>
                        <p:cond delay="indefinite"/>
                      </p:stCondLst>
                      <p:childTnLst>
                        <p:par>
                          <p:cTn id="14" fill="hold" nodeType="withEffect">
                            <p:stCondLst>
                              <p:cond delay="0"/>
                            </p:stCondLst>
                            <p:childTnLst>
                              <p:par>
                                <p:cTn id="15" presetID="1" presetClass="entr" fill="hold" nodeType="clickEffect">
                                  <p:stCondLst>
                                    <p:cond delay="0"/>
                                  </p:stCondLst>
                                  <p:childTnLst>
                                    <p:set>
                                      <p:cBhvr>
                                        <p:cTn id="16" dur="1" fill="hold">
                                          <p:stCondLst>
                                            <p:cond delay="0"/>
                                          </p:stCondLst>
                                        </p:cTn>
                                        <p:tgtEl>
                                          <p:spTgt spid="89">
                                            <p:txEl>
                                              <p:pRg st="4" end="4"/>
                                            </p:txEl>
                                          </p:spTgt>
                                        </p:tgtEl>
                                        <p:attrNameLst>
                                          <p:attrName>style.visibility</p:attrName>
                                        </p:attrNameLst>
                                      </p:cBhvr>
                                      <p:to>
                                        <p:strVal val="visible"/>
                                      </p:to>
                                    </p:se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1" presetClass="entr" fill="hold" nodeType="clickEffect">
                                  <p:stCondLst>
                                    <p:cond delay="0"/>
                                  </p:stCondLst>
                                  <p:childTnLst>
                                    <p:set>
                                      <p:cBhvr>
                                        <p:cTn id="20" dur="1" fill="hold">
                                          <p:stCondLst>
                                            <p:cond delay="0"/>
                                          </p:stCondLst>
                                        </p:cTn>
                                        <p:tgtEl>
                                          <p:spTgt spid="89">
                                            <p:txEl>
                                              <p:pRg st="5" end="5"/>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89">
                                            <p:txEl>
                                              <p:pRg st="6" end="6"/>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89">
                                            <p:txEl>
                                              <p:pRg st="7" end="7"/>
                                            </p:txEl>
                                          </p:spTgt>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8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360" y="-360"/>
            <a:ext cx="12192120" cy="6858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smtClean="0">
                <a:solidFill>
                  <a:srgbClr val="FFFF00"/>
                </a:solidFill>
                <a:latin typeface="Calibri"/>
              </a:rPr>
              <a:t>¿</a:t>
            </a:r>
            <a:r>
              <a:rPr lang="en-US" sz="4400" b="1" strike="noStrike" spc="-1" dirty="0" err="1" smtClean="0">
                <a:solidFill>
                  <a:srgbClr val="FFFF00"/>
                </a:solidFill>
                <a:latin typeface="Calibri"/>
              </a:rPr>
              <a:t>En</a:t>
            </a:r>
            <a:r>
              <a:rPr lang="en-US" sz="4400" b="1" strike="noStrike" spc="-1" dirty="0" smtClean="0">
                <a:solidFill>
                  <a:srgbClr val="FFFF00"/>
                </a:solidFill>
                <a:latin typeface="Calibri"/>
              </a:rPr>
              <a:t> </a:t>
            </a:r>
            <a:r>
              <a:rPr lang="en-US" sz="4400" b="1" strike="noStrike" spc="-1" dirty="0" err="1" smtClean="0">
                <a:solidFill>
                  <a:srgbClr val="FFFF00"/>
                </a:solidFill>
                <a:latin typeface="Calibri"/>
              </a:rPr>
              <a:t>qué</a:t>
            </a:r>
            <a:r>
              <a:rPr lang="en-US" sz="4400" b="1" strike="noStrike" spc="-1" dirty="0" smtClean="0">
                <a:solidFill>
                  <a:srgbClr val="FFFF00"/>
                </a:solidFill>
                <a:latin typeface="Calibri"/>
              </a:rPr>
              <a:t> </a:t>
            </a:r>
            <a:r>
              <a:rPr lang="en-US" sz="4400" b="1" strike="noStrike" spc="-1" dirty="0" err="1" smtClean="0">
                <a:solidFill>
                  <a:srgbClr val="FFFF00"/>
                </a:solidFill>
                <a:latin typeface="Calibri"/>
              </a:rPr>
              <a:t>sentido</a:t>
            </a:r>
            <a:r>
              <a:rPr lang="en-US" sz="4400" b="1" strike="noStrike" spc="-1" dirty="0" smtClean="0">
                <a:solidFill>
                  <a:srgbClr val="FFFF00"/>
                </a:solidFill>
                <a:latin typeface="Calibri"/>
              </a:rPr>
              <a:t> </a:t>
            </a:r>
            <a:r>
              <a:rPr lang="en-US" sz="4400" b="1" strike="noStrike" spc="-1" dirty="0" err="1" smtClean="0">
                <a:solidFill>
                  <a:srgbClr val="FFFF00"/>
                </a:solidFill>
                <a:latin typeface="Calibri"/>
              </a:rPr>
              <a:t>fue</a:t>
            </a:r>
            <a:r>
              <a:rPr lang="en-US" sz="4400" b="1" strike="noStrike" spc="-1" dirty="0" smtClean="0">
                <a:solidFill>
                  <a:srgbClr val="FFFF00"/>
                </a:solidFill>
                <a:latin typeface="Calibri"/>
              </a:rPr>
              <a:t> </a:t>
            </a:r>
            <a:r>
              <a:rPr lang="en-US" sz="4400" b="1" strike="noStrike" spc="-1" dirty="0" err="1" smtClean="0">
                <a:solidFill>
                  <a:srgbClr val="FFFF00"/>
                </a:solidFill>
                <a:latin typeface="Calibri"/>
              </a:rPr>
              <a:t>sagaz</a:t>
            </a:r>
            <a:r>
              <a:rPr lang="en-US" sz="4400" b="1" strike="noStrike" spc="-1" dirty="0" smtClean="0">
                <a:solidFill>
                  <a:srgbClr val="FFFF00"/>
                </a:solidFill>
                <a:latin typeface="Calibri"/>
              </a:rPr>
              <a:t> </a:t>
            </a:r>
            <a:r>
              <a:rPr lang="en-US" sz="4400" b="1" strike="noStrike" spc="-1" dirty="0">
                <a:solidFill>
                  <a:srgbClr val="FFFF00"/>
                </a:solidFill>
                <a:latin typeface="Calibri"/>
              </a:rPr>
              <a:t>el </a:t>
            </a:r>
            <a:r>
              <a:rPr lang="en-US" sz="4400" b="1" strike="noStrike" spc="-1" dirty="0" err="1" smtClean="0">
                <a:solidFill>
                  <a:srgbClr val="FFFF00"/>
                </a:solidFill>
                <a:latin typeface="Calibri"/>
              </a:rPr>
              <a:t>mayordomo</a:t>
            </a:r>
            <a:r>
              <a:rPr lang="en-US" sz="4400" b="1" strike="noStrike" spc="-1" dirty="0" smtClean="0">
                <a:solidFill>
                  <a:srgbClr val="FFFF00"/>
                </a:solidFill>
                <a:latin typeface="Calibri"/>
              </a:rPr>
              <a:t>?</a:t>
            </a:r>
            <a:endParaRPr lang="en-US" sz="4400" b="1" strike="noStrike" spc="-1" dirty="0">
              <a:solidFill>
                <a:srgbClr val="FFFF00"/>
              </a:solidFill>
              <a:latin typeface="Calibri"/>
            </a:endParaRPr>
          </a:p>
        </p:txBody>
      </p:sp>
      <p:sp>
        <p:nvSpPr>
          <p:cNvPr id="92" name="TextShape 2"/>
          <p:cNvSpPr txBox="1"/>
          <p:nvPr/>
        </p:nvSpPr>
        <p:spPr>
          <a:xfrm>
            <a:off x="304920" y="1457280"/>
            <a:ext cx="11887200" cy="4362480"/>
          </a:xfrm>
          <a:prstGeom prst="rect">
            <a:avLst/>
          </a:prstGeom>
          <a:noFill/>
          <a:ln w="0">
            <a:noFill/>
          </a:ln>
        </p:spPr>
        <p:txBody>
          <a:bodyPr>
            <a:normAutofit/>
          </a:bodyPr>
          <a:lstStyle/>
          <a:p>
            <a:pPr marL="574560" indent="-574560" algn="l" rtl="0">
              <a:lnSpc>
                <a:spcPct val="90000"/>
              </a:lnSpc>
              <a:spcAft>
                <a:spcPts val="4198"/>
              </a:spcAft>
              <a:buClr>
                <a:srgbClr val="FFFFFF"/>
              </a:buClr>
              <a:buFont typeface="Calibri"/>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err="1">
                <a:solidFill>
                  <a:srgbClr val="FFFFFF"/>
                </a:solidFill>
                <a:latin typeface="Calibri"/>
              </a:rPr>
              <a:t>Enfrentó</a:t>
            </a:r>
            <a:r>
              <a:rPr lang="en-US" sz="3600" b="1" strike="noStrike" spc="-1" dirty="0">
                <a:solidFill>
                  <a:srgbClr val="FFFFFF"/>
                </a:solidFill>
                <a:latin typeface="Calibri"/>
              </a:rPr>
              <a:t> </a:t>
            </a:r>
            <a:r>
              <a:rPr lang="en-US" sz="3600" b="1" strike="noStrike" spc="-1" dirty="0" err="1">
                <a:solidFill>
                  <a:srgbClr val="FFFFFF"/>
                </a:solidFill>
                <a:latin typeface="Calibri"/>
              </a:rPr>
              <a:t>su</a:t>
            </a:r>
            <a:r>
              <a:rPr lang="en-US" sz="3600" b="1" strike="noStrike" spc="-1" dirty="0">
                <a:solidFill>
                  <a:srgbClr val="FFFFFF"/>
                </a:solidFill>
                <a:latin typeface="Calibri"/>
              </a:rPr>
              <a:t> </a:t>
            </a:r>
            <a:r>
              <a:rPr lang="en-US" sz="3600" b="1" strike="noStrike" spc="-1" dirty="0" err="1">
                <a:solidFill>
                  <a:srgbClr val="FFFFFF"/>
                </a:solidFill>
                <a:latin typeface="Calibri"/>
              </a:rPr>
              <a:t>situación</a:t>
            </a:r>
            <a:r>
              <a:rPr lang="en-US" sz="3600" b="1" strike="noStrike" spc="-1" dirty="0">
                <a:solidFill>
                  <a:srgbClr val="FFFFFF"/>
                </a:solidFill>
                <a:latin typeface="Calibri"/>
              </a:rPr>
              <a:t>: “¿</a:t>
            </a:r>
            <a:r>
              <a:rPr lang="en-US" sz="3600" b="1" strike="noStrike" spc="-1" dirty="0" err="1">
                <a:solidFill>
                  <a:srgbClr val="FFFFFF"/>
                </a:solidFill>
                <a:latin typeface="Calibri"/>
              </a:rPr>
              <a:t>Qué</a:t>
            </a:r>
            <a:r>
              <a:rPr lang="en-US" sz="3600" b="1" strike="noStrike" spc="-1" dirty="0">
                <a:solidFill>
                  <a:srgbClr val="FFFFFF"/>
                </a:solidFill>
                <a:latin typeface="Calibri"/>
              </a:rPr>
              <a:t> </a:t>
            </a:r>
            <a:r>
              <a:rPr lang="en-US" sz="3600" b="1" strike="noStrike" spc="-1" dirty="0" err="1" smtClean="0">
                <a:solidFill>
                  <a:srgbClr val="FFFFFF"/>
                </a:solidFill>
                <a:latin typeface="Calibri"/>
              </a:rPr>
              <a:t>haré</a:t>
            </a:r>
            <a:r>
              <a:rPr lang="en-US" sz="3600" b="1" strike="noStrike" spc="-1" dirty="0" smtClean="0">
                <a:solidFill>
                  <a:srgbClr val="FFFFFF"/>
                </a:solidFill>
                <a:latin typeface="Calibri"/>
              </a:rPr>
              <a:t>?”</a:t>
            </a:r>
            <a:endParaRPr lang="en-US" sz="3600" b="1" strike="noStrike" spc="-1" dirty="0">
              <a:solidFill>
                <a:srgbClr val="FFFFFF"/>
              </a:solidFill>
              <a:latin typeface="Calibri"/>
            </a:endParaRPr>
          </a:p>
          <a:p>
            <a:pPr marL="574560" indent="-574560" algn="l" rtl="0">
              <a:spcAft>
                <a:spcPts val="4198"/>
              </a:spcAft>
              <a:buClr>
                <a:srgbClr val="FFFFFF"/>
              </a:buClr>
              <a:buFont typeface="Calibri"/>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a:solidFill>
                  <a:srgbClr val="FFFFFF"/>
                </a:solidFill>
                <a:latin typeface="Calibri"/>
              </a:rPr>
              <a:t>Lo </a:t>
            </a:r>
            <a:r>
              <a:rPr lang="en-US" sz="3600" b="1" strike="noStrike" spc="-1" dirty="0" err="1">
                <a:solidFill>
                  <a:srgbClr val="FFFFFF"/>
                </a:solidFill>
                <a:latin typeface="Calibri"/>
              </a:rPr>
              <a:t>abordó</a:t>
            </a:r>
            <a:r>
              <a:rPr lang="en-US" sz="3600" b="1" strike="noStrike" spc="-1" dirty="0">
                <a:solidFill>
                  <a:srgbClr val="FFFFFF"/>
                </a:solidFill>
                <a:latin typeface="Calibri"/>
              </a:rPr>
              <a:t> de </a:t>
            </a:r>
            <a:r>
              <a:rPr lang="en-US" sz="3600" b="1" strike="noStrike" spc="-1" dirty="0" err="1">
                <a:solidFill>
                  <a:srgbClr val="FFFFFF"/>
                </a:solidFill>
                <a:latin typeface="Calibri"/>
              </a:rPr>
              <a:t>inmediato</a:t>
            </a:r>
            <a:r>
              <a:rPr lang="en-US" sz="3600" b="1" strike="noStrike" spc="-1" dirty="0">
                <a:solidFill>
                  <a:srgbClr val="FFFFFF"/>
                </a:solidFill>
                <a:latin typeface="Calibri"/>
              </a:rPr>
              <a:t>: </a:t>
            </a:r>
            <a:r>
              <a:rPr lang="en-US" sz="3600" b="1" strike="noStrike" spc="-1" dirty="0" smtClean="0">
                <a:solidFill>
                  <a:srgbClr val="FFFFFF"/>
                </a:solidFill>
                <a:latin typeface="Calibri"/>
              </a:rPr>
              <a:t>“</a:t>
            </a:r>
            <a:r>
              <a:rPr lang="en-US" sz="3600" b="1" strike="noStrike" spc="-1" dirty="0" err="1" smtClean="0">
                <a:solidFill>
                  <a:srgbClr val="FFFFFF"/>
                </a:solidFill>
                <a:latin typeface="Calibri"/>
              </a:rPr>
              <a:t>Ya</a:t>
            </a:r>
            <a:r>
              <a:rPr lang="en-US" sz="3600" b="1" strike="noStrike" spc="-1" dirty="0" smtClean="0">
                <a:solidFill>
                  <a:srgbClr val="FFFFFF"/>
                </a:solidFill>
                <a:latin typeface="Calibri"/>
              </a:rPr>
              <a:t> </a:t>
            </a:r>
            <a:r>
              <a:rPr lang="en-US" sz="3600" b="1" strike="noStrike" spc="-1" dirty="0" err="1" smtClean="0">
                <a:solidFill>
                  <a:srgbClr val="FFFFFF"/>
                </a:solidFill>
                <a:latin typeface="Calibri"/>
              </a:rPr>
              <a:t>sé</a:t>
            </a:r>
            <a:r>
              <a:rPr lang="en-US" sz="3600" b="1" strike="noStrike" spc="-1" dirty="0" smtClean="0">
                <a:solidFill>
                  <a:srgbClr val="FFFFFF"/>
                </a:solidFill>
                <a:latin typeface="Calibri"/>
              </a:rPr>
              <a:t> lo que </a:t>
            </a:r>
            <a:r>
              <a:rPr lang="en-US" sz="3600" b="1" strike="noStrike" spc="-1" dirty="0" err="1" smtClean="0">
                <a:solidFill>
                  <a:srgbClr val="FFFFFF"/>
                </a:solidFill>
                <a:latin typeface="Calibri"/>
              </a:rPr>
              <a:t>haré</a:t>
            </a:r>
            <a:r>
              <a:rPr lang="en-US" sz="3600" b="1" strike="noStrike" spc="-1" dirty="0" smtClean="0">
                <a:solidFill>
                  <a:srgbClr val="FFFFFF"/>
                </a:solidFill>
                <a:latin typeface="Calibri"/>
              </a:rPr>
              <a:t>…”</a:t>
            </a:r>
            <a:endParaRPr lang="en-US" sz="3600" b="1" strike="noStrike" spc="-1" dirty="0">
              <a:solidFill>
                <a:srgbClr val="FFFFFF"/>
              </a:solidFill>
              <a:latin typeface="Calibri"/>
            </a:endParaRPr>
          </a:p>
          <a:p>
            <a:pPr marL="574560" indent="-574560" algn="l" rtl="0">
              <a:spcAft>
                <a:spcPts val="4198"/>
              </a:spcAft>
              <a:buClr>
                <a:srgbClr val="FFFFFF"/>
              </a:buClr>
              <a:buFont typeface="Calibri"/>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err="1" smtClean="0">
                <a:solidFill>
                  <a:srgbClr val="FFFFFF"/>
                </a:solidFill>
                <a:latin typeface="Calibri"/>
              </a:rPr>
              <a:t>Hizo</a:t>
            </a:r>
            <a:r>
              <a:rPr lang="en-US" sz="3600" b="1" strike="noStrike" spc="-1" dirty="0" smtClean="0">
                <a:solidFill>
                  <a:srgbClr val="FFFFFF"/>
                </a:solidFill>
                <a:latin typeface="Calibri"/>
              </a:rPr>
              <a:t> </a:t>
            </a:r>
            <a:r>
              <a:rPr lang="en-US" sz="3600" b="1" strike="noStrike" spc="-1" dirty="0" err="1" smtClean="0">
                <a:solidFill>
                  <a:srgbClr val="FFFFFF"/>
                </a:solidFill>
                <a:latin typeface="Calibri"/>
              </a:rPr>
              <a:t>preparativos</a:t>
            </a:r>
            <a:r>
              <a:rPr lang="en-US" sz="3600" b="1" strike="noStrike" spc="-1" dirty="0" smtClean="0">
                <a:solidFill>
                  <a:srgbClr val="FFFFFF"/>
                </a:solidFill>
                <a:latin typeface="Calibri"/>
              </a:rPr>
              <a:t> </a:t>
            </a:r>
            <a:r>
              <a:rPr lang="en-US" sz="3600" b="1" strike="noStrike" spc="-1" dirty="0">
                <a:solidFill>
                  <a:srgbClr val="FFFFFF"/>
                </a:solidFill>
                <a:latin typeface="Calibri"/>
              </a:rPr>
              <a:t>para </a:t>
            </a:r>
            <a:r>
              <a:rPr lang="en-US" sz="3600" b="1" strike="noStrike" spc="-1" dirty="0" err="1">
                <a:solidFill>
                  <a:srgbClr val="FFFFFF"/>
                </a:solidFill>
                <a:latin typeface="Calibri"/>
              </a:rPr>
              <a:t>su</a:t>
            </a:r>
            <a:r>
              <a:rPr lang="en-US" sz="3600" b="1" strike="noStrike" spc="-1" dirty="0">
                <a:solidFill>
                  <a:srgbClr val="FFFFFF"/>
                </a:solidFill>
                <a:latin typeface="Calibri"/>
              </a:rPr>
              <a:t> </a:t>
            </a:r>
            <a:r>
              <a:rPr lang="en-US" sz="3600" b="1" strike="noStrike" spc="-1" dirty="0" err="1">
                <a:solidFill>
                  <a:srgbClr val="FFFFFF"/>
                </a:solidFill>
                <a:latin typeface="Calibri"/>
              </a:rPr>
              <a:t>próximo</a:t>
            </a:r>
            <a:r>
              <a:rPr lang="en-US" sz="3600" b="1" strike="noStrike" spc="-1" dirty="0">
                <a:solidFill>
                  <a:srgbClr val="FFFFFF"/>
                </a:solidFill>
                <a:latin typeface="Calibri"/>
              </a:rPr>
              <a:t> cargo: </a:t>
            </a:r>
            <a:r>
              <a:rPr lang="en-US" sz="3600" b="1" strike="noStrike" spc="-1" dirty="0" smtClean="0">
                <a:solidFill>
                  <a:srgbClr val="FFFFFF"/>
                </a:solidFill>
                <a:latin typeface="Calibri"/>
              </a:rPr>
              <a:t>“para que…me </a:t>
            </a:r>
            <a:r>
              <a:rPr lang="en-US" sz="3600" b="1" strike="noStrike" spc="-1" dirty="0" err="1">
                <a:solidFill>
                  <a:srgbClr val="FFFFFF"/>
                </a:solidFill>
                <a:latin typeface="Calibri"/>
              </a:rPr>
              <a:t>reciban</a:t>
            </a:r>
            <a:r>
              <a:rPr lang="en-US" sz="3600" b="1" strike="noStrike" spc="-1" dirty="0">
                <a:solidFill>
                  <a:srgbClr val="FFFFFF"/>
                </a:solidFill>
                <a:latin typeface="Calibri"/>
              </a:rPr>
              <a:t>…”, </a:t>
            </a:r>
            <a:r>
              <a:rPr lang="en-US" sz="3600" b="1" strike="noStrike" spc="-1" dirty="0" err="1" smtClean="0">
                <a:solidFill>
                  <a:srgbClr val="FFFFFF"/>
                </a:solidFill>
                <a:latin typeface="Calibri"/>
              </a:rPr>
              <a:t>aprovechando</a:t>
            </a:r>
            <a:r>
              <a:rPr lang="en-US" sz="3600" b="1" strike="noStrike" spc="-1" dirty="0" smtClean="0">
                <a:solidFill>
                  <a:srgbClr val="FFFFFF"/>
                </a:solidFill>
                <a:latin typeface="Calibri"/>
              </a:rPr>
              <a:t> </a:t>
            </a:r>
            <a:r>
              <a:rPr lang="en-US" sz="3600" b="1" strike="noStrike" spc="-1" dirty="0" err="1">
                <a:solidFill>
                  <a:srgbClr val="FFFFFF"/>
                </a:solidFill>
                <a:latin typeface="Calibri"/>
              </a:rPr>
              <a:t>todos</a:t>
            </a:r>
            <a:r>
              <a:rPr lang="en-US" sz="3600" b="1" strike="noStrike" spc="-1" dirty="0">
                <a:solidFill>
                  <a:srgbClr val="FFFFFF"/>
                </a:solidFill>
                <a:latin typeface="Calibri"/>
              </a:rPr>
              <a:t> </a:t>
            </a:r>
            <a:r>
              <a:rPr lang="en-US" sz="3600" b="1" strike="noStrike" spc="-1" dirty="0" err="1">
                <a:solidFill>
                  <a:srgbClr val="FFFFFF"/>
                </a:solidFill>
                <a:latin typeface="Calibri"/>
              </a:rPr>
              <a:t>sus</a:t>
            </a:r>
            <a:r>
              <a:rPr lang="en-US" sz="3600" b="1" strike="noStrike" spc="-1" dirty="0">
                <a:solidFill>
                  <a:srgbClr val="FFFFFF"/>
                </a:solidFill>
                <a:latin typeface="Calibri"/>
              </a:rPr>
              <a:t> </a:t>
            </a:r>
            <a:r>
              <a:rPr lang="en-US" sz="3600" b="1" strike="noStrike" spc="-1" dirty="0" err="1">
                <a:solidFill>
                  <a:srgbClr val="FFFFFF"/>
                </a:solidFill>
                <a:latin typeface="Calibri"/>
              </a:rPr>
              <a:t>recursos</a:t>
            </a:r>
            <a:r>
              <a:rPr lang="en-US" sz="3600" b="1" strike="noStrike" spc="-1" dirty="0">
                <a:solidFill>
                  <a:srgbClr val="FFFFFF"/>
                </a:solidFill>
                <a:latin typeface="Calibri"/>
              </a:rPr>
              <a:t>.</a:t>
            </a:r>
          </a:p>
        </p:txBody>
      </p:sp>
      <p:sp>
        <p:nvSpPr>
          <p:cNvPr id="93" name="CustomShape 3"/>
          <p:cNvSpPr/>
          <p:nvPr/>
        </p:nvSpPr>
        <p:spPr>
          <a:xfrm>
            <a:off x="11480760" y="6553080"/>
            <a:ext cx="711360" cy="303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5E6CEFA-4F17-4E5E-8E6D-B4DD9B989598}" type="slidenum">
              <a:rPr lang="en-US" sz="1400" b="0" strike="noStrike" spc="-1">
                <a:solidFill>
                  <a:srgbClr val="FFFFFF"/>
                </a:solidFill>
                <a:latin typeface="Times New Roman"/>
              </a:rPr>
              <a:t>9</a:t>
            </a:fld>
            <a:endParaRPr lang="en-US" sz="1400" b="1"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22582</TotalTime>
  <Words>1300</Words>
  <Application>Microsoft Office PowerPoint</Application>
  <PresentationFormat>Custom</PresentationFormat>
  <Paragraphs>174</Paragraphs>
  <Slides>25</Slides>
  <Notes>5</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Cardo</vt:lpstr>
      <vt:lpstr>Century Gothic</vt:lpstr>
      <vt:lpstr>DejaVu Sans</vt:lpstr>
      <vt:lpstr>system-ui</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mmb4175</dc:creator>
  <dc:description/>
  <cp:lastModifiedBy>Esther Eubanks</cp:lastModifiedBy>
  <cp:revision>558</cp:revision>
  <cp:lastPrinted>2014-03-30T21:34:42Z</cp:lastPrinted>
  <dcterms:created xsi:type="dcterms:W3CDTF">2002-06-13T20:47:56Z</dcterms:created>
  <dcterms:modified xsi:type="dcterms:W3CDTF">2023-12-03T02:53:06Z</dcterms:modified>
  <dc:language>en-US</dc:language>
</cp:coreProperties>
</file>