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59" r:id="rId4"/>
    <p:sldId id="260" r:id="rId5"/>
    <p:sldId id="256" r:id="rId6"/>
    <p:sldId id="261" r:id="rId7"/>
    <p:sldId id="262" r:id="rId8"/>
    <p:sldId id="278" r:id="rId9"/>
    <p:sldId id="279" r:id="rId10"/>
    <p:sldId id="265" r:id="rId11"/>
    <p:sldId id="266" r:id="rId12"/>
    <p:sldId id="267" r:id="rId13"/>
    <p:sldId id="268" r:id="rId14"/>
    <p:sldId id="269" r:id="rId15"/>
    <p:sldId id="270" r:id="rId16"/>
    <p:sldId id="277" r:id="rId17"/>
    <p:sldId id="271" r:id="rId18"/>
    <p:sldId id="272" r:id="rId19"/>
    <p:sldId id="273" r:id="rId20"/>
    <p:sldId id="274" r:id="rId21"/>
    <p:sldId id="276" r:id="rId22"/>
    <p:sldId id="275" r:id="rId2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78"/>
    <p:restoredTop sz="94716"/>
  </p:normalViewPr>
  <p:slideViewPr>
    <p:cSldViewPr snapToGrid="0">
      <p:cViewPr varScale="1">
        <p:scale>
          <a:sx n="67" d="100"/>
          <a:sy n="67" d="100"/>
        </p:scale>
        <p:origin x="44" y="1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37218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1105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79829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DFD3F-7FFF-1C47-A124-7BE77A178B0B}"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54381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8DFD3F-7FFF-1C47-A124-7BE77A178B0B}" type="datetimeFigureOut">
              <a:rPr lang="en-US" smtClean="0"/>
              <a:t>12/24/2023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294283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8DFD3F-7FFF-1C47-A124-7BE77A178B0B}" type="datetimeFigureOut">
              <a:rPr lang="en-US" smtClean="0"/>
              <a:t>12/24/2023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45995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8DFD3F-7FFF-1C47-A124-7BE77A178B0B}" type="datetimeFigureOut">
              <a:rPr lang="en-US" smtClean="0"/>
              <a:t>12/24/2023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44660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8DFD3F-7FFF-1C47-A124-7BE77A178B0B}" type="datetimeFigureOut">
              <a:rPr lang="en-US" smtClean="0"/>
              <a:t>12/24/2023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2949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DFD3F-7FFF-1C47-A124-7BE77A178B0B}" type="datetimeFigureOut">
              <a:rPr lang="en-US" smtClean="0"/>
              <a:t>12/24/2023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23749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8DFD3F-7FFF-1C47-A124-7BE77A178B0B}" type="datetimeFigureOut">
              <a:rPr lang="en-US" smtClean="0"/>
              <a:t>12/24/2023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18544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8DFD3F-7FFF-1C47-A124-7BE77A178B0B}" type="datetimeFigureOut">
              <a:rPr lang="en-US" smtClean="0"/>
              <a:t>12/24/2023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2DF7-B2DD-F941-9592-F73F1B530FC7}" type="slidenum">
              <a:rPr lang="en-US" smtClean="0"/>
              <a:t>‹#›</a:t>
            </a:fld>
            <a:endParaRPr lang="en-US"/>
          </a:p>
        </p:txBody>
      </p:sp>
    </p:spTree>
    <p:extLst>
      <p:ext uri="{BB962C8B-B14F-4D97-AF65-F5344CB8AC3E}">
        <p14:creationId xmlns:p14="http://schemas.microsoft.com/office/powerpoint/2010/main" val="348331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C8DFD3F-7FFF-1C47-A124-7BE77A178B0B}" type="datetimeFigureOut">
              <a:rPr lang="en-US" smtClean="0"/>
              <a:t>12/24/2023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1222DF7-B2DD-F941-9592-F73F1B530FC7}" type="slidenum">
              <a:rPr lang="en-US" smtClean="0"/>
              <a:t>‹#›</a:t>
            </a:fld>
            <a:endParaRPr lang="en-US"/>
          </a:p>
        </p:txBody>
      </p:sp>
    </p:spTree>
    <p:extLst>
      <p:ext uri="{BB962C8B-B14F-4D97-AF65-F5344CB8AC3E}">
        <p14:creationId xmlns:p14="http://schemas.microsoft.com/office/powerpoint/2010/main" val="42127083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05564AC-CFB2-68A6-8855-372898464E69}"/>
              </a:ext>
            </a:extLst>
          </p:cNvPr>
          <p:cNvSpPr>
            <a:spLocks noGrp="1"/>
          </p:cNvSpPr>
          <p:nvPr>
            <p:ph idx="1"/>
          </p:nvPr>
        </p:nvSpPr>
        <p:spPr>
          <a:xfrm>
            <a:off x="628650" y="1044442"/>
            <a:ext cx="7886700" cy="3626115"/>
          </a:xfrm>
        </p:spPr>
        <p:txBody>
          <a:bodyPr anchor="ctr">
            <a:normAutofit/>
          </a:bodyPr>
          <a:lstStyle/>
          <a:p>
            <a:pPr marL="0" indent="0" algn="ctr">
              <a:buNone/>
            </a:pPr>
            <a:r>
              <a:rPr lang="en-US" sz="2800" dirty="0"/>
              <a:t>1 Reyes 3:3 </a:t>
            </a:r>
            <a:r>
              <a:rPr lang="es-ES" sz="2800" dirty="0"/>
              <a:t>Salomón amaba al SEÑOR, andando en los estatutos de su padre David, aunque sacrificaba y quemaba incienso en los lugares altos. </a:t>
            </a:r>
            <a:r>
              <a:rPr lang="es-ES" sz="2800" dirty="0" smtClean="0"/>
              <a:t>4</a:t>
            </a:r>
            <a:r>
              <a:rPr lang="es-ES" sz="2800" dirty="0"/>
              <a:t>  El rey fue a Gabaón a sacrificar allí, porque ese era el lugar alto principal. Salomón ofreció mil holocaustos sobre ese altar. </a:t>
            </a:r>
            <a:r>
              <a:rPr lang="es-ES" sz="2800" dirty="0" smtClean="0"/>
              <a:t>5</a:t>
            </a:r>
            <a:r>
              <a:rPr lang="es-ES" sz="2800" dirty="0"/>
              <a:t>  Y en Gabaón el SEÑOR se apareció a Salomón de noche en sueños, y Dios le dijo: «</a:t>
            </a:r>
            <a:r>
              <a:rPr lang="es-ES" sz="2800" b="1" u="sng" dirty="0"/>
              <a:t>Pide lo que quieras que Yo te dé</a:t>
            </a:r>
            <a:r>
              <a:rPr lang="es-ES" sz="2800" dirty="0"/>
              <a:t>». </a:t>
            </a:r>
            <a:endParaRPr lang="en-US" sz="2800" dirty="0"/>
          </a:p>
        </p:txBody>
      </p:sp>
    </p:spTree>
    <p:extLst>
      <p:ext uri="{BB962C8B-B14F-4D97-AF65-F5344CB8AC3E}">
        <p14:creationId xmlns:p14="http://schemas.microsoft.com/office/powerpoint/2010/main" val="155335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1125F3-4550-F655-46F0-85BB9CDC689F}"/>
              </a:ext>
            </a:extLst>
          </p:cNvPr>
          <p:cNvSpPr>
            <a:spLocks noGrp="1"/>
          </p:cNvSpPr>
          <p:nvPr>
            <p:ph type="title"/>
          </p:nvPr>
        </p:nvSpPr>
        <p:spPr>
          <a:xfrm>
            <a:off x="628650" y="0"/>
            <a:ext cx="7886700" cy="1104636"/>
          </a:xfrm>
        </p:spPr>
        <p:txBody>
          <a:bodyPr>
            <a:normAutofit/>
          </a:bodyPr>
          <a:lstStyle/>
          <a:p>
            <a:pPr algn="ctr" rtl="0"/>
            <a:r>
              <a:rPr lang="en-US" sz="4000" dirty="0" smtClean="0"/>
              <a:t>La </a:t>
            </a:r>
            <a:r>
              <a:rPr lang="en-US" sz="4000" dirty="0" err="1" smtClean="0"/>
              <a:t>dádiva</a:t>
            </a:r>
            <a:r>
              <a:rPr lang="en-US" sz="4000" dirty="0" smtClean="0"/>
              <a:t> de </a:t>
            </a:r>
            <a:r>
              <a:rPr lang="en-US" sz="4000" dirty="0"/>
              <a:t>Dios</a:t>
            </a:r>
          </a:p>
        </p:txBody>
      </p:sp>
      <p:sp>
        <p:nvSpPr>
          <p:cNvPr id="3" name="Content Placeholder 2">
            <a:extLst>
              <a:ext uri="{FF2B5EF4-FFF2-40B4-BE49-F238E27FC236}">
                <a16:creationId xmlns="" xmlns:a16="http://schemas.microsoft.com/office/drawing/2014/main" id="{D0D98576-5F64-AD0D-32D0-02F840C12BA1}"/>
              </a:ext>
            </a:extLst>
          </p:cNvPr>
          <p:cNvSpPr>
            <a:spLocks noGrp="1"/>
          </p:cNvSpPr>
          <p:nvPr>
            <p:ph idx="1"/>
          </p:nvPr>
        </p:nvSpPr>
        <p:spPr>
          <a:xfrm>
            <a:off x="374651" y="1186788"/>
            <a:ext cx="4129617" cy="3341424"/>
          </a:xfrm>
          <a:ln w="31750">
            <a:solidFill>
              <a:schemeClr val="accent5">
                <a:lumMod val="20000"/>
                <a:lumOff val="80000"/>
              </a:schemeClr>
            </a:solidFill>
          </a:ln>
        </p:spPr>
        <p:txBody>
          <a:bodyPr anchor="ctr">
            <a:normAutofit/>
          </a:bodyPr>
          <a:lstStyle/>
          <a:p>
            <a:pPr marL="0" indent="0" algn="ctr">
              <a:buNone/>
            </a:pPr>
            <a:r>
              <a:rPr lang="en-US" sz="3200" b="0" i="0" u="none" strike="noStrike" dirty="0" err="1" smtClean="0">
                <a:effectLst/>
                <a:latin typeface="Calibri" panose="020F0502020204030204" pitchFamily="34" charset="0"/>
                <a:cs typeface="Calibri" panose="020F0502020204030204" pitchFamily="34" charset="0"/>
              </a:rPr>
              <a:t>Hechos</a:t>
            </a:r>
            <a:r>
              <a:rPr lang="en-US" sz="3200" b="0" i="0" u="none" strike="noStrike" dirty="0" smtClean="0">
                <a:effectLst/>
                <a:latin typeface="Calibri" panose="020F0502020204030204" pitchFamily="34" charset="0"/>
                <a:cs typeface="Calibri" panose="020F0502020204030204" pitchFamily="34" charset="0"/>
              </a:rPr>
              <a:t> </a:t>
            </a:r>
            <a:r>
              <a:rPr lang="en-US" sz="3200" b="0" i="0" u="none" strike="noStrike" dirty="0">
                <a:effectLst/>
                <a:latin typeface="Calibri" panose="020F0502020204030204" pitchFamily="34" charset="0"/>
                <a:cs typeface="Calibri" panose="020F0502020204030204" pitchFamily="34" charset="0"/>
              </a:rPr>
              <a:t>15:11 </a:t>
            </a:r>
            <a:r>
              <a:rPr lang="en-US" sz="3200" b="0" i="0" u="none" strike="noStrike" dirty="0" smtClean="0">
                <a:effectLst/>
                <a:latin typeface="Calibri" panose="020F0502020204030204" pitchFamily="34" charset="0"/>
                <a:cs typeface="Calibri" panose="020F0502020204030204" pitchFamily="34" charset="0"/>
              </a:rPr>
              <a:t>"</a:t>
            </a:r>
            <a:r>
              <a:rPr lang="es-ES" sz="3200" dirty="0">
                <a:latin typeface="Calibri" panose="020F0502020204030204" pitchFamily="34" charset="0"/>
                <a:cs typeface="Calibri" panose="020F0502020204030204" pitchFamily="34" charset="0"/>
              </a:rPr>
              <a:t>Creemos más bien que somos salvos por la gracia del Señor Jesús, de la misma manera que ellos también lo son</a:t>
            </a:r>
            <a:r>
              <a:rPr lang="en-US" sz="3200" b="0" i="0" u="none" strike="noStrike" dirty="0" smtClean="0">
                <a:effectLst/>
                <a:latin typeface="Calibri" panose="020F0502020204030204" pitchFamily="34" charset="0"/>
                <a:cs typeface="Calibri" panose="020F0502020204030204" pitchFamily="34" charset="0"/>
              </a:rPr>
              <a:t>".</a:t>
            </a:r>
            <a:endParaRPr lang="en-US" sz="4000" dirty="0">
              <a:latin typeface="Calibri" panose="020F0502020204030204" pitchFamily="34" charset="0"/>
              <a:cs typeface="Calibri" panose="020F0502020204030204" pitchFamily="34" charset="0"/>
            </a:endParaRPr>
          </a:p>
        </p:txBody>
      </p:sp>
      <p:sp>
        <p:nvSpPr>
          <p:cNvPr id="4" name="Content Placeholder 2">
            <a:extLst>
              <a:ext uri="{FF2B5EF4-FFF2-40B4-BE49-F238E27FC236}">
                <a16:creationId xmlns="" xmlns:a16="http://schemas.microsoft.com/office/drawing/2014/main" id="{793841E2-B247-2BC4-D903-70307575CB9A}"/>
              </a:ext>
            </a:extLst>
          </p:cNvPr>
          <p:cNvSpPr txBox="1">
            <a:spLocks/>
          </p:cNvSpPr>
          <p:nvPr/>
        </p:nvSpPr>
        <p:spPr>
          <a:xfrm>
            <a:off x="4675718" y="1186788"/>
            <a:ext cx="4129617" cy="3341424"/>
          </a:xfrm>
          <a:prstGeom prst="rect">
            <a:avLst/>
          </a:prstGeom>
          <a:ln w="31750">
            <a:solidFill>
              <a:schemeClr val="accent5">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latin typeface="Calibri" panose="020F0502020204030204" pitchFamily="34" charset="0"/>
                <a:cs typeface="Calibri" panose="020F0502020204030204" pitchFamily="34" charset="0"/>
              </a:rPr>
              <a:t>Hechos 20:32 </a:t>
            </a:r>
            <a:r>
              <a:rPr lang="en-US" sz="3200" dirty="0" smtClean="0">
                <a:latin typeface="Calibri" panose="020F0502020204030204" pitchFamily="34" charset="0"/>
                <a:cs typeface="Calibri" panose="020F0502020204030204" pitchFamily="34" charset="0"/>
              </a:rPr>
              <a:t>"</a:t>
            </a:r>
            <a:r>
              <a:rPr lang="es-ES" sz="3200" dirty="0">
                <a:latin typeface="Calibri" panose="020F0502020204030204" pitchFamily="34" charset="0"/>
                <a:cs typeface="Calibri" panose="020F0502020204030204" pitchFamily="34" charset="0"/>
              </a:rPr>
              <a:t>Ahora los encomiendo a Dios y a la palabra de Su gracia, que es poderosa para edificarlos y darles la herencia entre todos los </a:t>
            </a:r>
            <a:r>
              <a:rPr lang="es-ES" sz="3200" dirty="0" smtClean="0">
                <a:latin typeface="Calibri" panose="020F0502020204030204" pitchFamily="34" charset="0"/>
                <a:cs typeface="Calibri" panose="020F0502020204030204" pitchFamily="34" charset="0"/>
              </a:rPr>
              <a:t>santificados”.</a:t>
            </a:r>
            <a:r>
              <a:rPr lang="es-ES" sz="3200" dirty="0">
                <a:latin typeface="Calibri" panose="020F0502020204030204" pitchFamily="34" charset="0"/>
                <a:cs typeface="Calibri" panose="020F0502020204030204" pitchFamily="34" charset="0"/>
              </a:rPr>
              <a:t> </a:t>
            </a:r>
            <a:endParaRPr lang="en-US" sz="40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EDCD10A0-381A-A2CD-0798-B23A738AD087}"/>
              </a:ext>
            </a:extLst>
          </p:cNvPr>
          <p:cNvSpPr txBox="1"/>
          <p:nvPr/>
        </p:nvSpPr>
        <p:spPr>
          <a:xfrm>
            <a:off x="357717" y="4610365"/>
            <a:ext cx="4163483" cy="1104635"/>
          </a:xfrm>
          <a:prstGeom prst="rect">
            <a:avLst/>
          </a:prstGeom>
          <a:noFill/>
          <a:ln w="31750">
            <a:solidFill>
              <a:schemeClr val="accent6">
                <a:lumMod val="60000"/>
                <a:lumOff val="40000"/>
              </a:schemeClr>
            </a:solidFill>
          </a:ln>
        </p:spPr>
        <p:txBody>
          <a:bodyPr wrap="square" rtlCol="0" anchor="ctr">
            <a:noAutofit/>
          </a:bodyPr>
          <a:lstStyle/>
          <a:p>
            <a:pPr algn="ctr" rtl="0"/>
            <a:r>
              <a:rPr lang="en-US" sz="2400" dirty="0" smtClean="0"/>
              <a:t>La </a:t>
            </a:r>
            <a:r>
              <a:rPr lang="en-US" sz="2400" dirty="0" err="1" smtClean="0"/>
              <a:t>dádiva</a:t>
            </a:r>
            <a:r>
              <a:rPr lang="en-US" sz="2400" dirty="0" smtClean="0"/>
              <a:t> de </a:t>
            </a:r>
            <a:r>
              <a:rPr lang="en-US" sz="2400" dirty="0"/>
              <a:t>Dios se muestra </a:t>
            </a:r>
            <a:r>
              <a:rPr lang="en-US" sz="2400" dirty="0" err="1"/>
              <a:t>en</a:t>
            </a:r>
            <a:r>
              <a:rPr lang="en-US" sz="2400" dirty="0"/>
              <a:t> </a:t>
            </a:r>
            <a:r>
              <a:rPr lang="en-US" sz="2400" dirty="0" smtClean="0"/>
              <a:t>Su </a:t>
            </a:r>
            <a:r>
              <a:rPr lang="en-US" sz="2400" dirty="0" err="1" smtClean="0"/>
              <a:t>deseo</a:t>
            </a:r>
            <a:r>
              <a:rPr lang="en-US" sz="2400" dirty="0" smtClean="0"/>
              <a:t> </a:t>
            </a:r>
            <a:r>
              <a:rPr lang="en-US" sz="2400" dirty="0"/>
              <a:t>de salvar.</a:t>
            </a:r>
          </a:p>
        </p:txBody>
      </p:sp>
      <p:sp>
        <p:nvSpPr>
          <p:cNvPr id="6" name="TextBox 5">
            <a:extLst>
              <a:ext uri="{FF2B5EF4-FFF2-40B4-BE49-F238E27FC236}">
                <a16:creationId xmlns="" xmlns:a16="http://schemas.microsoft.com/office/drawing/2014/main" id="{47C5A0C1-B98B-ECB1-8F4B-852874A2C8A7}"/>
              </a:ext>
            </a:extLst>
          </p:cNvPr>
          <p:cNvSpPr txBox="1"/>
          <p:nvPr/>
        </p:nvSpPr>
        <p:spPr>
          <a:xfrm>
            <a:off x="4675718" y="4610365"/>
            <a:ext cx="4110567" cy="1104635"/>
          </a:xfrm>
          <a:prstGeom prst="rect">
            <a:avLst/>
          </a:prstGeom>
          <a:noFill/>
          <a:ln w="31750">
            <a:solidFill>
              <a:schemeClr val="accent6">
                <a:lumMod val="60000"/>
                <a:lumOff val="40000"/>
              </a:schemeClr>
            </a:solidFill>
          </a:ln>
        </p:spPr>
        <p:txBody>
          <a:bodyPr wrap="square" rtlCol="0" anchor="ctr">
            <a:noAutofit/>
          </a:bodyPr>
          <a:lstStyle/>
          <a:p>
            <a:pPr algn="ctr" rtl="0"/>
            <a:r>
              <a:rPr lang="en-US" sz="2400" dirty="0" smtClean="0"/>
              <a:t>La </a:t>
            </a:r>
            <a:r>
              <a:rPr lang="en-US" sz="2400" dirty="0" err="1" smtClean="0"/>
              <a:t>dádiva</a:t>
            </a:r>
            <a:r>
              <a:rPr lang="en-US" sz="2400" dirty="0" smtClean="0"/>
              <a:t> de </a:t>
            </a:r>
            <a:r>
              <a:rPr lang="en-US" sz="2400" dirty="0"/>
              <a:t>Dios se muestra </a:t>
            </a:r>
            <a:r>
              <a:rPr lang="en-US" sz="2400" dirty="0" err="1"/>
              <a:t>en</a:t>
            </a:r>
            <a:r>
              <a:rPr lang="en-US" sz="2400" dirty="0"/>
              <a:t> </a:t>
            </a:r>
            <a:r>
              <a:rPr lang="en-US" sz="2400" dirty="0" smtClean="0"/>
              <a:t>Su </a:t>
            </a:r>
            <a:r>
              <a:rPr lang="en-US" sz="2400" dirty="0"/>
              <a:t>capacidad para sostener a los salvos.</a:t>
            </a:r>
          </a:p>
        </p:txBody>
      </p:sp>
    </p:spTree>
    <p:extLst>
      <p:ext uri="{BB962C8B-B14F-4D97-AF65-F5344CB8AC3E}">
        <p14:creationId xmlns:p14="http://schemas.microsoft.com/office/powerpoint/2010/main" val="211521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7A755F-8354-4787-CFBA-6349736020AE}"/>
              </a:ext>
            </a:extLst>
          </p:cNvPr>
          <p:cNvSpPr>
            <a:spLocks noGrp="1"/>
          </p:cNvSpPr>
          <p:nvPr>
            <p:ph type="title"/>
          </p:nvPr>
        </p:nvSpPr>
        <p:spPr>
          <a:xfrm>
            <a:off x="628650" y="15213"/>
            <a:ext cx="7886700" cy="1104636"/>
          </a:xfrm>
        </p:spPr>
        <p:txBody>
          <a:bodyPr/>
          <a:lstStyle/>
          <a:p>
            <a:pPr algn="ctr" rtl="0"/>
            <a:r>
              <a:rPr lang="en-US" dirty="0"/>
              <a:t>¿Por </a:t>
            </a:r>
            <a:r>
              <a:rPr lang="en-US" dirty="0" err="1"/>
              <a:t>qué</a:t>
            </a:r>
            <a:r>
              <a:rPr lang="en-US" dirty="0"/>
              <a:t> </a:t>
            </a:r>
            <a:r>
              <a:rPr lang="en-US" dirty="0" err="1" smtClean="0"/>
              <a:t>merecíamos</a:t>
            </a:r>
            <a:r>
              <a:rPr lang="en-US" dirty="0" smtClean="0"/>
              <a:t> </a:t>
            </a:r>
            <a:r>
              <a:rPr lang="en-US" dirty="0" err="1" smtClean="0"/>
              <a:t>tanto</a:t>
            </a:r>
            <a:r>
              <a:rPr lang="en-US" dirty="0" smtClean="0"/>
              <a:t> </a:t>
            </a:r>
            <a:r>
              <a:rPr lang="en-US" dirty="0" err="1" smtClean="0"/>
              <a:t>tal</a:t>
            </a:r>
            <a:r>
              <a:rPr lang="en-US" dirty="0" smtClean="0"/>
              <a:t> </a:t>
            </a:r>
            <a:r>
              <a:rPr lang="en-US" dirty="0" err="1" smtClean="0"/>
              <a:t>dádiva</a:t>
            </a:r>
            <a:r>
              <a:rPr lang="en-US" dirty="0" smtClean="0"/>
              <a:t>?</a:t>
            </a:r>
            <a:endParaRPr lang="en-US" dirty="0"/>
          </a:p>
        </p:txBody>
      </p:sp>
      <p:sp>
        <p:nvSpPr>
          <p:cNvPr id="3" name="Content Placeholder 2">
            <a:extLst>
              <a:ext uri="{FF2B5EF4-FFF2-40B4-BE49-F238E27FC236}">
                <a16:creationId xmlns="" xmlns:a16="http://schemas.microsoft.com/office/drawing/2014/main" id="{CC91CB6D-C2B7-7CC7-8109-FD6685A9ECFB}"/>
              </a:ext>
            </a:extLst>
          </p:cNvPr>
          <p:cNvSpPr>
            <a:spLocks noGrp="1"/>
          </p:cNvSpPr>
          <p:nvPr>
            <p:ph idx="1"/>
          </p:nvPr>
        </p:nvSpPr>
        <p:spPr>
          <a:xfrm>
            <a:off x="628650" y="1119849"/>
            <a:ext cx="7886700" cy="4383484"/>
          </a:xfrm>
          <a:ln w="31750">
            <a:solidFill>
              <a:schemeClr val="accent5">
                <a:lumMod val="60000"/>
                <a:lumOff val="40000"/>
              </a:schemeClr>
            </a:solidFill>
          </a:ln>
        </p:spPr>
        <p:txBody>
          <a:bodyPr anchor="ctr">
            <a:normAutofit fontScale="92500"/>
          </a:bodyPr>
          <a:lstStyle/>
          <a:p>
            <a:pPr marL="0" indent="0" algn="ctr">
              <a:buNone/>
            </a:pPr>
            <a:r>
              <a:rPr lang="en-US" sz="3200" dirty="0"/>
              <a:t>Efesios 2:1 </a:t>
            </a:r>
            <a:r>
              <a:rPr lang="es-ES" sz="3200" dirty="0"/>
              <a:t>Y Él les dio vida a ustedes, que estaban </a:t>
            </a:r>
            <a:r>
              <a:rPr lang="es-ES" sz="3200" b="1" dirty="0"/>
              <a:t>muertos</a:t>
            </a:r>
            <a:r>
              <a:rPr lang="es-ES" sz="3200" dirty="0"/>
              <a:t> </a:t>
            </a:r>
            <a:r>
              <a:rPr lang="es-ES" sz="3200" u="sng" dirty="0"/>
              <a:t>en sus delitos y pecados</a:t>
            </a:r>
            <a:r>
              <a:rPr lang="es-ES" sz="3200" dirty="0"/>
              <a:t>, </a:t>
            </a:r>
            <a:r>
              <a:rPr lang="es-ES" sz="3200" dirty="0" smtClean="0"/>
              <a:t>2</a:t>
            </a:r>
            <a:r>
              <a:rPr lang="es-ES" sz="3200" dirty="0"/>
              <a:t>  en los cuales anduvieron en otro tiempo </a:t>
            </a:r>
            <a:r>
              <a:rPr lang="es-ES" sz="3200" u="sng" dirty="0"/>
              <a:t>según la corriente de este mundo</a:t>
            </a:r>
            <a:r>
              <a:rPr lang="es-ES" sz="3200" dirty="0"/>
              <a:t>, conforme </a:t>
            </a:r>
            <a:r>
              <a:rPr lang="es-ES" sz="3200" u="sng" dirty="0"/>
              <a:t>al príncipe de la potestad del aire</a:t>
            </a:r>
            <a:r>
              <a:rPr lang="es-ES" sz="3200" dirty="0"/>
              <a:t>, el espíritu que ahora opera </a:t>
            </a:r>
            <a:r>
              <a:rPr lang="es-ES" sz="3200" u="sng" dirty="0"/>
              <a:t>en los hijos de desobediencia</a:t>
            </a:r>
            <a:r>
              <a:rPr lang="es-ES" sz="3200" dirty="0"/>
              <a:t>. </a:t>
            </a:r>
            <a:r>
              <a:rPr lang="es-ES" sz="3200" dirty="0" smtClean="0"/>
              <a:t>3</a:t>
            </a:r>
            <a:r>
              <a:rPr lang="es-ES" sz="3200" dirty="0"/>
              <a:t>  Entre ellos también todos nosotros en otro tiempo vivíamos </a:t>
            </a:r>
            <a:r>
              <a:rPr lang="es-ES" sz="3200" u="sng" dirty="0"/>
              <a:t>en las pasiones de nuestra carne</a:t>
            </a:r>
            <a:r>
              <a:rPr lang="es-ES" sz="3200" dirty="0"/>
              <a:t>, satisfaciendo </a:t>
            </a:r>
            <a:r>
              <a:rPr lang="es-ES" sz="3200" u="sng" dirty="0"/>
              <a:t>los deseos de la carne y de la mente</a:t>
            </a:r>
            <a:r>
              <a:rPr lang="es-ES" sz="3200" dirty="0"/>
              <a:t>, y éramos </a:t>
            </a:r>
            <a:r>
              <a:rPr lang="es-ES" sz="3200" u="sng" dirty="0"/>
              <a:t>por naturaleza hijos de ira</a:t>
            </a:r>
            <a:r>
              <a:rPr lang="es-ES" sz="3200" dirty="0"/>
              <a:t>, </a:t>
            </a:r>
            <a:r>
              <a:rPr lang="es-ES" sz="3200" b="1" dirty="0"/>
              <a:t>lo mismo que los demás</a:t>
            </a:r>
            <a:r>
              <a:rPr lang="es-ES" sz="3200" dirty="0"/>
              <a:t>.</a:t>
            </a:r>
            <a:endParaRPr lang="en-US" sz="3200" b="1" dirty="0"/>
          </a:p>
        </p:txBody>
      </p:sp>
    </p:spTree>
    <p:extLst>
      <p:ext uri="{BB962C8B-B14F-4D97-AF65-F5344CB8AC3E}">
        <p14:creationId xmlns:p14="http://schemas.microsoft.com/office/powerpoint/2010/main" val="251668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7A755F-8354-4787-CFBA-6349736020AE}"/>
              </a:ext>
            </a:extLst>
          </p:cNvPr>
          <p:cNvSpPr>
            <a:spLocks noGrp="1"/>
          </p:cNvSpPr>
          <p:nvPr>
            <p:ph type="title"/>
          </p:nvPr>
        </p:nvSpPr>
        <p:spPr>
          <a:xfrm>
            <a:off x="628650" y="15213"/>
            <a:ext cx="7886700" cy="1104636"/>
          </a:xfrm>
        </p:spPr>
        <p:txBody>
          <a:bodyPr/>
          <a:lstStyle/>
          <a:p>
            <a:pPr algn="ctr"/>
            <a:r>
              <a:rPr lang="en-US" dirty="0"/>
              <a:t>¿</a:t>
            </a:r>
            <a:r>
              <a:rPr lang="en-US" dirty="0" err="1"/>
              <a:t>Por</a:t>
            </a:r>
            <a:r>
              <a:rPr lang="en-US" dirty="0"/>
              <a:t> </a:t>
            </a:r>
            <a:r>
              <a:rPr lang="en-US" dirty="0" err="1"/>
              <a:t>qué</a:t>
            </a:r>
            <a:r>
              <a:rPr lang="en-US" dirty="0"/>
              <a:t> </a:t>
            </a:r>
            <a:r>
              <a:rPr lang="en-US" dirty="0" err="1"/>
              <a:t>merecíamos</a:t>
            </a:r>
            <a:r>
              <a:rPr lang="en-US" dirty="0"/>
              <a:t> </a:t>
            </a:r>
            <a:r>
              <a:rPr lang="en-US" dirty="0" err="1"/>
              <a:t>tanto</a:t>
            </a:r>
            <a:r>
              <a:rPr lang="en-US" dirty="0"/>
              <a:t> </a:t>
            </a:r>
            <a:r>
              <a:rPr lang="en-US" dirty="0" err="1"/>
              <a:t>tal</a:t>
            </a:r>
            <a:r>
              <a:rPr lang="en-US" dirty="0"/>
              <a:t> </a:t>
            </a:r>
            <a:r>
              <a:rPr lang="en-US" dirty="0" err="1"/>
              <a:t>dádiva</a:t>
            </a:r>
            <a:r>
              <a:rPr lang="en-US" dirty="0"/>
              <a:t>?</a:t>
            </a:r>
            <a:endParaRPr lang="en-US" dirty="0"/>
          </a:p>
        </p:txBody>
      </p:sp>
      <p:sp>
        <p:nvSpPr>
          <p:cNvPr id="3" name="Content Placeholder 2">
            <a:extLst>
              <a:ext uri="{FF2B5EF4-FFF2-40B4-BE49-F238E27FC236}">
                <a16:creationId xmlns="" xmlns:a16="http://schemas.microsoft.com/office/drawing/2014/main" id="{CC91CB6D-C2B7-7CC7-8109-FD6685A9ECFB}"/>
              </a:ext>
            </a:extLst>
          </p:cNvPr>
          <p:cNvSpPr>
            <a:spLocks noGrp="1"/>
          </p:cNvSpPr>
          <p:nvPr>
            <p:ph idx="1"/>
          </p:nvPr>
        </p:nvSpPr>
        <p:spPr>
          <a:xfrm>
            <a:off x="628650" y="1119849"/>
            <a:ext cx="7886700" cy="4400418"/>
          </a:xfrm>
          <a:ln w="31750">
            <a:solidFill>
              <a:schemeClr val="accent5">
                <a:lumMod val="60000"/>
                <a:lumOff val="40000"/>
              </a:schemeClr>
            </a:solidFill>
          </a:ln>
        </p:spPr>
        <p:txBody>
          <a:bodyPr anchor="ctr">
            <a:normAutofit/>
          </a:bodyPr>
          <a:lstStyle/>
          <a:p>
            <a:pPr marL="0" indent="0" algn="ctr">
              <a:buNone/>
            </a:pPr>
            <a:r>
              <a:rPr lang="en-US" sz="2800" dirty="0"/>
              <a:t>Romanos 5:6-8, 10 </a:t>
            </a:r>
            <a:r>
              <a:rPr lang="es-ES" sz="2800" dirty="0"/>
              <a:t>Porque mientras </a:t>
            </a:r>
            <a:r>
              <a:rPr lang="es-ES" sz="2800" b="1" dirty="0"/>
              <a:t>aún éramos débiles</a:t>
            </a:r>
            <a:r>
              <a:rPr lang="es-ES" sz="2800" dirty="0"/>
              <a:t>, a su tiempo Cristo murió </a:t>
            </a:r>
            <a:r>
              <a:rPr lang="es-ES" sz="2800" b="1" dirty="0"/>
              <a:t>por los impíos</a:t>
            </a:r>
            <a:r>
              <a:rPr lang="es-ES" sz="2800" dirty="0"/>
              <a:t>. </a:t>
            </a:r>
            <a:r>
              <a:rPr lang="es-ES" sz="2800" dirty="0" smtClean="0"/>
              <a:t>7</a:t>
            </a:r>
            <a:r>
              <a:rPr lang="es-ES" sz="2800" dirty="0"/>
              <a:t>  Porque difícilmente habrá alguien que muera por un justo, aunque tal vez alguno se atreva a morir por el bueno. </a:t>
            </a:r>
            <a:r>
              <a:rPr lang="es-ES" sz="2800" dirty="0" smtClean="0"/>
              <a:t>8</a:t>
            </a:r>
            <a:r>
              <a:rPr lang="es-ES" sz="2800" dirty="0"/>
              <a:t>  Pero Dios demuestra su amor para con nosotros, en que </a:t>
            </a:r>
            <a:r>
              <a:rPr lang="es-ES" sz="2800" b="1" dirty="0"/>
              <a:t>siendo aún pecadores</a:t>
            </a:r>
            <a:r>
              <a:rPr lang="es-ES" sz="2800" dirty="0"/>
              <a:t>, Cristo murió por </a:t>
            </a:r>
            <a:r>
              <a:rPr lang="es-ES" sz="2800" dirty="0" smtClean="0"/>
              <a:t>nosotros…10</a:t>
            </a:r>
            <a:r>
              <a:rPr lang="es-ES" sz="2800" dirty="0"/>
              <a:t>  Porque si </a:t>
            </a:r>
            <a:r>
              <a:rPr lang="es-ES" sz="2800" b="1" dirty="0"/>
              <a:t>cuando éramos enemigos </a:t>
            </a:r>
            <a:r>
              <a:rPr lang="es-ES" sz="2800" dirty="0"/>
              <a:t>fuimos reconciliados con Dios por la muerte de Su Hijo, mucho más, habiendo sido reconciliados, seremos salvos por Su vida. </a:t>
            </a:r>
            <a:endParaRPr lang="en-US" sz="2800" dirty="0"/>
          </a:p>
        </p:txBody>
      </p:sp>
    </p:spTree>
    <p:extLst>
      <p:ext uri="{BB962C8B-B14F-4D97-AF65-F5344CB8AC3E}">
        <p14:creationId xmlns:p14="http://schemas.microsoft.com/office/powerpoint/2010/main" val="157088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7A755F-8354-4787-CFBA-6349736020AE}"/>
              </a:ext>
            </a:extLst>
          </p:cNvPr>
          <p:cNvSpPr>
            <a:spLocks noGrp="1"/>
          </p:cNvSpPr>
          <p:nvPr>
            <p:ph type="title"/>
          </p:nvPr>
        </p:nvSpPr>
        <p:spPr>
          <a:xfrm>
            <a:off x="628650" y="15213"/>
            <a:ext cx="7886700" cy="1104636"/>
          </a:xfrm>
        </p:spPr>
        <p:txBody>
          <a:bodyPr/>
          <a:lstStyle/>
          <a:p>
            <a:pPr algn="ctr"/>
            <a:r>
              <a:rPr lang="en-US" dirty="0"/>
              <a:t>¿</a:t>
            </a:r>
            <a:r>
              <a:rPr lang="en-US" dirty="0" err="1"/>
              <a:t>Por</a:t>
            </a:r>
            <a:r>
              <a:rPr lang="en-US" dirty="0"/>
              <a:t> </a:t>
            </a:r>
            <a:r>
              <a:rPr lang="en-US" dirty="0" err="1"/>
              <a:t>qué</a:t>
            </a:r>
            <a:r>
              <a:rPr lang="en-US" dirty="0"/>
              <a:t> </a:t>
            </a:r>
            <a:r>
              <a:rPr lang="en-US" dirty="0" err="1"/>
              <a:t>merecíamos</a:t>
            </a:r>
            <a:r>
              <a:rPr lang="en-US" dirty="0"/>
              <a:t> </a:t>
            </a:r>
            <a:r>
              <a:rPr lang="en-US" dirty="0" err="1"/>
              <a:t>tanto</a:t>
            </a:r>
            <a:r>
              <a:rPr lang="en-US" dirty="0"/>
              <a:t> </a:t>
            </a:r>
            <a:r>
              <a:rPr lang="en-US" dirty="0" err="1"/>
              <a:t>tal</a:t>
            </a:r>
            <a:r>
              <a:rPr lang="en-US" dirty="0"/>
              <a:t> </a:t>
            </a:r>
            <a:r>
              <a:rPr lang="en-US" dirty="0" err="1"/>
              <a:t>dádiva</a:t>
            </a:r>
            <a:r>
              <a:rPr lang="en-US" dirty="0"/>
              <a:t>?</a:t>
            </a:r>
            <a:endParaRPr lang="en-US" dirty="0"/>
          </a:p>
        </p:txBody>
      </p:sp>
      <p:sp>
        <p:nvSpPr>
          <p:cNvPr id="3" name="Content Placeholder 2">
            <a:extLst>
              <a:ext uri="{FF2B5EF4-FFF2-40B4-BE49-F238E27FC236}">
                <a16:creationId xmlns="" xmlns:a16="http://schemas.microsoft.com/office/drawing/2014/main" id="{CC91CB6D-C2B7-7CC7-8109-FD6685A9ECFB}"/>
              </a:ext>
            </a:extLst>
          </p:cNvPr>
          <p:cNvSpPr>
            <a:spLocks noGrp="1"/>
          </p:cNvSpPr>
          <p:nvPr>
            <p:ph idx="1"/>
          </p:nvPr>
        </p:nvSpPr>
        <p:spPr>
          <a:xfrm>
            <a:off x="628650" y="1119849"/>
            <a:ext cx="7886700" cy="4298818"/>
          </a:xfrm>
          <a:ln w="31750">
            <a:solidFill>
              <a:schemeClr val="accent5">
                <a:lumMod val="60000"/>
                <a:lumOff val="40000"/>
              </a:schemeClr>
            </a:solidFill>
          </a:ln>
        </p:spPr>
        <p:txBody>
          <a:bodyPr anchor="ctr">
            <a:normAutofit/>
          </a:bodyPr>
          <a:lstStyle/>
          <a:p>
            <a:pPr marL="0" indent="0" algn="ctr">
              <a:buNone/>
            </a:pPr>
            <a:r>
              <a:rPr lang="en-US" sz="3600" dirty="0">
                <a:effectLst/>
                <a:latin typeface="Calibri" panose="020F0502020204030204" pitchFamily="34" charset="0"/>
                <a:ea typeface="Calibri" panose="020F0502020204030204" pitchFamily="34" charset="0"/>
                <a:cs typeface="Calibri" panose="020F0502020204030204" pitchFamily="34" charset="0"/>
              </a:rPr>
              <a:t>Romanos 3:23 </a:t>
            </a:r>
            <a:r>
              <a:rPr lang="es-ES" sz="3600" dirty="0">
                <a:latin typeface="Calibri" panose="020F0502020204030204" pitchFamily="34" charset="0"/>
                <a:ea typeface="Calibri" panose="020F0502020204030204" pitchFamily="34" charset="0"/>
                <a:cs typeface="Calibri" panose="020F0502020204030204" pitchFamily="34" charset="0"/>
              </a:rPr>
              <a:t>por cuanto todos </a:t>
            </a:r>
            <a:r>
              <a:rPr lang="es-ES" sz="3600" u="sng" dirty="0">
                <a:latin typeface="Calibri" panose="020F0502020204030204" pitchFamily="34" charset="0"/>
                <a:ea typeface="Calibri" panose="020F0502020204030204" pitchFamily="34" charset="0"/>
                <a:cs typeface="Calibri" panose="020F0502020204030204" pitchFamily="34" charset="0"/>
              </a:rPr>
              <a:t>pecaron</a:t>
            </a:r>
            <a:r>
              <a:rPr lang="es-ES" sz="3600" dirty="0">
                <a:latin typeface="Calibri" panose="020F0502020204030204" pitchFamily="34" charset="0"/>
                <a:ea typeface="Calibri" panose="020F0502020204030204" pitchFamily="34" charset="0"/>
                <a:cs typeface="Calibri" panose="020F0502020204030204" pitchFamily="34" charset="0"/>
              </a:rPr>
              <a:t> y </a:t>
            </a:r>
            <a:r>
              <a:rPr lang="es-ES" sz="3600" u="sng" dirty="0">
                <a:latin typeface="Calibri" panose="020F0502020204030204" pitchFamily="34" charset="0"/>
                <a:ea typeface="Calibri" panose="020F0502020204030204" pitchFamily="34" charset="0"/>
                <a:cs typeface="Calibri" panose="020F0502020204030204" pitchFamily="34" charset="0"/>
              </a:rPr>
              <a:t>no alcanzan</a:t>
            </a:r>
            <a:r>
              <a:rPr lang="es-ES" sz="3600" dirty="0">
                <a:latin typeface="Calibri" panose="020F0502020204030204" pitchFamily="34" charset="0"/>
                <a:ea typeface="Calibri" panose="020F0502020204030204" pitchFamily="34" charset="0"/>
                <a:cs typeface="Calibri" panose="020F0502020204030204" pitchFamily="34" charset="0"/>
              </a:rPr>
              <a:t> la gloria de Dios. </a:t>
            </a:r>
            <a:r>
              <a:rPr lang="es-ES" sz="3600" dirty="0" smtClean="0">
                <a:latin typeface="Calibri" panose="020F0502020204030204" pitchFamily="34" charset="0"/>
                <a:ea typeface="Calibri" panose="020F0502020204030204" pitchFamily="34" charset="0"/>
                <a:cs typeface="Calibri" panose="020F0502020204030204" pitchFamily="34" charset="0"/>
              </a:rPr>
              <a:t>24</a:t>
            </a:r>
            <a:r>
              <a:rPr lang="es-ES" sz="3600" dirty="0">
                <a:latin typeface="Calibri" panose="020F0502020204030204" pitchFamily="34" charset="0"/>
                <a:ea typeface="Calibri" panose="020F0502020204030204" pitchFamily="34" charset="0"/>
                <a:cs typeface="Calibri" panose="020F0502020204030204" pitchFamily="34" charset="0"/>
              </a:rPr>
              <a:t>  Todos son </a:t>
            </a:r>
            <a:r>
              <a:rPr lang="es-ES" sz="3600" b="1" u="sng" dirty="0">
                <a:latin typeface="Calibri" panose="020F0502020204030204" pitchFamily="34" charset="0"/>
                <a:ea typeface="Calibri" panose="020F0502020204030204" pitchFamily="34" charset="0"/>
                <a:cs typeface="Calibri" panose="020F0502020204030204" pitchFamily="34" charset="0"/>
              </a:rPr>
              <a:t>justificados gratuitamente</a:t>
            </a:r>
            <a:r>
              <a:rPr lang="es-ES" sz="3600" dirty="0">
                <a:latin typeface="Calibri" panose="020F0502020204030204" pitchFamily="34" charset="0"/>
                <a:ea typeface="Calibri" panose="020F0502020204030204" pitchFamily="34" charset="0"/>
                <a:cs typeface="Calibri" panose="020F0502020204030204" pitchFamily="34" charset="0"/>
              </a:rPr>
              <a:t> por Su gracia por medio de la redención que es en Cristo Jesús,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282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err="1"/>
              <a:t>Por</a:t>
            </a:r>
            <a:r>
              <a:rPr lang="en-US" dirty="0"/>
              <a:t> </a:t>
            </a:r>
            <a:r>
              <a:rPr lang="en-US" dirty="0" err="1"/>
              <a:t>qué</a:t>
            </a:r>
            <a:r>
              <a:rPr lang="en-US" dirty="0"/>
              <a:t> </a:t>
            </a:r>
            <a:r>
              <a:rPr lang="en-US" dirty="0" err="1" smtClean="0"/>
              <a:t>esta</a:t>
            </a:r>
            <a:r>
              <a:rPr lang="en-US" dirty="0" smtClean="0"/>
              <a:t> </a:t>
            </a:r>
            <a:r>
              <a:rPr lang="en-US" dirty="0" err="1" smtClean="0"/>
              <a:t>dádiva</a:t>
            </a:r>
            <a:r>
              <a:rPr lang="en-US" dirty="0" smtClean="0"/>
              <a:t> </a:t>
            </a:r>
            <a:r>
              <a:rPr lang="en-US" dirty="0" err="1"/>
              <a:t>es</a:t>
            </a:r>
            <a:r>
              <a:rPr lang="en-US" dirty="0"/>
              <a:t> </a:t>
            </a:r>
            <a:r>
              <a:rPr lang="en-US" dirty="0" err="1" smtClean="0"/>
              <a:t>única</a:t>
            </a:r>
            <a:r>
              <a:rPr lang="en-US" dirty="0" smtClean="0"/>
              <a:t> </a:t>
            </a:r>
            <a:r>
              <a:rPr lang="en-US" dirty="0" err="1"/>
              <a:t>en</a:t>
            </a:r>
            <a:r>
              <a:rPr lang="en-US" dirty="0"/>
              <a:t> </a:t>
            </a:r>
            <a:r>
              <a:rPr lang="en-US" dirty="0" err="1"/>
              <a:t>comparación</a:t>
            </a:r>
            <a:r>
              <a:rPr lang="en-US" dirty="0"/>
              <a:t> con </a:t>
            </a:r>
            <a:r>
              <a:rPr lang="en-US" dirty="0" err="1"/>
              <a:t>cualquier</a:t>
            </a:r>
            <a:r>
              <a:rPr lang="en-US" dirty="0"/>
              <a:t> </a:t>
            </a:r>
            <a:r>
              <a:rPr lang="en-US" dirty="0" err="1"/>
              <a:t>regalo</a:t>
            </a:r>
            <a:r>
              <a:rPr lang="en-US" dirty="0"/>
              <a:t> que </a:t>
            </a:r>
            <a:r>
              <a:rPr lang="en-US" dirty="0" err="1"/>
              <a:t>te</a:t>
            </a:r>
            <a:r>
              <a:rPr lang="en-US" dirty="0"/>
              <a:t> </a:t>
            </a:r>
            <a:r>
              <a:rPr lang="en-US" dirty="0" err="1"/>
              <a:t>hayan</a:t>
            </a:r>
            <a:r>
              <a:rPr lang="en-US" dirty="0"/>
              <a:t> </a:t>
            </a:r>
            <a:r>
              <a:rPr lang="en-US" dirty="0" err="1"/>
              <a:t>ofrecido</a:t>
            </a:r>
            <a:endParaRPr lang="en-US" dirty="0"/>
          </a:p>
        </p:txBody>
      </p:sp>
      <p:sp>
        <p:nvSpPr>
          <p:cNvPr id="3" name="Content Placeholder 2">
            <a:extLst>
              <a:ext uri="{FF2B5EF4-FFF2-40B4-BE49-F238E27FC236}">
                <a16:creationId xmlns="" xmlns:a16="http://schemas.microsoft.com/office/drawing/2014/main" id="{E6351402-66F9-D531-C854-79108CBADAFA}"/>
              </a:ext>
            </a:extLst>
          </p:cNvPr>
          <p:cNvSpPr>
            <a:spLocks noGrp="1"/>
          </p:cNvSpPr>
          <p:nvPr>
            <p:ph idx="1"/>
          </p:nvPr>
        </p:nvSpPr>
        <p:spPr>
          <a:xfrm>
            <a:off x="406400" y="1388532"/>
            <a:ext cx="8449733" cy="4326467"/>
          </a:xfrm>
        </p:spPr>
        <p:txBody>
          <a:bodyPr anchor="ctr">
            <a:normAutofit fontScale="92500" lnSpcReduction="10000"/>
          </a:bodyPr>
          <a:lstStyle/>
          <a:p>
            <a:pPr marL="0" indent="0" algn="ctr">
              <a:buNone/>
            </a:pPr>
            <a:r>
              <a:rPr lang="en-US" sz="3200" dirty="0"/>
              <a:t>Efesios 1:3 </a:t>
            </a:r>
            <a:r>
              <a:rPr lang="es-ES" sz="3200" dirty="0"/>
              <a:t>Bendito sea el Dios y Padre de nuestro Señor Jesucristo, que nos ha bendecido con toda bendición espiritual en los lugares celestiales en Cristo. </a:t>
            </a:r>
            <a:r>
              <a:rPr lang="es-ES" sz="3200" dirty="0" smtClean="0"/>
              <a:t>4</a:t>
            </a:r>
            <a:r>
              <a:rPr lang="es-ES" sz="3200" dirty="0"/>
              <a:t>  Porque Dios nos escogió en Cristo antes de la fundación del mundo, para que fuéramos santos y sin mancha delante de Él. En amor </a:t>
            </a:r>
            <a:r>
              <a:rPr lang="es-ES" sz="3200" dirty="0" smtClean="0"/>
              <a:t>5</a:t>
            </a:r>
            <a:r>
              <a:rPr lang="es-ES" sz="3200" dirty="0"/>
              <a:t>  nos predestinó para adopción como hijos para sí mediante Jesucristo, conforme a la buena intención de Su voluntad, </a:t>
            </a:r>
            <a:r>
              <a:rPr lang="es-ES" sz="3200" dirty="0" smtClean="0"/>
              <a:t>6</a:t>
            </a:r>
            <a:r>
              <a:rPr lang="es-ES" sz="3200" dirty="0"/>
              <a:t>  para alabanza de la gloria de Su gracia que gratuitamente ha impartido sobre nosotros en el Amado. </a:t>
            </a:r>
            <a:endParaRPr lang="en-US" sz="3200" dirty="0"/>
          </a:p>
        </p:txBody>
      </p:sp>
    </p:spTree>
    <p:extLst>
      <p:ext uri="{BB962C8B-B14F-4D97-AF65-F5344CB8AC3E}">
        <p14:creationId xmlns:p14="http://schemas.microsoft.com/office/powerpoint/2010/main" val="7549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err="1"/>
              <a:t>Por</a:t>
            </a:r>
            <a:r>
              <a:rPr lang="en-US" dirty="0"/>
              <a:t> </a:t>
            </a:r>
            <a:r>
              <a:rPr lang="en-US" dirty="0" err="1"/>
              <a:t>qué</a:t>
            </a:r>
            <a:r>
              <a:rPr lang="en-US" dirty="0"/>
              <a:t> </a:t>
            </a:r>
            <a:r>
              <a:rPr lang="en-US" dirty="0" err="1"/>
              <a:t>esta</a:t>
            </a:r>
            <a:r>
              <a:rPr lang="en-US" dirty="0"/>
              <a:t> </a:t>
            </a:r>
            <a:r>
              <a:rPr lang="en-US" dirty="0" err="1"/>
              <a:t>dádiva</a:t>
            </a:r>
            <a:r>
              <a:rPr lang="en-US" dirty="0"/>
              <a:t> </a:t>
            </a:r>
            <a:r>
              <a:rPr lang="en-US" dirty="0" err="1"/>
              <a:t>es</a:t>
            </a:r>
            <a:r>
              <a:rPr lang="en-US" dirty="0"/>
              <a:t> </a:t>
            </a:r>
            <a:r>
              <a:rPr lang="en-US" dirty="0" err="1"/>
              <a:t>única</a:t>
            </a:r>
            <a:r>
              <a:rPr lang="en-US" dirty="0"/>
              <a:t> </a:t>
            </a:r>
            <a:r>
              <a:rPr lang="en-US" dirty="0" err="1"/>
              <a:t>en</a:t>
            </a:r>
            <a:r>
              <a:rPr lang="en-US" dirty="0"/>
              <a:t> </a:t>
            </a:r>
            <a:r>
              <a:rPr lang="en-US" dirty="0" err="1"/>
              <a:t>comparación</a:t>
            </a:r>
            <a:r>
              <a:rPr lang="en-US" dirty="0"/>
              <a:t> con </a:t>
            </a:r>
            <a:r>
              <a:rPr lang="en-US" dirty="0" err="1"/>
              <a:t>cualquier</a:t>
            </a:r>
            <a:r>
              <a:rPr lang="en-US" dirty="0"/>
              <a:t> </a:t>
            </a:r>
            <a:r>
              <a:rPr lang="en-US" dirty="0" err="1"/>
              <a:t>regalo</a:t>
            </a:r>
            <a:r>
              <a:rPr lang="en-US" dirty="0"/>
              <a:t> que </a:t>
            </a:r>
            <a:r>
              <a:rPr lang="en-US" dirty="0" err="1"/>
              <a:t>te</a:t>
            </a:r>
            <a:r>
              <a:rPr lang="en-US" dirty="0"/>
              <a:t> </a:t>
            </a:r>
            <a:r>
              <a:rPr lang="en-US" dirty="0" err="1"/>
              <a:t>hayan</a:t>
            </a:r>
            <a:r>
              <a:rPr lang="en-US" dirty="0"/>
              <a:t> </a:t>
            </a:r>
            <a:r>
              <a:rPr lang="en-US" dirty="0" err="1"/>
              <a:t>ofrecido</a:t>
            </a:r>
            <a:endParaRPr lang="en-US" dirty="0"/>
          </a:p>
        </p:txBody>
      </p:sp>
      <p:sp>
        <p:nvSpPr>
          <p:cNvPr id="3" name="Content Placeholder 2">
            <a:extLst>
              <a:ext uri="{FF2B5EF4-FFF2-40B4-BE49-F238E27FC236}">
                <a16:creationId xmlns="" xmlns:a16="http://schemas.microsoft.com/office/drawing/2014/main" id="{E6351402-66F9-D531-C854-79108CBADAFA}"/>
              </a:ext>
            </a:extLst>
          </p:cNvPr>
          <p:cNvSpPr>
            <a:spLocks noGrp="1"/>
          </p:cNvSpPr>
          <p:nvPr>
            <p:ph idx="1"/>
          </p:nvPr>
        </p:nvSpPr>
        <p:spPr>
          <a:xfrm>
            <a:off x="270934" y="1388532"/>
            <a:ext cx="8568266" cy="4326467"/>
          </a:xfrm>
        </p:spPr>
        <p:txBody>
          <a:bodyPr anchor="ctr">
            <a:normAutofit fontScale="92500"/>
          </a:bodyPr>
          <a:lstStyle/>
          <a:p>
            <a:pPr marL="0" indent="0" algn="ctr">
              <a:buNone/>
            </a:pPr>
            <a:r>
              <a:rPr lang="en-US" sz="3200" dirty="0"/>
              <a:t>7 </a:t>
            </a:r>
            <a:r>
              <a:rPr lang="es-ES" sz="3200" dirty="0"/>
              <a:t>En Él tenemos redención mediante Su sangre, el perdón de nuestros pecados según las riquezas de Su gracia </a:t>
            </a:r>
            <a:r>
              <a:rPr lang="es-ES" sz="3200" dirty="0" smtClean="0"/>
              <a:t>8</a:t>
            </a:r>
            <a:r>
              <a:rPr lang="es-ES" sz="3200" dirty="0"/>
              <a:t>  que ha hecho abundar para con nosotros. En toda sabiduría y discernimiento </a:t>
            </a:r>
            <a:r>
              <a:rPr lang="es-ES" sz="3200" dirty="0" smtClean="0"/>
              <a:t>9</a:t>
            </a:r>
            <a:r>
              <a:rPr lang="es-ES" sz="3200" dirty="0"/>
              <a:t>  nos dio a conocer el misterio de Su voluntad, según la buena intención que se propuso en </a:t>
            </a:r>
            <a:r>
              <a:rPr lang="es-ES" sz="3200" dirty="0" smtClean="0"/>
              <a:t>Cristo, 10</a:t>
            </a:r>
            <a:r>
              <a:rPr lang="es-ES" sz="3200" dirty="0"/>
              <a:t>  con miras a una buena administración en el cumplimiento de los tiempos, es decir, de reunir todas las cosas en Cristo, tanto las que están en los cielos, como las que están en la tierra. </a:t>
            </a:r>
            <a:endParaRPr lang="en-US" sz="3200" dirty="0"/>
          </a:p>
        </p:txBody>
      </p:sp>
    </p:spTree>
    <p:extLst>
      <p:ext uri="{BB962C8B-B14F-4D97-AF65-F5344CB8AC3E}">
        <p14:creationId xmlns:p14="http://schemas.microsoft.com/office/powerpoint/2010/main" val="92004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err="1"/>
              <a:t>Por</a:t>
            </a:r>
            <a:r>
              <a:rPr lang="en-US" dirty="0"/>
              <a:t> </a:t>
            </a:r>
            <a:r>
              <a:rPr lang="en-US" dirty="0" err="1"/>
              <a:t>qué</a:t>
            </a:r>
            <a:r>
              <a:rPr lang="en-US" dirty="0"/>
              <a:t> </a:t>
            </a:r>
            <a:r>
              <a:rPr lang="en-US" dirty="0" err="1"/>
              <a:t>esta</a:t>
            </a:r>
            <a:r>
              <a:rPr lang="en-US" dirty="0"/>
              <a:t> </a:t>
            </a:r>
            <a:r>
              <a:rPr lang="en-US" dirty="0" err="1"/>
              <a:t>dádiva</a:t>
            </a:r>
            <a:r>
              <a:rPr lang="en-US" dirty="0"/>
              <a:t> </a:t>
            </a:r>
            <a:r>
              <a:rPr lang="en-US" dirty="0" err="1"/>
              <a:t>es</a:t>
            </a:r>
            <a:r>
              <a:rPr lang="en-US" dirty="0"/>
              <a:t> </a:t>
            </a:r>
            <a:r>
              <a:rPr lang="en-US" dirty="0" err="1"/>
              <a:t>única</a:t>
            </a:r>
            <a:r>
              <a:rPr lang="en-US" dirty="0"/>
              <a:t> </a:t>
            </a:r>
            <a:r>
              <a:rPr lang="en-US" dirty="0" err="1"/>
              <a:t>en</a:t>
            </a:r>
            <a:r>
              <a:rPr lang="en-US" dirty="0"/>
              <a:t> </a:t>
            </a:r>
            <a:r>
              <a:rPr lang="en-US" dirty="0" err="1"/>
              <a:t>comparación</a:t>
            </a:r>
            <a:r>
              <a:rPr lang="en-US" dirty="0"/>
              <a:t> con </a:t>
            </a:r>
            <a:r>
              <a:rPr lang="en-US" dirty="0" err="1"/>
              <a:t>cualquier</a:t>
            </a:r>
            <a:r>
              <a:rPr lang="en-US" dirty="0"/>
              <a:t> </a:t>
            </a:r>
            <a:r>
              <a:rPr lang="en-US" dirty="0" err="1"/>
              <a:t>regalo</a:t>
            </a:r>
            <a:r>
              <a:rPr lang="en-US" dirty="0"/>
              <a:t> que </a:t>
            </a:r>
            <a:r>
              <a:rPr lang="en-US" dirty="0" err="1"/>
              <a:t>te</a:t>
            </a:r>
            <a:r>
              <a:rPr lang="en-US" dirty="0"/>
              <a:t> </a:t>
            </a:r>
            <a:r>
              <a:rPr lang="en-US" dirty="0" err="1"/>
              <a:t>hayan</a:t>
            </a:r>
            <a:r>
              <a:rPr lang="en-US" dirty="0"/>
              <a:t> </a:t>
            </a:r>
            <a:r>
              <a:rPr lang="en-US" dirty="0" err="1"/>
              <a:t>ofrecido</a:t>
            </a:r>
            <a:endParaRPr lang="en-US" dirty="0"/>
          </a:p>
        </p:txBody>
      </p:sp>
      <p:sp>
        <p:nvSpPr>
          <p:cNvPr id="3" name="Content Placeholder 2">
            <a:extLst>
              <a:ext uri="{FF2B5EF4-FFF2-40B4-BE49-F238E27FC236}">
                <a16:creationId xmlns="" xmlns:a16="http://schemas.microsoft.com/office/drawing/2014/main" id="{E6351402-66F9-D531-C854-79108CBADAFA}"/>
              </a:ext>
            </a:extLst>
          </p:cNvPr>
          <p:cNvSpPr>
            <a:spLocks noGrp="1"/>
          </p:cNvSpPr>
          <p:nvPr>
            <p:ph idx="1"/>
          </p:nvPr>
        </p:nvSpPr>
        <p:spPr>
          <a:xfrm>
            <a:off x="270934" y="1388532"/>
            <a:ext cx="8568266" cy="4326467"/>
          </a:xfrm>
        </p:spPr>
        <p:txBody>
          <a:bodyPr anchor="ctr">
            <a:normAutofit fontScale="92500" lnSpcReduction="20000"/>
          </a:bodyPr>
          <a:lstStyle/>
          <a:p>
            <a:pPr marL="0" indent="0" algn="ctr">
              <a:buNone/>
            </a:pPr>
            <a:r>
              <a:rPr lang="es-ES" sz="3200" dirty="0" smtClean="0"/>
              <a:t>11 </a:t>
            </a:r>
            <a:r>
              <a:rPr lang="es-ES" sz="3200" dirty="0" smtClean="0"/>
              <a:t>También </a:t>
            </a:r>
            <a:r>
              <a:rPr lang="es-ES" sz="3200" dirty="0"/>
              <a:t>en Él hemos obtenido herencia, habiendo sido predestinados según el propósito de Aquel que obra todas las cosas conforme al consejo de Su voluntad,  12  a fin de que nosotros, que fuimos los primeros en esperar en Cristo, seamos para alabanza de Su gloria.  13  En Él también ustedes, después de escuchar el mensaje de la verdad, el evangelio de su salvación, y habiendo creído, fueron sellados en Él con el Espíritu Santo de la promesa,  14  que nos es dado como garantía de nuestra herencia, con miras a la redención de la posesión adquirida de Dios, para alabanza de Su gloria.</a:t>
            </a:r>
            <a:endParaRPr lang="en-US" sz="3200" dirty="0"/>
          </a:p>
        </p:txBody>
      </p:sp>
    </p:spTree>
    <p:extLst>
      <p:ext uri="{BB962C8B-B14F-4D97-AF65-F5344CB8AC3E}">
        <p14:creationId xmlns:p14="http://schemas.microsoft.com/office/powerpoint/2010/main" val="318435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err="1"/>
              <a:t>Por</a:t>
            </a:r>
            <a:r>
              <a:rPr lang="en-US" dirty="0"/>
              <a:t> </a:t>
            </a:r>
            <a:r>
              <a:rPr lang="en-US" dirty="0" err="1"/>
              <a:t>qué</a:t>
            </a:r>
            <a:r>
              <a:rPr lang="en-US" dirty="0"/>
              <a:t> </a:t>
            </a:r>
            <a:r>
              <a:rPr lang="en-US" dirty="0" err="1"/>
              <a:t>esta</a:t>
            </a:r>
            <a:r>
              <a:rPr lang="en-US" dirty="0"/>
              <a:t> </a:t>
            </a:r>
            <a:r>
              <a:rPr lang="en-US" dirty="0" err="1"/>
              <a:t>dádiva</a:t>
            </a:r>
            <a:r>
              <a:rPr lang="en-US" dirty="0"/>
              <a:t> </a:t>
            </a:r>
            <a:r>
              <a:rPr lang="en-US" dirty="0" err="1"/>
              <a:t>es</a:t>
            </a:r>
            <a:r>
              <a:rPr lang="en-US" dirty="0"/>
              <a:t> </a:t>
            </a:r>
            <a:r>
              <a:rPr lang="en-US" dirty="0" err="1"/>
              <a:t>única</a:t>
            </a:r>
            <a:r>
              <a:rPr lang="en-US" dirty="0"/>
              <a:t> </a:t>
            </a:r>
            <a:r>
              <a:rPr lang="en-US" dirty="0" err="1"/>
              <a:t>en</a:t>
            </a:r>
            <a:r>
              <a:rPr lang="en-US" dirty="0"/>
              <a:t> </a:t>
            </a:r>
            <a:r>
              <a:rPr lang="en-US" dirty="0" err="1"/>
              <a:t>comparación</a:t>
            </a:r>
            <a:r>
              <a:rPr lang="en-US" dirty="0"/>
              <a:t> con </a:t>
            </a:r>
            <a:r>
              <a:rPr lang="en-US" dirty="0" err="1"/>
              <a:t>cualquier</a:t>
            </a:r>
            <a:r>
              <a:rPr lang="en-US" dirty="0"/>
              <a:t> </a:t>
            </a:r>
            <a:r>
              <a:rPr lang="en-US" dirty="0" err="1"/>
              <a:t>regalo</a:t>
            </a:r>
            <a:r>
              <a:rPr lang="en-US" dirty="0"/>
              <a:t> que </a:t>
            </a:r>
            <a:r>
              <a:rPr lang="en-US" dirty="0" err="1"/>
              <a:t>te</a:t>
            </a:r>
            <a:r>
              <a:rPr lang="en-US" dirty="0"/>
              <a:t> </a:t>
            </a:r>
            <a:r>
              <a:rPr lang="en-US" dirty="0" err="1"/>
              <a:t>hayan</a:t>
            </a:r>
            <a:r>
              <a:rPr lang="en-US" dirty="0"/>
              <a:t> </a:t>
            </a:r>
            <a:r>
              <a:rPr lang="en-US" dirty="0" err="1"/>
              <a:t>ofrecido</a:t>
            </a:r>
            <a:endParaRPr lang="en-US" dirty="0"/>
          </a:p>
        </p:txBody>
      </p:sp>
      <p:sp>
        <p:nvSpPr>
          <p:cNvPr id="3" name="Content Placeholder 2">
            <a:extLst>
              <a:ext uri="{FF2B5EF4-FFF2-40B4-BE49-F238E27FC236}">
                <a16:creationId xmlns="" xmlns:a16="http://schemas.microsoft.com/office/drawing/2014/main" id="{E6351402-66F9-D531-C854-79108CBADAFA}"/>
              </a:ext>
            </a:extLst>
          </p:cNvPr>
          <p:cNvSpPr>
            <a:spLocks noGrp="1"/>
          </p:cNvSpPr>
          <p:nvPr>
            <p:ph idx="1"/>
          </p:nvPr>
        </p:nvSpPr>
        <p:spPr>
          <a:xfrm>
            <a:off x="534458" y="1388533"/>
            <a:ext cx="8075083" cy="491068"/>
          </a:xfrm>
        </p:spPr>
        <p:txBody>
          <a:bodyPr>
            <a:normAutofit fontScale="92500" lnSpcReduction="10000"/>
          </a:bodyPr>
          <a:lstStyle/>
          <a:p>
            <a:pPr marL="0" indent="0" algn="ctr">
              <a:buNone/>
            </a:pPr>
            <a:r>
              <a:rPr lang="en-US" sz="3200" u="sng" dirty="0"/>
              <a:t>La </a:t>
            </a:r>
            <a:r>
              <a:rPr lang="en-US" sz="3200" u="sng" dirty="0" err="1"/>
              <a:t>dádiva</a:t>
            </a:r>
            <a:r>
              <a:rPr lang="en-US" sz="3200" u="sng" dirty="0"/>
              <a:t> de la </a:t>
            </a:r>
            <a:r>
              <a:rPr lang="en-US" sz="3200" u="sng" dirty="0" err="1"/>
              <a:t>gracia</a:t>
            </a:r>
            <a:r>
              <a:rPr lang="en-US" sz="3200" u="sng" dirty="0"/>
              <a:t> de Dios</a:t>
            </a:r>
            <a:endParaRPr lang="en-US" sz="3200" u="sng" dirty="0"/>
          </a:p>
        </p:txBody>
      </p:sp>
      <p:sp>
        <p:nvSpPr>
          <p:cNvPr id="4" name="Content Placeholder 2">
            <a:extLst>
              <a:ext uri="{FF2B5EF4-FFF2-40B4-BE49-F238E27FC236}">
                <a16:creationId xmlns="" xmlns:a16="http://schemas.microsoft.com/office/drawing/2014/main" id="{AE10CCA8-1375-5A4E-490B-17A487F89DDA}"/>
              </a:ext>
            </a:extLst>
          </p:cNvPr>
          <p:cNvSpPr txBox="1">
            <a:spLocks/>
          </p:cNvSpPr>
          <p:nvPr/>
        </p:nvSpPr>
        <p:spPr>
          <a:xfrm>
            <a:off x="722840" y="2028560"/>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Alegría (felicidad)</a:t>
            </a:r>
          </a:p>
        </p:txBody>
      </p:sp>
      <p:sp>
        <p:nvSpPr>
          <p:cNvPr id="5" name="Content Placeholder 2">
            <a:extLst>
              <a:ext uri="{FF2B5EF4-FFF2-40B4-BE49-F238E27FC236}">
                <a16:creationId xmlns="" xmlns:a16="http://schemas.microsoft.com/office/drawing/2014/main" id="{7A2423FA-576C-6E7B-B09D-CE3DA67FFDD0}"/>
              </a:ext>
            </a:extLst>
          </p:cNvPr>
          <p:cNvSpPr txBox="1">
            <a:spLocks/>
          </p:cNvSpPr>
          <p:nvPr/>
        </p:nvSpPr>
        <p:spPr>
          <a:xfrm>
            <a:off x="3363382" y="2028560"/>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Mayores recursos</a:t>
            </a:r>
          </a:p>
        </p:txBody>
      </p:sp>
      <p:sp>
        <p:nvSpPr>
          <p:cNvPr id="6" name="Content Placeholder 2">
            <a:extLst>
              <a:ext uri="{FF2B5EF4-FFF2-40B4-BE49-F238E27FC236}">
                <a16:creationId xmlns="" xmlns:a16="http://schemas.microsoft.com/office/drawing/2014/main" id="{2BCEF0DB-5075-452F-383E-B9664E538680}"/>
              </a:ext>
            </a:extLst>
          </p:cNvPr>
          <p:cNvSpPr txBox="1">
            <a:spLocks/>
          </p:cNvSpPr>
          <p:nvPr/>
        </p:nvSpPr>
        <p:spPr>
          <a:xfrm>
            <a:off x="6003924" y="2028560"/>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Un nuevo comienzo</a:t>
            </a:r>
          </a:p>
        </p:txBody>
      </p:sp>
      <p:sp>
        <p:nvSpPr>
          <p:cNvPr id="7" name="Content Placeholder 2">
            <a:extLst>
              <a:ext uri="{FF2B5EF4-FFF2-40B4-BE49-F238E27FC236}">
                <a16:creationId xmlns="" xmlns:a16="http://schemas.microsoft.com/office/drawing/2014/main" id="{756B8CE8-F8C8-DD46-1B82-82480357EE6C}"/>
              </a:ext>
            </a:extLst>
          </p:cNvPr>
          <p:cNvSpPr txBox="1">
            <a:spLocks/>
          </p:cNvSpPr>
          <p:nvPr/>
        </p:nvSpPr>
        <p:spPr>
          <a:xfrm>
            <a:off x="687915" y="324564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Libertad</a:t>
            </a:r>
          </a:p>
        </p:txBody>
      </p:sp>
      <p:sp>
        <p:nvSpPr>
          <p:cNvPr id="8" name="Content Placeholder 2">
            <a:extLst>
              <a:ext uri="{FF2B5EF4-FFF2-40B4-BE49-F238E27FC236}">
                <a16:creationId xmlns="" xmlns:a16="http://schemas.microsoft.com/office/drawing/2014/main" id="{6E2E06B2-DF22-D505-6662-B9562D4D6233}"/>
              </a:ext>
            </a:extLst>
          </p:cNvPr>
          <p:cNvSpPr txBox="1">
            <a:spLocks/>
          </p:cNvSpPr>
          <p:nvPr/>
        </p:nvSpPr>
        <p:spPr>
          <a:xfrm>
            <a:off x="3328457" y="324564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Paz</a:t>
            </a:r>
          </a:p>
        </p:txBody>
      </p:sp>
      <p:sp>
        <p:nvSpPr>
          <p:cNvPr id="9" name="Content Placeholder 2">
            <a:extLst>
              <a:ext uri="{FF2B5EF4-FFF2-40B4-BE49-F238E27FC236}">
                <a16:creationId xmlns="" xmlns:a16="http://schemas.microsoft.com/office/drawing/2014/main" id="{9661AAD4-43BD-5C39-7D9F-5DD77B8D6665}"/>
              </a:ext>
            </a:extLst>
          </p:cNvPr>
          <p:cNvSpPr txBox="1">
            <a:spLocks/>
          </p:cNvSpPr>
          <p:nvPr/>
        </p:nvSpPr>
        <p:spPr>
          <a:xfrm>
            <a:off x="5968999" y="324564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err="1" smtClean="0"/>
              <a:t>Satisfacción</a:t>
            </a:r>
            <a:endParaRPr lang="en-US" sz="3600" dirty="0"/>
          </a:p>
        </p:txBody>
      </p:sp>
      <p:sp>
        <p:nvSpPr>
          <p:cNvPr id="10" name="Content Placeholder 2">
            <a:extLst>
              <a:ext uri="{FF2B5EF4-FFF2-40B4-BE49-F238E27FC236}">
                <a16:creationId xmlns="" xmlns:a16="http://schemas.microsoft.com/office/drawing/2014/main" id="{220EB3E0-1AED-7D55-02A6-FD13863C0057}"/>
              </a:ext>
            </a:extLst>
          </p:cNvPr>
          <p:cNvSpPr txBox="1">
            <a:spLocks/>
          </p:cNvSpPr>
          <p:nvPr/>
        </p:nvSpPr>
        <p:spPr>
          <a:xfrm>
            <a:off x="687915" y="4350281"/>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Confianza</a:t>
            </a:r>
          </a:p>
        </p:txBody>
      </p:sp>
      <p:sp>
        <p:nvSpPr>
          <p:cNvPr id="11" name="Content Placeholder 2">
            <a:extLst>
              <a:ext uri="{FF2B5EF4-FFF2-40B4-BE49-F238E27FC236}">
                <a16:creationId xmlns="" xmlns:a16="http://schemas.microsoft.com/office/drawing/2014/main" id="{F6B3352E-2029-C6A7-CB54-331A0D88C342}"/>
              </a:ext>
            </a:extLst>
          </p:cNvPr>
          <p:cNvSpPr txBox="1">
            <a:spLocks/>
          </p:cNvSpPr>
          <p:nvPr/>
        </p:nvSpPr>
        <p:spPr>
          <a:xfrm>
            <a:off x="3328457" y="4350281"/>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Pertenencia</a:t>
            </a:r>
          </a:p>
        </p:txBody>
      </p:sp>
      <p:sp>
        <p:nvSpPr>
          <p:cNvPr id="12" name="Content Placeholder 2">
            <a:extLst>
              <a:ext uri="{FF2B5EF4-FFF2-40B4-BE49-F238E27FC236}">
                <a16:creationId xmlns="" xmlns:a16="http://schemas.microsoft.com/office/drawing/2014/main" id="{CC9F8132-46FE-F728-F67C-CE005FE3E5D9}"/>
              </a:ext>
            </a:extLst>
          </p:cNvPr>
          <p:cNvSpPr txBox="1">
            <a:spLocks/>
          </p:cNvSpPr>
          <p:nvPr/>
        </p:nvSpPr>
        <p:spPr>
          <a:xfrm>
            <a:off x="5968999" y="4350281"/>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Ser amado</a:t>
            </a:r>
          </a:p>
        </p:txBody>
      </p:sp>
    </p:spTree>
    <p:extLst>
      <p:ext uri="{BB962C8B-B14F-4D97-AF65-F5344CB8AC3E}">
        <p14:creationId xmlns:p14="http://schemas.microsoft.com/office/powerpoint/2010/main" val="6256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err="1"/>
              <a:t>Por</a:t>
            </a:r>
            <a:r>
              <a:rPr lang="en-US" dirty="0"/>
              <a:t> </a:t>
            </a:r>
            <a:r>
              <a:rPr lang="en-US" dirty="0" err="1"/>
              <a:t>qué</a:t>
            </a:r>
            <a:r>
              <a:rPr lang="en-US" dirty="0"/>
              <a:t> </a:t>
            </a:r>
            <a:r>
              <a:rPr lang="en-US" dirty="0" err="1"/>
              <a:t>esta</a:t>
            </a:r>
            <a:r>
              <a:rPr lang="en-US" dirty="0"/>
              <a:t> </a:t>
            </a:r>
            <a:r>
              <a:rPr lang="en-US" dirty="0" err="1"/>
              <a:t>dádiva</a:t>
            </a:r>
            <a:r>
              <a:rPr lang="en-US" dirty="0"/>
              <a:t> </a:t>
            </a:r>
            <a:r>
              <a:rPr lang="en-US" dirty="0" err="1"/>
              <a:t>es</a:t>
            </a:r>
            <a:r>
              <a:rPr lang="en-US" dirty="0"/>
              <a:t> </a:t>
            </a:r>
            <a:r>
              <a:rPr lang="en-US" dirty="0" err="1"/>
              <a:t>única</a:t>
            </a:r>
            <a:r>
              <a:rPr lang="en-US" dirty="0"/>
              <a:t> </a:t>
            </a:r>
            <a:r>
              <a:rPr lang="en-US" dirty="0" err="1"/>
              <a:t>en</a:t>
            </a:r>
            <a:r>
              <a:rPr lang="en-US" dirty="0"/>
              <a:t> </a:t>
            </a:r>
            <a:r>
              <a:rPr lang="en-US" dirty="0" err="1"/>
              <a:t>comparación</a:t>
            </a:r>
            <a:r>
              <a:rPr lang="en-US" dirty="0"/>
              <a:t> con </a:t>
            </a:r>
            <a:r>
              <a:rPr lang="en-US" dirty="0" err="1"/>
              <a:t>cualquier</a:t>
            </a:r>
            <a:r>
              <a:rPr lang="en-US" dirty="0"/>
              <a:t> </a:t>
            </a:r>
            <a:r>
              <a:rPr lang="en-US" dirty="0" err="1"/>
              <a:t>regalo</a:t>
            </a:r>
            <a:r>
              <a:rPr lang="en-US" dirty="0"/>
              <a:t> que </a:t>
            </a:r>
            <a:r>
              <a:rPr lang="en-US" dirty="0" err="1"/>
              <a:t>te</a:t>
            </a:r>
            <a:r>
              <a:rPr lang="en-US" dirty="0"/>
              <a:t> </a:t>
            </a:r>
            <a:r>
              <a:rPr lang="en-US" dirty="0" err="1"/>
              <a:t>hayan</a:t>
            </a:r>
            <a:r>
              <a:rPr lang="en-US" dirty="0"/>
              <a:t> </a:t>
            </a:r>
            <a:r>
              <a:rPr lang="en-US" dirty="0" err="1"/>
              <a:t>ofrecido</a:t>
            </a:r>
            <a:endParaRPr lang="en-US" dirty="0"/>
          </a:p>
        </p:txBody>
      </p:sp>
      <p:sp>
        <p:nvSpPr>
          <p:cNvPr id="3" name="Content Placeholder 2">
            <a:extLst>
              <a:ext uri="{FF2B5EF4-FFF2-40B4-BE49-F238E27FC236}">
                <a16:creationId xmlns="" xmlns:a16="http://schemas.microsoft.com/office/drawing/2014/main" id="{E6351402-66F9-D531-C854-79108CBADAFA}"/>
              </a:ext>
            </a:extLst>
          </p:cNvPr>
          <p:cNvSpPr>
            <a:spLocks noGrp="1"/>
          </p:cNvSpPr>
          <p:nvPr>
            <p:ph idx="1"/>
          </p:nvPr>
        </p:nvSpPr>
        <p:spPr>
          <a:xfrm>
            <a:off x="534458" y="1388533"/>
            <a:ext cx="8075083" cy="491068"/>
          </a:xfrm>
        </p:spPr>
        <p:txBody>
          <a:bodyPr>
            <a:normAutofit fontScale="92500" lnSpcReduction="10000"/>
          </a:bodyPr>
          <a:lstStyle/>
          <a:p>
            <a:pPr marL="0" indent="0" algn="ctr">
              <a:buNone/>
            </a:pPr>
            <a:r>
              <a:rPr lang="en-US" sz="3200" u="sng" dirty="0"/>
              <a:t>La </a:t>
            </a:r>
            <a:r>
              <a:rPr lang="en-US" sz="3200" u="sng" dirty="0" err="1"/>
              <a:t>dádiva</a:t>
            </a:r>
            <a:r>
              <a:rPr lang="en-US" sz="3200" u="sng" dirty="0"/>
              <a:t> de la </a:t>
            </a:r>
            <a:r>
              <a:rPr lang="en-US" sz="3200" u="sng" dirty="0" err="1"/>
              <a:t>gracia</a:t>
            </a:r>
            <a:r>
              <a:rPr lang="en-US" sz="3200" u="sng" dirty="0"/>
              <a:t> de Dios</a:t>
            </a:r>
            <a:endParaRPr lang="en-US" sz="3200" u="sng" dirty="0"/>
          </a:p>
        </p:txBody>
      </p:sp>
      <p:sp>
        <p:nvSpPr>
          <p:cNvPr id="4" name="Content Placeholder 2">
            <a:extLst>
              <a:ext uri="{FF2B5EF4-FFF2-40B4-BE49-F238E27FC236}">
                <a16:creationId xmlns="" xmlns:a16="http://schemas.microsoft.com/office/drawing/2014/main" id="{AE10CCA8-1375-5A4E-490B-17A487F89DDA}"/>
              </a:ext>
            </a:extLst>
          </p:cNvPr>
          <p:cNvSpPr txBox="1">
            <a:spLocks/>
          </p:cNvSpPr>
          <p:nvPr/>
        </p:nvSpPr>
        <p:spPr>
          <a:xfrm>
            <a:off x="563031" y="1978157"/>
            <a:ext cx="2605617" cy="1229781"/>
          </a:xfrm>
          <a:prstGeom prst="rect">
            <a:avLst/>
          </a:prstGeom>
          <a:ln>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err="1"/>
              <a:t>Algo</a:t>
            </a:r>
            <a:r>
              <a:rPr lang="en-US" sz="3600" dirty="0"/>
              <a:t> </a:t>
            </a:r>
            <a:r>
              <a:rPr lang="en-US" sz="3600" dirty="0" err="1" smtClean="0"/>
              <a:t>en</a:t>
            </a:r>
            <a:r>
              <a:rPr lang="en-US" sz="3600" dirty="0" smtClean="0"/>
              <a:t> que </a:t>
            </a:r>
            <a:r>
              <a:rPr lang="en-US" sz="3600" dirty="0"/>
              <a:t>esperar</a:t>
            </a:r>
          </a:p>
        </p:txBody>
      </p:sp>
      <p:sp>
        <p:nvSpPr>
          <p:cNvPr id="6" name="Content Placeholder 2">
            <a:extLst>
              <a:ext uri="{FF2B5EF4-FFF2-40B4-BE49-F238E27FC236}">
                <a16:creationId xmlns="" xmlns:a16="http://schemas.microsoft.com/office/drawing/2014/main" id="{2BCEF0DB-5075-452F-383E-B9664E538680}"/>
              </a:ext>
            </a:extLst>
          </p:cNvPr>
          <p:cNvSpPr txBox="1">
            <a:spLocks/>
          </p:cNvSpPr>
          <p:nvPr/>
        </p:nvSpPr>
        <p:spPr>
          <a:xfrm>
            <a:off x="5774265" y="1987950"/>
            <a:ext cx="2605617" cy="1229781"/>
          </a:xfrm>
          <a:prstGeom prst="rect">
            <a:avLst/>
          </a:prstGeom>
          <a:ln>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Perdón</a:t>
            </a:r>
          </a:p>
        </p:txBody>
      </p:sp>
      <p:sp>
        <p:nvSpPr>
          <p:cNvPr id="7" name="Content Placeholder 2">
            <a:extLst>
              <a:ext uri="{FF2B5EF4-FFF2-40B4-BE49-F238E27FC236}">
                <a16:creationId xmlns="" xmlns:a16="http://schemas.microsoft.com/office/drawing/2014/main" id="{756B8CE8-F8C8-DD46-1B82-82480357EE6C}"/>
              </a:ext>
            </a:extLst>
          </p:cNvPr>
          <p:cNvSpPr txBox="1">
            <a:spLocks/>
          </p:cNvSpPr>
          <p:nvPr/>
        </p:nvSpPr>
        <p:spPr>
          <a:xfrm>
            <a:off x="569383" y="3220507"/>
            <a:ext cx="2605617" cy="1229781"/>
          </a:xfrm>
          <a:prstGeom prst="rect">
            <a:avLst/>
          </a:prstGeom>
          <a:ln>
            <a:solidFill>
              <a:srgbClr val="00B050"/>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Libertad de nuestros pecados</a:t>
            </a:r>
          </a:p>
        </p:txBody>
      </p:sp>
      <p:sp>
        <p:nvSpPr>
          <p:cNvPr id="9" name="Content Placeholder 2">
            <a:extLst>
              <a:ext uri="{FF2B5EF4-FFF2-40B4-BE49-F238E27FC236}">
                <a16:creationId xmlns="" xmlns:a16="http://schemas.microsoft.com/office/drawing/2014/main" id="{9661AAD4-43BD-5C39-7D9F-5DD77B8D6665}"/>
              </a:ext>
            </a:extLst>
          </p:cNvPr>
          <p:cNvSpPr txBox="1">
            <a:spLocks/>
          </p:cNvSpPr>
          <p:nvPr/>
        </p:nvSpPr>
        <p:spPr>
          <a:xfrm>
            <a:off x="5774265" y="3230300"/>
            <a:ext cx="2605617" cy="1229781"/>
          </a:xfrm>
          <a:prstGeom prst="rect">
            <a:avLst/>
          </a:prstGeom>
          <a:ln>
            <a:solidFill>
              <a:srgbClr val="00B050"/>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Sentado en </a:t>
            </a:r>
            <a:r>
              <a:rPr lang="en-US" sz="3600" dirty="0" err="1"/>
              <a:t>los</a:t>
            </a:r>
            <a:r>
              <a:rPr lang="en-US" sz="3600" dirty="0"/>
              <a:t> </a:t>
            </a:r>
            <a:r>
              <a:rPr lang="en-US" sz="3600" dirty="0" err="1" smtClean="0"/>
              <a:t>lugares</a:t>
            </a:r>
            <a:r>
              <a:rPr lang="en-US" sz="3600" dirty="0" smtClean="0"/>
              <a:t> </a:t>
            </a:r>
            <a:r>
              <a:rPr lang="en-US" sz="3600" dirty="0" err="1" smtClean="0"/>
              <a:t>celestiales</a:t>
            </a:r>
            <a:endParaRPr lang="en-US" sz="3600" dirty="0"/>
          </a:p>
        </p:txBody>
      </p:sp>
      <p:sp>
        <p:nvSpPr>
          <p:cNvPr id="10" name="Content Placeholder 2">
            <a:extLst>
              <a:ext uri="{FF2B5EF4-FFF2-40B4-BE49-F238E27FC236}">
                <a16:creationId xmlns="" xmlns:a16="http://schemas.microsoft.com/office/drawing/2014/main" id="{220EB3E0-1AED-7D55-02A6-FD13863C0057}"/>
              </a:ext>
            </a:extLst>
          </p:cNvPr>
          <p:cNvSpPr txBox="1">
            <a:spLocks/>
          </p:cNvSpPr>
          <p:nvPr/>
        </p:nvSpPr>
        <p:spPr>
          <a:xfrm>
            <a:off x="569383" y="4450288"/>
            <a:ext cx="2605617" cy="1229781"/>
          </a:xfrm>
          <a:prstGeom prst="rect">
            <a:avLst/>
          </a:prstGeom>
          <a:ln>
            <a:solidFill>
              <a:srgbClr val="00B050"/>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Sellado en Él con el Espíritu</a:t>
            </a:r>
          </a:p>
        </p:txBody>
      </p:sp>
      <p:sp>
        <p:nvSpPr>
          <p:cNvPr id="12" name="Content Placeholder 2">
            <a:extLst>
              <a:ext uri="{FF2B5EF4-FFF2-40B4-BE49-F238E27FC236}">
                <a16:creationId xmlns="" xmlns:a16="http://schemas.microsoft.com/office/drawing/2014/main" id="{CC9F8132-46FE-F728-F67C-CE005FE3E5D9}"/>
              </a:ext>
            </a:extLst>
          </p:cNvPr>
          <p:cNvSpPr txBox="1">
            <a:spLocks/>
          </p:cNvSpPr>
          <p:nvPr/>
        </p:nvSpPr>
        <p:spPr>
          <a:xfrm>
            <a:off x="5774265" y="4453064"/>
            <a:ext cx="2605617" cy="1229781"/>
          </a:xfrm>
          <a:prstGeom prst="rect">
            <a:avLst/>
          </a:prstGeom>
          <a:ln>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smtClean="0"/>
              <a:t>Amado</a:t>
            </a:r>
            <a:endParaRPr lang="en-US" sz="3600" dirty="0"/>
          </a:p>
        </p:txBody>
      </p:sp>
      <p:sp>
        <p:nvSpPr>
          <p:cNvPr id="5" name="Content Placeholder 2">
            <a:extLst>
              <a:ext uri="{FF2B5EF4-FFF2-40B4-BE49-F238E27FC236}">
                <a16:creationId xmlns="" xmlns:a16="http://schemas.microsoft.com/office/drawing/2014/main" id="{7A2423FA-576C-6E7B-B09D-CE3DA67FFDD0}"/>
              </a:ext>
            </a:extLst>
          </p:cNvPr>
          <p:cNvSpPr txBox="1">
            <a:spLocks/>
          </p:cNvSpPr>
          <p:nvPr/>
        </p:nvSpPr>
        <p:spPr>
          <a:xfrm>
            <a:off x="3168648" y="1981472"/>
            <a:ext cx="2605615" cy="1229781"/>
          </a:xfrm>
          <a:prstGeom prst="rect">
            <a:avLst/>
          </a:prstGeom>
          <a:ln>
            <a:solidFill>
              <a:schemeClr val="tx1"/>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Riquezas de la gracia de Dios</a:t>
            </a:r>
          </a:p>
        </p:txBody>
      </p:sp>
      <p:sp>
        <p:nvSpPr>
          <p:cNvPr id="8" name="Content Placeholder 2">
            <a:extLst>
              <a:ext uri="{FF2B5EF4-FFF2-40B4-BE49-F238E27FC236}">
                <a16:creationId xmlns="" xmlns:a16="http://schemas.microsoft.com/office/drawing/2014/main" id="{6E2E06B2-DF22-D505-6662-B9562D4D6233}"/>
              </a:ext>
            </a:extLst>
          </p:cNvPr>
          <p:cNvSpPr txBox="1">
            <a:spLocks/>
          </p:cNvSpPr>
          <p:nvPr/>
        </p:nvSpPr>
        <p:spPr>
          <a:xfrm>
            <a:off x="3168647" y="3220507"/>
            <a:ext cx="2605617" cy="1229781"/>
          </a:xfrm>
          <a:prstGeom prst="rect">
            <a:avLst/>
          </a:prstGeom>
          <a:ln>
            <a:solidFill>
              <a:schemeClr val="tx1"/>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Paz con Cristo y el </a:t>
            </a:r>
            <a:r>
              <a:rPr lang="en-US" sz="3600" dirty="0" smtClean="0"/>
              <a:t>hombre</a:t>
            </a:r>
            <a:endParaRPr lang="en-US" sz="3600" dirty="0"/>
          </a:p>
        </p:txBody>
      </p:sp>
      <p:sp>
        <p:nvSpPr>
          <p:cNvPr id="11" name="Content Placeholder 2">
            <a:extLst>
              <a:ext uri="{FF2B5EF4-FFF2-40B4-BE49-F238E27FC236}">
                <a16:creationId xmlns="" xmlns:a16="http://schemas.microsoft.com/office/drawing/2014/main" id="{F6B3352E-2029-C6A7-CB54-331A0D88C342}"/>
              </a:ext>
            </a:extLst>
          </p:cNvPr>
          <p:cNvSpPr txBox="1">
            <a:spLocks/>
          </p:cNvSpPr>
          <p:nvPr/>
        </p:nvSpPr>
        <p:spPr>
          <a:xfrm>
            <a:off x="3168646" y="4450287"/>
            <a:ext cx="2605617" cy="1229781"/>
          </a:xfrm>
          <a:prstGeom prst="rect">
            <a:avLst/>
          </a:prstGeom>
          <a:ln>
            <a:solidFill>
              <a:schemeClr val="tx1"/>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Adoptado en la familia de </a:t>
            </a:r>
            <a:r>
              <a:rPr lang="en-US" sz="3600" dirty="0" smtClean="0"/>
              <a:t>Dios</a:t>
            </a:r>
            <a:endParaRPr lang="en-US" sz="3600" dirty="0"/>
          </a:p>
        </p:txBody>
      </p:sp>
    </p:spTree>
    <p:extLst>
      <p:ext uri="{BB962C8B-B14F-4D97-AF65-F5344CB8AC3E}">
        <p14:creationId xmlns:p14="http://schemas.microsoft.com/office/powerpoint/2010/main" val="43754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0C02A-5981-A6E6-FEFA-3C0119F86546}"/>
              </a:ext>
            </a:extLst>
          </p:cNvPr>
          <p:cNvSpPr>
            <a:spLocks noGrp="1"/>
          </p:cNvSpPr>
          <p:nvPr>
            <p:ph type="title"/>
          </p:nvPr>
        </p:nvSpPr>
        <p:spPr>
          <a:xfrm>
            <a:off x="628650" y="134938"/>
            <a:ext cx="7886700" cy="1104636"/>
          </a:xfrm>
        </p:spPr>
        <p:txBody>
          <a:bodyPr/>
          <a:lstStyle/>
          <a:p>
            <a:pPr algn="ctr"/>
            <a:r>
              <a:rPr lang="en-US" dirty="0" err="1"/>
              <a:t>Por</a:t>
            </a:r>
            <a:r>
              <a:rPr lang="en-US" dirty="0"/>
              <a:t> </a:t>
            </a:r>
            <a:r>
              <a:rPr lang="en-US" dirty="0" err="1"/>
              <a:t>qué</a:t>
            </a:r>
            <a:r>
              <a:rPr lang="en-US" dirty="0"/>
              <a:t> </a:t>
            </a:r>
            <a:r>
              <a:rPr lang="en-US" dirty="0" err="1"/>
              <a:t>esta</a:t>
            </a:r>
            <a:r>
              <a:rPr lang="en-US" dirty="0"/>
              <a:t> </a:t>
            </a:r>
            <a:r>
              <a:rPr lang="en-US" dirty="0" err="1"/>
              <a:t>dádiva</a:t>
            </a:r>
            <a:r>
              <a:rPr lang="en-US" dirty="0"/>
              <a:t> </a:t>
            </a:r>
            <a:r>
              <a:rPr lang="en-US" dirty="0" err="1"/>
              <a:t>es</a:t>
            </a:r>
            <a:r>
              <a:rPr lang="en-US" dirty="0"/>
              <a:t> </a:t>
            </a:r>
            <a:r>
              <a:rPr lang="en-US" dirty="0" err="1"/>
              <a:t>única</a:t>
            </a:r>
            <a:r>
              <a:rPr lang="en-US" dirty="0"/>
              <a:t> </a:t>
            </a:r>
            <a:r>
              <a:rPr lang="en-US" dirty="0" err="1"/>
              <a:t>en</a:t>
            </a:r>
            <a:r>
              <a:rPr lang="en-US" dirty="0"/>
              <a:t> </a:t>
            </a:r>
            <a:r>
              <a:rPr lang="en-US" dirty="0" err="1"/>
              <a:t>comparación</a:t>
            </a:r>
            <a:r>
              <a:rPr lang="en-US" dirty="0"/>
              <a:t> con </a:t>
            </a:r>
            <a:r>
              <a:rPr lang="en-US" dirty="0" err="1"/>
              <a:t>cualquier</a:t>
            </a:r>
            <a:r>
              <a:rPr lang="en-US" dirty="0"/>
              <a:t> </a:t>
            </a:r>
            <a:r>
              <a:rPr lang="en-US" dirty="0" err="1"/>
              <a:t>regalo</a:t>
            </a:r>
            <a:r>
              <a:rPr lang="en-US" dirty="0"/>
              <a:t> que </a:t>
            </a:r>
            <a:r>
              <a:rPr lang="en-US" dirty="0" err="1"/>
              <a:t>te</a:t>
            </a:r>
            <a:r>
              <a:rPr lang="en-US" dirty="0"/>
              <a:t> </a:t>
            </a:r>
            <a:r>
              <a:rPr lang="en-US" dirty="0" err="1"/>
              <a:t>hayan</a:t>
            </a:r>
            <a:r>
              <a:rPr lang="en-US" dirty="0"/>
              <a:t> </a:t>
            </a:r>
            <a:r>
              <a:rPr lang="en-US" dirty="0" err="1"/>
              <a:t>ofrecido</a:t>
            </a:r>
            <a:endParaRPr lang="en-US" dirty="0"/>
          </a:p>
        </p:txBody>
      </p:sp>
      <p:sp>
        <p:nvSpPr>
          <p:cNvPr id="8" name="Content Placeholder 2">
            <a:extLst>
              <a:ext uri="{FF2B5EF4-FFF2-40B4-BE49-F238E27FC236}">
                <a16:creationId xmlns="" xmlns:a16="http://schemas.microsoft.com/office/drawing/2014/main" id="{6E2E06B2-DF22-D505-6662-B9562D4D6233}"/>
              </a:ext>
            </a:extLst>
          </p:cNvPr>
          <p:cNvSpPr txBox="1">
            <a:spLocks/>
          </p:cNvSpPr>
          <p:nvPr/>
        </p:nvSpPr>
        <p:spPr>
          <a:xfrm>
            <a:off x="1750484" y="1808426"/>
            <a:ext cx="5643032" cy="3390107"/>
          </a:xfrm>
          <a:prstGeom prst="rect">
            <a:avLst/>
          </a:prstGeom>
          <a:ln>
            <a:solidFill>
              <a:schemeClr val="tx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4800" dirty="0" smtClean="0"/>
              <a:t>La </a:t>
            </a:r>
            <a:r>
              <a:rPr lang="en-US" sz="4800" dirty="0" err="1" smtClean="0"/>
              <a:t>dádivade</a:t>
            </a:r>
            <a:r>
              <a:rPr lang="en-US" sz="4800" dirty="0" smtClean="0"/>
              <a:t> </a:t>
            </a:r>
            <a:r>
              <a:rPr lang="en-US" sz="4800" dirty="0"/>
              <a:t>la gracia de Dios es la bendición de estar con y ser como Dios.</a:t>
            </a:r>
          </a:p>
        </p:txBody>
      </p:sp>
    </p:spTree>
    <p:extLst>
      <p:ext uri="{BB962C8B-B14F-4D97-AF65-F5344CB8AC3E}">
        <p14:creationId xmlns:p14="http://schemas.microsoft.com/office/powerpoint/2010/main" val="265797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05564AC-CFB2-68A6-8855-372898464E69}"/>
              </a:ext>
            </a:extLst>
          </p:cNvPr>
          <p:cNvSpPr>
            <a:spLocks noGrp="1"/>
          </p:cNvSpPr>
          <p:nvPr>
            <p:ph idx="1"/>
          </p:nvPr>
        </p:nvSpPr>
        <p:spPr>
          <a:xfrm>
            <a:off x="628650" y="1044442"/>
            <a:ext cx="7886700" cy="3626115"/>
          </a:xfrm>
        </p:spPr>
        <p:txBody>
          <a:bodyPr anchor="ctr">
            <a:normAutofit/>
          </a:bodyPr>
          <a:lstStyle/>
          <a:p>
            <a:pPr marL="0" indent="0" algn="ctr">
              <a:buNone/>
            </a:pPr>
            <a:r>
              <a:rPr lang="es-ES" sz="3600" dirty="0"/>
              <a:t>«</a:t>
            </a:r>
            <a:r>
              <a:rPr lang="es-ES" sz="3600" b="1" u="sng" dirty="0"/>
              <a:t>Pide lo que quieras que Yo te dé</a:t>
            </a:r>
            <a:r>
              <a:rPr lang="es-ES" sz="3600" dirty="0"/>
              <a:t>». </a:t>
            </a:r>
            <a:endParaRPr lang="es-ES" sz="3600" dirty="0"/>
          </a:p>
        </p:txBody>
      </p:sp>
    </p:spTree>
    <p:extLst>
      <p:ext uri="{BB962C8B-B14F-4D97-AF65-F5344CB8AC3E}">
        <p14:creationId xmlns:p14="http://schemas.microsoft.com/office/powerpoint/2010/main" val="343515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8E66D5-FB50-2439-1961-260CB3F6EBE0}"/>
              </a:ext>
            </a:extLst>
          </p:cNvPr>
          <p:cNvSpPr>
            <a:spLocks noGrp="1"/>
          </p:cNvSpPr>
          <p:nvPr>
            <p:ph type="title"/>
          </p:nvPr>
        </p:nvSpPr>
        <p:spPr>
          <a:xfrm>
            <a:off x="628650" y="15213"/>
            <a:ext cx="7886700" cy="1104636"/>
          </a:xfrm>
        </p:spPr>
        <p:txBody>
          <a:bodyPr/>
          <a:lstStyle/>
          <a:p>
            <a:pPr algn="ctr" rtl="0"/>
            <a:r>
              <a:rPr lang="en-US" dirty="0" err="1" smtClean="0"/>
              <a:t>Todo</a:t>
            </a:r>
            <a:r>
              <a:rPr lang="en-US" dirty="0" smtClean="0"/>
              <a:t> </a:t>
            </a:r>
            <a:r>
              <a:rPr lang="en-US" dirty="0"/>
              <a:t>regalo cuesta algo...</a:t>
            </a:r>
          </a:p>
        </p:txBody>
      </p:sp>
      <p:sp>
        <p:nvSpPr>
          <p:cNvPr id="3" name="Content Placeholder 2">
            <a:extLst>
              <a:ext uri="{FF2B5EF4-FFF2-40B4-BE49-F238E27FC236}">
                <a16:creationId xmlns="" xmlns:a16="http://schemas.microsoft.com/office/drawing/2014/main" id="{934FBA82-80C2-25A9-577B-360444A2219B}"/>
              </a:ext>
            </a:extLst>
          </p:cNvPr>
          <p:cNvSpPr>
            <a:spLocks noGrp="1"/>
          </p:cNvSpPr>
          <p:nvPr>
            <p:ph idx="1"/>
          </p:nvPr>
        </p:nvSpPr>
        <p:spPr>
          <a:ln w="31750">
            <a:solidFill>
              <a:schemeClr val="accent5">
                <a:lumMod val="60000"/>
                <a:lumOff val="40000"/>
              </a:schemeClr>
            </a:solidFill>
          </a:ln>
        </p:spPr>
        <p:txBody>
          <a:bodyPr>
            <a:normAutofit lnSpcReduction="10000"/>
          </a:bodyPr>
          <a:lstStyle/>
          <a:p>
            <a:pPr marL="0" indent="0" algn="ctr" rtl="0">
              <a:buNone/>
            </a:pPr>
            <a:r>
              <a:rPr lang="en-US" sz="2800" u="sng" dirty="0" smtClean="0"/>
              <a:t>“</a:t>
            </a:r>
            <a:r>
              <a:rPr lang="en-US" sz="2800" u="sng" dirty="0" err="1" smtClean="0"/>
              <a:t>Hemos</a:t>
            </a:r>
            <a:r>
              <a:rPr lang="en-US" sz="2800" u="sng" dirty="0" smtClean="0"/>
              <a:t> </a:t>
            </a:r>
            <a:r>
              <a:rPr lang="en-US" sz="2800" u="sng" dirty="0" err="1" smtClean="0"/>
              <a:t>sido</a:t>
            </a:r>
            <a:r>
              <a:rPr lang="en-US" sz="2800" u="sng" dirty="0" smtClean="0"/>
              <a:t> </a:t>
            </a:r>
            <a:r>
              <a:rPr lang="en-US" sz="2800" u="sng" dirty="0" err="1" smtClean="0"/>
              <a:t>comprados</a:t>
            </a:r>
            <a:r>
              <a:rPr lang="en-US" sz="2800" u="sng" dirty="0" smtClean="0"/>
              <a:t> </a:t>
            </a:r>
            <a:r>
              <a:rPr lang="en-US" sz="2800" u="sng" dirty="0" err="1"/>
              <a:t>por</a:t>
            </a:r>
            <a:r>
              <a:rPr lang="en-US" sz="2800" u="sng" dirty="0"/>
              <a:t> </a:t>
            </a:r>
            <a:r>
              <a:rPr lang="en-US" sz="2800" u="sng" dirty="0" smtClean="0"/>
              <a:t>un </a:t>
            </a:r>
            <a:r>
              <a:rPr lang="en-US" sz="2800" u="sng" dirty="0" err="1" smtClean="0"/>
              <a:t>precio</a:t>
            </a:r>
            <a:r>
              <a:rPr lang="en-US" sz="2800" u="sng" dirty="0"/>
              <a:t>”</a:t>
            </a:r>
          </a:p>
          <a:p>
            <a:pPr marL="0" indent="0" algn="ctr" rtl="0">
              <a:buNone/>
            </a:pPr>
            <a:endParaRPr lang="en-US" sz="2800" u="sng" dirty="0"/>
          </a:p>
          <a:p>
            <a:pPr marL="0" indent="0" algn="ctr">
              <a:buNone/>
            </a:pPr>
            <a:r>
              <a:rPr lang="en-US" sz="2800" dirty="0" err="1"/>
              <a:t>Gálatas</a:t>
            </a:r>
            <a:r>
              <a:rPr lang="en-US" sz="2800" dirty="0"/>
              <a:t> </a:t>
            </a:r>
            <a:r>
              <a:rPr lang="en-US" sz="2800" dirty="0" smtClean="0"/>
              <a:t>3:13 </a:t>
            </a:r>
            <a:r>
              <a:rPr lang="es-ES" sz="2800" u="sng" dirty="0" smtClean="0"/>
              <a:t>Cristo </a:t>
            </a:r>
            <a:r>
              <a:rPr lang="es-ES" sz="2800" u="sng" dirty="0"/>
              <a:t>nos redimió de la maldición</a:t>
            </a:r>
            <a:r>
              <a:rPr lang="es-ES" sz="2800" dirty="0"/>
              <a:t> de la ley, </a:t>
            </a:r>
            <a:r>
              <a:rPr lang="es-ES" sz="2800" u="sng" dirty="0"/>
              <a:t>habiéndose hecho maldición por nosotros</a:t>
            </a:r>
            <a:r>
              <a:rPr lang="es-ES" sz="2800" dirty="0"/>
              <a:t>, porque escrito está: «MALDITO TODO EL QUE CUELGA DE UN MADERO», </a:t>
            </a:r>
            <a:r>
              <a:rPr lang="es-ES" sz="2800" dirty="0" smtClean="0"/>
              <a:t>14</a:t>
            </a:r>
            <a:r>
              <a:rPr lang="es-ES" sz="2800" dirty="0"/>
              <a:t>  a fin de que en Cristo Jesús la bendición de Abraham viniera a los gentiles, para que recibiéramos la promesa del Espíritu mediante la fe. </a:t>
            </a:r>
            <a:endParaRPr lang="en-US" sz="2800" dirty="0"/>
          </a:p>
        </p:txBody>
      </p:sp>
    </p:spTree>
    <p:extLst>
      <p:ext uri="{BB962C8B-B14F-4D97-AF65-F5344CB8AC3E}">
        <p14:creationId xmlns:p14="http://schemas.microsoft.com/office/powerpoint/2010/main" val="285172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27E0BB8-76E0-CA43-2F80-DFF00C845802}"/>
              </a:ext>
            </a:extLst>
          </p:cNvPr>
          <p:cNvSpPr>
            <a:spLocks noGrp="1"/>
          </p:cNvSpPr>
          <p:nvPr>
            <p:ph idx="1"/>
          </p:nvPr>
        </p:nvSpPr>
        <p:spPr>
          <a:xfrm>
            <a:off x="628650" y="647832"/>
            <a:ext cx="7886700" cy="4419336"/>
          </a:xfrm>
        </p:spPr>
        <p:txBody>
          <a:bodyPr anchor="ctr">
            <a:normAutofit/>
          </a:bodyPr>
          <a:lstStyle/>
          <a:p>
            <a:pPr marL="0" indent="0" algn="ctr">
              <a:buNone/>
            </a:pPr>
            <a:r>
              <a:rPr lang="en-US" sz="3200" dirty="0"/>
              <a:t>Santiago 1:16 </a:t>
            </a:r>
            <a:r>
              <a:rPr lang="es-ES" sz="3200" dirty="0"/>
              <a:t>Amados hermanos míos, no se engañen. </a:t>
            </a:r>
            <a:r>
              <a:rPr lang="es-ES" sz="3200" dirty="0" smtClean="0"/>
              <a:t>17</a:t>
            </a:r>
            <a:r>
              <a:rPr lang="es-ES" sz="3200" dirty="0"/>
              <a:t>  Toda buena dádiva y todo don perfecto viene de lo alto, desciende del Padre de las luces, con el cual no hay cambio ni sombra de variación. </a:t>
            </a:r>
            <a:r>
              <a:rPr lang="es-ES" sz="3200" dirty="0" smtClean="0"/>
              <a:t>18</a:t>
            </a:r>
            <a:r>
              <a:rPr lang="es-ES" sz="3200" dirty="0"/>
              <a:t>  En el ejercicio de Su voluntad, Él nos hizo nacer por la palabra de verdad, para que fuéramos las primicias de sus criaturas. </a:t>
            </a:r>
            <a:endParaRPr lang="en-US" sz="3200" dirty="0"/>
          </a:p>
        </p:txBody>
      </p:sp>
    </p:spTree>
    <p:extLst>
      <p:ext uri="{BB962C8B-B14F-4D97-AF65-F5344CB8AC3E}">
        <p14:creationId xmlns:p14="http://schemas.microsoft.com/office/powerpoint/2010/main" val="90171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D93710-0B50-71A1-A611-1F5EAA791B4C}"/>
              </a:ext>
            </a:extLst>
          </p:cNvPr>
          <p:cNvSpPr>
            <a:spLocks noGrp="1"/>
          </p:cNvSpPr>
          <p:nvPr>
            <p:ph type="title"/>
          </p:nvPr>
        </p:nvSpPr>
        <p:spPr>
          <a:xfrm>
            <a:off x="628650" y="15213"/>
            <a:ext cx="7886700" cy="1104636"/>
          </a:xfrm>
        </p:spPr>
        <p:txBody>
          <a:bodyPr/>
          <a:lstStyle/>
          <a:p>
            <a:pPr algn="ctr" rtl="0"/>
            <a:r>
              <a:rPr lang="en-US" dirty="0" smtClean="0"/>
              <a:t>La </a:t>
            </a:r>
            <a:r>
              <a:rPr lang="en-US" dirty="0" err="1" smtClean="0"/>
              <a:t>dádiva</a:t>
            </a:r>
            <a:r>
              <a:rPr lang="en-US" dirty="0" smtClean="0"/>
              <a:t> de Dios </a:t>
            </a:r>
            <a:r>
              <a:rPr lang="en-US" dirty="0" err="1" smtClean="0"/>
              <a:t>tiene</a:t>
            </a:r>
            <a:r>
              <a:rPr lang="en-US" dirty="0" smtClean="0"/>
              <a:t> que </a:t>
            </a:r>
            <a:r>
              <a:rPr lang="en-US" smtClean="0"/>
              <a:t>cambiarte</a:t>
            </a:r>
            <a:endParaRPr lang="en-US" dirty="0"/>
          </a:p>
        </p:txBody>
      </p:sp>
      <p:sp>
        <p:nvSpPr>
          <p:cNvPr id="3" name="Content Placeholder 2">
            <a:extLst>
              <a:ext uri="{FF2B5EF4-FFF2-40B4-BE49-F238E27FC236}">
                <a16:creationId xmlns="" xmlns:a16="http://schemas.microsoft.com/office/drawing/2014/main" id="{ABB7EE62-C822-9DFB-0ACF-D34D23E11138}"/>
              </a:ext>
            </a:extLst>
          </p:cNvPr>
          <p:cNvSpPr>
            <a:spLocks noGrp="1"/>
          </p:cNvSpPr>
          <p:nvPr>
            <p:ph idx="1"/>
          </p:nvPr>
        </p:nvSpPr>
        <p:spPr>
          <a:xfrm>
            <a:off x="628650" y="1521354"/>
            <a:ext cx="7886700" cy="3846513"/>
          </a:xfrm>
          <a:ln w="31750">
            <a:solidFill>
              <a:schemeClr val="accent6">
                <a:lumMod val="60000"/>
                <a:lumOff val="40000"/>
              </a:schemeClr>
            </a:solidFill>
          </a:ln>
        </p:spPr>
        <p:txBody>
          <a:bodyPr anchor="ctr">
            <a:normAutofit lnSpcReduction="10000"/>
          </a:bodyPr>
          <a:lstStyle/>
          <a:p>
            <a:pPr marL="0" indent="0" algn="ctr">
              <a:buNone/>
            </a:pPr>
            <a:r>
              <a:rPr lang="en-US" sz="3200" dirty="0"/>
              <a:t>Romanos 6:1 </a:t>
            </a:r>
            <a:r>
              <a:rPr lang="es-ES" sz="3200" dirty="0"/>
              <a:t>¿Qué diremos, entonces? ¿Continuaremos en pecado para que la gracia abunde? </a:t>
            </a:r>
            <a:endParaRPr lang="es-ES" sz="3200" dirty="0" smtClean="0"/>
          </a:p>
          <a:p>
            <a:pPr marL="0" indent="0" algn="ctr">
              <a:buNone/>
            </a:pPr>
            <a:r>
              <a:rPr lang="en-US" sz="3200" dirty="0" err="1" smtClean="0"/>
              <a:t>Romanos</a:t>
            </a:r>
            <a:r>
              <a:rPr lang="en-US" sz="3200" dirty="0" smtClean="0"/>
              <a:t> </a:t>
            </a:r>
            <a:r>
              <a:rPr lang="en-US" sz="3200" dirty="0"/>
              <a:t>6:4 </a:t>
            </a:r>
            <a:r>
              <a:rPr lang="es-ES" sz="3200" dirty="0"/>
              <a:t>Por tanto, hemos sido sepultados con Él por medio del bautismo para muerte, a fin de que como Cristo resucitó de entre los muertos por la gloria del Padre, así también nosotros andemos en novedad de vida.</a:t>
            </a:r>
            <a:endParaRPr lang="en-US" sz="3200" dirty="0"/>
          </a:p>
        </p:txBody>
      </p:sp>
    </p:spTree>
    <p:extLst>
      <p:ext uri="{BB962C8B-B14F-4D97-AF65-F5344CB8AC3E}">
        <p14:creationId xmlns:p14="http://schemas.microsoft.com/office/powerpoint/2010/main" val="205641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DE5CA8-770C-C6F9-6356-4D07DC015F51}"/>
              </a:ext>
            </a:extLst>
          </p:cNvPr>
          <p:cNvSpPr>
            <a:spLocks noGrp="1"/>
          </p:cNvSpPr>
          <p:nvPr>
            <p:ph type="title"/>
          </p:nvPr>
        </p:nvSpPr>
        <p:spPr/>
        <p:txBody>
          <a:bodyPr/>
          <a:lstStyle/>
          <a:p>
            <a:pPr algn="ctr" rtl="0"/>
            <a:r>
              <a:rPr lang="en-US" sz="3200" b="1" dirty="0"/>
              <a:t>Lo que la gente pide...</a:t>
            </a:r>
            <a:endParaRPr lang="en-US" b="1" dirty="0"/>
          </a:p>
        </p:txBody>
      </p:sp>
      <p:sp>
        <p:nvSpPr>
          <p:cNvPr id="3" name="Content Placeholder 2">
            <a:extLst>
              <a:ext uri="{FF2B5EF4-FFF2-40B4-BE49-F238E27FC236}">
                <a16:creationId xmlns="" xmlns:a16="http://schemas.microsoft.com/office/drawing/2014/main" id="{F05564AC-CFB2-68A6-8855-372898464E69}"/>
              </a:ext>
            </a:extLst>
          </p:cNvPr>
          <p:cNvSpPr>
            <a:spLocks noGrp="1"/>
          </p:cNvSpPr>
          <p:nvPr>
            <p:ph idx="1"/>
          </p:nvPr>
        </p:nvSpPr>
        <p:spPr>
          <a:xfrm>
            <a:off x="628649" y="1521354"/>
            <a:ext cx="2605617" cy="1104637"/>
          </a:xfrm>
        </p:spPr>
        <p:txBody>
          <a:bodyPr anchor="ctr">
            <a:normAutofit/>
          </a:bodyPr>
          <a:lstStyle/>
          <a:p>
            <a:pPr marL="0" indent="0" algn="ctr" rtl="0">
              <a:buNone/>
            </a:pPr>
            <a:r>
              <a:rPr lang="en-US" sz="3600" dirty="0"/>
              <a:t>Alegría (felicidad)</a:t>
            </a:r>
          </a:p>
        </p:txBody>
      </p:sp>
      <p:sp>
        <p:nvSpPr>
          <p:cNvPr id="4" name="Content Placeholder 2">
            <a:extLst>
              <a:ext uri="{FF2B5EF4-FFF2-40B4-BE49-F238E27FC236}">
                <a16:creationId xmlns="" xmlns:a16="http://schemas.microsoft.com/office/drawing/2014/main" id="{FAC106CF-C006-FEC0-AA55-2439A4308C51}"/>
              </a:ext>
            </a:extLst>
          </p:cNvPr>
          <p:cNvSpPr txBox="1">
            <a:spLocks/>
          </p:cNvSpPr>
          <p:nvPr/>
        </p:nvSpPr>
        <p:spPr>
          <a:xfrm>
            <a:off x="3269191" y="152135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Mayores recursos</a:t>
            </a:r>
          </a:p>
        </p:txBody>
      </p:sp>
      <p:sp>
        <p:nvSpPr>
          <p:cNvPr id="5" name="Content Placeholder 2">
            <a:extLst>
              <a:ext uri="{FF2B5EF4-FFF2-40B4-BE49-F238E27FC236}">
                <a16:creationId xmlns="" xmlns:a16="http://schemas.microsoft.com/office/drawing/2014/main" id="{6F7551B7-6B0A-41C4-D22B-5AA09EDF6F33}"/>
              </a:ext>
            </a:extLst>
          </p:cNvPr>
          <p:cNvSpPr txBox="1">
            <a:spLocks/>
          </p:cNvSpPr>
          <p:nvPr/>
        </p:nvSpPr>
        <p:spPr>
          <a:xfrm>
            <a:off x="5909733" y="1521354"/>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Un nuevo comienzo</a:t>
            </a:r>
          </a:p>
        </p:txBody>
      </p:sp>
      <p:sp>
        <p:nvSpPr>
          <p:cNvPr id="6" name="Content Placeholder 2">
            <a:extLst>
              <a:ext uri="{FF2B5EF4-FFF2-40B4-BE49-F238E27FC236}">
                <a16:creationId xmlns="" xmlns:a16="http://schemas.microsoft.com/office/drawing/2014/main" id="{6EA41185-9C5C-FE03-BFEB-A0000BB24AA3}"/>
              </a:ext>
            </a:extLst>
          </p:cNvPr>
          <p:cNvSpPr txBox="1">
            <a:spLocks/>
          </p:cNvSpPr>
          <p:nvPr/>
        </p:nvSpPr>
        <p:spPr>
          <a:xfrm>
            <a:off x="593724" y="2738438"/>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Libertad</a:t>
            </a:r>
          </a:p>
        </p:txBody>
      </p:sp>
      <p:sp>
        <p:nvSpPr>
          <p:cNvPr id="7" name="Content Placeholder 2">
            <a:extLst>
              <a:ext uri="{FF2B5EF4-FFF2-40B4-BE49-F238E27FC236}">
                <a16:creationId xmlns="" xmlns:a16="http://schemas.microsoft.com/office/drawing/2014/main" id="{9CE99FA1-789A-BB58-E6DF-E5A564A4DD13}"/>
              </a:ext>
            </a:extLst>
          </p:cNvPr>
          <p:cNvSpPr txBox="1">
            <a:spLocks/>
          </p:cNvSpPr>
          <p:nvPr/>
        </p:nvSpPr>
        <p:spPr>
          <a:xfrm>
            <a:off x="3234266" y="2738438"/>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Paz</a:t>
            </a:r>
          </a:p>
        </p:txBody>
      </p:sp>
      <p:sp>
        <p:nvSpPr>
          <p:cNvPr id="8" name="Content Placeholder 2">
            <a:extLst>
              <a:ext uri="{FF2B5EF4-FFF2-40B4-BE49-F238E27FC236}">
                <a16:creationId xmlns="" xmlns:a16="http://schemas.microsoft.com/office/drawing/2014/main" id="{4751AB12-62AC-222E-5BFE-3BA0CFA58DA1}"/>
              </a:ext>
            </a:extLst>
          </p:cNvPr>
          <p:cNvSpPr txBox="1">
            <a:spLocks/>
          </p:cNvSpPr>
          <p:nvPr/>
        </p:nvSpPr>
        <p:spPr>
          <a:xfrm>
            <a:off x="5874808" y="2738438"/>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err="1" smtClean="0"/>
              <a:t>Satisfacci</a:t>
            </a:r>
            <a:r>
              <a:rPr lang="es-ES" sz="3600" dirty="0" err="1" smtClean="0"/>
              <a:t>ón</a:t>
            </a:r>
            <a:endParaRPr lang="en-US" sz="3600" dirty="0"/>
          </a:p>
        </p:txBody>
      </p:sp>
      <p:sp>
        <p:nvSpPr>
          <p:cNvPr id="9" name="Content Placeholder 2">
            <a:extLst>
              <a:ext uri="{FF2B5EF4-FFF2-40B4-BE49-F238E27FC236}">
                <a16:creationId xmlns="" xmlns:a16="http://schemas.microsoft.com/office/drawing/2014/main" id="{A9808F9B-CE66-46DB-B79C-0A590DEBC8A3}"/>
              </a:ext>
            </a:extLst>
          </p:cNvPr>
          <p:cNvSpPr txBox="1">
            <a:spLocks/>
          </p:cNvSpPr>
          <p:nvPr/>
        </p:nvSpPr>
        <p:spPr>
          <a:xfrm>
            <a:off x="593724" y="3843075"/>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Confianza</a:t>
            </a:r>
          </a:p>
        </p:txBody>
      </p:sp>
      <p:sp>
        <p:nvSpPr>
          <p:cNvPr id="10" name="Content Placeholder 2">
            <a:extLst>
              <a:ext uri="{FF2B5EF4-FFF2-40B4-BE49-F238E27FC236}">
                <a16:creationId xmlns="" xmlns:a16="http://schemas.microsoft.com/office/drawing/2014/main" id="{1ED51B01-59C2-D743-09E7-DFA9B3DBC485}"/>
              </a:ext>
            </a:extLst>
          </p:cNvPr>
          <p:cNvSpPr txBox="1">
            <a:spLocks/>
          </p:cNvSpPr>
          <p:nvPr/>
        </p:nvSpPr>
        <p:spPr>
          <a:xfrm>
            <a:off x="3234266" y="3843075"/>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err="1"/>
              <a:t>P</a:t>
            </a:r>
            <a:r>
              <a:rPr lang="en-US" sz="3600" dirty="0" err="1" smtClean="0"/>
              <a:t>ertenencia</a:t>
            </a:r>
            <a:endParaRPr lang="en-US" sz="3600" dirty="0"/>
          </a:p>
        </p:txBody>
      </p:sp>
      <p:sp>
        <p:nvSpPr>
          <p:cNvPr id="11" name="Content Placeholder 2">
            <a:extLst>
              <a:ext uri="{FF2B5EF4-FFF2-40B4-BE49-F238E27FC236}">
                <a16:creationId xmlns="" xmlns:a16="http://schemas.microsoft.com/office/drawing/2014/main" id="{B1400812-9D92-7087-471F-7E5B86C7AB23}"/>
              </a:ext>
            </a:extLst>
          </p:cNvPr>
          <p:cNvSpPr txBox="1">
            <a:spLocks/>
          </p:cNvSpPr>
          <p:nvPr/>
        </p:nvSpPr>
        <p:spPr>
          <a:xfrm>
            <a:off x="5874808" y="3843075"/>
            <a:ext cx="2605617" cy="1104637"/>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600" dirty="0"/>
              <a:t>Ser amado</a:t>
            </a:r>
          </a:p>
        </p:txBody>
      </p:sp>
    </p:spTree>
    <p:extLst>
      <p:ext uri="{BB962C8B-B14F-4D97-AF65-F5344CB8AC3E}">
        <p14:creationId xmlns:p14="http://schemas.microsoft.com/office/powerpoint/2010/main" val="244050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05564AC-CFB2-68A6-8855-372898464E69}"/>
              </a:ext>
            </a:extLst>
          </p:cNvPr>
          <p:cNvSpPr>
            <a:spLocks noGrp="1"/>
          </p:cNvSpPr>
          <p:nvPr>
            <p:ph idx="1"/>
          </p:nvPr>
        </p:nvSpPr>
        <p:spPr>
          <a:xfrm>
            <a:off x="628650" y="1044442"/>
            <a:ext cx="7886700" cy="3626115"/>
          </a:xfrm>
        </p:spPr>
        <p:txBody>
          <a:bodyPr anchor="ctr">
            <a:normAutofit/>
          </a:bodyPr>
          <a:lstStyle/>
          <a:p>
            <a:pPr marL="0" indent="0" algn="ctr" rtl="0">
              <a:buNone/>
            </a:pPr>
            <a:r>
              <a:rPr lang="en-US" sz="3600" dirty="0"/>
              <a:t>“La dádiva de Dios es vida eterna en Cristo Jesús Señor nuestro”.</a:t>
            </a:r>
          </a:p>
        </p:txBody>
      </p:sp>
    </p:spTree>
    <p:extLst>
      <p:ext uri="{BB962C8B-B14F-4D97-AF65-F5344CB8AC3E}">
        <p14:creationId xmlns:p14="http://schemas.microsoft.com/office/powerpoint/2010/main" val="1279046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153F5C-58D7-3B1D-4F6B-810DE6E98AD5}"/>
              </a:ext>
            </a:extLst>
          </p:cNvPr>
          <p:cNvSpPr>
            <a:spLocks noGrp="1"/>
          </p:cNvSpPr>
          <p:nvPr>
            <p:ph type="ctrTitle"/>
          </p:nvPr>
        </p:nvSpPr>
        <p:spPr>
          <a:xfrm>
            <a:off x="1143000" y="1862666"/>
            <a:ext cx="6858000" cy="1989667"/>
          </a:xfrm>
        </p:spPr>
        <p:txBody>
          <a:bodyPr anchor="ctr">
            <a:normAutofit/>
          </a:bodyPr>
          <a:lstStyle/>
          <a:p>
            <a:pPr rtl="0"/>
            <a:r>
              <a:rPr lang="en-US" sz="5400" b="1" dirty="0" smtClean="0"/>
              <a:t>La </a:t>
            </a:r>
            <a:r>
              <a:rPr lang="en-US" sz="5400" b="1" dirty="0" err="1" smtClean="0"/>
              <a:t>dádiva</a:t>
            </a:r>
            <a:r>
              <a:rPr lang="en-US" sz="5400" b="1" dirty="0" smtClean="0"/>
              <a:t> de </a:t>
            </a:r>
            <a:r>
              <a:rPr lang="en-US" sz="5400" b="1" dirty="0"/>
              <a:t>Dios a la humanidad.</a:t>
            </a:r>
          </a:p>
        </p:txBody>
      </p:sp>
    </p:spTree>
    <p:extLst>
      <p:ext uri="{BB962C8B-B14F-4D97-AF65-F5344CB8AC3E}">
        <p14:creationId xmlns:p14="http://schemas.microsoft.com/office/powerpoint/2010/main" val="346851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331A4E-D6EA-8921-B07C-1B2081F05CBA}"/>
              </a:ext>
            </a:extLst>
          </p:cNvPr>
          <p:cNvSpPr>
            <a:spLocks noGrp="1"/>
          </p:cNvSpPr>
          <p:nvPr>
            <p:ph type="title"/>
          </p:nvPr>
        </p:nvSpPr>
        <p:spPr/>
        <p:txBody>
          <a:bodyPr/>
          <a:lstStyle/>
          <a:p>
            <a:pPr algn="ctr" rtl="0"/>
            <a:r>
              <a:rPr lang="en-US" dirty="0"/>
              <a:t>Mapa de la lección</a:t>
            </a:r>
          </a:p>
        </p:txBody>
      </p:sp>
      <p:sp>
        <p:nvSpPr>
          <p:cNvPr id="3" name="Content Placeholder 2">
            <a:extLst>
              <a:ext uri="{FF2B5EF4-FFF2-40B4-BE49-F238E27FC236}">
                <a16:creationId xmlns="" xmlns:a16="http://schemas.microsoft.com/office/drawing/2014/main" id="{ADAE6A63-0481-6D8D-F54F-315ADC5E3A87}"/>
              </a:ext>
            </a:extLst>
          </p:cNvPr>
          <p:cNvSpPr>
            <a:spLocks noGrp="1"/>
          </p:cNvSpPr>
          <p:nvPr>
            <p:ph idx="1"/>
          </p:nvPr>
        </p:nvSpPr>
        <p:spPr>
          <a:xfrm>
            <a:off x="628650" y="1521354"/>
            <a:ext cx="3943350" cy="1805251"/>
          </a:xfrm>
          <a:ln w="25400">
            <a:solidFill>
              <a:srgbClr val="00B050"/>
            </a:solidFill>
          </a:ln>
        </p:spPr>
        <p:txBody>
          <a:bodyPr anchor="ctr">
            <a:normAutofit/>
          </a:bodyPr>
          <a:lstStyle/>
          <a:p>
            <a:pPr marL="0" indent="0" algn="ctr" rtl="0">
              <a:buNone/>
            </a:pPr>
            <a:r>
              <a:rPr lang="en-US" sz="3200" dirty="0" smtClean="0"/>
              <a:t>La </a:t>
            </a:r>
            <a:r>
              <a:rPr lang="en-US" sz="3200" dirty="0" err="1" smtClean="0"/>
              <a:t>dádiva</a:t>
            </a:r>
            <a:r>
              <a:rPr lang="en-US" sz="3200" dirty="0" smtClean="0"/>
              <a:t> de </a:t>
            </a:r>
            <a:r>
              <a:rPr lang="en-US" sz="3200" dirty="0"/>
              <a:t>Dios</a:t>
            </a:r>
          </a:p>
        </p:txBody>
      </p:sp>
      <p:sp>
        <p:nvSpPr>
          <p:cNvPr id="4" name="Content Placeholder 2">
            <a:extLst>
              <a:ext uri="{FF2B5EF4-FFF2-40B4-BE49-F238E27FC236}">
                <a16:creationId xmlns="" xmlns:a16="http://schemas.microsoft.com/office/drawing/2014/main" id="{FE344136-1026-0D1B-5996-05F665F20E35}"/>
              </a:ext>
            </a:extLst>
          </p:cNvPr>
          <p:cNvSpPr txBox="1">
            <a:spLocks/>
          </p:cNvSpPr>
          <p:nvPr/>
        </p:nvSpPr>
        <p:spPr>
          <a:xfrm>
            <a:off x="4572000" y="1521354"/>
            <a:ext cx="3943350" cy="1805251"/>
          </a:xfrm>
          <a:prstGeom prst="rect">
            <a:avLst/>
          </a:prstGeom>
          <a:ln w="25400">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200" dirty="0"/>
              <a:t>Por qué </a:t>
            </a:r>
            <a:r>
              <a:rPr lang="en-US" sz="3200" dirty="0" err="1"/>
              <a:t>merecíamos</a:t>
            </a:r>
            <a:r>
              <a:rPr lang="en-US" sz="3200" dirty="0"/>
              <a:t> </a:t>
            </a:r>
            <a:r>
              <a:rPr lang="en-US" sz="3200" dirty="0" smtClean="0"/>
              <a:t>la </a:t>
            </a:r>
            <a:r>
              <a:rPr lang="en-US" sz="3200" dirty="0" err="1" smtClean="0"/>
              <a:t>dádiva</a:t>
            </a:r>
            <a:r>
              <a:rPr lang="en-US" sz="3200" dirty="0" smtClean="0"/>
              <a:t> de </a:t>
            </a:r>
            <a:r>
              <a:rPr lang="en-US" sz="3200" dirty="0"/>
              <a:t>Dios</a:t>
            </a:r>
          </a:p>
        </p:txBody>
      </p:sp>
      <p:sp>
        <p:nvSpPr>
          <p:cNvPr id="5" name="Content Placeholder 2">
            <a:extLst>
              <a:ext uri="{FF2B5EF4-FFF2-40B4-BE49-F238E27FC236}">
                <a16:creationId xmlns="" xmlns:a16="http://schemas.microsoft.com/office/drawing/2014/main" id="{2A5E5C58-B045-DA88-0860-659DD4020721}"/>
              </a:ext>
            </a:extLst>
          </p:cNvPr>
          <p:cNvSpPr txBox="1">
            <a:spLocks/>
          </p:cNvSpPr>
          <p:nvPr/>
        </p:nvSpPr>
        <p:spPr>
          <a:xfrm>
            <a:off x="628650" y="3326605"/>
            <a:ext cx="3943350" cy="1805251"/>
          </a:xfrm>
          <a:prstGeom prst="rect">
            <a:avLst/>
          </a:prstGeom>
          <a:ln w="25400">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200" dirty="0" smtClean="0"/>
              <a:t>La </a:t>
            </a:r>
            <a:r>
              <a:rPr lang="en-US" sz="3200" dirty="0" err="1" smtClean="0"/>
              <a:t>dádiva</a:t>
            </a:r>
            <a:r>
              <a:rPr lang="en-US" sz="3200" dirty="0" smtClean="0"/>
              <a:t> que </a:t>
            </a:r>
            <a:r>
              <a:rPr lang="en-US" sz="3200" dirty="0"/>
              <a:t>sigue dando</a:t>
            </a:r>
          </a:p>
        </p:txBody>
      </p:sp>
      <p:sp>
        <p:nvSpPr>
          <p:cNvPr id="6" name="Content Placeholder 2">
            <a:extLst>
              <a:ext uri="{FF2B5EF4-FFF2-40B4-BE49-F238E27FC236}">
                <a16:creationId xmlns="" xmlns:a16="http://schemas.microsoft.com/office/drawing/2014/main" id="{18A55A12-0A4F-DA95-E60B-9A554FB21F3C}"/>
              </a:ext>
            </a:extLst>
          </p:cNvPr>
          <p:cNvSpPr txBox="1">
            <a:spLocks/>
          </p:cNvSpPr>
          <p:nvPr/>
        </p:nvSpPr>
        <p:spPr>
          <a:xfrm>
            <a:off x="4572000" y="3326605"/>
            <a:ext cx="3943350" cy="1805251"/>
          </a:xfrm>
          <a:prstGeom prst="rect">
            <a:avLst/>
          </a:prstGeom>
          <a:ln w="25400">
            <a:solidFill>
              <a:srgbClr val="00B05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200" dirty="0"/>
              <a:t>No existe nada gratis</a:t>
            </a:r>
          </a:p>
        </p:txBody>
      </p:sp>
    </p:spTree>
    <p:extLst>
      <p:ext uri="{BB962C8B-B14F-4D97-AF65-F5344CB8AC3E}">
        <p14:creationId xmlns:p14="http://schemas.microsoft.com/office/powerpoint/2010/main" val="375365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0D98576-5F64-AD0D-32D0-02F840C12BA1}"/>
              </a:ext>
            </a:extLst>
          </p:cNvPr>
          <p:cNvSpPr>
            <a:spLocks noGrp="1"/>
          </p:cNvSpPr>
          <p:nvPr>
            <p:ph idx="1"/>
          </p:nvPr>
        </p:nvSpPr>
        <p:spPr>
          <a:ln w="31750">
            <a:solidFill>
              <a:srgbClr val="00B050"/>
            </a:solidFill>
          </a:ln>
        </p:spPr>
        <p:txBody>
          <a:bodyPr anchor="ctr"/>
          <a:lstStyle/>
          <a:p>
            <a:pPr marL="0" indent="0" algn="ctr">
              <a:buNone/>
            </a:pPr>
            <a:r>
              <a:rPr lang="en-US" sz="3200" dirty="0"/>
              <a:t>Juan 3:16 </a:t>
            </a:r>
            <a:r>
              <a:rPr lang="en-US" sz="3200" dirty="0" smtClean="0"/>
              <a:t>"</a:t>
            </a:r>
            <a:r>
              <a:rPr lang="es-ES" sz="3200" u="sng" dirty="0" smtClean="0"/>
              <a:t>Porque </a:t>
            </a:r>
            <a:r>
              <a:rPr lang="es-ES" sz="3200" u="sng" dirty="0"/>
              <a:t>de tal manera amó Dios </a:t>
            </a:r>
            <a:r>
              <a:rPr lang="es-ES" sz="3200" dirty="0"/>
              <a:t>al mundo, que dio a Su Hijo unigénito, para que todo aquel que cree en Él, no se pierda, sino que tenga vida eterna. 17  Porque Dios no envió a Su Hijo al mundo para juzgar al mundo, sino para que el mundo sea salvo por Él. </a:t>
            </a:r>
            <a:endParaRPr lang="en-US" sz="3200" dirty="0"/>
          </a:p>
        </p:txBody>
      </p:sp>
      <p:sp>
        <p:nvSpPr>
          <p:cNvPr id="6" name="Title 1">
            <a:extLst>
              <a:ext uri="{FF2B5EF4-FFF2-40B4-BE49-F238E27FC236}">
                <a16:creationId xmlns="" xmlns:a16="http://schemas.microsoft.com/office/drawing/2014/main" id="{B850E200-C076-F335-D3BA-1F05CF445461}"/>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0"/>
            <a:r>
              <a:rPr lang="en-US" sz="4000" dirty="0" smtClean="0"/>
              <a:t>La </a:t>
            </a:r>
            <a:r>
              <a:rPr lang="en-US" sz="4000" dirty="0" err="1" smtClean="0"/>
              <a:t>dádiva</a:t>
            </a:r>
            <a:r>
              <a:rPr lang="en-US" sz="4000" dirty="0" smtClean="0"/>
              <a:t> de </a:t>
            </a:r>
            <a:r>
              <a:rPr lang="en-US" sz="4000" dirty="0"/>
              <a:t>Dios</a:t>
            </a:r>
          </a:p>
        </p:txBody>
      </p:sp>
    </p:spTree>
    <p:extLst>
      <p:ext uri="{BB962C8B-B14F-4D97-AF65-F5344CB8AC3E}">
        <p14:creationId xmlns:p14="http://schemas.microsoft.com/office/powerpoint/2010/main" val="393534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0D98576-5F64-AD0D-32D0-02F840C12BA1}"/>
              </a:ext>
            </a:extLst>
          </p:cNvPr>
          <p:cNvSpPr>
            <a:spLocks noGrp="1"/>
          </p:cNvSpPr>
          <p:nvPr>
            <p:ph idx="1"/>
          </p:nvPr>
        </p:nvSpPr>
        <p:spPr>
          <a:ln w="31750">
            <a:solidFill>
              <a:srgbClr val="00B050"/>
            </a:solidFill>
          </a:ln>
        </p:spPr>
        <p:txBody>
          <a:bodyPr anchor="ctr"/>
          <a:lstStyle/>
          <a:p>
            <a:pPr marL="0" indent="0" algn="ctr">
              <a:buNone/>
            </a:pPr>
            <a:r>
              <a:rPr lang="en-US" sz="3200" dirty="0"/>
              <a:t>Juan 3:16 </a:t>
            </a:r>
            <a:r>
              <a:rPr lang="en-US" sz="3200" dirty="0" smtClean="0"/>
              <a:t>"</a:t>
            </a:r>
            <a:r>
              <a:rPr lang="es-ES" sz="3200" u="sng" dirty="0" smtClean="0"/>
              <a:t>Porque </a:t>
            </a:r>
            <a:r>
              <a:rPr lang="es-ES" sz="3200" u="sng" dirty="0"/>
              <a:t>de tal manera amó Dios </a:t>
            </a:r>
            <a:r>
              <a:rPr lang="es-ES" sz="3200" dirty="0"/>
              <a:t>al mundo, </a:t>
            </a:r>
            <a:r>
              <a:rPr lang="es-ES" sz="3200" u="sng" dirty="0"/>
              <a:t>que dio a Su Hijo unigénito</a:t>
            </a:r>
            <a:r>
              <a:rPr lang="es-ES" sz="3200" dirty="0"/>
              <a:t>, para que todo aquel que cree en Él, no se pierda, sino que tenga vida eterna. 17  Porque Dios no envió a Su Hijo al mundo para juzgar al mundo, sino para que el mundo sea salvo por Él. </a:t>
            </a:r>
            <a:endParaRPr lang="en-US" sz="3200" dirty="0"/>
          </a:p>
        </p:txBody>
      </p:sp>
      <p:sp>
        <p:nvSpPr>
          <p:cNvPr id="6" name="Title 1">
            <a:extLst>
              <a:ext uri="{FF2B5EF4-FFF2-40B4-BE49-F238E27FC236}">
                <a16:creationId xmlns="" xmlns:a16="http://schemas.microsoft.com/office/drawing/2014/main" id="{B850E200-C076-F335-D3BA-1F05CF445461}"/>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0"/>
            <a:r>
              <a:rPr lang="en-US" sz="4000" dirty="0" smtClean="0"/>
              <a:t>La </a:t>
            </a:r>
            <a:r>
              <a:rPr lang="en-US" sz="4000" dirty="0" err="1" smtClean="0"/>
              <a:t>dádiva</a:t>
            </a:r>
            <a:r>
              <a:rPr lang="en-US" sz="4000" dirty="0" smtClean="0"/>
              <a:t> de </a:t>
            </a:r>
            <a:r>
              <a:rPr lang="en-US" sz="4000" dirty="0"/>
              <a:t>Dios</a:t>
            </a:r>
          </a:p>
        </p:txBody>
      </p:sp>
    </p:spTree>
    <p:extLst>
      <p:ext uri="{BB962C8B-B14F-4D97-AF65-F5344CB8AC3E}">
        <p14:creationId xmlns:p14="http://schemas.microsoft.com/office/powerpoint/2010/main" val="292190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0D98576-5F64-AD0D-32D0-02F840C12BA1}"/>
              </a:ext>
            </a:extLst>
          </p:cNvPr>
          <p:cNvSpPr>
            <a:spLocks noGrp="1"/>
          </p:cNvSpPr>
          <p:nvPr>
            <p:ph idx="1"/>
          </p:nvPr>
        </p:nvSpPr>
        <p:spPr>
          <a:ln w="31750">
            <a:solidFill>
              <a:srgbClr val="00B050"/>
            </a:solidFill>
          </a:ln>
        </p:spPr>
        <p:txBody>
          <a:bodyPr anchor="ctr"/>
          <a:lstStyle/>
          <a:p>
            <a:pPr marL="0" indent="0" algn="ctr">
              <a:buNone/>
            </a:pPr>
            <a:r>
              <a:rPr lang="en-US" sz="3200" dirty="0"/>
              <a:t>Juan 3:16 </a:t>
            </a:r>
            <a:r>
              <a:rPr lang="en-US" sz="3200" dirty="0" smtClean="0"/>
              <a:t>"</a:t>
            </a:r>
            <a:r>
              <a:rPr lang="es-ES" sz="3200" u="sng" dirty="0" smtClean="0"/>
              <a:t>Porque </a:t>
            </a:r>
            <a:r>
              <a:rPr lang="es-ES" sz="3200" u="sng" dirty="0"/>
              <a:t>de tal manera amó Dios </a:t>
            </a:r>
            <a:r>
              <a:rPr lang="es-ES" sz="3200" dirty="0"/>
              <a:t>al mundo, </a:t>
            </a:r>
            <a:r>
              <a:rPr lang="es-ES" sz="3200" u="sng" dirty="0"/>
              <a:t>que dio a Su Hijo unigénito</a:t>
            </a:r>
            <a:r>
              <a:rPr lang="es-ES" sz="3200" dirty="0"/>
              <a:t>, para que todo aquel que cree en Él, </a:t>
            </a:r>
            <a:r>
              <a:rPr lang="es-ES" sz="3200" u="sng" dirty="0"/>
              <a:t>no se pierda, sino que tenga vida eterna</a:t>
            </a:r>
            <a:r>
              <a:rPr lang="es-ES" sz="3200" dirty="0"/>
              <a:t>. 17  Porque Dios no envió a Su Hijo al mundo para juzgar al mundo, sino para que </a:t>
            </a:r>
            <a:r>
              <a:rPr lang="es-ES" sz="3200" u="sng" dirty="0"/>
              <a:t>el mundo sea salvo por Él</a:t>
            </a:r>
            <a:r>
              <a:rPr lang="es-ES" sz="3200" dirty="0"/>
              <a:t>. </a:t>
            </a:r>
            <a:endParaRPr lang="en-US" sz="3200" dirty="0"/>
          </a:p>
        </p:txBody>
      </p:sp>
      <p:sp>
        <p:nvSpPr>
          <p:cNvPr id="6" name="Title 1">
            <a:extLst>
              <a:ext uri="{FF2B5EF4-FFF2-40B4-BE49-F238E27FC236}">
                <a16:creationId xmlns="" xmlns:a16="http://schemas.microsoft.com/office/drawing/2014/main" id="{B850E200-C076-F335-D3BA-1F05CF445461}"/>
              </a:ext>
            </a:extLst>
          </p:cNvPr>
          <p:cNvSpPr txBox="1">
            <a:spLocks/>
          </p:cNvSpPr>
          <p:nvPr/>
        </p:nvSpPr>
        <p:spPr>
          <a:xfrm>
            <a:off x="628650" y="0"/>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0"/>
            <a:r>
              <a:rPr lang="en-US" sz="4000" dirty="0" smtClean="0"/>
              <a:t>La </a:t>
            </a:r>
            <a:r>
              <a:rPr lang="en-US" sz="4000" dirty="0" err="1" smtClean="0"/>
              <a:t>dádiva</a:t>
            </a:r>
            <a:r>
              <a:rPr lang="en-US" sz="4000" dirty="0" smtClean="0"/>
              <a:t> de </a:t>
            </a:r>
            <a:r>
              <a:rPr lang="en-US" sz="4000" dirty="0"/>
              <a:t>Dios</a:t>
            </a:r>
          </a:p>
        </p:txBody>
      </p:sp>
    </p:spTree>
    <p:extLst>
      <p:ext uri="{BB962C8B-B14F-4D97-AF65-F5344CB8AC3E}">
        <p14:creationId xmlns:p14="http://schemas.microsoft.com/office/powerpoint/2010/main" val="3642042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92</TotalTime>
  <Words>816</Words>
  <Application>Microsoft Office PowerPoint</Application>
  <PresentationFormat>On-screen Show (16:10)</PresentationFormat>
  <Paragraphs>74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Lo que la gente pide...</vt:lpstr>
      <vt:lpstr>PowerPoint Presentation</vt:lpstr>
      <vt:lpstr>La dádiva de Dios a la humanidad.</vt:lpstr>
      <vt:lpstr>Mapa de la lección</vt:lpstr>
      <vt:lpstr>PowerPoint Presentation</vt:lpstr>
      <vt:lpstr>PowerPoint Presentation</vt:lpstr>
      <vt:lpstr>PowerPoint Presentation</vt:lpstr>
      <vt:lpstr>La dádiva de Dios</vt:lpstr>
      <vt:lpstr>¿Por qué merecíamos tanto tal dádiva?</vt:lpstr>
      <vt:lpstr>¿Por qué merecíamos tanto tal dádiva?</vt:lpstr>
      <vt:lpstr>¿Por qué merecíamos tanto tal dádiva?</vt:lpstr>
      <vt:lpstr>Por qué esta dádiva es única en comparación con cualquier regalo que te hayan ofrecido</vt:lpstr>
      <vt:lpstr>Por qué esta dádiva es única en comparación con cualquier regalo que te hayan ofrecido</vt:lpstr>
      <vt:lpstr>Por qué esta dádiva es única en comparación con cualquier regalo que te hayan ofrecido</vt:lpstr>
      <vt:lpstr>Por qué esta dádiva es única en comparación con cualquier regalo que te hayan ofrecido</vt:lpstr>
      <vt:lpstr>Por qué esta dádiva es única en comparación con cualquier regalo que te hayan ofrecido</vt:lpstr>
      <vt:lpstr>Por qué esta dádiva es única en comparación con cualquier regalo que te hayan ofrecido</vt:lpstr>
      <vt:lpstr>Todo regalo cuesta algo...</vt:lpstr>
      <vt:lpstr>PowerPoint Presentation</vt:lpstr>
      <vt:lpstr>La dádiva de Dios tiene que cambiarte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Esther Eubanks</cp:lastModifiedBy>
  <cp:revision>11</cp:revision>
  <dcterms:created xsi:type="dcterms:W3CDTF">2023-12-24T02:42:10Z</dcterms:created>
  <dcterms:modified xsi:type="dcterms:W3CDTF">2023-12-24T12:05:56Z</dcterms:modified>
</cp:coreProperties>
</file>