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1"/>
  </p:sldMasterIdLst>
  <p:sldIdLst>
    <p:sldId id="604" r:id="rId2"/>
    <p:sldId id="646" r:id="rId3"/>
    <p:sldId id="647" r:id="rId4"/>
    <p:sldId id="648" r:id="rId5"/>
    <p:sldId id="649" r:id="rId6"/>
    <p:sldId id="650" r:id="rId7"/>
    <p:sldId id="486" r:id="rId8"/>
    <p:sldId id="651" r:id="rId9"/>
    <p:sldId id="620" r:id="rId10"/>
    <p:sldId id="621" r:id="rId11"/>
    <p:sldId id="622" r:id="rId12"/>
    <p:sldId id="623" r:id="rId13"/>
    <p:sldId id="633" r:id="rId14"/>
    <p:sldId id="642" r:id="rId15"/>
    <p:sldId id="635" r:id="rId16"/>
    <p:sldId id="636" r:id="rId17"/>
    <p:sldId id="652" r:id="rId18"/>
    <p:sldId id="643" r:id="rId19"/>
    <p:sldId id="645" r:id="rId20"/>
    <p:sldId id="272" r:id="rId21"/>
    <p:sldId id="487" r:id="rId22"/>
    <p:sldId id="488" r:id="rId23"/>
    <p:sldId id="281" r:id="rId24"/>
    <p:sldId id="489" r:id="rId25"/>
    <p:sldId id="490" r:id="rId26"/>
    <p:sldId id="626" r:id="rId27"/>
    <p:sldId id="627" r:id="rId28"/>
    <p:sldId id="640" r:id="rId29"/>
    <p:sldId id="641" r:id="rId30"/>
    <p:sldId id="594" r:id="rId31"/>
    <p:sldId id="596" r:id="rId32"/>
    <p:sldId id="644" r:id="rId33"/>
  </p:sldIdLst>
  <p:sldSz cx="9144000" cy="5715000" type="screen16x10"/>
  <p:notesSz cx="6858000" cy="9144000"/>
  <p:embeddedFontLst>
    <p:embeddedFont>
      <p:font typeface="Inside Out" panose="02000500000000000000" pitchFamily="2" charset="0"/>
      <p:regular r:id="rId34"/>
    </p:embeddedFont>
    <p:embeddedFont>
      <p:font typeface="Posterama" panose="020B0504020200020000" pitchFamily="34" charset="0"/>
      <p:regular r:id="rId35"/>
      <p:bold r:id="rId36"/>
      <p:boldItalic r:id="rId37"/>
    </p:embeddedFont>
  </p:embeddedFontLst>
  <p:custDataLst>
    <p:tags r:id="rId3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EB6B"/>
    <a:srgbClr val="F4EE00"/>
    <a:srgbClr val="0059E0"/>
    <a:srgbClr val="4D4D4D"/>
    <a:srgbClr val="E7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62E70C-961A-49F7-8CD6-10D5AFA2F1E1}" v="381" dt="2024-01-07T11:58:49.1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46" autoAdjust="0"/>
    <p:restoredTop sz="94660"/>
  </p:normalViewPr>
  <p:slideViewPr>
    <p:cSldViewPr snapToGrid="0">
      <p:cViewPr varScale="1">
        <p:scale>
          <a:sx n="108" d="100"/>
          <a:sy n="108" d="100"/>
        </p:scale>
        <p:origin x="685" y="4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Williams" userId="35a5f6dfa23fba43" providerId="LiveId" clId="{EA62E70C-961A-49F7-8CD6-10D5AFA2F1E1}"/>
    <pc:docChg chg="undo custSel addSld delSld modSld sldOrd delMainMaster replTag">
      <pc:chgData name="David Williams" userId="35a5f6dfa23fba43" providerId="LiveId" clId="{EA62E70C-961A-49F7-8CD6-10D5AFA2F1E1}" dt="2024-01-07T11:58:49.161" v="945"/>
      <pc:docMkLst>
        <pc:docMk/>
      </pc:docMkLst>
      <pc:sldChg chg="del">
        <pc:chgData name="David Williams" userId="35a5f6dfa23fba43" providerId="LiveId" clId="{EA62E70C-961A-49F7-8CD6-10D5AFA2F1E1}" dt="2024-01-07T00:31:14.134" v="3" actId="2696"/>
        <pc:sldMkLst>
          <pc:docMk/>
          <pc:sldMk cId="1816156365" sldId="256"/>
        </pc:sldMkLst>
      </pc:sldChg>
      <pc:sldChg chg="modSp mod">
        <pc:chgData name="David Williams" userId="35a5f6dfa23fba43" providerId="LiveId" clId="{EA62E70C-961A-49F7-8CD6-10D5AFA2F1E1}" dt="2024-01-07T01:14:23.630" v="201" actId="1076"/>
        <pc:sldMkLst>
          <pc:docMk/>
          <pc:sldMk cId="1231299786" sldId="272"/>
        </pc:sldMkLst>
        <pc:spChg chg="mod">
          <ac:chgData name="David Williams" userId="35a5f6dfa23fba43" providerId="LiveId" clId="{EA62E70C-961A-49F7-8CD6-10D5AFA2F1E1}" dt="2024-01-07T01:12:50.484" v="186" actId="1076"/>
          <ac:spMkLst>
            <pc:docMk/>
            <pc:sldMk cId="1231299786" sldId="272"/>
            <ac:spMk id="4" creationId="{1AA72E5D-99B0-4E0D-6447-23460CECAD27}"/>
          </ac:spMkLst>
        </pc:spChg>
        <pc:spChg chg="mod">
          <ac:chgData name="David Williams" userId="35a5f6dfa23fba43" providerId="LiveId" clId="{EA62E70C-961A-49F7-8CD6-10D5AFA2F1E1}" dt="2024-01-07T01:13:55.823" v="196" actId="255"/>
          <ac:spMkLst>
            <pc:docMk/>
            <pc:sldMk cId="1231299786" sldId="272"/>
            <ac:spMk id="8" creationId="{E69FC454-136C-FF5B-7428-0983E26B2C8F}"/>
          </ac:spMkLst>
        </pc:spChg>
        <pc:spChg chg="mod">
          <ac:chgData name="David Williams" userId="35a5f6dfa23fba43" providerId="LiveId" clId="{EA62E70C-961A-49F7-8CD6-10D5AFA2F1E1}" dt="2024-01-07T01:14:23.630" v="201" actId="1076"/>
          <ac:spMkLst>
            <pc:docMk/>
            <pc:sldMk cId="1231299786" sldId="272"/>
            <ac:spMk id="10" creationId="{4887F201-B03B-618A-78A7-DAA0AA1C7009}"/>
          </ac:spMkLst>
        </pc:spChg>
        <pc:picChg chg="mod">
          <ac:chgData name="David Williams" userId="35a5f6dfa23fba43" providerId="LiveId" clId="{EA62E70C-961A-49F7-8CD6-10D5AFA2F1E1}" dt="2024-01-07T00:46:24.466" v="142"/>
          <ac:picMkLst>
            <pc:docMk/>
            <pc:sldMk cId="1231299786" sldId="272"/>
            <ac:picMk id="6" creationId="{644F043C-EF17-F5AE-1E60-B66E98E5A112}"/>
          </ac:picMkLst>
        </pc:picChg>
      </pc:sldChg>
      <pc:sldChg chg="del">
        <pc:chgData name="David Williams" userId="35a5f6dfa23fba43" providerId="LiveId" clId="{EA62E70C-961A-49F7-8CD6-10D5AFA2F1E1}" dt="2024-01-07T00:31:05.452" v="2" actId="47"/>
        <pc:sldMkLst>
          <pc:docMk/>
          <pc:sldMk cId="229898532" sldId="280"/>
        </pc:sldMkLst>
      </pc:sldChg>
      <pc:sldChg chg="modSp mod">
        <pc:chgData name="David Williams" userId="35a5f6dfa23fba43" providerId="LiveId" clId="{EA62E70C-961A-49F7-8CD6-10D5AFA2F1E1}" dt="2024-01-07T00:47:12.077" v="155"/>
        <pc:sldMkLst>
          <pc:docMk/>
          <pc:sldMk cId="639045986" sldId="281"/>
        </pc:sldMkLst>
        <pc:picChg chg="mod">
          <ac:chgData name="David Williams" userId="35a5f6dfa23fba43" providerId="LiveId" clId="{EA62E70C-961A-49F7-8CD6-10D5AFA2F1E1}" dt="2024-01-07T00:47:12.077" v="155"/>
          <ac:picMkLst>
            <pc:docMk/>
            <pc:sldMk cId="639045986" sldId="281"/>
            <ac:picMk id="7" creationId="{4E2DD73D-5475-56B3-531E-959ED6817532}"/>
          </ac:picMkLst>
        </pc:picChg>
      </pc:sldChg>
      <pc:sldChg chg="delSp modSp mod delAnim modAnim">
        <pc:chgData name="David Williams" userId="35a5f6dfa23fba43" providerId="LiveId" clId="{EA62E70C-961A-49F7-8CD6-10D5AFA2F1E1}" dt="2024-01-07T02:34:33.912" v="424" actId="478"/>
        <pc:sldMkLst>
          <pc:docMk/>
          <pc:sldMk cId="3254681203" sldId="486"/>
        </pc:sldMkLst>
        <pc:spChg chg="del mod">
          <ac:chgData name="David Williams" userId="35a5f6dfa23fba43" providerId="LiveId" clId="{EA62E70C-961A-49F7-8CD6-10D5AFA2F1E1}" dt="2024-01-07T02:34:33.912" v="424" actId="478"/>
          <ac:spMkLst>
            <pc:docMk/>
            <pc:sldMk cId="3254681203" sldId="486"/>
            <ac:spMk id="3" creationId="{EAC2E4DE-65A2-31D8-BD03-F386A80BC2FC}"/>
          </ac:spMkLst>
        </pc:spChg>
        <pc:spChg chg="del mod">
          <ac:chgData name="David Williams" userId="35a5f6dfa23fba43" providerId="LiveId" clId="{EA62E70C-961A-49F7-8CD6-10D5AFA2F1E1}" dt="2024-01-07T00:39:38.314" v="135" actId="478"/>
          <ac:spMkLst>
            <pc:docMk/>
            <pc:sldMk cId="3254681203" sldId="486"/>
            <ac:spMk id="4" creationId="{29954591-8069-08AD-A79A-B5798AC36BFD}"/>
          </ac:spMkLst>
        </pc:spChg>
        <pc:spChg chg="del mod">
          <ac:chgData name="David Williams" userId="35a5f6dfa23fba43" providerId="LiveId" clId="{EA62E70C-961A-49F7-8CD6-10D5AFA2F1E1}" dt="2024-01-07T02:34:33.912" v="424" actId="478"/>
          <ac:spMkLst>
            <pc:docMk/>
            <pc:sldMk cId="3254681203" sldId="486"/>
            <ac:spMk id="7" creationId="{0D2B7F60-5B3D-90B5-9B5C-FEE26C99B9ED}"/>
          </ac:spMkLst>
        </pc:spChg>
        <pc:spChg chg="del mod">
          <ac:chgData name="David Williams" userId="35a5f6dfa23fba43" providerId="LiveId" clId="{EA62E70C-961A-49F7-8CD6-10D5AFA2F1E1}" dt="2024-01-07T02:34:33.912" v="424" actId="478"/>
          <ac:spMkLst>
            <pc:docMk/>
            <pc:sldMk cId="3254681203" sldId="486"/>
            <ac:spMk id="8" creationId="{515E8E6A-2FDD-E955-C8DF-CDC450330E5A}"/>
          </ac:spMkLst>
        </pc:spChg>
        <pc:spChg chg="del mod">
          <ac:chgData name="David Williams" userId="35a5f6dfa23fba43" providerId="LiveId" clId="{EA62E70C-961A-49F7-8CD6-10D5AFA2F1E1}" dt="2024-01-07T02:34:33.912" v="424" actId="478"/>
          <ac:spMkLst>
            <pc:docMk/>
            <pc:sldMk cId="3254681203" sldId="486"/>
            <ac:spMk id="11" creationId="{591FB5A6-2D7F-DBCF-0BD8-04D791529FE7}"/>
          </ac:spMkLst>
        </pc:spChg>
        <pc:spChg chg="del mod">
          <ac:chgData name="David Williams" userId="35a5f6dfa23fba43" providerId="LiveId" clId="{EA62E70C-961A-49F7-8CD6-10D5AFA2F1E1}" dt="2024-01-07T02:34:33.912" v="424" actId="478"/>
          <ac:spMkLst>
            <pc:docMk/>
            <pc:sldMk cId="3254681203" sldId="486"/>
            <ac:spMk id="12" creationId="{6D5858A3-4498-9015-9F23-3F5B79136780}"/>
          </ac:spMkLst>
        </pc:spChg>
        <pc:spChg chg="del">
          <ac:chgData name="David Williams" userId="35a5f6dfa23fba43" providerId="LiveId" clId="{EA62E70C-961A-49F7-8CD6-10D5AFA2F1E1}" dt="2024-01-07T00:38:27.845" v="132" actId="478"/>
          <ac:spMkLst>
            <pc:docMk/>
            <pc:sldMk cId="3254681203" sldId="486"/>
            <ac:spMk id="13" creationId="{339CDB2C-13FA-846A-6074-D41A10A38F29}"/>
          </ac:spMkLst>
        </pc:spChg>
        <pc:spChg chg="del mod">
          <ac:chgData name="David Williams" userId="35a5f6dfa23fba43" providerId="LiveId" clId="{EA62E70C-961A-49F7-8CD6-10D5AFA2F1E1}" dt="2024-01-07T02:34:33.912" v="424" actId="478"/>
          <ac:spMkLst>
            <pc:docMk/>
            <pc:sldMk cId="3254681203" sldId="486"/>
            <ac:spMk id="16" creationId="{A4488ED0-9ED5-1E6D-2C7E-1FC92E94E005}"/>
          </ac:spMkLst>
        </pc:spChg>
        <pc:spChg chg="del mod">
          <ac:chgData name="David Williams" userId="35a5f6dfa23fba43" providerId="LiveId" clId="{EA62E70C-961A-49F7-8CD6-10D5AFA2F1E1}" dt="2024-01-07T02:34:33.912" v="424" actId="478"/>
          <ac:spMkLst>
            <pc:docMk/>
            <pc:sldMk cId="3254681203" sldId="486"/>
            <ac:spMk id="18" creationId="{E009B5CA-7423-5704-92AC-BE1ECB11B509}"/>
          </ac:spMkLst>
        </pc:spChg>
        <pc:spChg chg="del mod">
          <ac:chgData name="David Williams" userId="35a5f6dfa23fba43" providerId="LiveId" clId="{EA62E70C-961A-49F7-8CD6-10D5AFA2F1E1}" dt="2024-01-07T02:34:33.912" v="424" actId="478"/>
          <ac:spMkLst>
            <pc:docMk/>
            <pc:sldMk cId="3254681203" sldId="486"/>
            <ac:spMk id="19" creationId="{AA27FC6A-0D01-1A54-68BF-4C242E98DA5D}"/>
          </ac:spMkLst>
        </pc:spChg>
        <pc:spChg chg="del mod">
          <ac:chgData name="David Williams" userId="35a5f6dfa23fba43" providerId="LiveId" clId="{EA62E70C-961A-49F7-8CD6-10D5AFA2F1E1}" dt="2024-01-07T02:34:33.912" v="424" actId="478"/>
          <ac:spMkLst>
            <pc:docMk/>
            <pc:sldMk cId="3254681203" sldId="486"/>
            <ac:spMk id="20" creationId="{AACF5D4B-728C-7FD3-6C3C-0706480DF2A7}"/>
          </ac:spMkLst>
        </pc:spChg>
        <pc:spChg chg="del mod">
          <ac:chgData name="David Williams" userId="35a5f6dfa23fba43" providerId="LiveId" clId="{EA62E70C-961A-49F7-8CD6-10D5AFA2F1E1}" dt="2024-01-07T02:34:33.912" v="424" actId="478"/>
          <ac:spMkLst>
            <pc:docMk/>
            <pc:sldMk cId="3254681203" sldId="486"/>
            <ac:spMk id="21" creationId="{69F2B480-2572-4F5A-96BD-0940A73DFCFB}"/>
          </ac:spMkLst>
        </pc:spChg>
        <pc:spChg chg="del mod">
          <ac:chgData name="David Williams" userId="35a5f6dfa23fba43" providerId="LiveId" clId="{EA62E70C-961A-49F7-8CD6-10D5AFA2F1E1}" dt="2024-01-07T02:34:33.912" v="424" actId="478"/>
          <ac:spMkLst>
            <pc:docMk/>
            <pc:sldMk cId="3254681203" sldId="486"/>
            <ac:spMk id="22" creationId="{4674050D-C319-B2E9-A55B-F2CEE90DF92F}"/>
          </ac:spMkLst>
        </pc:spChg>
        <pc:spChg chg="del mod">
          <ac:chgData name="David Williams" userId="35a5f6dfa23fba43" providerId="LiveId" clId="{EA62E70C-961A-49F7-8CD6-10D5AFA2F1E1}" dt="2024-01-07T02:34:33.912" v="424" actId="478"/>
          <ac:spMkLst>
            <pc:docMk/>
            <pc:sldMk cId="3254681203" sldId="486"/>
            <ac:spMk id="23" creationId="{1BDE8B5C-ED7E-B5FF-7259-336537389F0C}"/>
          </ac:spMkLst>
        </pc:spChg>
        <pc:spChg chg="del mod">
          <ac:chgData name="David Williams" userId="35a5f6dfa23fba43" providerId="LiveId" clId="{EA62E70C-961A-49F7-8CD6-10D5AFA2F1E1}" dt="2024-01-07T02:34:33.912" v="424" actId="478"/>
          <ac:spMkLst>
            <pc:docMk/>
            <pc:sldMk cId="3254681203" sldId="486"/>
            <ac:spMk id="24" creationId="{F8E7733C-4D23-DB02-C725-3D12D719D47B}"/>
          </ac:spMkLst>
        </pc:spChg>
        <pc:spChg chg="del mod">
          <ac:chgData name="David Williams" userId="35a5f6dfa23fba43" providerId="LiveId" clId="{EA62E70C-961A-49F7-8CD6-10D5AFA2F1E1}" dt="2024-01-07T02:34:33.912" v="424" actId="478"/>
          <ac:spMkLst>
            <pc:docMk/>
            <pc:sldMk cId="3254681203" sldId="486"/>
            <ac:spMk id="25" creationId="{D25F69DA-43AC-8F70-74F6-5ED4BA167F16}"/>
          </ac:spMkLst>
        </pc:spChg>
        <pc:spChg chg="del mod">
          <ac:chgData name="David Williams" userId="35a5f6dfa23fba43" providerId="LiveId" clId="{EA62E70C-961A-49F7-8CD6-10D5AFA2F1E1}" dt="2024-01-07T02:34:33.912" v="424" actId="478"/>
          <ac:spMkLst>
            <pc:docMk/>
            <pc:sldMk cId="3254681203" sldId="486"/>
            <ac:spMk id="26" creationId="{606DCEFD-A66D-9D60-3937-1C74A7484B87}"/>
          </ac:spMkLst>
        </pc:spChg>
        <pc:spChg chg="del mod">
          <ac:chgData name="David Williams" userId="35a5f6dfa23fba43" providerId="LiveId" clId="{EA62E70C-961A-49F7-8CD6-10D5AFA2F1E1}" dt="2024-01-07T02:34:33.912" v="424" actId="478"/>
          <ac:spMkLst>
            <pc:docMk/>
            <pc:sldMk cId="3254681203" sldId="486"/>
            <ac:spMk id="28" creationId="{C8DB373C-B5AD-3D9C-E242-55B3521022CE}"/>
          </ac:spMkLst>
        </pc:spChg>
        <pc:spChg chg="del mod">
          <ac:chgData name="David Williams" userId="35a5f6dfa23fba43" providerId="LiveId" clId="{EA62E70C-961A-49F7-8CD6-10D5AFA2F1E1}" dt="2024-01-07T02:34:33.912" v="424" actId="478"/>
          <ac:spMkLst>
            <pc:docMk/>
            <pc:sldMk cId="3254681203" sldId="486"/>
            <ac:spMk id="29" creationId="{98070DF1-1018-91D6-8739-D66DDC2E9866}"/>
          </ac:spMkLst>
        </pc:spChg>
        <pc:spChg chg="del mod">
          <ac:chgData name="David Williams" userId="35a5f6dfa23fba43" providerId="LiveId" clId="{EA62E70C-961A-49F7-8CD6-10D5AFA2F1E1}" dt="2024-01-07T02:34:33.912" v="424" actId="478"/>
          <ac:spMkLst>
            <pc:docMk/>
            <pc:sldMk cId="3254681203" sldId="486"/>
            <ac:spMk id="32" creationId="{92DF53B3-CB6F-DBCB-D5B0-38F58A46F809}"/>
          </ac:spMkLst>
        </pc:spChg>
        <pc:picChg chg="del mod">
          <ac:chgData name="David Williams" userId="35a5f6dfa23fba43" providerId="LiveId" clId="{EA62E70C-961A-49F7-8CD6-10D5AFA2F1E1}" dt="2024-01-07T02:34:29.984" v="423" actId="478"/>
          <ac:picMkLst>
            <pc:docMk/>
            <pc:sldMk cId="3254681203" sldId="486"/>
            <ac:picMk id="9" creationId="{B450204A-865D-FCC4-9FA8-2495FA4FBF22}"/>
          </ac:picMkLst>
        </pc:picChg>
        <pc:picChg chg="del">
          <ac:chgData name="David Williams" userId="35a5f6dfa23fba43" providerId="LiveId" clId="{EA62E70C-961A-49F7-8CD6-10D5AFA2F1E1}" dt="2024-01-07T00:38:26.455" v="131" actId="478"/>
          <ac:picMkLst>
            <pc:docMk/>
            <pc:sldMk cId="3254681203" sldId="486"/>
            <ac:picMk id="10" creationId="{9E3408DC-3E4E-7C07-59FA-36B19260AF9D}"/>
          </ac:picMkLst>
        </pc:picChg>
      </pc:sldChg>
      <pc:sldChg chg="modSp mod">
        <pc:chgData name="David Williams" userId="35a5f6dfa23fba43" providerId="LiveId" clId="{EA62E70C-961A-49F7-8CD6-10D5AFA2F1E1}" dt="2024-01-07T00:46:39.918" v="146"/>
        <pc:sldMkLst>
          <pc:docMk/>
          <pc:sldMk cId="2453874732" sldId="487"/>
        </pc:sldMkLst>
        <pc:picChg chg="mod">
          <ac:chgData name="David Williams" userId="35a5f6dfa23fba43" providerId="LiveId" clId="{EA62E70C-961A-49F7-8CD6-10D5AFA2F1E1}" dt="2024-01-07T00:46:39.918" v="146"/>
          <ac:picMkLst>
            <pc:docMk/>
            <pc:sldMk cId="2453874732" sldId="487"/>
            <ac:picMk id="3" creationId="{482652A9-9A7F-C688-F51D-5DC9162D8652}"/>
          </ac:picMkLst>
        </pc:picChg>
      </pc:sldChg>
      <pc:sldChg chg="modSp mod">
        <pc:chgData name="David Williams" userId="35a5f6dfa23fba43" providerId="LiveId" clId="{EA62E70C-961A-49F7-8CD6-10D5AFA2F1E1}" dt="2024-01-07T00:46:52.926" v="150"/>
        <pc:sldMkLst>
          <pc:docMk/>
          <pc:sldMk cId="1526547688" sldId="488"/>
        </pc:sldMkLst>
        <pc:picChg chg="mod">
          <ac:chgData name="David Williams" userId="35a5f6dfa23fba43" providerId="LiveId" clId="{EA62E70C-961A-49F7-8CD6-10D5AFA2F1E1}" dt="2024-01-07T00:46:52.926" v="150"/>
          <ac:picMkLst>
            <pc:docMk/>
            <pc:sldMk cId="1526547688" sldId="488"/>
            <ac:picMk id="5" creationId="{B0117229-F4D4-92B4-46B1-2C48DBFF79E4}"/>
          </ac:picMkLst>
        </pc:picChg>
      </pc:sldChg>
      <pc:sldChg chg="modSp mod">
        <pc:chgData name="David Williams" userId="35a5f6dfa23fba43" providerId="LiveId" clId="{EA62E70C-961A-49F7-8CD6-10D5AFA2F1E1}" dt="2024-01-07T01:15:52.389" v="215" actId="1076"/>
        <pc:sldMkLst>
          <pc:docMk/>
          <pc:sldMk cId="4109822625" sldId="489"/>
        </pc:sldMkLst>
        <pc:spChg chg="mod">
          <ac:chgData name="David Williams" userId="35a5f6dfa23fba43" providerId="LiveId" clId="{EA62E70C-961A-49F7-8CD6-10D5AFA2F1E1}" dt="2024-01-07T01:15:36.077" v="211" actId="1076"/>
          <ac:spMkLst>
            <pc:docMk/>
            <pc:sldMk cId="4109822625" sldId="489"/>
            <ac:spMk id="9" creationId="{EA3C0814-2ECE-2E29-63E6-7682B07796E1}"/>
          </ac:spMkLst>
        </pc:spChg>
        <pc:spChg chg="mod">
          <ac:chgData name="David Williams" userId="35a5f6dfa23fba43" providerId="LiveId" clId="{EA62E70C-961A-49F7-8CD6-10D5AFA2F1E1}" dt="2024-01-07T01:15:52.389" v="215" actId="1076"/>
          <ac:spMkLst>
            <pc:docMk/>
            <pc:sldMk cId="4109822625" sldId="489"/>
            <ac:spMk id="11" creationId="{12A9FB42-AAF2-8F25-E748-ADDE693F1739}"/>
          </ac:spMkLst>
        </pc:spChg>
        <pc:picChg chg="mod">
          <ac:chgData name="David Williams" userId="35a5f6dfa23fba43" providerId="LiveId" clId="{EA62E70C-961A-49F7-8CD6-10D5AFA2F1E1}" dt="2024-01-07T00:47:33.817" v="159"/>
          <ac:picMkLst>
            <pc:docMk/>
            <pc:sldMk cId="4109822625" sldId="489"/>
            <ac:picMk id="3" creationId="{53331B7D-DD43-35D1-B073-C105342662A2}"/>
          </ac:picMkLst>
        </pc:picChg>
      </pc:sldChg>
      <pc:sldChg chg="modSp mod">
        <pc:chgData name="David Williams" userId="35a5f6dfa23fba43" providerId="LiveId" clId="{EA62E70C-961A-49F7-8CD6-10D5AFA2F1E1}" dt="2024-01-07T01:15:05.358" v="207" actId="1076"/>
        <pc:sldMkLst>
          <pc:docMk/>
          <pc:sldMk cId="1733458713" sldId="490"/>
        </pc:sldMkLst>
        <pc:spChg chg="mod">
          <ac:chgData name="David Williams" userId="35a5f6dfa23fba43" providerId="LiveId" clId="{EA62E70C-961A-49F7-8CD6-10D5AFA2F1E1}" dt="2024-01-07T01:14:48.909" v="203" actId="1076"/>
          <ac:spMkLst>
            <pc:docMk/>
            <pc:sldMk cId="1733458713" sldId="490"/>
            <ac:spMk id="6" creationId="{DF81B93A-DE14-1351-C5C3-DAE89855C0A7}"/>
          </ac:spMkLst>
        </pc:spChg>
        <pc:spChg chg="mod">
          <ac:chgData name="David Williams" userId="35a5f6dfa23fba43" providerId="LiveId" clId="{EA62E70C-961A-49F7-8CD6-10D5AFA2F1E1}" dt="2024-01-07T01:14:59.453" v="206" actId="403"/>
          <ac:spMkLst>
            <pc:docMk/>
            <pc:sldMk cId="1733458713" sldId="490"/>
            <ac:spMk id="8" creationId="{ACE97E36-D126-44AC-8D28-14FED7732DAD}"/>
          </ac:spMkLst>
        </pc:spChg>
        <pc:spChg chg="mod">
          <ac:chgData name="David Williams" userId="35a5f6dfa23fba43" providerId="LiveId" clId="{EA62E70C-961A-49F7-8CD6-10D5AFA2F1E1}" dt="2024-01-07T01:15:05.358" v="207" actId="1076"/>
          <ac:spMkLst>
            <pc:docMk/>
            <pc:sldMk cId="1733458713" sldId="490"/>
            <ac:spMk id="10" creationId="{42021CD7-2432-712F-B925-61B6F0FB5262}"/>
          </ac:spMkLst>
        </pc:spChg>
        <pc:picChg chg="mod">
          <ac:chgData name="David Williams" userId="35a5f6dfa23fba43" providerId="LiveId" clId="{EA62E70C-961A-49F7-8CD6-10D5AFA2F1E1}" dt="2024-01-07T00:48:07.398" v="165"/>
          <ac:picMkLst>
            <pc:docMk/>
            <pc:sldMk cId="1733458713" sldId="490"/>
            <ac:picMk id="4" creationId="{E793A342-63BB-6AEB-6BA2-4F3621E73423}"/>
          </ac:picMkLst>
        </pc:picChg>
      </pc:sldChg>
      <pc:sldChg chg="del">
        <pc:chgData name="David Williams" userId="35a5f6dfa23fba43" providerId="LiveId" clId="{EA62E70C-961A-49F7-8CD6-10D5AFA2F1E1}" dt="2024-01-07T00:31:05.452" v="2" actId="47"/>
        <pc:sldMkLst>
          <pc:docMk/>
          <pc:sldMk cId="2776607457" sldId="491"/>
        </pc:sldMkLst>
      </pc:sldChg>
      <pc:sldChg chg="addSp delSp modSp mod modTransition modAnim">
        <pc:chgData name="David Williams" userId="35a5f6dfa23fba43" providerId="LiveId" clId="{EA62E70C-961A-49F7-8CD6-10D5AFA2F1E1}" dt="2024-01-07T11:27:15.013" v="721" actId="14100"/>
        <pc:sldMkLst>
          <pc:docMk/>
          <pc:sldMk cId="1765053171" sldId="594"/>
        </pc:sldMkLst>
        <pc:spChg chg="add mod ord">
          <ac:chgData name="David Williams" userId="35a5f6dfa23fba43" providerId="LiveId" clId="{EA62E70C-961A-49F7-8CD6-10D5AFA2F1E1}" dt="2024-01-07T11:20:36.191" v="687" actId="14100"/>
          <ac:spMkLst>
            <pc:docMk/>
            <pc:sldMk cId="1765053171" sldId="594"/>
            <ac:spMk id="2" creationId="{16125A81-0196-2937-4D54-8980DA2152AD}"/>
          </ac:spMkLst>
        </pc:spChg>
        <pc:spChg chg="add mod ord">
          <ac:chgData name="David Williams" userId="35a5f6dfa23fba43" providerId="LiveId" clId="{EA62E70C-961A-49F7-8CD6-10D5AFA2F1E1}" dt="2024-01-07T11:21:11.111" v="696" actId="14100"/>
          <ac:spMkLst>
            <pc:docMk/>
            <pc:sldMk cId="1765053171" sldId="594"/>
            <ac:spMk id="3" creationId="{7B248B06-5190-E4B9-90B8-6855E806243A}"/>
          </ac:spMkLst>
        </pc:spChg>
        <pc:spChg chg="del mod modVis">
          <ac:chgData name="David Williams" userId="35a5f6dfa23fba43" providerId="LiveId" clId="{EA62E70C-961A-49F7-8CD6-10D5AFA2F1E1}" dt="2024-01-07T11:18:55.750" v="673" actId="478"/>
          <ac:spMkLst>
            <pc:docMk/>
            <pc:sldMk cId="1765053171" sldId="594"/>
            <ac:spMk id="47" creationId="{CA6A50CE-CB2B-FFF9-1835-A2DD8F1AAA5C}"/>
          </ac:spMkLst>
        </pc:spChg>
        <pc:spChg chg="mod">
          <ac:chgData name="David Williams" userId="35a5f6dfa23fba43" providerId="LiveId" clId="{EA62E70C-961A-49F7-8CD6-10D5AFA2F1E1}" dt="2024-01-07T11:27:15.013" v="721" actId="14100"/>
          <ac:spMkLst>
            <pc:docMk/>
            <pc:sldMk cId="1765053171" sldId="594"/>
            <ac:spMk id="70" creationId="{DDE2A894-73BE-185E-6540-F25F51CC65B0}"/>
          </ac:spMkLst>
        </pc:spChg>
        <pc:picChg chg="mod modVis">
          <ac:chgData name="David Williams" userId="35a5f6dfa23fba43" providerId="LiveId" clId="{EA62E70C-961A-49F7-8CD6-10D5AFA2F1E1}" dt="2024-01-07T11:20:50.913" v="691" actId="1076"/>
          <ac:picMkLst>
            <pc:docMk/>
            <pc:sldMk cId="1765053171" sldId="594"/>
            <ac:picMk id="71" creationId="{159BE154-3E32-B9D3-2C8B-419E628FEF79}"/>
          </ac:picMkLst>
        </pc:picChg>
      </pc:sldChg>
      <pc:sldChg chg="del">
        <pc:chgData name="David Williams" userId="35a5f6dfa23fba43" providerId="LiveId" clId="{EA62E70C-961A-49F7-8CD6-10D5AFA2F1E1}" dt="2024-01-07T00:30:04.448" v="0" actId="47"/>
        <pc:sldMkLst>
          <pc:docMk/>
          <pc:sldMk cId="4161335718" sldId="595"/>
        </pc:sldMkLst>
      </pc:sldChg>
      <pc:sldChg chg="addSp modSp mod modAnim">
        <pc:chgData name="David Williams" userId="35a5f6dfa23fba43" providerId="LiveId" clId="{EA62E70C-961A-49F7-8CD6-10D5AFA2F1E1}" dt="2024-01-07T11:58:49.161" v="945"/>
        <pc:sldMkLst>
          <pc:docMk/>
          <pc:sldMk cId="3479382182" sldId="596"/>
        </pc:sldMkLst>
        <pc:spChg chg="add mod ord">
          <ac:chgData name="David Williams" userId="35a5f6dfa23fba43" providerId="LiveId" clId="{EA62E70C-961A-49F7-8CD6-10D5AFA2F1E1}" dt="2024-01-07T11:25:13.154" v="711" actId="14100"/>
          <ac:spMkLst>
            <pc:docMk/>
            <pc:sldMk cId="3479382182" sldId="596"/>
            <ac:spMk id="3" creationId="{E10A3A77-786B-9F6E-D6CE-0A54354FCCE3}"/>
          </ac:spMkLst>
        </pc:spChg>
        <pc:spChg chg="add mod ord">
          <ac:chgData name="David Williams" userId="35a5f6dfa23fba43" providerId="LiveId" clId="{EA62E70C-961A-49F7-8CD6-10D5AFA2F1E1}" dt="2024-01-07T11:24:57.566" v="708" actId="14100"/>
          <ac:spMkLst>
            <pc:docMk/>
            <pc:sldMk cId="3479382182" sldId="596"/>
            <ac:spMk id="5" creationId="{9FE6C0F0-C157-8C28-010A-164E87FD3C84}"/>
          </ac:spMkLst>
        </pc:spChg>
        <pc:spChg chg="add mod">
          <ac:chgData name="David Williams" userId="35a5f6dfa23fba43" providerId="LiveId" clId="{EA62E70C-961A-49F7-8CD6-10D5AFA2F1E1}" dt="2024-01-07T11:39:15.993" v="785" actId="20577"/>
          <ac:spMkLst>
            <pc:docMk/>
            <pc:sldMk cId="3479382182" sldId="596"/>
            <ac:spMk id="7" creationId="{E399B693-CA79-255A-1758-4D74897953FF}"/>
          </ac:spMkLst>
        </pc:spChg>
        <pc:spChg chg="add mod">
          <ac:chgData name="David Williams" userId="35a5f6dfa23fba43" providerId="LiveId" clId="{EA62E70C-961A-49F7-8CD6-10D5AFA2F1E1}" dt="2024-01-07T11:37:50.467" v="775" actId="207"/>
          <ac:spMkLst>
            <pc:docMk/>
            <pc:sldMk cId="3479382182" sldId="596"/>
            <ac:spMk id="8" creationId="{DBFEB87E-51B4-96FF-DF1F-33701F17BF97}"/>
          </ac:spMkLst>
        </pc:spChg>
        <pc:spChg chg="add mod">
          <ac:chgData name="David Williams" userId="35a5f6dfa23fba43" providerId="LiveId" clId="{EA62E70C-961A-49F7-8CD6-10D5AFA2F1E1}" dt="2024-01-07T11:39:20.724" v="793" actId="20577"/>
          <ac:spMkLst>
            <pc:docMk/>
            <pc:sldMk cId="3479382182" sldId="596"/>
            <ac:spMk id="13" creationId="{17328429-88BA-1B5D-B440-B8ADA1F1EFD4}"/>
          </ac:spMkLst>
        </pc:spChg>
        <pc:spChg chg="add mod ord">
          <ac:chgData name="David Williams" userId="35a5f6dfa23fba43" providerId="LiveId" clId="{EA62E70C-961A-49F7-8CD6-10D5AFA2F1E1}" dt="2024-01-07T11:40:38.575" v="845" actId="13244"/>
          <ac:spMkLst>
            <pc:docMk/>
            <pc:sldMk cId="3479382182" sldId="596"/>
            <ac:spMk id="14" creationId="{CB856447-BCA4-F802-CC44-4AB8F1D90517}"/>
          </ac:spMkLst>
        </pc:spChg>
        <pc:spChg chg="add mod ord">
          <ac:chgData name="David Williams" userId="35a5f6dfa23fba43" providerId="LiveId" clId="{EA62E70C-961A-49F7-8CD6-10D5AFA2F1E1}" dt="2024-01-07T11:50:36.070" v="908" actId="14100"/>
          <ac:spMkLst>
            <pc:docMk/>
            <pc:sldMk cId="3479382182" sldId="596"/>
            <ac:spMk id="15" creationId="{A5486026-719E-A4A9-9AFB-F6EBB8EDA0ED}"/>
          </ac:spMkLst>
        </pc:spChg>
        <pc:spChg chg="add mod ord">
          <ac:chgData name="David Williams" userId="35a5f6dfa23fba43" providerId="LiveId" clId="{EA62E70C-961A-49F7-8CD6-10D5AFA2F1E1}" dt="2024-01-07T11:50:42.755" v="909" actId="14100"/>
          <ac:spMkLst>
            <pc:docMk/>
            <pc:sldMk cId="3479382182" sldId="596"/>
            <ac:spMk id="16" creationId="{519810C1-DDDC-6890-2289-8853B1531F25}"/>
          </ac:spMkLst>
        </pc:spChg>
        <pc:spChg chg="add mod ord">
          <ac:chgData name="David Williams" userId="35a5f6dfa23fba43" providerId="LiveId" clId="{EA62E70C-961A-49F7-8CD6-10D5AFA2F1E1}" dt="2024-01-07T11:50:47.081" v="910" actId="14100"/>
          <ac:spMkLst>
            <pc:docMk/>
            <pc:sldMk cId="3479382182" sldId="596"/>
            <ac:spMk id="17" creationId="{722EF4AD-4468-2853-0222-BC1FB0987006}"/>
          </ac:spMkLst>
        </pc:spChg>
        <pc:spChg chg="add mod ord">
          <ac:chgData name="David Williams" userId="35a5f6dfa23fba43" providerId="LiveId" clId="{EA62E70C-961A-49F7-8CD6-10D5AFA2F1E1}" dt="2024-01-07T11:50:52.659" v="911" actId="14100"/>
          <ac:spMkLst>
            <pc:docMk/>
            <pc:sldMk cId="3479382182" sldId="596"/>
            <ac:spMk id="18" creationId="{E03784AE-AB4E-6279-801B-F231C324B7F1}"/>
          </ac:spMkLst>
        </pc:spChg>
        <pc:spChg chg="add mod ord">
          <ac:chgData name="David Williams" userId="35a5f6dfa23fba43" providerId="LiveId" clId="{EA62E70C-961A-49F7-8CD6-10D5AFA2F1E1}" dt="2024-01-07T11:51:05.104" v="913" actId="13244"/>
          <ac:spMkLst>
            <pc:docMk/>
            <pc:sldMk cId="3479382182" sldId="596"/>
            <ac:spMk id="19" creationId="{26E4B278-5DAB-3C00-1719-17F42683597C}"/>
          </ac:spMkLst>
        </pc:spChg>
        <pc:spChg chg="add mod ord">
          <ac:chgData name="David Williams" userId="35a5f6dfa23fba43" providerId="LiveId" clId="{EA62E70C-961A-49F7-8CD6-10D5AFA2F1E1}" dt="2024-01-07T11:51:59.158" v="920" actId="13244"/>
          <ac:spMkLst>
            <pc:docMk/>
            <pc:sldMk cId="3479382182" sldId="596"/>
            <ac:spMk id="20" creationId="{8919AF92-EF88-AFC3-2840-C0F0DDFAC408}"/>
          </ac:spMkLst>
        </pc:spChg>
        <pc:spChg chg="add mod ord">
          <ac:chgData name="David Williams" userId="35a5f6dfa23fba43" providerId="LiveId" clId="{EA62E70C-961A-49F7-8CD6-10D5AFA2F1E1}" dt="2024-01-07T11:53:02.437" v="929" actId="13244"/>
          <ac:spMkLst>
            <pc:docMk/>
            <pc:sldMk cId="3479382182" sldId="596"/>
            <ac:spMk id="21" creationId="{236B634B-68D3-0D80-D605-A355F4136DB3}"/>
          </ac:spMkLst>
        </pc:spChg>
        <pc:spChg chg="add mod ord">
          <ac:chgData name="David Williams" userId="35a5f6dfa23fba43" providerId="LiveId" clId="{EA62E70C-961A-49F7-8CD6-10D5AFA2F1E1}" dt="2024-01-07T11:53:02.437" v="929" actId="13244"/>
          <ac:spMkLst>
            <pc:docMk/>
            <pc:sldMk cId="3479382182" sldId="596"/>
            <ac:spMk id="22" creationId="{04B8422B-06A5-94C7-DBD9-A4DE8B88C2CE}"/>
          </ac:spMkLst>
        </pc:spChg>
        <pc:spChg chg="add mod ord">
          <ac:chgData name="David Williams" userId="35a5f6dfa23fba43" providerId="LiveId" clId="{EA62E70C-961A-49F7-8CD6-10D5AFA2F1E1}" dt="2024-01-07T11:56:59.893" v="943" actId="13244"/>
          <ac:spMkLst>
            <pc:docMk/>
            <pc:sldMk cId="3479382182" sldId="596"/>
            <ac:spMk id="23" creationId="{4F144C61-62E3-D200-7048-8923AFDCBC32}"/>
          </ac:spMkLst>
        </pc:spChg>
        <pc:spChg chg="mod">
          <ac:chgData name="David Williams" userId="35a5f6dfa23fba43" providerId="LiveId" clId="{EA62E70C-961A-49F7-8CD6-10D5AFA2F1E1}" dt="2024-01-07T11:27:26.096" v="723" actId="14100"/>
          <ac:spMkLst>
            <pc:docMk/>
            <pc:sldMk cId="3479382182" sldId="596"/>
            <ac:spMk id="70" creationId="{DDE2A894-73BE-185E-6540-F25F51CC65B0}"/>
          </ac:spMkLst>
        </pc:spChg>
      </pc:sldChg>
      <pc:sldChg chg="del">
        <pc:chgData name="David Williams" userId="35a5f6dfa23fba43" providerId="LiveId" clId="{EA62E70C-961A-49F7-8CD6-10D5AFA2F1E1}" dt="2024-01-07T00:52:06.143" v="166" actId="47"/>
        <pc:sldMkLst>
          <pc:docMk/>
          <pc:sldMk cId="1200841292" sldId="597"/>
        </pc:sldMkLst>
      </pc:sldChg>
      <pc:sldChg chg="del">
        <pc:chgData name="David Williams" userId="35a5f6dfa23fba43" providerId="LiveId" clId="{EA62E70C-961A-49F7-8CD6-10D5AFA2F1E1}" dt="2024-01-07T00:52:06.143" v="166" actId="47"/>
        <pc:sldMkLst>
          <pc:docMk/>
          <pc:sldMk cId="2550073077" sldId="598"/>
        </pc:sldMkLst>
      </pc:sldChg>
      <pc:sldChg chg="del">
        <pc:chgData name="David Williams" userId="35a5f6dfa23fba43" providerId="LiveId" clId="{EA62E70C-961A-49F7-8CD6-10D5AFA2F1E1}" dt="2024-01-07T00:52:06.143" v="166" actId="47"/>
        <pc:sldMkLst>
          <pc:docMk/>
          <pc:sldMk cId="520814583" sldId="599"/>
        </pc:sldMkLst>
      </pc:sldChg>
      <pc:sldChg chg="del">
        <pc:chgData name="David Williams" userId="35a5f6dfa23fba43" providerId="LiveId" clId="{EA62E70C-961A-49F7-8CD6-10D5AFA2F1E1}" dt="2024-01-07T00:52:06.143" v="166" actId="47"/>
        <pc:sldMkLst>
          <pc:docMk/>
          <pc:sldMk cId="580704578" sldId="600"/>
        </pc:sldMkLst>
      </pc:sldChg>
      <pc:sldChg chg="del">
        <pc:chgData name="David Williams" userId="35a5f6dfa23fba43" providerId="LiveId" clId="{EA62E70C-961A-49F7-8CD6-10D5AFA2F1E1}" dt="2024-01-07T00:52:06.143" v="166" actId="47"/>
        <pc:sldMkLst>
          <pc:docMk/>
          <pc:sldMk cId="1128029291" sldId="601"/>
        </pc:sldMkLst>
      </pc:sldChg>
      <pc:sldChg chg="del">
        <pc:chgData name="David Williams" userId="35a5f6dfa23fba43" providerId="LiveId" clId="{EA62E70C-961A-49F7-8CD6-10D5AFA2F1E1}" dt="2024-01-07T00:52:06.143" v="166" actId="47"/>
        <pc:sldMkLst>
          <pc:docMk/>
          <pc:sldMk cId="1490977857" sldId="602"/>
        </pc:sldMkLst>
      </pc:sldChg>
      <pc:sldChg chg="del">
        <pc:chgData name="David Williams" userId="35a5f6dfa23fba43" providerId="LiveId" clId="{EA62E70C-961A-49F7-8CD6-10D5AFA2F1E1}" dt="2024-01-07T00:52:06.143" v="166" actId="47"/>
        <pc:sldMkLst>
          <pc:docMk/>
          <pc:sldMk cId="50107139" sldId="603"/>
        </pc:sldMkLst>
      </pc:sldChg>
      <pc:sldChg chg="addSp delSp modSp mod modAnim">
        <pc:chgData name="David Williams" userId="35a5f6dfa23fba43" providerId="LiveId" clId="{EA62E70C-961A-49F7-8CD6-10D5AFA2F1E1}" dt="2024-01-07T02:28:48.481" v="232" actId="1076"/>
        <pc:sldMkLst>
          <pc:docMk/>
          <pc:sldMk cId="624476853" sldId="604"/>
        </pc:sldMkLst>
        <pc:spChg chg="add mod">
          <ac:chgData name="David Williams" userId="35a5f6dfa23fba43" providerId="LiveId" clId="{EA62E70C-961A-49F7-8CD6-10D5AFA2F1E1}" dt="2024-01-07T00:37:38.769" v="130" actId="20577"/>
          <ac:spMkLst>
            <pc:docMk/>
            <pc:sldMk cId="624476853" sldId="604"/>
            <ac:spMk id="2" creationId="{DC63AB6D-5ADF-A508-DB1A-68E78AB659C0}"/>
          </ac:spMkLst>
        </pc:spChg>
        <pc:spChg chg="add mod">
          <ac:chgData name="David Williams" userId="35a5f6dfa23fba43" providerId="LiveId" clId="{EA62E70C-961A-49F7-8CD6-10D5AFA2F1E1}" dt="2024-01-07T00:36:48.271" v="82" actId="404"/>
          <ac:spMkLst>
            <pc:docMk/>
            <pc:sldMk cId="624476853" sldId="604"/>
            <ac:spMk id="6" creationId="{C8E7C383-DE43-F4EE-818E-2BBCC44E7298}"/>
          </ac:spMkLst>
        </pc:spChg>
        <pc:spChg chg="del">
          <ac:chgData name="David Williams" userId="35a5f6dfa23fba43" providerId="LiveId" clId="{EA62E70C-961A-49F7-8CD6-10D5AFA2F1E1}" dt="2024-01-07T00:32:38.234" v="8" actId="478"/>
          <ac:spMkLst>
            <pc:docMk/>
            <pc:sldMk cId="624476853" sldId="604"/>
            <ac:spMk id="13" creationId="{339CDB2C-13FA-846A-6074-D41A10A38F29}"/>
          </ac:spMkLst>
        </pc:spChg>
        <pc:picChg chg="add del mod">
          <ac:chgData name="David Williams" userId="35a5f6dfa23fba43" providerId="LiveId" clId="{EA62E70C-961A-49F7-8CD6-10D5AFA2F1E1}" dt="2024-01-07T02:28:44.728" v="231" actId="478"/>
          <ac:picMkLst>
            <pc:docMk/>
            <pc:sldMk cId="624476853" sldId="604"/>
            <ac:picMk id="5" creationId="{73BE8A3E-1F01-92B5-05C8-2532C3369199}"/>
          </ac:picMkLst>
        </pc:picChg>
        <pc:picChg chg="del">
          <ac:chgData name="David Williams" userId="35a5f6dfa23fba43" providerId="LiveId" clId="{EA62E70C-961A-49F7-8CD6-10D5AFA2F1E1}" dt="2024-01-07T00:32:25.908" v="5" actId="478"/>
          <ac:picMkLst>
            <pc:docMk/>
            <pc:sldMk cId="624476853" sldId="604"/>
            <ac:picMk id="10" creationId="{9E3408DC-3E4E-7C07-59FA-36B19260AF9D}"/>
          </ac:picMkLst>
        </pc:picChg>
        <pc:picChg chg="add mod">
          <ac:chgData name="David Williams" userId="35a5f6dfa23fba43" providerId="LiveId" clId="{EA62E70C-961A-49F7-8CD6-10D5AFA2F1E1}" dt="2024-01-07T02:28:48.481" v="232" actId="1076"/>
          <ac:picMkLst>
            <pc:docMk/>
            <pc:sldMk cId="624476853" sldId="604"/>
            <ac:picMk id="14" creationId="{E466D1A2-29BA-B8EB-F175-3B3BE4B34C7C}"/>
          </ac:picMkLst>
        </pc:picChg>
      </pc:sldChg>
      <pc:sldChg chg="del">
        <pc:chgData name="David Williams" userId="35a5f6dfa23fba43" providerId="LiveId" clId="{EA62E70C-961A-49F7-8CD6-10D5AFA2F1E1}" dt="2024-01-07T00:52:12.561" v="167" actId="47"/>
        <pc:sldMkLst>
          <pc:docMk/>
          <pc:sldMk cId="11069686" sldId="605"/>
        </pc:sldMkLst>
      </pc:sldChg>
      <pc:sldChg chg="del">
        <pc:chgData name="David Williams" userId="35a5f6dfa23fba43" providerId="LiveId" clId="{EA62E70C-961A-49F7-8CD6-10D5AFA2F1E1}" dt="2024-01-07T00:31:34.146" v="4" actId="47"/>
        <pc:sldMkLst>
          <pc:docMk/>
          <pc:sldMk cId="1774882924" sldId="606"/>
        </pc:sldMkLst>
      </pc:sldChg>
      <pc:sldChg chg="del">
        <pc:chgData name="David Williams" userId="35a5f6dfa23fba43" providerId="LiveId" clId="{EA62E70C-961A-49F7-8CD6-10D5AFA2F1E1}" dt="2024-01-07T00:31:34.146" v="4" actId="47"/>
        <pc:sldMkLst>
          <pc:docMk/>
          <pc:sldMk cId="2859627148" sldId="607"/>
        </pc:sldMkLst>
      </pc:sldChg>
      <pc:sldChg chg="del">
        <pc:chgData name="David Williams" userId="35a5f6dfa23fba43" providerId="LiveId" clId="{EA62E70C-961A-49F7-8CD6-10D5AFA2F1E1}" dt="2024-01-07T00:30:04.448" v="0" actId="47"/>
        <pc:sldMkLst>
          <pc:docMk/>
          <pc:sldMk cId="3572557541" sldId="608"/>
        </pc:sldMkLst>
      </pc:sldChg>
      <pc:sldChg chg="del">
        <pc:chgData name="David Williams" userId="35a5f6dfa23fba43" providerId="LiveId" clId="{EA62E70C-961A-49F7-8CD6-10D5AFA2F1E1}" dt="2024-01-07T00:31:34.146" v="4" actId="47"/>
        <pc:sldMkLst>
          <pc:docMk/>
          <pc:sldMk cId="536631572" sldId="609"/>
        </pc:sldMkLst>
      </pc:sldChg>
      <pc:sldChg chg="del">
        <pc:chgData name="David Williams" userId="35a5f6dfa23fba43" providerId="LiveId" clId="{EA62E70C-961A-49F7-8CD6-10D5AFA2F1E1}" dt="2024-01-07T00:30:25.673" v="1" actId="47"/>
        <pc:sldMkLst>
          <pc:docMk/>
          <pc:sldMk cId="3329199840" sldId="610"/>
        </pc:sldMkLst>
      </pc:sldChg>
      <pc:sldChg chg="del">
        <pc:chgData name="David Williams" userId="35a5f6dfa23fba43" providerId="LiveId" clId="{EA62E70C-961A-49F7-8CD6-10D5AFA2F1E1}" dt="2024-01-07T00:30:25.673" v="1" actId="47"/>
        <pc:sldMkLst>
          <pc:docMk/>
          <pc:sldMk cId="1412315702" sldId="611"/>
        </pc:sldMkLst>
      </pc:sldChg>
      <pc:sldChg chg="del">
        <pc:chgData name="David Williams" userId="35a5f6dfa23fba43" providerId="LiveId" clId="{EA62E70C-961A-49F7-8CD6-10D5AFA2F1E1}" dt="2024-01-07T00:30:25.673" v="1" actId="47"/>
        <pc:sldMkLst>
          <pc:docMk/>
          <pc:sldMk cId="459028380" sldId="612"/>
        </pc:sldMkLst>
      </pc:sldChg>
      <pc:sldChg chg="del">
        <pc:chgData name="David Williams" userId="35a5f6dfa23fba43" providerId="LiveId" clId="{EA62E70C-961A-49F7-8CD6-10D5AFA2F1E1}" dt="2024-01-07T00:30:25.673" v="1" actId="47"/>
        <pc:sldMkLst>
          <pc:docMk/>
          <pc:sldMk cId="1090534311" sldId="613"/>
        </pc:sldMkLst>
      </pc:sldChg>
      <pc:sldChg chg="del">
        <pc:chgData name="David Williams" userId="35a5f6dfa23fba43" providerId="LiveId" clId="{EA62E70C-961A-49F7-8CD6-10D5AFA2F1E1}" dt="2024-01-07T00:30:25.673" v="1" actId="47"/>
        <pc:sldMkLst>
          <pc:docMk/>
          <pc:sldMk cId="4031816484" sldId="614"/>
        </pc:sldMkLst>
      </pc:sldChg>
      <pc:sldChg chg="del">
        <pc:chgData name="David Williams" userId="35a5f6dfa23fba43" providerId="LiveId" clId="{EA62E70C-961A-49F7-8CD6-10D5AFA2F1E1}" dt="2024-01-07T00:30:25.673" v="1" actId="47"/>
        <pc:sldMkLst>
          <pc:docMk/>
          <pc:sldMk cId="1119007106" sldId="615"/>
        </pc:sldMkLst>
      </pc:sldChg>
      <pc:sldChg chg="del">
        <pc:chgData name="David Williams" userId="35a5f6dfa23fba43" providerId="LiveId" clId="{EA62E70C-961A-49F7-8CD6-10D5AFA2F1E1}" dt="2024-01-07T00:30:25.673" v="1" actId="47"/>
        <pc:sldMkLst>
          <pc:docMk/>
          <pc:sldMk cId="1491875368" sldId="616"/>
        </pc:sldMkLst>
      </pc:sldChg>
      <pc:sldChg chg="del">
        <pc:chgData name="David Williams" userId="35a5f6dfa23fba43" providerId="LiveId" clId="{EA62E70C-961A-49F7-8CD6-10D5AFA2F1E1}" dt="2024-01-07T00:30:25.673" v="1" actId="47"/>
        <pc:sldMkLst>
          <pc:docMk/>
          <pc:sldMk cId="3366019362" sldId="617"/>
        </pc:sldMkLst>
      </pc:sldChg>
      <pc:sldChg chg="del">
        <pc:chgData name="David Williams" userId="35a5f6dfa23fba43" providerId="LiveId" clId="{EA62E70C-961A-49F7-8CD6-10D5AFA2F1E1}" dt="2024-01-07T00:30:25.673" v="1" actId="47"/>
        <pc:sldMkLst>
          <pc:docMk/>
          <pc:sldMk cId="2300224437" sldId="618"/>
        </pc:sldMkLst>
      </pc:sldChg>
      <pc:sldChg chg="del">
        <pc:chgData name="David Williams" userId="35a5f6dfa23fba43" providerId="LiveId" clId="{EA62E70C-961A-49F7-8CD6-10D5AFA2F1E1}" dt="2024-01-07T00:52:06.143" v="166" actId="47"/>
        <pc:sldMkLst>
          <pc:docMk/>
          <pc:sldMk cId="3263567503" sldId="619"/>
        </pc:sldMkLst>
      </pc:sldChg>
      <pc:sldChg chg="ord">
        <pc:chgData name="David Williams" userId="35a5f6dfa23fba43" providerId="LiveId" clId="{EA62E70C-961A-49F7-8CD6-10D5AFA2F1E1}" dt="2024-01-07T00:40:05.265" v="138"/>
        <pc:sldMkLst>
          <pc:docMk/>
          <pc:sldMk cId="697209177" sldId="620"/>
        </pc:sldMkLst>
      </pc:sldChg>
      <pc:sldChg chg="ord">
        <pc:chgData name="David Williams" userId="35a5f6dfa23fba43" providerId="LiveId" clId="{EA62E70C-961A-49F7-8CD6-10D5AFA2F1E1}" dt="2024-01-07T00:40:05.265" v="138"/>
        <pc:sldMkLst>
          <pc:docMk/>
          <pc:sldMk cId="830629217" sldId="621"/>
        </pc:sldMkLst>
      </pc:sldChg>
      <pc:sldChg chg="modSp ord">
        <pc:chgData name="David Williams" userId="35a5f6dfa23fba43" providerId="LiveId" clId="{EA62E70C-961A-49F7-8CD6-10D5AFA2F1E1}" dt="2024-01-07T02:35:15.191" v="433" actId="20577"/>
        <pc:sldMkLst>
          <pc:docMk/>
          <pc:sldMk cId="4160887711" sldId="622"/>
        </pc:sldMkLst>
        <pc:spChg chg="mod">
          <ac:chgData name="David Williams" userId="35a5f6dfa23fba43" providerId="LiveId" clId="{EA62E70C-961A-49F7-8CD6-10D5AFA2F1E1}" dt="2024-01-07T02:35:15.191" v="433" actId="20577"/>
          <ac:spMkLst>
            <pc:docMk/>
            <pc:sldMk cId="4160887711" sldId="622"/>
            <ac:spMk id="16" creationId="{8E40933A-B8CC-A70D-027D-06B9D1ED27A7}"/>
          </ac:spMkLst>
        </pc:spChg>
      </pc:sldChg>
      <pc:sldChg chg="ord">
        <pc:chgData name="David Williams" userId="35a5f6dfa23fba43" providerId="LiveId" clId="{EA62E70C-961A-49F7-8CD6-10D5AFA2F1E1}" dt="2024-01-07T00:40:05.265" v="138"/>
        <pc:sldMkLst>
          <pc:docMk/>
          <pc:sldMk cId="3943204909" sldId="623"/>
        </pc:sldMkLst>
      </pc:sldChg>
      <pc:sldChg chg="del">
        <pc:chgData name="David Williams" userId="35a5f6dfa23fba43" providerId="LiveId" clId="{EA62E70C-961A-49F7-8CD6-10D5AFA2F1E1}" dt="2024-01-07T00:52:50.192" v="168" actId="2696"/>
        <pc:sldMkLst>
          <pc:docMk/>
          <pc:sldMk cId="4018225816" sldId="624"/>
        </pc:sldMkLst>
      </pc:sldChg>
      <pc:sldChg chg="del">
        <pc:chgData name="David Williams" userId="35a5f6dfa23fba43" providerId="LiveId" clId="{EA62E70C-961A-49F7-8CD6-10D5AFA2F1E1}" dt="2024-01-07T01:07:55.314" v="170" actId="2696"/>
        <pc:sldMkLst>
          <pc:docMk/>
          <pc:sldMk cId="1855071546" sldId="625"/>
        </pc:sldMkLst>
      </pc:sldChg>
      <pc:sldChg chg="modTransition">
        <pc:chgData name="David Williams" userId="35a5f6dfa23fba43" providerId="LiveId" clId="{EA62E70C-961A-49F7-8CD6-10D5AFA2F1E1}" dt="2024-01-07T01:11:17.266" v="172"/>
        <pc:sldMkLst>
          <pc:docMk/>
          <pc:sldMk cId="3149566466" sldId="626"/>
        </pc:sldMkLst>
      </pc:sldChg>
      <pc:sldChg chg="del">
        <pc:chgData name="David Williams" userId="35a5f6dfa23fba43" providerId="LiveId" clId="{EA62E70C-961A-49F7-8CD6-10D5AFA2F1E1}" dt="2024-01-07T00:31:05.452" v="2" actId="47"/>
        <pc:sldMkLst>
          <pc:docMk/>
          <pc:sldMk cId="1087112911" sldId="628"/>
        </pc:sldMkLst>
      </pc:sldChg>
      <pc:sldChg chg="del">
        <pc:chgData name="David Williams" userId="35a5f6dfa23fba43" providerId="LiveId" clId="{EA62E70C-961A-49F7-8CD6-10D5AFA2F1E1}" dt="2024-01-07T00:31:05.452" v="2" actId="47"/>
        <pc:sldMkLst>
          <pc:docMk/>
          <pc:sldMk cId="125376284" sldId="629"/>
        </pc:sldMkLst>
      </pc:sldChg>
      <pc:sldChg chg="del">
        <pc:chgData name="David Williams" userId="35a5f6dfa23fba43" providerId="LiveId" clId="{EA62E70C-961A-49F7-8CD6-10D5AFA2F1E1}" dt="2024-01-07T00:31:05.452" v="2" actId="47"/>
        <pc:sldMkLst>
          <pc:docMk/>
          <pc:sldMk cId="3113647903" sldId="630"/>
        </pc:sldMkLst>
      </pc:sldChg>
      <pc:sldChg chg="del">
        <pc:chgData name="David Williams" userId="35a5f6dfa23fba43" providerId="LiveId" clId="{EA62E70C-961A-49F7-8CD6-10D5AFA2F1E1}" dt="2024-01-07T00:31:05.452" v="2" actId="47"/>
        <pc:sldMkLst>
          <pc:docMk/>
          <pc:sldMk cId="1568966718" sldId="631"/>
        </pc:sldMkLst>
      </pc:sldChg>
      <pc:sldChg chg="del">
        <pc:chgData name="David Williams" userId="35a5f6dfa23fba43" providerId="LiveId" clId="{EA62E70C-961A-49F7-8CD6-10D5AFA2F1E1}" dt="2024-01-07T00:31:05.452" v="2" actId="47"/>
        <pc:sldMkLst>
          <pc:docMk/>
          <pc:sldMk cId="2546025050" sldId="632"/>
        </pc:sldMkLst>
      </pc:sldChg>
      <pc:sldChg chg="ord">
        <pc:chgData name="David Williams" userId="35a5f6dfa23fba43" providerId="LiveId" clId="{EA62E70C-961A-49F7-8CD6-10D5AFA2F1E1}" dt="2024-01-07T00:40:05.265" v="138"/>
        <pc:sldMkLst>
          <pc:docMk/>
          <pc:sldMk cId="1512087997" sldId="633"/>
        </pc:sldMkLst>
      </pc:sldChg>
      <pc:sldChg chg="del">
        <pc:chgData name="David Williams" userId="35a5f6dfa23fba43" providerId="LiveId" clId="{EA62E70C-961A-49F7-8CD6-10D5AFA2F1E1}" dt="2024-01-07T00:31:05.452" v="2" actId="47"/>
        <pc:sldMkLst>
          <pc:docMk/>
          <pc:sldMk cId="2279526425" sldId="634"/>
        </pc:sldMkLst>
      </pc:sldChg>
      <pc:sldChg chg="addSp modSp mod ord modAnim">
        <pc:chgData name="David Williams" userId="35a5f6dfa23fba43" providerId="LiveId" clId="{EA62E70C-961A-49F7-8CD6-10D5AFA2F1E1}" dt="2024-01-07T04:14:26.854" v="478"/>
        <pc:sldMkLst>
          <pc:docMk/>
          <pc:sldMk cId="1278404744" sldId="635"/>
        </pc:sldMkLst>
        <pc:spChg chg="add mod">
          <ac:chgData name="David Williams" userId="35a5f6dfa23fba43" providerId="LiveId" clId="{EA62E70C-961A-49F7-8CD6-10D5AFA2F1E1}" dt="2024-01-07T04:12:24.079" v="470" actId="14100"/>
          <ac:spMkLst>
            <pc:docMk/>
            <pc:sldMk cId="1278404744" sldId="635"/>
            <ac:spMk id="3" creationId="{2D5E04DE-A3E2-CAEC-4394-3857BC3D2F68}"/>
          </ac:spMkLst>
        </pc:spChg>
      </pc:sldChg>
      <pc:sldChg chg="addSp modSp mod ord modAnim">
        <pc:chgData name="David Williams" userId="35a5f6dfa23fba43" providerId="LiveId" clId="{EA62E70C-961A-49F7-8CD6-10D5AFA2F1E1}" dt="2024-01-07T04:20:51.762" v="533"/>
        <pc:sldMkLst>
          <pc:docMk/>
          <pc:sldMk cId="1595365075" sldId="636"/>
        </pc:sldMkLst>
        <pc:spChg chg="add mod modVis">
          <ac:chgData name="David Williams" userId="35a5f6dfa23fba43" providerId="LiveId" clId="{EA62E70C-961A-49F7-8CD6-10D5AFA2F1E1}" dt="2024-01-07T04:19:04.850" v="527" actId="14429"/>
          <ac:spMkLst>
            <pc:docMk/>
            <pc:sldMk cId="1595365075" sldId="636"/>
            <ac:spMk id="2" creationId="{5636B6F3-ACA7-2220-EC2E-724B2E190843}"/>
          </ac:spMkLst>
        </pc:spChg>
        <pc:spChg chg="add mod">
          <ac:chgData name="David Williams" userId="35a5f6dfa23fba43" providerId="LiveId" clId="{EA62E70C-961A-49F7-8CD6-10D5AFA2F1E1}" dt="2024-01-07T04:18:11.191" v="521" actId="1076"/>
          <ac:spMkLst>
            <pc:docMk/>
            <pc:sldMk cId="1595365075" sldId="636"/>
            <ac:spMk id="7" creationId="{68D64994-A8E6-3DC4-7D1F-66D6C9C40523}"/>
          </ac:spMkLst>
        </pc:spChg>
        <pc:picChg chg="mod modVis">
          <ac:chgData name="David Williams" userId="35a5f6dfa23fba43" providerId="LiveId" clId="{EA62E70C-961A-49F7-8CD6-10D5AFA2F1E1}" dt="2024-01-07T04:15:47.927" v="482" actId="14429"/>
          <ac:picMkLst>
            <pc:docMk/>
            <pc:sldMk cId="1595365075" sldId="636"/>
            <ac:picMk id="4" creationId="{4AF5CDC6-2716-E963-E22F-F210BD791EBA}"/>
          </ac:picMkLst>
        </pc:picChg>
        <pc:picChg chg="mod modVis">
          <ac:chgData name="David Williams" userId="35a5f6dfa23fba43" providerId="LiveId" clId="{EA62E70C-961A-49F7-8CD6-10D5AFA2F1E1}" dt="2024-01-07T04:15:22.916" v="480" actId="14429"/>
          <ac:picMkLst>
            <pc:docMk/>
            <pc:sldMk cId="1595365075" sldId="636"/>
            <ac:picMk id="11" creationId="{7030F5CA-2F6C-9900-EE71-154A503DCE61}"/>
          </ac:picMkLst>
        </pc:picChg>
      </pc:sldChg>
      <pc:sldChg chg="del">
        <pc:chgData name="David Williams" userId="35a5f6dfa23fba43" providerId="LiveId" clId="{EA62E70C-961A-49F7-8CD6-10D5AFA2F1E1}" dt="2024-01-07T00:31:05.452" v="2" actId="47"/>
        <pc:sldMkLst>
          <pc:docMk/>
          <pc:sldMk cId="1207102408" sldId="637"/>
        </pc:sldMkLst>
      </pc:sldChg>
      <pc:sldChg chg="del">
        <pc:chgData name="David Williams" userId="35a5f6dfa23fba43" providerId="LiveId" clId="{EA62E70C-961A-49F7-8CD6-10D5AFA2F1E1}" dt="2024-01-07T00:31:05.452" v="2" actId="47"/>
        <pc:sldMkLst>
          <pc:docMk/>
          <pc:sldMk cId="1264611629" sldId="638"/>
        </pc:sldMkLst>
      </pc:sldChg>
      <pc:sldChg chg="del">
        <pc:chgData name="David Williams" userId="35a5f6dfa23fba43" providerId="LiveId" clId="{EA62E70C-961A-49F7-8CD6-10D5AFA2F1E1}" dt="2024-01-07T00:31:05.452" v="2" actId="47"/>
        <pc:sldMkLst>
          <pc:docMk/>
          <pc:sldMk cId="4213977861" sldId="639"/>
        </pc:sldMkLst>
      </pc:sldChg>
      <pc:sldChg chg="modSp mod addAnim delAnim modAnim">
        <pc:chgData name="David Williams" userId="35a5f6dfa23fba43" providerId="LiveId" clId="{EA62E70C-961A-49F7-8CD6-10D5AFA2F1E1}" dt="2024-01-07T03:13:44.009" v="439" actId="207"/>
        <pc:sldMkLst>
          <pc:docMk/>
          <pc:sldMk cId="1093689713" sldId="641"/>
        </pc:sldMkLst>
        <pc:spChg chg="mod">
          <ac:chgData name="David Williams" userId="35a5f6dfa23fba43" providerId="LiveId" clId="{EA62E70C-961A-49F7-8CD6-10D5AFA2F1E1}" dt="2024-01-07T03:13:44.009" v="439" actId="207"/>
          <ac:spMkLst>
            <pc:docMk/>
            <pc:sldMk cId="1093689713" sldId="641"/>
            <ac:spMk id="59" creationId="{C87DE2BA-4706-8167-F96E-47ECD24E9F22}"/>
          </ac:spMkLst>
        </pc:spChg>
      </pc:sldChg>
      <pc:sldChg chg="ord">
        <pc:chgData name="David Williams" userId="35a5f6dfa23fba43" providerId="LiveId" clId="{EA62E70C-961A-49F7-8CD6-10D5AFA2F1E1}" dt="2024-01-07T00:40:05.265" v="138"/>
        <pc:sldMkLst>
          <pc:docMk/>
          <pc:sldMk cId="3903743800" sldId="642"/>
        </pc:sldMkLst>
      </pc:sldChg>
      <pc:sldChg chg="add">
        <pc:chgData name="David Williams" userId="35a5f6dfa23fba43" providerId="LiveId" clId="{EA62E70C-961A-49F7-8CD6-10D5AFA2F1E1}" dt="2024-01-07T00:39:27.701" v="134" actId="2890"/>
        <pc:sldMkLst>
          <pc:docMk/>
          <pc:sldMk cId="2035030497" sldId="643"/>
        </pc:sldMkLst>
      </pc:sldChg>
      <pc:sldChg chg="delSp mod delAnim modAnim">
        <pc:chgData name="David Williams" userId="35a5f6dfa23fba43" providerId="LiveId" clId="{EA62E70C-961A-49F7-8CD6-10D5AFA2F1E1}" dt="2024-01-07T01:18:14.874" v="217"/>
        <pc:sldMkLst>
          <pc:docMk/>
          <pc:sldMk cId="2125638772" sldId="644"/>
        </pc:sldMkLst>
        <pc:picChg chg="del">
          <ac:chgData name="David Williams" userId="35a5f6dfa23fba43" providerId="LiveId" clId="{EA62E70C-961A-49F7-8CD6-10D5AFA2F1E1}" dt="2024-01-07T01:18:10.674" v="216" actId="478"/>
          <ac:picMkLst>
            <pc:docMk/>
            <pc:sldMk cId="2125638772" sldId="644"/>
            <ac:picMk id="9" creationId="{B450204A-865D-FCC4-9FA8-2495FA4FBF22}"/>
          </ac:picMkLst>
        </pc:picChg>
      </pc:sldChg>
      <pc:sldChg chg="addSp modSp new mod modTransition">
        <pc:chgData name="David Williams" userId="35a5f6dfa23fba43" providerId="LiveId" clId="{EA62E70C-961A-49F7-8CD6-10D5AFA2F1E1}" dt="2024-01-07T01:21:30.001" v="224"/>
        <pc:sldMkLst>
          <pc:docMk/>
          <pc:sldMk cId="946340109" sldId="645"/>
        </pc:sldMkLst>
        <pc:picChg chg="add mod">
          <ac:chgData name="David Williams" userId="35a5f6dfa23fba43" providerId="LiveId" clId="{EA62E70C-961A-49F7-8CD6-10D5AFA2F1E1}" dt="2024-01-07T01:21:17.977" v="223" actId="14100"/>
          <ac:picMkLst>
            <pc:docMk/>
            <pc:sldMk cId="946340109" sldId="645"/>
            <ac:picMk id="3" creationId="{B6027A6B-DCBF-CD7E-1471-A508F83C0497}"/>
          </ac:picMkLst>
        </pc:picChg>
      </pc:sldChg>
      <pc:sldChg chg="addSp modSp add mod setBg modAnim replTag">
        <pc:chgData name="David Williams" userId="35a5f6dfa23fba43" providerId="LiveId" clId="{EA62E70C-961A-49F7-8CD6-10D5AFA2F1E1}" dt="2024-01-07T02:29:46.985" v="273"/>
        <pc:sldMkLst>
          <pc:docMk/>
          <pc:sldMk cId="542623398" sldId="646"/>
        </pc:sldMkLst>
        <pc:spChg chg="add mod replST">
          <ac:chgData name="David Williams" userId="35a5f6dfa23fba43" providerId="LiveId" clId="{EA62E70C-961A-49F7-8CD6-10D5AFA2F1E1}" dt="2024-01-07T02:29:46.830" v="257"/>
          <ac:spMkLst>
            <pc:docMk/>
            <pc:sldMk cId="542623398" sldId="646"/>
            <ac:spMk id="6" creationId="{FDE9443F-EC8F-33A7-23E0-31593688C342}"/>
          </ac:spMkLst>
        </pc:spChg>
        <pc:spChg chg="add mod replST">
          <ac:chgData name="David Williams" userId="35a5f6dfa23fba43" providerId="LiveId" clId="{EA62E70C-961A-49F7-8CD6-10D5AFA2F1E1}" dt="2024-01-07T02:29:46.872" v="267"/>
          <ac:spMkLst>
            <pc:docMk/>
            <pc:sldMk cId="542623398" sldId="646"/>
            <ac:spMk id="7" creationId="{45C0C6D1-CF89-ADC8-E0CD-0106CA04C951}"/>
          </ac:spMkLst>
        </pc:spChg>
        <pc:picChg chg="add mod replST">
          <ac:chgData name="David Williams" userId="35a5f6dfa23fba43" providerId="LiveId" clId="{EA62E70C-961A-49F7-8CD6-10D5AFA2F1E1}" dt="2024-01-07T02:29:46.707" v="244"/>
          <ac:picMkLst>
            <pc:docMk/>
            <pc:sldMk cId="542623398" sldId="646"/>
            <ac:picMk id="3" creationId="{1F7F0795-AD68-9BD1-3BBA-8AB75CCCE298}"/>
          </ac:picMkLst>
        </pc:picChg>
        <pc:picChg chg="add mod replST">
          <ac:chgData name="David Williams" userId="35a5f6dfa23fba43" providerId="LiveId" clId="{EA62E70C-961A-49F7-8CD6-10D5AFA2F1E1}" dt="2024-01-07T02:29:46.787" v="248"/>
          <ac:picMkLst>
            <pc:docMk/>
            <pc:sldMk cId="542623398" sldId="646"/>
            <ac:picMk id="5" creationId="{D01DAC87-75F0-0F80-0E31-515EAACFD577}"/>
          </ac:picMkLst>
        </pc:picChg>
      </pc:sldChg>
      <pc:sldChg chg="addSp modSp add mod setBg modAnim replTag">
        <pc:chgData name="David Williams" userId="35a5f6dfa23fba43" providerId="LiveId" clId="{EA62E70C-961A-49F7-8CD6-10D5AFA2F1E1}" dt="2024-01-07T02:30:36.413" v="310"/>
        <pc:sldMkLst>
          <pc:docMk/>
          <pc:sldMk cId="1660209715" sldId="647"/>
        </pc:sldMkLst>
        <pc:spChg chg="add mod replST">
          <ac:chgData name="David Williams" userId="35a5f6dfa23fba43" providerId="LiveId" clId="{EA62E70C-961A-49F7-8CD6-10D5AFA2F1E1}" dt="2024-01-07T02:30:36.145" v="294"/>
          <ac:spMkLst>
            <pc:docMk/>
            <pc:sldMk cId="1660209715" sldId="647"/>
            <ac:spMk id="6" creationId="{1A7FE7D5-57F9-9B38-193B-7C55F6BBBD64}"/>
          </ac:spMkLst>
        </pc:spChg>
        <pc:spChg chg="add mod replST">
          <ac:chgData name="David Williams" userId="35a5f6dfa23fba43" providerId="LiveId" clId="{EA62E70C-961A-49F7-8CD6-10D5AFA2F1E1}" dt="2024-01-07T02:30:36.194" v="304"/>
          <ac:spMkLst>
            <pc:docMk/>
            <pc:sldMk cId="1660209715" sldId="647"/>
            <ac:spMk id="7" creationId="{8846A246-701C-D147-8220-FA01964DBDCF}"/>
          </ac:spMkLst>
        </pc:spChg>
        <pc:picChg chg="add mod replST">
          <ac:chgData name="David Williams" userId="35a5f6dfa23fba43" providerId="LiveId" clId="{EA62E70C-961A-49F7-8CD6-10D5AFA2F1E1}" dt="2024-01-07T02:30:35.885" v="281"/>
          <ac:picMkLst>
            <pc:docMk/>
            <pc:sldMk cId="1660209715" sldId="647"/>
            <ac:picMk id="3" creationId="{F30AC1E1-149A-0BD6-F16C-FEE289EA5220}"/>
          </ac:picMkLst>
        </pc:picChg>
        <pc:picChg chg="add mod replST">
          <ac:chgData name="David Williams" userId="35a5f6dfa23fba43" providerId="LiveId" clId="{EA62E70C-961A-49F7-8CD6-10D5AFA2F1E1}" dt="2024-01-07T02:30:36.106" v="285"/>
          <ac:picMkLst>
            <pc:docMk/>
            <pc:sldMk cId="1660209715" sldId="647"/>
            <ac:picMk id="5" creationId="{C436E36F-A9DD-EA4B-B03C-08FC02293194}"/>
          </ac:picMkLst>
        </pc:picChg>
      </pc:sldChg>
      <pc:sldChg chg="addSp modSp add mod setBg modAnim replTag">
        <pc:chgData name="David Williams" userId="35a5f6dfa23fba43" providerId="LiveId" clId="{EA62E70C-961A-49F7-8CD6-10D5AFA2F1E1}" dt="2024-01-07T02:30:41.708" v="347"/>
        <pc:sldMkLst>
          <pc:docMk/>
          <pc:sldMk cId="526957577" sldId="648"/>
        </pc:sldMkLst>
        <pc:spChg chg="add mod replST">
          <ac:chgData name="David Williams" userId="35a5f6dfa23fba43" providerId="LiveId" clId="{EA62E70C-961A-49F7-8CD6-10D5AFA2F1E1}" dt="2024-01-07T02:30:41.543" v="331"/>
          <ac:spMkLst>
            <pc:docMk/>
            <pc:sldMk cId="526957577" sldId="648"/>
            <ac:spMk id="6" creationId="{81551A20-F2FA-8157-1D52-A6BDE5E0CD20}"/>
          </ac:spMkLst>
        </pc:spChg>
        <pc:spChg chg="add mod replST">
          <ac:chgData name="David Williams" userId="35a5f6dfa23fba43" providerId="LiveId" clId="{EA62E70C-961A-49F7-8CD6-10D5AFA2F1E1}" dt="2024-01-07T02:30:41.580" v="341"/>
          <ac:spMkLst>
            <pc:docMk/>
            <pc:sldMk cId="526957577" sldId="648"/>
            <ac:spMk id="7" creationId="{C3F683BA-5C44-B486-F7D6-7E9CBF95579E}"/>
          </ac:spMkLst>
        </pc:spChg>
        <pc:picChg chg="add mod replST">
          <ac:chgData name="David Williams" userId="35a5f6dfa23fba43" providerId="LiveId" clId="{EA62E70C-961A-49F7-8CD6-10D5AFA2F1E1}" dt="2024-01-07T02:30:41.421" v="318"/>
          <ac:picMkLst>
            <pc:docMk/>
            <pc:sldMk cId="526957577" sldId="648"/>
            <ac:picMk id="3" creationId="{84FA0580-9482-361C-AA92-F2B4703F6884}"/>
          </ac:picMkLst>
        </pc:picChg>
        <pc:picChg chg="add mod replST">
          <ac:chgData name="David Williams" userId="35a5f6dfa23fba43" providerId="LiveId" clId="{EA62E70C-961A-49F7-8CD6-10D5AFA2F1E1}" dt="2024-01-07T02:30:41.508" v="322"/>
          <ac:picMkLst>
            <pc:docMk/>
            <pc:sldMk cId="526957577" sldId="648"/>
            <ac:picMk id="5" creationId="{5A18485D-46B8-0664-5CBD-7A4A8EAE0BEE}"/>
          </ac:picMkLst>
        </pc:picChg>
      </pc:sldChg>
      <pc:sldChg chg="addSp modSp add mod setBg modAnim replTag">
        <pc:chgData name="David Williams" userId="35a5f6dfa23fba43" providerId="LiveId" clId="{EA62E70C-961A-49F7-8CD6-10D5AFA2F1E1}" dt="2024-01-07T02:30:49" v="384"/>
        <pc:sldMkLst>
          <pc:docMk/>
          <pc:sldMk cId="581563753" sldId="649"/>
        </pc:sldMkLst>
        <pc:spChg chg="add mod replST">
          <ac:chgData name="David Williams" userId="35a5f6dfa23fba43" providerId="LiveId" clId="{EA62E70C-961A-49F7-8CD6-10D5AFA2F1E1}" dt="2024-01-07T02:30:48.829" v="368"/>
          <ac:spMkLst>
            <pc:docMk/>
            <pc:sldMk cId="581563753" sldId="649"/>
            <ac:spMk id="6" creationId="{56B64DA8-A3A3-35EA-8E4A-787E6F512BCC}"/>
          </ac:spMkLst>
        </pc:spChg>
        <pc:spChg chg="add mod replST">
          <ac:chgData name="David Williams" userId="35a5f6dfa23fba43" providerId="LiveId" clId="{EA62E70C-961A-49F7-8CD6-10D5AFA2F1E1}" dt="2024-01-07T02:30:48.880" v="378"/>
          <ac:spMkLst>
            <pc:docMk/>
            <pc:sldMk cId="581563753" sldId="649"/>
            <ac:spMk id="7" creationId="{331946BD-53A6-A852-4B86-FB96DC56B067}"/>
          </ac:spMkLst>
        </pc:spChg>
        <pc:picChg chg="add mod replST">
          <ac:chgData name="David Williams" userId="35a5f6dfa23fba43" providerId="LiveId" clId="{EA62E70C-961A-49F7-8CD6-10D5AFA2F1E1}" dt="2024-01-07T02:30:48.363" v="355"/>
          <ac:picMkLst>
            <pc:docMk/>
            <pc:sldMk cId="581563753" sldId="649"/>
            <ac:picMk id="3" creationId="{A22C7A43-2BC2-D76F-E70F-B4397483186F}"/>
          </ac:picMkLst>
        </pc:picChg>
        <pc:picChg chg="add mod replST">
          <ac:chgData name="David Williams" userId="35a5f6dfa23fba43" providerId="LiveId" clId="{EA62E70C-961A-49F7-8CD6-10D5AFA2F1E1}" dt="2024-01-07T02:30:48.787" v="359"/>
          <ac:picMkLst>
            <pc:docMk/>
            <pc:sldMk cId="581563753" sldId="649"/>
            <ac:picMk id="5" creationId="{56BF31E0-4247-E414-A82C-0FEDAAD52A6D}"/>
          </ac:picMkLst>
        </pc:picChg>
      </pc:sldChg>
      <pc:sldChg chg="addSp modSp add mod setBg modAnim replTag">
        <pc:chgData name="David Williams" userId="35a5f6dfa23fba43" providerId="LiveId" clId="{EA62E70C-961A-49F7-8CD6-10D5AFA2F1E1}" dt="2024-01-07T02:31:00.841" v="421"/>
        <pc:sldMkLst>
          <pc:docMk/>
          <pc:sldMk cId="776224055" sldId="650"/>
        </pc:sldMkLst>
        <pc:spChg chg="add mod replST">
          <ac:chgData name="David Williams" userId="35a5f6dfa23fba43" providerId="LiveId" clId="{EA62E70C-961A-49F7-8CD6-10D5AFA2F1E1}" dt="2024-01-07T02:31:00.668" v="405"/>
          <ac:spMkLst>
            <pc:docMk/>
            <pc:sldMk cId="776224055" sldId="650"/>
            <ac:spMk id="6" creationId="{662AF3FF-E8B5-2E0F-5F51-2A95484E5334}"/>
          </ac:spMkLst>
        </pc:spChg>
        <pc:spChg chg="add mod replST">
          <ac:chgData name="David Williams" userId="35a5f6dfa23fba43" providerId="LiveId" clId="{EA62E70C-961A-49F7-8CD6-10D5AFA2F1E1}" dt="2024-01-07T02:31:00.729" v="415"/>
          <ac:spMkLst>
            <pc:docMk/>
            <pc:sldMk cId="776224055" sldId="650"/>
            <ac:spMk id="7" creationId="{B065D074-7D88-A2D8-55F9-E635EDD72AF2}"/>
          </ac:spMkLst>
        </pc:spChg>
        <pc:picChg chg="add mod replST">
          <ac:chgData name="David Williams" userId="35a5f6dfa23fba43" providerId="LiveId" clId="{EA62E70C-961A-49F7-8CD6-10D5AFA2F1E1}" dt="2024-01-07T02:31:00.546" v="392"/>
          <ac:picMkLst>
            <pc:docMk/>
            <pc:sldMk cId="776224055" sldId="650"/>
            <ac:picMk id="3" creationId="{53E78C71-E0E2-03DE-C7F3-D3F676D287C3}"/>
          </ac:picMkLst>
        </pc:picChg>
        <pc:picChg chg="add mod replST">
          <ac:chgData name="David Williams" userId="35a5f6dfa23fba43" providerId="LiveId" clId="{EA62E70C-961A-49F7-8CD6-10D5AFA2F1E1}" dt="2024-01-07T02:31:00.633" v="396"/>
          <ac:picMkLst>
            <pc:docMk/>
            <pc:sldMk cId="776224055" sldId="650"/>
            <ac:picMk id="5" creationId="{A638F21E-81AF-64B2-4328-090E5811E778}"/>
          </ac:picMkLst>
        </pc:picChg>
      </pc:sldChg>
      <pc:sldChg chg="add">
        <pc:chgData name="David Williams" userId="35a5f6dfa23fba43" providerId="LiveId" clId="{EA62E70C-961A-49F7-8CD6-10D5AFA2F1E1}" dt="2024-01-07T02:34:27.313" v="422" actId="2890"/>
        <pc:sldMkLst>
          <pc:docMk/>
          <pc:sldMk cId="7349369" sldId="651"/>
        </pc:sldMkLst>
      </pc:sldChg>
      <pc:sldChg chg="addSp delSp modSp add mod modTransition delAnim modAnim">
        <pc:chgData name="David Williams" userId="35a5f6dfa23fba43" providerId="LiveId" clId="{EA62E70C-961A-49F7-8CD6-10D5AFA2F1E1}" dt="2024-01-07T04:45:16.275" v="671"/>
        <pc:sldMkLst>
          <pc:docMk/>
          <pc:sldMk cId="3586698730" sldId="652"/>
        </pc:sldMkLst>
        <pc:spChg chg="del">
          <ac:chgData name="David Williams" userId="35a5f6dfa23fba43" providerId="LiveId" clId="{EA62E70C-961A-49F7-8CD6-10D5AFA2F1E1}" dt="2024-01-07T04:26:58.629" v="542" actId="478"/>
          <ac:spMkLst>
            <pc:docMk/>
            <pc:sldMk cId="3586698730" sldId="652"/>
            <ac:spMk id="2" creationId="{5636B6F3-ACA7-2220-EC2E-724B2E190843}"/>
          </ac:spMkLst>
        </pc:spChg>
        <pc:spChg chg="del">
          <ac:chgData name="David Williams" userId="35a5f6dfa23fba43" providerId="LiveId" clId="{EA62E70C-961A-49F7-8CD6-10D5AFA2F1E1}" dt="2024-01-07T04:26:56.194" v="541" actId="478"/>
          <ac:spMkLst>
            <pc:docMk/>
            <pc:sldMk cId="3586698730" sldId="652"/>
            <ac:spMk id="7" creationId="{68D64994-A8E6-3DC4-7D1F-66D6C9C40523}"/>
          </ac:spMkLst>
        </pc:spChg>
        <pc:spChg chg="add mod">
          <ac:chgData name="David Williams" userId="35a5f6dfa23fba43" providerId="LiveId" clId="{EA62E70C-961A-49F7-8CD6-10D5AFA2F1E1}" dt="2024-01-07T04:27:07.324" v="585" actId="1037"/>
          <ac:spMkLst>
            <pc:docMk/>
            <pc:sldMk cId="3586698730" sldId="652"/>
            <ac:spMk id="10" creationId="{048F42B9-8F2C-CB2F-60B6-E7F4B914D8BC}"/>
          </ac:spMkLst>
        </pc:spChg>
        <pc:spChg chg="add mod">
          <ac:chgData name="David Williams" userId="35a5f6dfa23fba43" providerId="LiveId" clId="{EA62E70C-961A-49F7-8CD6-10D5AFA2F1E1}" dt="2024-01-07T04:30:52.224" v="635" actId="1076"/>
          <ac:spMkLst>
            <pc:docMk/>
            <pc:sldMk cId="3586698730" sldId="652"/>
            <ac:spMk id="15" creationId="{9A7DCE69-10A0-46F8-3FB7-C4A778C02DA4}"/>
          </ac:spMkLst>
        </pc:spChg>
        <pc:spChg chg="add mod">
          <ac:chgData name="David Williams" userId="35a5f6dfa23fba43" providerId="LiveId" clId="{EA62E70C-961A-49F7-8CD6-10D5AFA2F1E1}" dt="2024-01-07T04:31:00.574" v="637" actId="1076"/>
          <ac:spMkLst>
            <pc:docMk/>
            <pc:sldMk cId="3586698730" sldId="652"/>
            <ac:spMk id="17" creationId="{2B0EA99A-AEF3-8BAA-B3B1-7A95E8A8E703}"/>
          </ac:spMkLst>
        </pc:spChg>
        <pc:spChg chg="add mod">
          <ac:chgData name="David Williams" userId="35a5f6dfa23fba43" providerId="LiveId" clId="{EA62E70C-961A-49F7-8CD6-10D5AFA2F1E1}" dt="2024-01-07T04:36:32.785" v="663" actId="207"/>
          <ac:spMkLst>
            <pc:docMk/>
            <pc:sldMk cId="3586698730" sldId="652"/>
            <ac:spMk id="20" creationId="{588B70DD-35EF-5B86-840A-9EE5FBAF5B0C}"/>
          </ac:spMkLst>
        </pc:spChg>
        <pc:picChg chg="del">
          <ac:chgData name="David Williams" userId="35a5f6dfa23fba43" providerId="LiveId" clId="{EA62E70C-961A-49F7-8CD6-10D5AFA2F1E1}" dt="2024-01-07T04:25:21.663" v="540" actId="478"/>
          <ac:picMkLst>
            <pc:docMk/>
            <pc:sldMk cId="3586698730" sldId="652"/>
            <ac:picMk id="4" creationId="{4AF5CDC6-2716-E963-E22F-F210BD791EBA}"/>
          </ac:picMkLst>
        </pc:picChg>
        <pc:picChg chg="del">
          <ac:chgData name="David Williams" userId="35a5f6dfa23fba43" providerId="LiveId" clId="{EA62E70C-961A-49F7-8CD6-10D5AFA2F1E1}" dt="2024-01-07T04:25:20.588" v="539" actId="478"/>
          <ac:picMkLst>
            <pc:docMk/>
            <pc:sldMk cId="3586698730" sldId="652"/>
            <ac:picMk id="11" creationId="{7030F5CA-2F6C-9900-EE71-154A503DCE61}"/>
          </ac:picMkLst>
        </pc:picChg>
        <pc:picChg chg="del">
          <ac:chgData name="David Williams" userId="35a5f6dfa23fba43" providerId="LiveId" clId="{EA62E70C-961A-49F7-8CD6-10D5AFA2F1E1}" dt="2024-01-07T04:25:19.739" v="538" actId="478"/>
          <ac:picMkLst>
            <pc:docMk/>
            <pc:sldMk cId="3586698730" sldId="652"/>
            <ac:picMk id="13" creationId="{5D67E3C9-C07B-0433-D24D-F66F2CF6D014}"/>
          </ac:picMkLst>
        </pc:picChg>
        <pc:picChg chg="del">
          <ac:chgData name="David Williams" userId="35a5f6dfa23fba43" providerId="LiveId" clId="{EA62E70C-961A-49F7-8CD6-10D5AFA2F1E1}" dt="2024-01-07T04:25:18.931" v="537" actId="478"/>
          <ac:picMkLst>
            <pc:docMk/>
            <pc:sldMk cId="3586698730" sldId="652"/>
            <ac:picMk id="16" creationId="{8033C53D-E664-2214-094A-1B392D008617}"/>
          </ac:picMkLst>
        </pc:picChg>
        <pc:picChg chg="del">
          <ac:chgData name="David Williams" userId="35a5f6dfa23fba43" providerId="LiveId" clId="{EA62E70C-961A-49F7-8CD6-10D5AFA2F1E1}" dt="2024-01-07T04:25:18.193" v="536" actId="478"/>
          <ac:picMkLst>
            <pc:docMk/>
            <pc:sldMk cId="3586698730" sldId="652"/>
            <ac:picMk id="18" creationId="{922C8643-BB8F-B707-FE7F-80F3B73EC2FC}"/>
          </ac:picMkLst>
        </pc:picChg>
        <pc:picChg chg="del">
          <ac:chgData name="David Williams" userId="35a5f6dfa23fba43" providerId="LiveId" clId="{EA62E70C-961A-49F7-8CD6-10D5AFA2F1E1}" dt="2024-01-07T04:25:17.538" v="535" actId="478"/>
          <ac:picMkLst>
            <pc:docMk/>
            <pc:sldMk cId="3586698730" sldId="652"/>
            <ac:picMk id="21" creationId="{EE75144A-0136-14E0-CA90-36863720D1A5}"/>
          </ac:picMkLst>
        </pc:picChg>
        <pc:cxnChg chg="add mod">
          <ac:chgData name="David Williams" userId="35a5f6dfa23fba43" providerId="LiveId" clId="{EA62E70C-961A-49F7-8CD6-10D5AFA2F1E1}" dt="2024-01-07T04:27:07.324" v="585" actId="1037"/>
          <ac:cxnSpMkLst>
            <pc:docMk/>
            <pc:sldMk cId="3586698730" sldId="652"/>
            <ac:cxnSpMk id="12" creationId="{76C6097B-439C-101E-3250-0E14BECC6B60}"/>
          </ac:cxnSpMkLst>
        </pc:cxnChg>
      </pc:sldChg>
      <pc:sldMasterChg chg="del delSldLayout">
        <pc:chgData name="David Williams" userId="35a5f6dfa23fba43" providerId="LiveId" clId="{EA62E70C-961A-49F7-8CD6-10D5AFA2F1E1}" dt="2024-01-07T01:07:55.314" v="170" actId="2696"/>
        <pc:sldMasterMkLst>
          <pc:docMk/>
          <pc:sldMasterMk cId="591987767" sldId="2147483660"/>
        </pc:sldMasterMkLst>
        <pc:sldLayoutChg chg="del">
          <pc:chgData name="David Williams" userId="35a5f6dfa23fba43" providerId="LiveId" clId="{EA62E70C-961A-49F7-8CD6-10D5AFA2F1E1}" dt="2024-01-07T01:07:55.314" v="170" actId="2696"/>
          <pc:sldLayoutMkLst>
            <pc:docMk/>
            <pc:sldMasterMk cId="591987767" sldId="2147483660"/>
            <pc:sldLayoutMk cId="3045824981" sldId="2147483661"/>
          </pc:sldLayoutMkLst>
        </pc:sldLayoutChg>
        <pc:sldLayoutChg chg="del">
          <pc:chgData name="David Williams" userId="35a5f6dfa23fba43" providerId="LiveId" clId="{EA62E70C-961A-49F7-8CD6-10D5AFA2F1E1}" dt="2024-01-07T01:07:55.314" v="170" actId="2696"/>
          <pc:sldLayoutMkLst>
            <pc:docMk/>
            <pc:sldMasterMk cId="591987767" sldId="2147483660"/>
            <pc:sldLayoutMk cId="139990599" sldId="2147483662"/>
          </pc:sldLayoutMkLst>
        </pc:sldLayoutChg>
        <pc:sldLayoutChg chg="del">
          <pc:chgData name="David Williams" userId="35a5f6dfa23fba43" providerId="LiveId" clId="{EA62E70C-961A-49F7-8CD6-10D5AFA2F1E1}" dt="2024-01-07T01:07:55.314" v="170" actId="2696"/>
          <pc:sldLayoutMkLst>
            <pc:docMk/>
            <pc:sldMasterMk cId="591987767" sldId="2147483660"/>
            <pc:sldLayoutMk cId="869851442" sldId="2147483663"/>
          </pc:sldLayoutMkLst>
        </pc:sldLayoutChg>
        <pc:sldLayoutChg chg="del">
          <pc:chgData name="David Williams" userId="35a5f6dfa23fba43" providerId="LiveId" clId="{EA62E70C-961A-49F7-8CD6-10D5AFA2F1E1}" dt="2024-01-07T01:07:55.314" v="170" actId="2696"/>
          <pc:sldLayoutMkLst>
            <pc:docMk/>
            <pc:sldMasterMk cId="591987767" sldId="2147483660"/>
            <pc:sldLayoutMk cId="58550598" sldId="2147483664"/>
          </pc:sldLayoutMkLst>
        </pc:sldLayoutChg>
        <pc:sldLayoutChg chg="del">
          <pc:chgData name="David Williams" userId="35a5f6dfa23fba43" providerId="LiveId" clId="{EA62E70C-961A-49F7-8CD6-10D5AFA2F1E1}" dt="2024-01-07T01:07:55.314" v="170" actId="2696"/>
          <pc:sldLayoutMkLst>
            <pc:docMk/>
            <pc:sldMasterMk cId="591987767" sldId="2147483660"/>
            <pc:sldLayoutMk cId="465603552" sldId="2147483665"/>
          </pc:sldLayoutMkLst>
        </pc:sldLayoutChg>
        <pc:sldLayoutChg chg="del">
          <pc:chgData name="David Williams" userId="35a5f6dfa23fba43" providerId="LiveId" clId="{EA62E70C-961A-49F7-8CD6-10D5AFA2F1E1}" dt="2024-01-07T01:07:55.314" v="170" actId="2696"/>
          <pc:sldLayoutMkLst>
            <pc:docMk/>
            <pc:sldMasterMk cId="591987767" sldId="2147483660"/>
            <pc:sldLayoutMk cId="3705766492" sldId="2147483666"/>
          </pc:sldLayoutMkLst>
        </pc:sldLayoutChg>
        <pc:sldLayoutChg chg="del">
          <pc:chgData name="David Williams" userId="35a5f6dfa23fba43" providerId="LiveId" clId="{EA62E70C-961A-49F7-8CD6-10D5AFA2F1E1}" dt="2024-01-07T01:07:55.314" v="170" actId="2696"/>
          <pc:sldLayoutMkLst>
            <pc:docMk/>
            <pc:sldMasterMk cId="591987767" sldId="2147483660"/>
            <pc:sldLayoutMk cId="2812759657" sldId="2147483667"/>
          </pc:sldLayoutMkLst>
        </pc:sldLayoutChg>
        <pc:sldLayoutChg chg="del">
          <pc:chgData name="David Williams" userId="35a5f6dfa23fba43" providerId="LiveId" clId="{EA62E70C-961A-49F7-8CD6-10D5AFA2F1E1}" dt="2024-01-07T01:07:55.314" v="170" actId="2696"/>
          <pc:sldLayoutMkLst>
            <pc:docMk/>
            <pc:sldMasterMk cId="591987767" sldId="2147483660"/>
            <pc:sldLayoutMk cId="4281150145" sldId="2147483668"/>
          </pc:sldLayoutMkLst>
        </pc:sldLayoutChg>
        <pc:sldLayoutChg chg="del">
          <pc:chgData name="David Williams" userId="35a5f6dfa23fba43" providerId="LiveId" clId="{EA62E70C-961A-49F7-8CD6-10D5AFA2F1E1}" dt="2024-01-07T01:07:55.314" v="170" actId="2696"/>
          <pc:sldLayoutMkLst>
            <pc:docMk/>
            <pc:sldMasterMk cId="591987767" sldId="2147483660"/>
            <pc:sldLayoutMk cId="3321462295" sldId="2147483669"/>
          </pc:sldLayoutMkLst>
        </pc:sldLayoutChg>
        <pc:sldLayoutChg chg="del">
          <pc:chgData name="David Williams" userId="35a5f6dfa23fba43" providerId="LiveId" clId="{EA62E70C-961A-49F7-8CD6-10D5AFA2F1E1}" dt="2024-01-07T01:07:55.314" v="170" actId="2696"/>
          <pc:sldLayoutMkLst>
            <pc:docMk/>
            <pc:sldMasterMk cId="591987767" sldId="2147483660"/>
            <pc:sldLayoutMk cId="3705545877" sldId="2147483670"/>
          </pc:sldLayoutMkLst>
        </pc:sldLayoutChg>
        <pc:sldLayoutChg chg="del">
          <pc:chgData name="David Williams" userId="35a5f6dfa23fba43" providerId="LiveId" clId="{EA62E70C-961A-49F7-8CD6-10D5AFA2F1E1}" dt="2024-01-07T01:07:55.314" v="170" actId="2696"/>
          <pc:sldLayoutMkLst>
            <pc:docMk/>
            <pc:sldMasterMk cId="591987767" sldId="2147483660"/>
            <pc:sldLayoutMk cId="980015940" sldId="2147483671"/>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4780E-4FE0-CDDF-3EF1-A56DCBDE43B3}"/>
              </a:ext>
            </a:extLst>
          </p:cNvPr>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4E0CD0F-84E9-027C-378C-200B36554CDA}"/>
              </a:ext>
            </a:extLst>
          </p:cNvPr>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8DE2515-8960-7760-C63C-DE9A59B141CA}"/>
              </a:ext>
            </a:extLst>
          </p:cNvPr>
          <p:cNvSpPr>
            <a:spLocks noGrp="1"/>
          </p:cNvSpPr>
          <p:nvPr>
            <p:ph type="dt" sz="half" idx="10"/>
          </p:nvPr>
        </p:nvSpPr>
        <p:spPr/>
        <p:txBody>
          <a:bodyPr/>
          <a:lstStyle/>
          <a:p>
            <a:fld id="{8307925A-3D71-464D-A0FF-D9EA81A0D696}" type="datetimeFigureOut">
              <a:rPr lang="en-US" smtClean="0"/>
              <a:t>1/7/2024</a:t>
            </a:fld>
            <a:endParaRPr lang="en-US"/>
          </a:p>
        </p:txBody>
      </p:sp>
      <p:sp>
        <p:nvSpPr>
          <p:cNvPr id="5" name="Footer Placeholder 4">
            <a:extLst>
              <a:ext uri="{FF2B5EF4-FFF2-40B4-BE49-F238E27FC236}">
                <a16:creationId xmlns:a16="http://schemas.microsoft.com/office/drawing/2014/main" id="{C391F0C7-2D57-D5E7-C71D-3CE9E0BD4A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A1AF9F-BE10-2499-0836-6DB9F0DB9836}"/>
              </a:ext>
            </a:extLst>
          </p:cNvPr>
          <p:cNvSpPr>
            <a:spLocks noGrp="1"/>
          </p:cNvSpPr>
          <p:nvPr>
            <p:ph type="sldNum" sz="quarter" idx="12"/>
          </p:nvPr>
        </p:nvSpPr>
        <p:spPr/>
        <p:txBody>
          <a:bodyPr/>
          <a:lstStyle/>
          <a:p>
            <a:fld id="{201FF65B-540F-412B-A510-8B2FCBAF1368}" type="slidenum">
              <a:rPr lang="en-US" smtClean="0"/>
              <a:t>‹#›</a:t>
            </a:fld>
            <a:endParaRPr lang="en-US"/>
          </a:p>
        </p:txBody>
      </p:sp>
    </p:spTree>
    <p:extLst>
      <p:ext uri="{BB962C8B-B14F-4D97-AF65-F5344CB8AC3E}">
        <p14:creationId xmlns:p14="http://schemas.microsoft.com/office/powerpoint/2010/main" val="1835688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ACE22-8517-D507-6378-B67A0404D4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885818-5E4E-C9B7-96CA-0F392E0539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53B59D-63BE-DA68-D857-2192162D366A}"/>
              </a:ext>
            </a:extLst>
          </p:cNvPr>
          <p:cNvSpPr>
            <a:spLocks noGrp="1"/>
          </p:cNvSpPr>
          <p:nvPr>
            <p:ph type="dt" sz="half" idx="10"/>
          </p:nvPr>
        </p:nvSpPr>
        <p:spPr/>
        <p:txBody>
          <a:bodyPr/>
          <a:lstStyle/>
          <a:p>
            <a:fld id="{8307925A-3D71-464D-A0FF-D9EA81A0D696}" type="datetimeFigureOut">
              <a:rPr lang="en-US" smtClean="0"/>
              <a:t>1/7/2024</a:t>
            </a:fld>
            <a:endParaRPr lang="en-US"/>
          </a:p>
        </p:txBody>
      </p:sp>
      <p:sp>
        <p:nvSpPr>
          <p:cNvPr id="5" name="Footer Placeholder 4">
            <a:extLst>
              <a:ext uri="{FF2B5EF4-FFF2-40B4-BE49-F238E27FC236}">
                <a16:creationId xmlns:a16="http://schemas.microsoft.com/office/drawing/2014/main" id="{376AD6F0-CE67-5449-5341-4E2364F113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BEE5F3-86A4-3DA7-3465-E50C8814F585}"/>
              </a:ext>
            </a:extLst>
          </p:cNvPr>
          <p:cNvSpPr>
            <a:spLocks noGrp="1"/>
          </p:cNvSpPr>
          <p:nvPr>
            <p:ph type="sldNum" sz="quarter" idx="12"/>
          </p:nvPr>
        </p:nvSpPr>
        <p:spPr/>
        <p:txBody>
          <a:bodyPr/>
          <a:lstStyle/>
          <a:p>
            <a:fld id="{201FF65B-540F-412B-A510-8B2FCBAF1368}" type="slidenum">
              <a:rPr lang="en-US" smtClean="0"/>
              <a:t>‹#›</a:t>
            </a:fld>
            <a:endParaRPr lang="en-US"/>
          </a:p>
        </p:txBody>
      </p:sp>
    </p:spTree>
    <p:extLst>
      <p:ext uri="{BB962C8B-B14F-4D97-AF65-F5344CB8AC3E}">
        <p14:creationId xmlns:p14="http://schemas.microsoft.com/office/powerpoint/2010/main" val="2575280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3C140F-E350-ECB7-1E96-8AF0CFA5A700}"/>
              </a:ext>
            </a:extLst>
          </p:cNvPr>
          <p:cNvSpPr>
            <a:spLocks noGrp="1"/>
          </p:cNvSpPr>
          <p:nvPr>
            <p:ph type="title" orient="vert"/>
          </p:nvPr>
        </p:nvSpPr>
        <p:spPr>
          <a:xfrm>
            <a:off x="6543675" y="304271"/>
            <a:ext cx="1971675" cy="484319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176CAD-CF71-9890-6D53-B6C47B2A667D}"/>
              </a:ext>
            </a:extLst>
          </p:cNvPr>
          <p:cNvSpPr>
            <a:spLocks noGrp="1"/>
          </p:cNvSpPr>
          <p:nvPr>
            <p:ph type="body" orient="vert" idx="1"/>
          </p:nvPr>
        </p:nvSpPr>
        <p:spPr>
          <a:xfrm>
            <a:off x="628650" y="304271"/>
            <a:ext cx="5800725"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811E17-C49A-CB2B-7B1B-9D4E83477208}"/>
              </a:ext>
            </a:extLst>
          </p:cNvPr>
          <p:cNvSpPr>
            <a:spLocks noGrp="1"/>
          </p:cNvSpPr>
          <p:nvPr>
            <p:ph type="dt" sz="half" idx="10"/>
          </p:nvPr>
        </p:nvSpPr>
        <p:spPr/>
        <p:txBody>
          <a:bodyPr/>
          <a:lstStyle/>
          <a:p>
            <a:fld id="{8307925A-3D71-464D-A0FF-D9EA81A0D696}" type="datetimeFigureOut">
              <a:rPr lang="en-US" smtClean="0"/>
              <a:t>1/7/2024</a:t>
            </a:fld>
            <a:endParaRPr lang="en-US"/>
          </a:p>
        </p:txBody>
      </p:sp>
      <p:sp>
        <p:nvSpPr>
          <p:cNvPr id="5" name="Footer Placeholder 4">
            <a:extLst>
              <a:ext uri="{FF2B5EF4-FFF2-40B4-BE49-F238E27FC236}">
                <a16:creationId xmlns:a16="http://schemas.microsoft.com/office/drawing/2014/main" id="{532CB6CD-F91D-EBDB-A45F-26AEFC2BC8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577DA5-F44D-B340-EBE6-D02CDEF641DA}"/>
              </a:ext>
            </a:extLst>
          </p:cNvPr>
          <p:cNvSpPr>
            <a:spLocks noGrp="1"/>
          </p:cNvSpPr>
          <p:nvPr>
            <p:ph type="sldNum" sz="quarter" idx="12"/>
          </p:nvPr>
        </p:nvSpPr>
        <p:spPr/>
        <p:txBody>
          <a:bodyPr/>
          <a:lstStyle/>
          <a:p>
            <a:fld id="{201FF65B-540F-412B-A510-8B2FCBAF1368}" type="slidenum">
              <a:rPr lang="en-US" smtClean="0"/>
              <a:t>‹#›</a:t>
            </a:fld>
            <a:endParaRPr lang="en-US"/>
          </a:p>
        </p:txBody>
      </p:sp>
    </p:spTree>
    <p:extLst>
      <p:ext uri="{BB962C8B-B14F-4D97-AF65-F5344CB8AC3E}">
        <p14:creationId xmlns:p14="http://schemas.microsoft.com/office/powerpoint/2010/main" val="2294025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3FF89-CBC5-BF9E-51E2-8F0A6335D8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8459A7-6E34-B8CE-1148-7B77791C57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4523F9-2613-13B8-17E1-A1E8ED2F7B37}"/>
              </a:ext>
            </a:extLst>
          </p:cNvPr>
          <p:cNvSpPr>
            <a:spLocks noGrp="1"/>
          </p:cNvSpPr>
          <p:nvPr>
            <p:ph type="dt" sz="half" idx="10"/>
          </p:nvPr>
        </p:nvSpPr>
        <p:spPr/>
        <p:txBody>
          <a:bodyPr/>
          <a:lstStyle/>
          <a:p>
            <a:fld id="{8307925A-3D71-464D-A0FF-D9EA81A0D696}" type="datetimeFigureOut">
              <a:rPr lang="en-US" smtClean="0"/>
              <a:t>1/7/2024</a:t>
            </a:fld>
            <a:endParaRPr lang="en-US"/>
          </a:p>
        </p:txBody>
      </p:sp>
      <p:sp>
        <p:nvSpPr>
          <p:cNvPr id="5" name="Footer Placeholder 4">
            <a:extLst>
              <a:ext uri="{FF2B5EF4-FFF2-40B4-BE49-F238E27FC236}">
                <a16:creationId xmlns:a16="http://schemas.microsoft.com/office/drawing/2014/main" id="{662C3A83-E8B0-195C-4403-5F86E15CF2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9B48D4-46B1-AE78-8D2F-EBF0632D96CC}"/>
              </a:ext>
            </a:extLst>
          </p:cNvPr>
          <p:cNvSpPr>
            <a:spLocks noGrp="1"/>
          </p:cNvSpPr>
          <p:nvPr>
            <p:ph type="sldNum" sz="quarter" idx="12"/>
          </p:nvPr>
        </p:nvSpPr>
        <p:spPr/>
        <p:txBody>
          <a:bodyPr/>
          <a:lstStyle/>
          <a:p>
            <a:fld id="{201FF65B-540F-412B-A510-8B2FCBAF1368}" type="slidenum">
              <a:rPr lang="en-US" smtClean="0"/>
              <a:t>‹#›</a:t>
            </a:fld>
            <a:endParaRPr lang="en-US"/>
          </a:p>
        </p:txBody>
      </p:sp>
    </p:spTree>
    <p:extLst>
      <p:ext uri="{BB962C8B-B14F-4D97-AF65-F5344CB8AC3E}">
        <p14:creationId xmlns:p14="http://schemas.microsoft.com/office/powerpoint/2010/main" val="2002511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6850A-234F-4960-FDE2-14A1A5D93902}"/>
              </a:ext>
            </a:extLst>
          </p:cNvPr>
          <p:cNvSpPr>
            <a:spLocks noGrp="1"/>
          </p:cNvSpPr>
          <p:nvPr>
            <p:ph type="title"/>
          </p:nvPr>
        </p:nvSpPr>
        <p:spPr>
          <a:xfrm>
            <a:off x="623888" y="1424782"/>
            <a:ext cx="7886700" cy="2377281"/>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20F46C8-8DF2-B048-BC66-26FB8487751F}"/>
              </a:ext>
            </a:extLst>
          </p:cNvPr>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29DAF5-52B2-3AA1-D626-C2F1F791E8B5}"/>
              </a:ext>
            </a:extLst>
          </p:cNvPr>
          <p:cNvSpPr>
            <a:spLocks noGrp="1"/>
          </p:cNvSpPr>
          <p:nvPr>
            <p:ph type="dt" sz="half" idx="10"/>
          </p:nvPr>
        </p:nvSpPr>
        <p:spPr/>
        <p:txBody>
          <a:bodyPr/>
          <a:lstStyle/>
          <a:p>
            <a:fld id="{8307925A-3D71-464D-A0FF-D9EA81A0D696}" type="datetimeFigureOut">
              <a:rPr lang="en-US" smtClean="0"/>
              <a:t>1/7/2024</a:t>
            </a:fld>
            <a:endParaRPr lang="en-US"/>
          </a:p>
        </p:txBody>
      </p:sp>
      <p:sp>
        <p:nvSpPr>
          <p:cNvPr id="5" name="Footer Placeholder 4">
            <a:extLst>
              <a:ext uri="{FF2B5EF4-FFF2-40B4-BE49-F238E27FC236}">
                <a16:creationId xmlns:a16="http://schemas.microsoft.com/office/drawing/2014/main" id="{51DD5889-22C5-A7FC-D0B0-AFC94363A1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33F76B-8523-2562-F8DD-6FCB0F4C7CEA}"/>
              </a:ext>
            </a:extLst>
          </p:cNvPr>
          <p:cNvSpPr>
            <a:spLocks noGrp="1"/>
          </p:cNvSpPr>
          <p:nvPr>
            <p:ph type="sldNum" sz="quarter" idx="12"/>
          </p:nvPr>
        </p:nvSpPr>
        <p:spPr/>
        <p:txBody>
          <a:bodyPr/>
          <a:lstStyle/>
          <a:p>
            <a:fld id="{201FF65B-540F-412B-A510-8B2FCBAF1368}" type="slidenum">
              <a:rPr lang="en-US" smtClean="0"/>
              <a:t>‹#›</a:t>
            </a:fld>
            <a:endParaRPr lang="en-US"/>
          </a:p>
        </p:txBody>
      </p:sp>
    </p:spTree>
    <p:extLst>
      <p:ext uri="{BB962C8B-B14F-4D97-AF65-F5344CB8AC3E}">
        <p14:creationId xmlns:p14="http://schemas.microsoft.com/office/powerpoint/2010/main" val="3135310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55314-D2B4-12EC-7AFE-7CB3F32BCF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9DF092-43AF-1CF4-DBB5-4F69BF736694}"/>
              </a:ext>
            </a:extLst>
          </p:cNvPr>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AA16DB-7A1A-232A-76E4-4076D1DDDC55}"/>
              </a:ext>
            </a:extLst>
          </p:cNvPr>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325445-A13B-81DE-1331-D377A167D880}"/>
              </a:ext>
            </a:extLst>
          </p:cNvPr>
          <p:cNvSpPr>
            <a:spLocks noGrp="1"/>
          </p:cNvSpPr>
          <p:nvPr>
            <p:ph type="dt" sz="half" idx="10"/>
          </p:nvPr>
        </p:nvSpPr>
        <p:spPr/>
        <p:txBody>
          <a:bodyPr/>
          <a:lstStyle/>
          <a:p>
            <a:fld id="{8307925A-3D71-464D-A0FF-D9EA81A0D696}" type="datetimeFigureOut">
              <a:rPr lang="en-US" smtClean="0"/>
              <a:t>1/7/2024</a:t>
            </a:fld>
            <a:endParaRPr lang="en-US"/>
          </a:p>
        </p:txBody>
      </p:sp>
      <p:sp>
        <p:nvSpPr>
          <p:cNvPr id="6" name="Footer Placeholder 5">
            <a:extLst>
              <a:ext uri="{FF2B5EF4-FFF2-40B4-BE49-F238E27FC236}">
                <a16:creationId xmlns:a16="http://schemas.microsoft.com/office/drawing/2014/main" id="{7416A0F2-DA40-8578-E714-367DB0198E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807CF6-8588-7CB4-09C6-58A949555C5C}"/>
              </a:ext>
            </a:extLst>
          </p:cNvPr>
          <p:cNvSpPr>
            <a:spLocks noGrp="1"/>
          </p:cNvSpPr>
          <p:nvPr>
            <p:ph type="sldNum" sz="quarter" idx="12"/>
          </p:nvPr>
        </p:nvSpPr>
        <p:spPr/>
        <p:txBody>
          <a:bodyPr/>
          <a:lstStyle/>
          <a:p>
            <a:fld id="{201FF65B-540F-412B-A510-8B2FCBAF1368}" type="slidenum">
              <a:rPr lang="en-US" smtClean="0"/>
              <a:t>‹#›</a:t>
            </a:fld>
            <a:endParaRPr lang="en-US"/>
          </a:p>
        </p:txBody>
      </p:sp>
    </p:spTree>
    <p:extLst>
      <p:ext uri="{BB962C8B-B14F-4D97-AF65-F5344CB8AC3E}">
        <p14:creationId xmlns:p14="http://schemas.microsoft.com/office/powerpoint/2010/main" val="1205079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628B9-5871-DFCC-83AB-BF645692D787}"/>
              </a:ext>
            </a:extLst>
          </p:cNvPr>
          <p:cNvSpPr>
            <a:spLocks noGrp="1"/>
          </p:cNvSpPr>
          <p:nvPr>
            <p:ph type="title"/>
          </p:nvPr>
        </p:nvSpPr>
        <p:spPr>
          <a:xfrm>
            <a:off x="629841" y="304271"/>
            <a:ext cx="7886700" cy="1104636"/>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1ECC77-18F8-29BC-27DD-EA57DFAFC73C}"/>
              </a:ext>
            </a:extLst>
          </p:cNvPr>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58058CD-CE98-5869-683A-943DBA391E21}"/>
              </a:ext>
            </a:extLst>
          </p:cNvPr>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612B7F-1E29-658C-18FE-A4C8570455B7}"/>
              </a:ext>
            </a:extLst>
          </p:cNvPr>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FAFDCC7-B816-A35C-AB73-6236907E4F9E}"/>
              </a:ext>
            </a:extLst>
          </p:cNvPr>
          <p:cNvSpPr>
            <a:spLocks noGrp="1"/>
          </p:cNvSpPr>
          <p:nvPr>
            <p:ph sz="quarter" idx="4"/>
          </p:nvPr>
        </p:nvSpPr>
        <p:spPr>
          <a:xfrm>
            <a:off x="4629150"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94513-C6F9-3DD1-2E29-65D42096E1BD}"/>
              </a:ext>
            </a:extLst>
          </p:cNvPr>
          <p:cNvSpPr>
            <a:spLocks noGrp="1"/>
          </p:cNvSpPr>
          <p:nvPr>
            <p:ph type="dt" sz="half" idx="10"/>
          </p:nvPr>
        </p:nvSpPr>
        <p:spPr/>
        <p:txBody>
          <a:bodyPr/>
          <a:lstStyle/>
          <a:p>
            <a:fld id="{8307925A-3D71-464D-A0FF-D9EA81A0D696}" type="datetimeFigureOut">
              <a:rPr lang="en-US" smtClean="0"/>
              <a:t>1/7/2024</a:t>
            </a:fld>
            <a:endParaRPr lang="en-US"/>
          </a:p>
        </p:txBody>
      </p:sp>
      <p:sp>
        <p:nvSpPr>
          <p:cNvPr id="8" name="Footer Placeholder 7">
            <a:extLst>
              <a:ext uri="{FF2B5EF4-FFF2-40B4-BE49-F238E27FC236}">
                <a16:creationId xmlns:a16="http://schemas.microsoft.com/office/drawing/2014/main" id="{BE1D9E8F-CE65-615B-3575-B4201BB715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EDDD1C-0B9B-10F1-5C6F-6DD6A2E799B1}"/>
              </a:ext>
            </a:extLst>
          </p:cNvPr>
          <p:cNvSpPr>
            <a:spLocks noGrp="1"/>
          </p:cNvSpPr>
          <p:nvPr>
            <p:ph type="sldNum" sz="quarter" idx="12"/>
          </p:nvPr>
        </p:nvSpPr>
        <p:spPr/>
        <p:txBody>
          <a:bodyPr/>
          <a:lstStyle/>
          <a:p>
            <a:fld id="{201FF65B-540F-412B-A510-8B2FCBAF1368}" type="slidenum">
              <a:rPr lang="en-US" smtClean="0"/>
              <a:t>‹#›</a:t>
            </a:fld>
            <a:endParaRPr lang="en-US"/>
          </a:p>
        </p:txBody>
      </p:sp>
    </p:spTree>
    <p:extLst>
      <p:ext uri="{BB962C8B-B14F-4D97-AF65-F5344CB8AC3E}">
        <p14:creationId xmlns:p14="http://schemas.microsoft.com/office/powerpoint/2010/main" val="86457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0617A-25E5-9DA2-0294-43072EF828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B61978-D2AD-CD51-C555-31A8EEF85914}"/>
              </a:ext>
            </a:extLst>
          </p:cNvPr>
          <p:cNvSpPr>
            <a:spLocks noGrp="1"/>
          </p:cNvSpPr>
          <p:nvPr>
            <p:ph type="dt" sz="half" idx="10"/>
          </p:nvPr>
        </p:nvSpPr>
        <p:spPr/>
        <p:txBody>
          <a:bodyPr/>
          <a:lstStyle/>
          <a:p>
            <a:fld id="{8307925A-3D71-464D-A0FF-D9EA81A0D696}" type="datetimeFigureOut">
              <a:rPr lang="en-US" smtClean="0"/>
              <a:t>1/7/2024</a:t>
            </a:fld>
            <a:endParaRPr lang="en-US"/>
          </a:p>
        </p:txBody>
      </p:sp>
      <p:sp>
        <p:nvSpPr>
          <p:cNvPr id="4" name="Footer Placeholder 3">
            <a:extLst>
              <a:ext uri="{FF2B5EF4-FFF2-40B4-BE49-F238E27FC236}">
                <a16:creationId xmlns:a16="http://schemas.microsoft.com/office/drawing/2014/main" id="{C45A5CFF-F4D0-23EF-B7CD-FE195C7B86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F01AF1-A450-B10C-3E95-3A7E7DB5991E}"/>
              </a:ext>
            </a:extLst>
          </p:cNvPr>
          <p:cNvSpPr>
            <a:spLocks noGrp="1"/>
          </p:cNvSpPr>
          <p:nvPr>
            <p:ph type="sldNum" sz="quarter" idx="12"/>
          </p:nvPr>
        </p:nvSpPr>
        <p:spPr/>
        <p:txBody>
          <a:bodyPr/>
          <a:lstStyle/>
          <a:p>
            <a:fld id="{201FF65B-540F-412B-A510-8B2FCBAF1368}" type="slidenum">
              <a:rPr lang="en-US" smtClean="0"/>
              <a:t>‹#›</a:t>
            </a:fld>
            <a:endParaRPr lang="en-US"/>
          </a:p>
        </p:txBody>
      </p:sp>
    </p:spTree>
    <p:extLst>
      <p:ext uri="{BB962C8B-B14F-4D97-AF65-F5344CB8AC3E}">
        <p14:creationId xmlns:p14="http://schemas.microsoft.com/office/powerpoint/2010/main" val="1937323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E9E867-2D8B-A90A-F7B2-8AB68E3290C0}"/>
              </a:ext>
            </a:extLst>
          </p:cNvPr>
          <p:cNvSpPr>
            <a:spLocks noGrp="1"/>
          </p:cNvSpPr>
          <p:nvPr>
            <p:ph type="dt" sz="half" idx="10"/>
          </p:nvPr>
        </p:nvSpPr>
        <p:spPr/>
        <p:txBody>
          <a:bodyPr/>
          <a:lstStyle/>
          <a:p>
            <a:fld id="{8307925A-3D71-464D-A0FF-D9EA81A0D696}" type="datetimeFigureOut">
              <a:rPr lang="en-US" smtClean="0"/>
              <a:t>1/7/2024</a:t>
            </a:fld>
            <a:endParaRPr lang="en-US"/>
          </a:p>
        </p:txBody>
      </p:sp>
      <p:sp>
        <p:nvSpPr>
          <p:cNvPr id="3" name="Footer Placeholder 2">
            <a:extLst>
              <a:ext uri="{FF2B5EF4-FFF2-40B4-BE49-F238E27FC236}">
                <a16:creationId xmlns:a16="http://schemas.microsoft.com/office/drawing/2014/main" id="{5AC30F85-EA39-B386-410C-9040B15331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97AB89-C28D-CA42-FA22-C2764B61CDC1}"/>
              </a:ext>
            </a:extLst>
          </p:cNvPr>
          <p:cNvSpPr>
            <a:spLocks noGrp="1"/>
          </p:cNvSpPr>
          <p:nvPr>
            <p:ph type="sldNum" sz="quarter" idx="12"/>
          </p:nvPr>
        </p:nvSpPr>
        <p:spPr/>
        <p:txBody>
          <a:bodyPr/>
          <a:lstStyle/>
          <a:p>
            <a:fld id="{201FF65B-540F-412B-A510-8B2FCBAF1368}" type="slidenum">
              <a:rPr lang="en-US" smtClean="0"/>
              <a:t>‹#›</a:t>
            </a:fld>
            <a:endParaRPr lang="en-US"/>
          </a:p>
        </p:txBody>
      </p:sp>
    </p:spTree>
    <p:extLst>
      <p:ext uri="{BB962C8B-B14F-4D97-AF65-F5344CB8AC3E}">
        <p14:creationId xmlns:p14="http://schemas.microsoft.com/office/powerpoint/2010/main" val="4213157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B1968-2F13-06CC-BC8A-1139FFD3DD32}"/>
              </a:ext>
            </a:extLst>
          </p:cNvPr>
          <p:cNvSpPr>
            <a:spLocks noGrp="1"/>
          </p:cNvSpPr>
          <p:nvPr>
            <p:ph type="title"/>
          </p:nvPr>
        </p:nvSpPr>
        <p:spPr>
          <a:xfrm>
            <a:off x="629841" y="381000"/>
            <a:ext cx="2949178" cy="13335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547B278-9A12-646A-BA62-74CDAF23F42A}"/>
              </a:ext>
            </a:extLst>
          </p:cNvPr>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203A59-5D7E-F753-6311-4F8537E57812}"/>
              </a:ext>
            </a:extLst>
          </p:cNvPr>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1B929C3-6357-5413-A17D-345D520E1F22}"/>
              </a:ext>
            </a:extLst>
          </p:cNvPr>
          <p:cNvSpPr>
            <a:spLocks noGrp="1"/>
          </p:cNvSpPr>
          <p:nvPr>
            <p:ph type="dt" sz="half" idx="10"/>
          </p:nvPr>
        </p:nvSpPr>
        <p:spPr/>
        <p:txBody>
          <a:bodyPr/>
          <a:lstStyle/>
          <a:p>
            <a:fld id="{8307925A-3D71-464D-A0FF-D9EA81A0D696}" type="datetimeFigureOut">
              <a:rPr lang="en-US" smtClean="0"/>
              <a:t>1/7/2024</a:t>
            </a:fld>
            <a:endParaRPr lang="en-US"/>
          </a:p>
        </p:txBody>
      </p:sp>
      <p:sp>
        <p:nvSpPr>
          <p:cNvPr id="6" name="Footer Placeholder 5">
            <a:extLst>
              <a:ext uri="{FF2B5EF4-FFF2-40B4-BE49-F238E27FC236}">
                <a16:creationId xmlns:a16="http://schemas.microsoft.com/office/drawing/2014/main" id="{322B7547-7726-A204-76EC-EE63151F84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654CD4-EBC7-8298-E2B8-DE0CDFDE4434}"/>
              </a:ext>
            </a:extLst>
          </p:cNvPr>
          <p:cNvSpPr>
            <a:spLocks noGrp="1"/>
          </p:cNvSpPr>
          <p:nvPr>
            <p:ph type="sldNum" sz="quarter" idx="12"/>
          </p:nvPr>
        </p:nvSpPr>
        <p:spPr/>
        <p:txBody>
          <a:bodyPr/>
          <a:lstStyle/>
          <a:p>
            <a:fld id="{201FF65B-540F-412B-A510-8B2FCBAF1368}" type="slidenum">
              <a:rPr lang="en-US" smtClean="0"/>
              <a:t>‹#›</a:t>
            </a:fld>
            <a:endParaRPr lang="en-US"/>
          </a:p>
        </p:txBody>
      </p:sp>
    </p:spTree>
    <p:extLst>
      <p:ext uri="{BB962C8B-B14F-4D97-AF65-F5344CB8AC3E}">
        <p14:creationId xmlns:p14="http://schemas.microsoft.com/office/powerpoint/2010/main" val="1731065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9572-D165-C35E-6216-ED3F465A5C5E}"/>
              </a:ext>
            </a:extLst>
          </p:cNvPr>
          <p:cNvSpPr>
            <a:spLocks noGrp="1"/>
          </p:cNvSpPr>
          <p:nvPr>
            <p:ph type="title"/>
          </p:nvPr>
        </p:nvSpPr>
        <p:spPr>
          <a:xfrm>
            <a:off x="629841" y="381000"/>
            <a:ext cx="2949178" cy="13335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43995CB-6C50-D777-4F6B-D5E2C1F98442}"/>
              </a:ext>
            </a:extLst>
          </p:cNvPr>
          <p:cNvSpPr>
            <a:spLocks noGrp="1"/>
          </p:cNvSpPr>
          <p:nvPr>
            <p:ph type="pic" idx="1"/>
          </p:nvPr>
        </p:nvSpPr>
        <p:spPr>
          <a:xfrm>
            <a:off x="3887391" y="822855"/>
            <a:ext cx="4629150" cy="406135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B121325-5C69-D430-4BA0-A9FC806FAA77}"/>
              </a:ext>
            </a:extLst>
          </p:cNvPr>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467440A-86A3-2359-3C6F-509D1D8B48CA}"/>
              </a:ext>
            </a:extLst>
          </p:cNvPr>
          <p:cNvSpPr>
            <a:spLocks noGrp="1"/>
          </p:cNvSpPr>
          <p:nvPr>
            <p:ph type="dt" sz="half" idx="10"/>
          </p:nvPr>
        </p:nvSpPr>
        <p:spPr/>
        <p:txBody>
          <a:bodyPr/>
          <a:lstStyle/>
          <a:p>
            <a:fld id="{8307925A-3D71-464D-A0FF-D9EA81A0D696}" type="datetimeFigureOut">
              <a:rPr lang="en-US" smtClean="0"/>
              <a:t>1/7/2024</a:t>
            </a:fld>
            <a:endParaRPr lang="en-US"/>
          </a:p>
        </p:txBody>
      </p:sp>
      <p:sp>
        <p:nvSpPr>
          <p:cNvPr id="6" name="Footer Placeholder 5">
            <a:extLst>
              <a:ext uri="{FF2B5EF4-FFF2-40B4-BE49-F238E27FC236}">
                <a16:creationId xmlns:a16="http://schemas.microsoft.com/office/drawing/2014/main" id="{53ED1EE4-0A8D-A2D2-6086-7C91CB84CA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6E82F8-5918-5810-ECAD-6789EB92FA05}"/>
              </a:ext>
            </a:extLst>
          </p:cNvPr>
          <p:cNvSpPr>
            <a:spLocks noGrp="1"/>
          </p:cNvSpPr>
          <p:nvPr>
            <p:ph type="sldNum" sz="quarter" idx="12"/>
          </p:nvPr>
        </p:nvSpPr>
        <p:spPr/>
        <p:txBody>
          <a:bodyPr/>
          <a:lstStyle/>
          <a:p>
            <a:fld id="{201FF65B-540F-412B-A510-8B2FCBAF1368}" type="slidenum">
              <a:rPr lang="en-US" smtClean="0"/>
              <a:t>‹#›</a:t>
            </a:fld>
            <a:endParaRPr lang="en-US"/>
          </a:p>
        </p:txBody>
      </p:sp>
    </p:spTree>
    <p:extLst>
      <p:ext uri="{BB962C8B-B14F-4D97-AF65-F5344CB8AC3E}">
        <p14:creationId xmlns:p14="http://schemas.microsoft.com/office/powerpoint/2010/main" val="3152580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2256DF-644C-BFEF-ABB8-E1209461607A}"/>
              </a:ext>
            </a:extLst>
          </p:cNvPr>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D0087E-D3E0-95F1-1B61-1135E294CB39}"/>
              </a:ext>
            </a:extLst>
          </p:cNvPr>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F3EA0F-509D-8B9A-459C-01268D825B59}"/>
              </a:ext>
            </a:extLst>
          </p:cNvPr>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8307925A-3D71-464D-A0FF-D9EA81A0D696}" type="datetimeFigureOut">
              <a:rPr lang="en-US" smtClean="0"/>
              <a:t>1/7/2024</a:t>
            </a:fld>
            <a:endParaRPr lang="en-US"/>
          </a:p>
        </p:txBody>
      </p:sp>
      <p:sp>
        <p:nvSpPr>
          <p:cNvPr id="5" name="Footer Placeholder 4">
            <a:extLst>
              <a:ext uri="{FF2B5EF4-FFF2-40B4-BE49-F238E27FC236}">
                <a16:creationId xmlns:a16="http://schemas.microsoft.com/office/drawing/2014/main" id="{94EBA424-E014-56DF-D71E-0835AED1E0A7}"/>
              </a:ext>
            </a:extLst>
          </p:cNvPr>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8DCE997-BB22-9035-6068-9BA18FD5CD2C}"/>
              </a:ext>
            </a:extLst>
          </p:cNvPr>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201FF65B-540F-412B-A510-8B2FCBAF1368}" type="slidenum">
              <a:rPr lang="en-US" smtClean="0"/>
              <a:t>‹#›</a:t>
            </a:fld>
            <a:endParaRPr lang="en-US"/>
          </a:p>
        </p:txBody>
      </p:sp>
    </p:spTree>
    <p:extLst>
      <p:ext uri="{BB962C8B-B14F-4D97-AF65-F5344CB8AC3E}">
        <p14:creationId xmlns:p14="http://schemas.microsoft.com/office/powerpoint/2010/main" val="27742902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jpe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16.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jpg"/><Relationship Id="rId7"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4.xml"/><Relationship Id="rId7" Type="http://schemas.openxmlformats.org/officeDocument/2006/relationships/image" Target="../media/image3.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7.xml"/><Relationship Id="rId5" Type="http://schemas.openxmlformats.org/officeDocument/2006/relationships/tags" Target="../tags/tag6.xml"/><Relationship Id="rId4" Type="http://schemas.openxmlformats.org/officeDocument/2006/relationships/tags" Target="../tags/tag5.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9.xml"/><Relationship Id="rId7" Type="http://schemas.openxmlformats.org/officeDocument/2006/relationships/image" Target="../media/image3.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7.xml"/><Relationship Id="rId5" Type="http://schemas.openxmlformats.org/officeDocument/2006/relationships/tags" Target="../tags/tag11.xml"/><Relationship Id="rId4" Type="http://schemas.openxmlformats.org/officeDocument/2006/relationships/tags" Target="../tags/tag10.xml"/></Relationships>
</file>

<file path=ppt/slides/_rels/slide30.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66.sv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68.svg"/><Relationship Id="rId10" Type="http://schemas.openxmlformats.org/officeDocument/2006/relationships/image" Target="../media/image63.sv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58.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4.xml"/><Relationship Id="rId7" Type="http://schemas.openxmlformats.org/officeDocument/2006/relationships/image" Target="../media/image3.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Layout" Target="../slideLayouts/slideLayout7.xml"/><Relationship Id="rId5" Type="http://schemas.openxmlformats.org/officeDocument/2006/relationships/tags" Target="../tags/tag16.xml"/><Relationship Id="rId4" Type="http://schemas.openxmlformats.org/officeDocument/2006/relationships/tags" Target="../tags/tag15.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19.xml"/><Relationship Id="rId7" Type="http://schemas.openxmlformats.org/officeDocument/2006/relationships/image" Target="../media/image3.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Layout" Target="../slideLayouts/slideLayout7.xml"/><Relationship Id="rId5" Type="http://schemas.openxmlformats.org/officeDocument/2006/relationships/tags" Target="../tags/tag21.xml"/><Relationship Id="rId4" Type="http://schemas.openxmlformats.org/officeDocument/2006/relationships/tags" Target="../tags/tag20.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24.xml"/><Relationship Id="rId7" Type="http://schemas.openxmlformats.org/officeDocument/2006/relationships/image" Target="../media/image3.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slideLayout" Target="../slideLayouts/slideLayout7.xml"/><Relationship Id="rId5" Type="http://schemas.openxmlformats.org/officeDocument/2006/relationships/tags" Target="../tags/tag26.xml"/><Relationship Id="rId4" Type="http://schemas.openxmlformats.org/officeDocument/2006/relationships/tags" Target="../tags/tag25.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Oval 31">
            <a:extLst>
              <a:ext uri="{FF2B5EF4-FFF2-40B4-BE49-F238E27FC236}">
                <a16:creationId xmlns:a16="http://schemas.microsoft.com/office/drawing/2014/main" id="{92DF53B3-CB6F-DBCB-D5B0-38F58A46F809}"/>
              </a:ext>
            </a:extLst>
          </p:cNvPr>
          <p:cNvSpPr/>
          <p:nvPr/>
        </p:nvSpPr>
        <p:spPr>
          <a:xfrm rot="1030661">
            <a:off x="3106446" y="2013912"/>
            <a:ext cx="1202482" cy="1202482"/>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numCol="1" rtlCol="0" anchor="ctr">
            <a:prstTxWarp prst="textArchUp">
              <a:avLst/>
            </a:prstTxWarp>
          </a:bodyPr>
          <a:lstStyle/>
          <a:p>
            <a:pPr algn="ctr" defTabSz="685800">
              <a:defRPr/>
            </a:pPr>
            <a:endParaRPr lang="en-US" sz="1200" dirty="0">
              <a:solidFill>
                <a:prstClr val="black"/>
              </a:solidFill>
              <a:latin typeface="Posterama" panose="020B0504020200020000" pitchFamily="34" charset="0"/>
              <a:cs typeface="Posterama" panose="020B0504020200020000" pitchFamily="34" charset="0"/>
            </a:endParaRPr>
          </a:p>
        </p:txBody>
      </p:sp>
      <p:sp>
        <p:nvSpPr>
          <p:cNvPr id="3" name="Oval 2">
            <a:extLst>
              <a:ext uri="{FF2B5EF4-FFF2-40B4-BE49-F238E27FC236}">
                <a16:creationId xmlns:a16="http://schemas.microsoft.com/office/drawing/2014/main" id="{EAC2E4DE-65A2-31D8-BD03-F386A80BC2FC}"/>
              </a:ext>
            </a:extLst>
          </p:cNvPr>
          <p:cNvSpPr/>
          <p:nvPr/>
        </p:nvSpPr>
        <p:spPr>
          <a:xfrm rot="6017974">
            <a:off x="4543983" y="2792654"/>
            <a:ext cx="931675" cy="931675"/>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numCol="1" rtlCol="0" anchor="ctr">
            <a:prstTxWarp prst="textArchUp">
              <a:avLst/>
            </a:prstTxWarp>
          </a:bodyPr>
          <a:lstStyle/>
          <a:p>
            <a:pPr algn="ctr" defTabSz="685800">
              <a:defRPr/>
            </a:pPr>
            <a:endParaRPr lang="en-US" sz="1200" dirty="0">
              <a:solidFill>
                <a:prstClr val="black"/>
              </a:solidFill>
              <a:latin typeface="Posterama" panose="020B0504020200020000" pitchFamily="34" charset="0"/>
              <a:cs typeface="Posterama" panose="020B0504020200020000" pitchFamily="34" charset="0"/>
            </a:endParaRPr>
          </a:p>
        </p:txBody>
      </p:sp>
      <p:sp>
        <p:nvSpPr>
          <p:cNvPr id="28" name="Oval 27">
            <a:extLst>
              <a:ext uri="{FF2B5EF4-FFF2-40B4-BE49-F238E27FC236}">
                <a16:creationId xmlns:a16="http://schemas.microsoft.com/office/drawing/2014/main" id="{C8DB373C-B5AD-3D9C-E242-55B3521022CE}"/>
              </a:ext>
            </a:extLst>
          </p:cNvPr>
          <p:cNvSpPr/>
          <p:nvPr/>
        </p:nvSpPr>
        <p:spPr>
          <a:xfrm rot="16200000">
            <a:off x="3664209" y="2522629"/>
            <a:ext cx="1202482" cy="1202482"/>
          </a:xfrm>
          <a:prstGeom prst="ellipse">
            <a:avLst/>
          </a:prstGeom>
          <a:solidFill>
            <a:srgbClr val="9148C8">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Down">
              <a:avLst/>
            </a:prstTxWarp>
          </a:bodyPr>
          <a:lstStyle/>
          <a:p>
            <a:pPr algn="ctr" defTabSz="685800">
              <a:defRPr/>
            </a:pPr>
            <a:endParaRPr lang="en-US" sz="1500" dirty="0">
              <a:solidFill>
                <a:prstClr val="white"/>
              </a:solidFill>
              <a:latin typeface="Posterama" panose="020B0504020200020000" pitchFamily="34" charset="0"/>
              <a:cs typeface="Posterama" panose="020B0504020200020000" pitchFamily="34" charset="0"/>
            </a:endParaRPr>
          </a:p>
        </p:txBody>
      </p:sp>
      <p:sp>
        <p:nvSpPr>
          <p:cNvPr id="25" name="Oval 24">
            <a:extLst>
              <a:ext uri="{FF2B5EF4-FFF2-40B4-BE49-F238E27FC236}">
                <a16:creationId xmlns:a16="http://schemas.microsoft.com/office/drawing/2014/main" id="{D25F69DA-43AC-8F70-74F6-5ED4BA167F16}"/>
              </a:ext>
            </a:extLst>
          </p:cNvPr>
          <p:cNvSpPr/>
          <p:nvPr/>
        </p:nvSpPr>
        <p:spPr>
          <a:xfrm rot="19469839">
            <a:off x="4767989" y="772138"/>
            <a:ext cx="1173470" cy="1173470"/>
          </a:xfrm>
          <a:prstGeom prst="ellipse">
            <a:avLst/>
          </a:prstGeom>
          <a:solidFill>
            <a:srgbClr val="9148C8">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Down">
              <a:avLst/>
            </a:prstTxWarp>
          </a:bodyPr>
          <a:lstStyle/>
          <a:p>
            <a:pPr algn="ctr" defTabSz="685800">
              <a:defRPr/>
            </a:pPr>
            <a:endParaRPr lang="en-US" sz="1200" dirty="0">
              <a:solidFill>
                <a:prstClr val="white"/>
              </a:solidFill>
              <a:latin typeface="Posterama" panose="020B0504020200020000" pitchFamily="34" charset="0"/>
              <a:cs typeface="Posterama" panose="020B0504020200020000" pitchFamily="34" charset="0"/>
            </a:endParaRPr>
          </a:p>
        </p:txBody>
      </p:sp>
      <p:sp>
        <p:nvSpPr>
          <p:cNvPr id="24" name="Oval 23">
            <a:extLst>
              <a:ext uri="{FF2B5EF4-FFF2-40B4-BE49-F238E27FC236}">
                <a16:creationId xmlns:a16="http://schemas.microsoft.com/office/drawing/2014/main" id="{F8E7733C-4D23-DB02-C725-3D12D719D47B}"/>
              </a:ext>
            </a:extLst>
          </p:cNvPr>
          <p:cNvSpPr/>
          <p:nvPr/>
        </p:nvSpPr>
        <p:spPr>
          <a:xfrm rot="4399940">
            <a:off x="1678030" y="2957434"/>
            <a:ext cx="1017869" cy="1017869"/>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algn="ctr" defTabSz="685800">
              <a:defRPr/>
            </a:pPr>
            <a:endParaRPr lang="en-US" sz="1200" dirty="0">
              <a:solidFill>
                <a:prstClr val="black"/>
              </a:solidFill>
              <a:latin typeface="Posterama" panose="020B0504020200020000" pitchFamily="34" charset="0"/>
              <a:cs typeface="Posterama" panose="020B0504020200020000" pitchFamily="34" charset="0"/>
            </a:endParaRPr>
          </a:p>
        </p:txBody>
      </p:sp>
      <p:sp>
        <p:nvSpPr>
          <p:cNvPr id="21" name="Oval 20">
            <a:extLst>
              <a:ext uri="{FF2B5EF4-FFF2-40B4-BE49-F238E27FC236}">
                <a16:creationId xmlns:a16="http://schemas.microsoft.com/office/drawing/2014/main" id="{69F2B480-2572-4F5A-96BD-0940A73DFCFB}"/>
              </a:ext>
            </a:extLst>
          </p:cNvPr>
          <p:cNvSpPr/>
          <p:nvPr/>
        </p:nvSpPr>
        <p:spPr>
          <a:xfrm rot="4389311">
            <a:off x="1368372" y="2045722"/>
            <a:ext cx="1017869" cy="1017869"/>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algn="ctr" defTabSz="685800">
              <a:defRPr/>
            </a:pPr>
            <a:endParaRPr lang="en-US" sz="1350" dirty="0">
              <a:solidFill>
                <a:prstClr val="black"/>
              </a:solidFill>
              <a:latin typeface="Posterama" panose="020B0504020200020000" pitchFamily="34" charset="0"/>
              <a:cs typeface="Posterama" panose="020B0504020200020000" pitchFamily="34" charset="0"/>
            </a:endParaRPr>
          </a:p>
        </p:txBody>
      </p:sp>
      <p:sp>
        <p:nvSpPr>
          <p:cNvPr id="7" name="Oval 6">
            <a:extLst>
              <a:ext uri="{FF2B5EF4-FFF2-40B4-BE49-F238E27FC236}">
                <a16:creationId xmlns:a16="http://schemas.microsoft.com/office/drawing/2014/main" id="{0D2B7F60-5B3D-90B5-9B5C-FEE26C99B9ED}"/>
              </a:ext>
            </a:extLst>
          </p:cNvPr>
          <p:cNvSpPr/>
          <p:nvPr/>
        </p:nvSpPr>
        <p:spPr>
          <a:xfrm rot="19272691">
            <a:off x="1177151" y="688422"/>
            <a:ext cx="1017869" cy="1017869"/>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algn="ctr" defTabSz="685800">
              <a:defRPr/>
            </a:pPr>
            <a:endParaRPr lang="en-US" sz="1200" dirty="0">
              <a:solidFill>
                <a:prstClr val="black"/>
              </a:solidFill>
              <a:latin typeface="Posterama" panose="020B0504020200020000" pitchFamily="34" charset="0"/>
              <a:cs typeface="Posterama" panose="020B0504020200020000" pitchFamily="34" charset="0"/>
            </a:endParaRPr>
          </a:p>
        </p:txBody>
      </p:sp>
      <p:sp>
        <p:nvSpPr>
          <p:cNvPr id="8" name="Oval 7">
            <a:extLst>
              <a:ext uri="{FF2B5EF4-FFF2-40B4-BE49-F238E27FC236}">
                <a16:creationId xmlns:a16="http://schemas.microsoft.com/office/drawing/2014/main" id="{515E8E6A-2FDD-E955-C8DF-CDC450330E5A}"/>
              </a:ext>
            </a:extLst>
          </p:cNvPr>
          <p:cNvSpPr/>
          <p:nvPr/>
        </p:nvSpPr>
        <p:spPr>
          <a:xfrm rot="2843668">
            <a:off x="3096130" y="1131618"/>
            <a:ext cx="976775" cy="976775"/>
          </a:xfrm>
          <a:prstGeom prst="ellipse">
            <a:avLst/>
          </a:prstGeom>
          <a:solidFill>
            <a:srgbClr val="9148C8">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algn="ctr" defTabSz="685800">
              <a:defRPr/>
            </a:pPr>
            <a:endParaRPr lang="en-US" sz="1500" dirty="0">
              <a:solidFill>
                <a:prstClr val="white"/>
              </a:solidFill>
              <a:latin typeface="Posterama" panose="020B0504020200020000" pitchFamily="34" charset="0"/>
              <a:cs typeface="Posterama" panose="020B0504020200020000" pitchFamily="34" charset="0"/>
            </a:endParaRPr>
          </a:p>
        </p:txBody>
      </p:sp>
      <p:sp>
        <p:nvSpPr>
          <p:cNvPr id="11" name="Oval 10">
            <a:extLst>
              <a:ext uri="{FF2B5EF4-FFF2-40B4-BE49-F238E27FC236}">
                <a16:creationId xmlns:a16="http://schemas.microsoft.com/office/drawing/2014/main" id="{591FB5A6-2D7F-DBCF-0BD8-04D791529FE7}"/>
              </a:ext>
            </a:extLst>
          </p:cNvPr>
          <p:cNvSpPr/>
          <p:nvPr/>
        </p:nvSpPr>
        <p:spPr>
          <a:xfrm>
            <a:off x="1558520" y="767698"/>
            <a:ext cx="1343088" cy="1282331"/>
          </a:xfrm>
          <a:prstGeom prst="ellipse">
            <a:avLst/>
          </a:prstGeom>
          <a:solidFill>
            <a:srgbClr val="0059E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100" dirty="0">
              <a:solidFill>
                <a:prstClr val="white"/>
              </a:solidFill>
              <a:effectLst>
                <a:outerShdw blurRad="38100" dist="38100" dir="2700000" algn="tl">
                  <a:srgbClr val="000000">
                    <a:alpha val="43137"/>
                  </a:srgbClr>
                </a:outerShdw>
              </a:effectLst>
              <a:latin typeface="Inside Out" panose="02000500000000000000" pitchFamily="2" charset="0"/>
            </a:endParaRPr>
          </a:p>
        </p:txBody>
      </p:sp>
      <p:sp>
        <p:nvSpPr>
          <p:cNvPr id="18" name="Oval 17">
            <a:extLst>
              <a:ext uri="{FF2B5EF4-FFF2-40B4-BE49-F238E27FC236}">
                <a16:creationId xmlns:a16="http://schemas.microsoft.com/office/drawing/2014/main" id="{E009B5CA-7423-5704-92AC-BE1ECB11B509}"/>
              </a:ext>
            </a:extLst>
          </p:cNvPr>
          <p:cNvSpPr/>
          <p:nvPr/>
        </p:nvSpPr>
        <p:spPr>
          <a:xfrm rot="2906927">
            <a:off x="452163" y="1644905"/>
            <a:ext cx="1017869" cy="1017869"/>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algn="ctr" defTabSz="685800">
              <a:defRPr/>
            </a:pPr>
            <a:endParaRPr lang="en-US" sz="1350" dirty="0">
              <a:solidFill>
                <a:prstClr val="black"/>
              </a:solidFill>
              <a:latin typeface="Posterama" panose="020B0504020200020000" pitchFamily="34" charset="0"/>
              <a:cs typeface="Posterama" panose="020B0504020200020000" pitchFamily="34" charset="0"/>
            </a:endParaRPr>
          </a:p>
        </p:txBody>
      </p:sp>
      <p:sp>
        <p:nvSpPr>
          <p:cNvPr id="19" name="Oval 18">
            <a:extLst>
              <a:ext uri="{FF2B5EF4-FFF2-40B4-BE49-F238E27FC236}">
                <a16:creationId xmlns:a16="http://schemas.microsoft.com/office/drawing/2014/main" id="{AA27FC6A-0D01-1A54-68BF-4C242E98DA5D}"/>
              </a:ext>
            </a:extLst>
          </p:cNvPr>
          <p:cNvSpPr/>
          <p:nvPr/>
        </p:nvSpPr>
        <p:spPr>
          <a:xfrm rot="2511205">
            <a:off x="566505" y="2661025"/>
            <a:ext cx="976775" cy="976775"/>
          </a:xfrm>
          <a:prstGeom prst="ellipse">
            <a:avLst/>
          </a:prstGeom>
          <a:solidFill>
            <a:srgbClr val="FF000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Down">
              <a:avLst/>
            </a:prstTxWarp>
          </a:bodyPr>
          <a:lstStyle/>
          <a:p>
            <a:pPr algn="ctr" defTabSz="685800">
              <a:defRPr/>
            </a:pPr>
            <a:endParaRPr lang="en-US" sz="1500" dirty="0">
              <a:solidFill>
                <a:prstClr val="white"/>
              </a:solidFill>
              <a:latin typeface="Posterama" panose="020B0504020200020000" pitchFamily="34" charset="0"/>
              <a:cs typeface="Posterama" panose="020B0504020200020000" pitchFamily="34" charset="0"/>
            </a:endParaRPr>
          </a:p>
        </p:txBody>
      </p:sp>
      <p:sp>
        <p:nvSpPr>
          <p:cNvPr id="22" name="Oval 21">
            <a:extLst>
              <a:ext uri="{FF2B5EF4-FFF2-40B4-BE49-F238E27FC236}">
                <a16:creationId xmlns:a16="http://schemas.microsoft.com/office/drawing/2014/main" id="{4674050D-C319-B2E9-A55B-F2CEE90DF92F}"/>
              </a:ext>
            </a:extLst>
          </p:cNvPr>
          <p:cNvSpPr/>
          <p:nvPr/>
        </p:nvSpPr>
        <p:spPr>
          <a:xfrm rot="1987046">
            <a:off x="2699380" y="3430270"/>
            <a:ext cx="976775" cy="976775"/>
          </a:xfrm>
          <a:prstGeom prst="ellipse">
            <a:avLst/>
          </a:prstGeom>
          <a:solidFill>
            <a:srgbClr val="9148C8">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Down">
              <a:avLst/>
            </a:prstTxWarp>
          </a:bodyPr>
          <a:lstStyle/>
          <a:p>
            <a:pPr algn="ctr" defTabSz="685800">
              <a:defRPr/>
            </a:pPr>
            <a:endParaRPr lang="en-US" sz="1200" dirty="0">
              <a:solidFill>
                <a:prstClr val="white"/>
              </a:solidFill>
              <a:latin typeface="Posterama" panose="020B0504020200020000" pitchFamily="34" charset="0"/>
              <a:cs typeface="Posterama" panose="020B0504020200020000" pitchFamily="34" charset="0"/>
            </a:endParaRPr>
          </a:p>
        </p:txBody>
      </p:sp>
      <p:sp>
        <p:nvSpPr>
          <p:cNvPr id="23" name="Oval 22">
            <a:extLst>
              <a:ext uri="{FF2B5EF4-FFF2-40B4-BE49-F238E27FC236}">
                <a16:creationId xmlns:a16="http://schemas.microsoft.com/office/drawing/2014/main" id="{1BDE8B5C-ED7E-B5FF-7259-336537389F0C}"/>
              </a:ext>
            </a:extLst>
          </p:cNvPr>
          <p:cNvSpPr/>
          <p:nvPr/>
        </p:nvSpPr>
        <p:spPr>
          <a:xfrm>
            <a:off x="1136761" y="2803738"/>
            <a:ext cx="1343088" cy="1282331"/>
          </a:xfrm>
          <a:prstGeom prst="ellipse">
            <a:avLst/>
          </a:prstGeom>
          <a:solidFill>
            <a:srgbClr val="0059E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100" dirty="0">
              <a:solidFill>
                <a:prstClr val="white"/>
              </a:solidFill>
              <a:effectLst>
                <a:outerShdw blurRad="38100" dist="38100" dir="2700000" algn="tl">
                  <a:srgbClr val="000000">
                    <a:alpha val="43137"/>
                  </a:srgbClr>
                </a:outerShdw>
              </a:effectLst>
              <a:latin typeface="Inside Out" panose="02000500000000000000" pitchFamily="2" charset="0"/>
            </a:endParaRPr>
          </a:p>
        </p:txBody>
      </p:sp>
      <p:sp>
        <p:nvSpPr>
          <p:cNvPr id="20" name="Oval 19">
            <a:extLst>
              <a:ext uri="{FF2B5EF4-FFF2-40B4-BE49-F238E27FC236}">
                <a16:creationId xmlns:a16="http://schemas.microsoft.com/office/drawing/2014/main" id="{AACF5D4B-728C-7FD3-6C3C-0706480DF2A7}"/>
              </a:ext>
            </a:extLst>
          </p:cNvPr>
          <p:cNvSpPr/>
          <p:nvPr/>
        </p:nvSpPr>
        <p:spPr>
          <a:xfrm>
            <a:off x="2310895" y="1536103"/>
            <a:ext cx="1343088" cy="1282331"/>
          </a:xfrm>
          <a:prstGeom prst="ellipse">
            <a:avLst/>
          </a:prstGeom>
          <a:solidFill>
            <a:srgbClr val="0059E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100" dirty="0">
              <a:solidFill>
                <a:prstClr val="white"/>
              </a:solidFill>
              <a:effectLst>
                <a:outerShdw blurRad="38100" dist="38100" dir="2700000" algn="tl">
                  <a:srgbClr val="000000">
                    <a:alpha val="43137"/>
                  </a:srgbClr>
                </a:outerShdw>
              </a:effectLst>
              <a:latin typeface="Inside Out" panose="02000500000000000000" pitchFamily="2" charset="0"/>
            </a:endParaRPr>
          </a:p>
        </p:txBody>
      </p:sp>
      <p:sp>
        <p:nvSpPr>
          <p:cNvPr id="26" name="Oval 25">
            <a:extLst>
              <a:ext uri="{FF2B5EF4-FFF2-40B4-BE49-F238E27FC236}">
                <a16:creationId xmlns:a16="http://schemas.microsoft.com/office/drawing/2014/main" id="{606DCEFD-A66D-9D60-3937-1C74A7484B87}"/>
              </a:ext>
            </a:extLst>
          </p:cNvPr>
          <p:cNvSpPr/>
          <p:nvPr/>
        </p:nvSpPr>
        <p:spPr>
          <a:xfrm rot="16200000">
            <a:off x="2639423" y="2668055"/>
            <a:ext cx="1189398" cy="1189398"/>
          </a:xfrm>
          <a:prstGeom prst="ellipse">
            <a:avLst/>
          </a:prstGeom>
          <a:solidFill>
            <a:srgbClr val="00B05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Down">
              <a:avLst/>
            </a:prstTxWarp>
          </a:bodyPr>
          <a:lstStyle/>
          <a:p>
            <a:pPr algn="ctr" defTabSz="685800">
              <a:defRPr/>
            </a:pPr>
            <a:endParaRPr lang="en-US" sz="1500" dirty="0">
              <a:solidFill>
                <a:prstClr val="white"/>
              </a:solidFill>
              <a:latin typeface="Posterama" panose="020B0504020200020000" pitchFamily="34" charset="0"/>
              <a:cs typeface="Posterama" panose="020B0504020200020000" pitchFamily="34" charset="0"/>
            </a:endParaRPr>
          </a:p>
        </p:txBody>
      </p:sp>
      <p:sp>
        <p:nvSpPr>
          <p:cNvPr id="16" name="Oval 15">
            <a:extLst>
              <a:ext uri="{FF2B5EF4-FFF2-40B4-BE49-F238E27FC236}">
                <a16:creationId xmlns:a16="http://schemas.microsoft.com/office/drawing/2014/main" id="{A4488ED0-9ED5-1E6D-2C7E-1FC92E94E005}"/>
              </a:ext>
            </a:extLst>
          </p:cNvPr>
          <p:cNvSpPr/>
          <p:nvPr/>
        </p:nvSpPr>
        <p:spPr>
          <a:xfrm>
            <a:off x="4501339" y="1636810"/>
            <a:ext cx="900980" cy="900980"/>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numCol="1" rtlCol="0" anchor="ctr">
            <a:prstTxWarp prst="textButton">
              <a:avLst/>
            </a:prstTxWarp>
          </a:bodyPr>
          <a:lstStyle/>
          <a:p>
            <a:pPr algn="ctr" defTabSz="685800">
              <a:defRPr/>
            </a:pPr>
            <a:endParaRPr lang="en-US" sz="1200" dirty="0">
              <a:solidFill>
                <a:prstClr val="black"/>
              </a:solidFill>
              <a:latin typeface="Posterama" panose="020B0504020200020000" pitchFamily="34" charset="0"/>
              <a:cs typeface="Posterama" panose="020B0504020200020000" pitchFamily="34" charset="0"/>
            </a:endParaRPr>
          </a:p>
        </p:txBody>
      </p:sp>
      <p:sp>
        <p:nvSpPr>
          <p:cNvPr id="12" name="Oval 11">
            <a:extLst>
              <a:ext uri="{FF2B5EF4-FFF2-40B4-BE49-F238E27FC236}">
                <a16:creationId xmlns:a16="http://schemas.microsoft.com/office/drawing/2014/main" id="{6D5858A3-4498-9015-9F23-3F5B79136780}"/>
              </a:ext>
            </a:extLst>
          </p:cNvPr>
          <p:cNvSpPr/>
          <p:nvPr/>
        </p:nvSpPr>
        <p:spPr>
          <a:xfrm rot="2150151">
            <a:off x="988665" y="1608985"/>
            <a:ext cx="1089709" cy="1089709"/>
          </a:xfrm>
          <a:prstGeom prst="ellipse">
            <a:avLst/>
          </a:prstGeom>
          <a:solidFill>
            <a:srgbClr val="00B05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Down">
              <a:avLst/>
            </a:prstTxWarp>
          </a:bodyPr>
          <a:lstStyle/>
          <a:p>
            <a:pPr algn="ctr" defTabSz="685800">
              <a:defRPr/>
            </a:pPr>
            <a:endParaRPr lang="en-US" sz="1500" dirty="0">
              <a:solidFill>
                <a:prstClr val="white"/>
              </a:solidFill>
              <a:latin typeface="Posterama" panose="020B0504020200020000" pitchFamily="34" charset="0"/>
              <a:cs typeface="Posterama" panose="020B0504020200020000" pitchFamily="34" charset="0"/>
            </a:endParaRPr>
          </a:p>
        </p:txBody>
      </p:sp>
      <p:sp>
        <p:nvSpPr>
          <p:cNvPr id="29" name="Oval 28">
            <a:extLst>
              <a:ext uri="{FF2B5EF4-FFF2-40B4-BE49-F238E27FC236}">
                <a16:creationId xmlns:a16="http://schemas.microsoft.com/office/drawing/2014/main" id="{98070DF1-1018-91D6-8739-D66DDC2E9866}"/>
              </a:ext>
            </a:extLst>
          </p:cNvPr>
          <p:cNvSpPr/>
          <p:nvPr/>
        </p:nvSpPr>
        <p:spPr>
          <a:xfrm>
            <a:off x="3796655" y="1221998"/>
            <a:ext cx="1343088" cy="1282331"/>
          </a:xfrm>
          <a:prstGeom prst="ellipse">
            <a:avLst/>
          </a:prstGeom>
          <a:solidFill>
            <a:srgbClr val="0059E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100" dirty="0">
              <a:solidFill>
                <a:prstClr val="white"/>
              </a:solidFill>
              <a:effectLst>
                <a:outerShdw blurRad="38100" dist="38100" dir="2700000" algn="tl">
                  <a:srgbClr val="000000">
                    <a:alpha val="43137"/>
                  </a:srgbClr>
                </a:outerShdw>
              </a:effectLst>
              <a:latin typeface="Inside Out" panose="02000500000000000000" pitchFamily="2" charset="0"/>
            </a:endParaRPr>
          </a:p>
        </p:txBody>
      </p:sp>
      <p:sp>
        <p:nvSpPr>
          <p:cNvPr id="4" name="TextBox 3">
            <a:extLst>
              <a:ext uri="{FF2B5EF4-FFF2-40B4-BE49-F238E27FC236}">
                <a16:creationId xmlns:a16="http://schemas.microsoft.com/office/drawing/2014/main" id="{29954591-8069-08AD-A79A-B5798AC36BFD}"/>
              </a:ext>
            </a:extLst>
          </p:cNvPr>
          <p:cNvSpPr txBox="1"/>
          <p:nvPr/>
        </p:nvSpPr>
        <p:spPr>
          <a:xfrm rot="20369247">
            <a:off x="37320" y="624637"/>
            <a:ext cx="5661338" cy="2850780"/>
          </a:xfrm>
          <a:prstGeom prst="rect">
            <a:avLst/>
          </a:prstGeom>
          <a:noFill/>
        </p:spPr>
        <p:txBody>
          <a:bodyPr wrap="square" rtlCol="0">
            <a:spAutoFit/>
          </a:bodyPr>
          <a:lstStyle/>
          <a:p>
            <a:pPr algn="ctr" defTabSz="685800">
              <a:defRPr/>
            </a:pPr>
            <a:r>
              <a:rPr lang="en-US" sz="17925" dirty="0">
                <a:solidFill>
                  <a:prstClr val="white"/>
                </a:solidFill>
                <a:effectLst>
                  <a:outerShdw blurRad="38100" dist="38100" dir="2700000" algn="tl">
                    <a:srgbClr val="000000">
                      <a:alpha val="43137"/>
                    </a:srgbClr>
                  </a:outerShdw>
                </a:effectLst>
                <a:latin typeface="Inside Out" panose="02000500000000000000" pitchFamily="2" charset="0"/>
              </a:rPr>
              <a:t>H</a:t>
            </a:r>
            <a:r>
              <a:rPr lang="en-US" sz="8625" dirty="0">
                <a:solidFill>
                  <a:prstClr val="white"/>
                </a:solidFill>
                <a:effectLst>
                  <a:outerShdw blurRad="38100" dist="38100" dir="2700000" algn="tl">
                    <a:srgbClr val="000000">
                      <a:alpha val="43137"/>
                    </a:srgbClr>
                  </a:outerShdw>
                </a:effectLst>
                <a:latin typeface="Inside Out" panose="02000500000000000000" pitchFamily="2" charset="0"/>
              </a:rPr>
              <a:t>ebrews</a:t>
            </a:r>
            <a:endParaRPr lang="en-US" sz="4500" dirty="0">
              <a:solidFill>
                <a:prstClr val="white"/>
              </a:solidFill>
              <a:effectLst>
                <a:outerShdw blurRad="38100" dist="38100" dir="2700000" algn="tl">
                  <a:srgbClr val="000000">
                    <a:alpha val="43137"/>
                  </a:srgbClr>
                </a:outerShdw>
              </a:effectLst>
              <a:latin typeface="Inside Out" panose="02000500000000000000" pitchFamily="2" charset="0"/>
            </a:endParaRPr>
          </a:p>
        </p:txBody>
      </p:sp>
      <p:sp>
        <p:nvSpPr>
          <p:cNvPr id="2" name="TextBox 1">
            <a:extLst>
              <a:ext uri="{FF2B5EF4-FFF2-40B4-BE49-F238E27FC236}">
                <a16:creationId xmlns:a16="http://schemas.microsoft.com/office/drawing/2014/main" id="{DC63AB6D-5ADF-A508-DB1A-68E78AB659C0}"/>
              </a:ext>
            </a:extLst>
          </p:cNvPr>
          <p:cNvSpPr txBox="1"/>
          <p:nvPr/>
        </p:nvSpPr>
        <p:spPr>
          <a:xfrm>
            <a:off x="171028" y="4752289"/>
            <a:ext cx="87368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Posterama" panose="020B0504020200020000" pitchFamily="34" charset="0"/>
                <a:ea typeface="+mn-ea"/>
                <a:cs typeface="Posterama" panose="020B0504020200020000" pitchFamily="34" charset="0"/>
              </a:rPr>
              <a:t>Lesson One: Introduction • Christ and the Prophets</a:t>
            </a:r>
          </a:p>
        </p:txBody>
      </p:sp>
      <p:sp>
        <p:nvSpPr>
          <p:cNvPr id="6" name="TextBox 5">
            <a:extLst>
              <a:ext uri="{FF2B5EF4-FFF2-40B4-BE49-F238E27FC236}">
                <a16:creationId xmlns:a16="http://schemas.microsoft.com/office/drawing/2014/main" id="{C8E7C383-DE43-F4EE-818E-2BBCC44E7298}"/>
              </a:ext>
            </a:extLst>
          </p:cNvPr>
          <p:cNvSpPr txBox="1"/>
          <p:nvPr/>
        </p:nvSpPr>
        <p:spPr>
          <a:xfrm>
            <a:off x="5845781" y="3181498"/>
            <a:ext cx="296944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Posterama" panose="020B0504020200020000" pitchFamily="34" charset="0"/>
                <a:ea typeface="+mn-ea"/>
                <a:cs typeface="Posterama" panose="020B0504020200020000" pitchFamily="34" charset="0"/>
              </a:rPr>
              <a:t>slido.com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Posterama" panose="020B0504020200020000" pitchFamily="34" charset="0"/>
                <a:ea typeface="+mn-ea"/>
                <a:cs typeface="Posterama" panose="020B0504020200020000" pitchFamily="34" charset="0"/>
              </a:rPr>
              <a:t>#embryhills</a:t>
            </a:r>
          </a:p>
        </p:txBody>
      </p:sp>
      <p:pic>
        <p:nvPicPr>
          <p:cNvPr id="14" name="Picture 13" descr="A qr code on a white background&#10;&#10;Description automatically generated">
            <a:extLst>
              <a:ext uri="{FF2B5EF4-FFF2-40B4-BE49-F238E27FC236}">
                <a16:creationId xmlns:a16="http://schemas.microsoft.com/office/drawing/2014/main" id="{E466D1A2-29BA-B8EB-F175-3B3BE4B34C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3161" y="1072685"/>
            <a:ext cx="1954684" cy="1954684"/>
          </a:xfrm>
          <a:prstGeom prst="rect">
            <a:avLst/>
          </a:prstGeom>
        </p:spPr>
      </p:pic>
    </p:spTree>
    <p:extLst>
      <p:ext uri="{BB962C8B-B14F-4D97-AF65-F5344CB8AC3E}">
        <p14:creationId xmlns:p14="http://schemas.microsoft.com/office/powerpoint/2010/main" val="62447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san fran" descr="Cars driving on a road&#10;&#10;Description automatically generated">
            <a:extLst>
              <a:ext uri="{FF2B5EF4-FFF2-40B4-BE49-F238E27FC236}">
                <a16:creationId xmlns:a16="http://schemas.microsoft.com/office/drawing/2014/main" id="{005B030C-46C2-3F28-DF87-2C17F488B8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571" y="193160"/>
            <a:ext cx="7551784" cy="42406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riley arriving" descr="A cartoon character looking out a car window&#10;&#10;Description automatically generated">
            <a:extLst>
              <a:ext uri="{FF2B5EF4-FFF2-40B4-BE49-F238E27FC236}">
                <a16:creationId xmlns:a16="http://schemas.microsoft.com/office/drawing/2014/main" id="{CDFA1F0A-EA65-01B4-8192-F114513D89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645" y="215423"/>
            <a:ext cx="7551784" cy="42478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Oval 5">
            <a:extLst>
              <a:ext uri="{FF2B5EF4-FFF2-40B4-BE49-F238E27FC236}">
                <a16:creationId xmlns:a16="http://schemas.microsoft.com/office/drawing/2014/main" id="{98DB1034-D4D4-B4AD-CCCA-CA1962CE4E34}"/>
              </a:ext>
            </a:extLst>
          </p:cNvPr>
          <p:cNvSpPr/>
          <p:nvPr/>
        </p:nvSpPr>
        <p:spPr>
          <a:xfrm>
            <a:off x="1349550" y="4036537"/>
            <a:ext cx="1463040" cy="1463040"/>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wrap="none" lIns="0" rIns="0" numCol="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Posterama" panose="020B0504020200020000" pitchFamily="34" charset="0"/>
                <a:cs typeface="Posterama" panose="020B0504020200020000" pitchFamily="34" charset="0"/>
              </a:rPr>
              <a:t>Happy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Posterama" panose="020B0504020200020000" pitchFamily="34" charset="0"/>
                <a:cs typeface="Posterama" panose="020B0504020200020000" pitchFamily="34" charset="0"/>
              </a:rPr>
              <a:t>Life</a:t>
            </a:r>
          </a:p>
        </p:txBody>
      </p:sp>
      <p:sp>
        <p:nvSpPr>
          <p:cNvPr id="11" name="Oval 10">
            <a:extLst>
              <a:ext uri="{FF2B5EF4-FFF2-40B4-BE49-F238E27FC236}">
                <a16:creationId xmlns:a16="http://schemas.microsoft.com/office/drawing/2014/main" id="{6703B900-047C-9FA3-BF1E-B10B80079B14}"/>
              </a:ext>
            </a:extLst>
          </p:cNvPr>
          <p:cNvSpPr/>
          <p:nvPr/>
        </p:nvSpPr>
        <p:spPr>
          <a:xfrm>
            <a:off x="3010170" y="3643132"/>
            <a:ext cx="1463040" cy="1463040"/>
          </a:xfrm>
          <a:prstGeom prst="ellipse">
            <a:avLst/>
          </a:prstGeom>
          <a:solidFill>
            <a:srgbClr val="9148C8">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wrap="none" numCol="1" rtlCol="0" anchor="ctr"/>
          <a:lstStyle/>
          <a:p>
            <a:pPr algn="ctr" defTabSz="914400"/>
            <a:r>
              <a:rPr lang="en-US" sz="2000" b="1" dirty="0">
                <a:solidFill>
                  <a:prstClr val="white"/>
                </a:solidFill>
                <a:latin typeface="Posterama" panose="020B0504020200020000" pitchFamily="34" charset="0"/>
                <a:cs typeface="Posterama" panose="020B0504020200020000" pitchFamily="34" charset="0"/>
              </a:rPr>
              <a:t>Hopeful</a:t>
            </a:r>
          </a:p>
          <a:p>
            <a:pPr algn="ctr" defTabSz="914400"/>
            <a:r>
              <a:rPr lang="en-US" sz="2000" b="1" dirty="0">
                <a:solidFill>
                  <a:prstClr val="white"/>
                </a:solidFill>
                <a:latin typeface="Posterama" panose="020B0504020200020000" pitchFamily="34" charset="0"/>
                <a:cs typeface="Posterama" panose="020B0504020200020000" pitchFamily="34" charset="0"/>
              </a:rPr>
              <a:t>Change</a:t>
            </a:r>
          </a:p>
        </p:txBody>
      </p:sp>
      <p:sp>
        <p:nvSpPr>
          <p:cNvPr id="4" name="text:moving">
            <a:extLst>
              <a:ext uri="{FF2B5EF4-FFF2-40B4-BE49-F238E27FC236}">
                <a16:creationId xmlns:a16="http://schemas.microsoft.com/office/drawing/2014/main" id="{C2D1F9FA-9D04-EE8C-AC57-AC5FF80D09B0}"/>
              </a:ext>
            </a:extLst>
          </p:cNvPr>
          <p:cNvSpPr txBox="1"/>
          <p:nvPr/>
        </p:nvSpPr>
        <p:spPr>
          <a:xfrm>
            <a:off x="2945218" y="4492255"/>
            <a:ext cx="5143227"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Posterama" panose="020B0504020200020000" pitchFamily="34" charset="0"/>
                <a:cs typeface="Posterama" panose="020B0504020200020000" pitchFamily="34" charset="0"/>
              </a:rPr>
              <a:t>But then her family moves to San Francisco…</a:t>
            </a:r>
            <a:endParaRPr kumimoji="0" lang="en-US" sz="3200" b="0" i="0" u="none" strike="noStrike" kern="1200" cap="none" spc="0" normalizeH="0" baseline="0" noProof="0" dirty="0">
              <a:ln>
                <a:noFill/>
              </a:ln>
              <a:solidFill>
                <a:prstClr val="white"/>
              </a:solidFill>
              <a:effectLst/>
              <a:uLnTx/>
              <a:uFillTx/>
              <a:latin typeface="Posterama" panose="020B0504020200020000" pitchFamily="34" charset="0"/>
              <a:cs typeface="Posterama" panose="020B0504020200020000" pitchFamily="34" charset="0"/>
            </a:endParaRPr>
          </a:p>
        </p:txBody>
      </p:sp>
      <p:sp>
        <p:nvSpPr>
          <p:cNvPr id="10" name="text:hoping">
            <a:extLst>
              <a:ext uri="{FF2B5EF4-FFF2-40B4-BE49-F238E27FC236}">
                <a16:creationId xmlns:a16="http://schemas.microsoft.com/office/drawing/2014/main" id="{33F40185-C9A9-19A0-2002-0804AF6D30CF}"/>
              </a:ext>
            </a:extLst>
          </p:cNvPr>
          <p:cNvSpPr txBox="1"/>
          <p:nvPr/>
        </p:nvSpPr>
        <p:spPr>
          <a:xfrm>
            <a:off x="4247705" y="4521208"/>
            <a:ext cx="4090602"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Posterama" panose="020B0504020200020000" pitchFamily="34" charset="0"/>
                <a:cs typeface="Posterama" panose="020B0504020200020000" pitchFamily="34" charset="0"/>
              </a:rPr>
              <a:t>…hoping to improve their lives…</a:t>
            </a:r>
            <a:endParaRPr kumimoji="0" lang="en-US" sz="3200" b="0" i="0" u="none" strike="noStrike" kern="1200" cap="none" spc="0" normalizeH="0" baseline="0" noProof="0" dirty="0">
              <a:ln>
                <a:noFill/>
              </a:ln>
              <a:solidFill>
                <a:prstClr val="white"/>
              </a:solidFill>
              <a:effectLst/>
              <a:uLnTx/>
              <a:uFillTx/>
              <a:latin typeface="Posterama" panose="020B0504020200020000" pitchFamily="34" charset="0"/>
              <a:cs typeface="Posterama" panose="020B0504020200020000" pitchFamily="34" charset="0"/>
            </a:endParaRPr>
          </a:p>
        </p:txBody>
      </p:sp>
    </p:spTree>
    <p:extLst>
      <p:ext uri="{BB962C8B-B14F-4D97-AF65-F5344CB8AC3E}">
        <p14:creationId xmlns:p14="http://schemas.microsoft.com/office/powerpoint/2010/main" val="830629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p:bldP spid="4" grpId="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new house" descr="A house with a garage door&#10;&#10;Description automatically generated">
            <a:extLst>
              <a:ext uri="{FF2B5EF4-FFF2-40B4-BE49-F238E27FC236}">
                <a16:creationId xmlns:a16="http://schemas.microsoft.com/office/drawing/2014/main" id="{2749E5F0-B34E-371C-6983-B9E12DEAC6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644" y="193161"/>
            <a:ext cx="7554711" cy="4249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riley-room" descr="A cartoon character in a room&#10;&#10;Description automatically generated">
            <a:extLst>
              <a:ext uri="{FF2B5EF4-FFF2-40B4-BE49-F238E27FC236}">
                <a16:creationId xmlns:a16="http://schemas.microsoft.com/office/drawing/2014/main" id="{3D1CEA9E-1B38-AEE0-45BF-CB13ABC257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448" y="193160"/>
            <a:ext cx="7542907" cy="4249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arents-stressed" descr="A cartoon character with a person talking on a cell phone&#10;&#10;Description automatically generated">
            <a:extLst>
              <a:ext uri="{FF2B5EF4-FFF2-40B4-BE49-F238E27FC236}">
                <a16:creationId xmlns:a16="http://schemas.microsoft.com/office/drawing/2014/main" id="{8BEBCE06-20F2-7BC3-0A80-8CAC5C514C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845" y="175035"/>
            <a:ext cx="7491707" cy="4214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zza" descr="A person holding a plate of pizza&#10;&#10;Description automatically generated">
            <a:extLst>
              <a:ext uri="{FF2B5EF4-FFF2-40B4-BE49-F238E27FC236}">
                <a16:creationId xmlns:a16="http://schemas.microsoft.com/office/drawing/2014/main" id="{2EEBAD18-56FA-4551-6952-A09440AB28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2120" y="180489"/>
            <a:ext cx="7599760" cy="4274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hockey" descr="A cartoon of a hockey player lying on the ice&#10;&#10;Description automatically generated">
            <a:extLst>
              <a:ext uri="{FF2B5EF4-FFF2-40B4-BE49-F238E27FC236}">
                <a16:creationId xmlns:a16="http://schemas.microsoft.com/office/drawing/2014/main" id="{70EDA8A2-85FA-296B-7FE0-85C196CCF0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331" y="193159"/>
            <a:ext cx="7643549" cy="43006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Oval 5">
            <a:extLst>
              <a:ext uri="{FF2B5EF4-FFF2-40B4-BE49-F238E27FC236}">
                <a16:creationId xmlns:a16="http://schemas.microsoft.com/office/drawing/2014/main" id="{98DB1034-D4D4-B4AD-CCCA-CA1962CE4E34}"/>
              </a:ext>
            </a:extLst>
          </p:cNvPr>
          <p:cNvSpPr/>
          <p:nvPr/>
        </p:nvSpPr>
        <p:spPr>
          <a:xfrm>
            <a:off x="1349550" y="4023360"/>
            <a:ext cx="1463040" cy="1463040"/>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wrap="none" lIns="0" rIns="0" numCol="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Posterama" panose="020B0504020200020000" pitchFamily="34" charset="0"/>
                <a:cs typeface="Posterama" panose="020B0504020200020000" pitchFamily="34" charset="0"/>
              </a:rPr>
              <a:t>Happy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Posterama" panose="020B0504020200020000" pitchFamily="34" charset="0"/>
                <a:cs typeface="Posterama" panose="020B0504020200020000" pitchFamily="34" charset="0"/>
              </a:rPr>
              <a:t>Life</a:t>
            </a:r>
          </a:p>
        </p:txBody>
      </p:sp>
      <p:sp>
        <p:nvSpPr>
          <p:cNvPr id="9" name="Oval 8">
            <a:extLst>
              <a:ext uri="{FF2B5EF4-FFF2-40B4-BE49-F238E27FC236}">
                <a16:creationId xmlns:a16="http://schemas.microsoft.com/office/drawing/2014/main" id="{AFF491F8-0DE4-9FC2-A740-4E4057BA6CF0}"/>
              </a:ext>
            </a:extLst>
          </p:cNvPr>
          <p:cNvSpPr/>
          <p:nvPr/>
        </p:nvSpPr>
        <p:spPr>
          <a:xfrm>
            <a:off x="3010170" y="3657600"/>
            <a:ext cx="1463040" cy="1463040"/>
          </a:xfrm>
          <a:prstGeom prst="ellipse">
            <a:avLst/>
          </a:prstGeom>
          <a:solidFill>
            <a:srgbClr val="9148C8">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wrap="none" numCol="1" rtlCol="0" anchor="ctr"/>
          <a:lstStyle/>
          <a:p>
            <a:pPr algn="ctr" defTabSz="914400"/>
            <a:r>
              <a:rPr lang="en-US" sz="2000" b="1" dirty="0">
                <a:solidFill>
                  <a:prstClr val="white"/>
                </a:solidFill>
                <a:latin typeface="Posterama" panose="020B0504020200020000" pitchFamily="34" charset="0"/>
                <a:cs typeface="Posterama" panose="020B0504020200020000" pitchFamily="34" charset="0"/>
              </a:rPr>
              <a:t>Hopeful</a:t>
            </a:r>
          </a:p>
          <a:p>
            <a:pPr algn="ctr" defTabSz="914400"/>
            <a:r>
              <a:rPr lang="en-US" sz="2000" b="1" dirty="0">
                <a:solidFill>
                  <a:prstClr val="white"/>
                </a:solidFill>
                <a:latin typeface="Posterama" panose="020B0504020200020000" pitchFamily="34" charset="0"/>
                <a:cs typeface="Posterama" panose="020B0504020200020000" pitchFamily="34" charset="0"/>
              </a:rPr>
              <a:t>Change</a:t>
            </a:r>
          </a:p>
        </p:txBody>
      </p:sp>
      <p:sp>
        <p:nvSpPr>
          <p:cNvPr id="14" name="Oval 13">
            <a:extLst>
              <a:ext uri="{FF2B5EF4-FFF2-40B4-BE49-F238E27FC236}">
                <a16:creationId xmlns:a16="http://schemas.microsoft.com/office/drawing/2014/main" id="{31A75D5A-0745-8676-7882-83C5686F646D}"/>
              </a:ext>
            </a:extLst>
          </p:cNvPr>
          <p:cNvSpPr/>
          <p:nvPr/>
        </p:nvSpPr>
        <p:spPr>
          <a:xfrm>
            <a:off x="4670790" y="3291840"/>
            <a:ext cx="1463040" cy="1463040"/>
          </a:xfrm>
          <a:prstGeom prst="ellipse">
            <a:avLst/>
          </a:prstGeom>
          <a:solidFill>
            <a:srgbClr val="00B0F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wrap="none" lIns="0" rIns="0" numCol="1" rtlCol="0" anchor="ctr"/>
          <a:lstStyle/>
          <a:p>
            <a:pPr algn="ctr" defTabSz="914400"/>
            <a:r>
              <a:rPr lang="en-US" sz="2000" b="1" dirty="0">
                <a:solidFill>
                  <a:prstClr val="white"/>
                </a:solidFill>
                <a:latin typeface="Posterama" panose="020B0504020200020000" pitchFamily="34" charset="0"/>
                <a:cs typeface="Posterama" panose="020B0504020200020000" pitchFamily="34" charset="0"/>
              </a:rPr>
              <a:t>Hard</a:t>
            </a:r>
          </a:p>
          <a:p>
            <a:pPr algn="ctr" defTabSz="914400"/>
            <a:r>
              <a:rPr lang="en-US" sz="2000" b="1" dirty="0">
                <a:solidFill>
                  <a:prstClr val="white"/>
                </a:solidFill>
                <a:latin typeface="Posterama" panose="020B0504020200020000" pitchFamily="34" charset="0"/>
                <a:cs typeface="Posterama" panose="020B0504020200020000" pitchFamily="34" charset="0"/>
              </a:rPr>
              <a:t>Struggles</a:t>
            </a:r>
          </a:p>
        </p:txBody>
      </p:sp>
      <p:sp>
        <p:nvSpPr>
          <p:cNvPr id="4" name="text:challenges">
            <a:extLst>
              <a:ext uri="{FF2B5EF4-FFF2-40B4-BE49-F238E27FC236}">
                <a16:creationId xmlns:a16="http://schemas.microsoft.com/office/drawing/2014/main" id="{FC653FD8-5ABD-C10E-B10F-7F176B3B9DF9}"/>
              </a:ext>
            </a:extLst>
          </p:cNvPr>
          <p:cNvSpPr txBox="1"/>
          <p:nvPr/>
        </p:nvSpPr>
        <p:spPr>
          <a:xfrm>
            <a:off x="3433809" y="5061977"/>
            <a:ext cx="514322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Posterama" panose="020B0504020200020000" pitchFamily="34" charset="0"/>
                <a:cs typeface="Posterama" panose="020B0504020200020000" pitchFamily="34" charset="0"/>
              </a:rPr>
              <a:t>…only to face challenges</a:t>
            </a:r>
            <a:endParaRPr kumimoji="0" lang="en-US" sz="3200" b="0" i="0" u="none" strike="noStrike" kern="1200" cap="none" spc="0" normalizeH="0" baseline="0" noProof="0" dirty="0">
              <a:ln>
                <a:noFill/>
              </a:ln>
              <a:solidFill>
                <a:prstClr val="white"/>
              </a:solidFill>
              <a:effectLst/>
              <a:uLnTx/>
              <a:uFillTx/>
              <a:latin typeface="Posterama" panose="020B0504020200020000" pitchFamily="34" charset="0"/>
              <a:cs typeface="Posterama" panose="020B0504020200020000" pitchFamily="34" charset="0"/>
            </a:endParaRPr>
          </a:p>
        </p:txBody>
      </p:sp>
      <p:sp>
        <p:nvSpPr>
          <p:cNvPr id="7" name="ugly house">
            <a:extLst>
              <a:ext uri="{FF2B5EF4-FFF2-40B4-BE49-F238E27FC236}">
                <a16:creationId xmlns:a16="http://schemas.microsoft.com/office/drawing/2014/main" id="{AFAC9975-0288-EE60-759F-9319B5675AF3}"/>
              </a:ext>
            </a:extLst>
          </p:cNvPr>
          <p:cNvSpPr/>
          <p:nvPr/>
        </p:nvSpPr>
        <p:spPr>
          <a:xfrm>
            <a:off x="277340" y="499019"/>
            <a:ext cx="1349441" cy="739676"/>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Posterama" panose="020B0504020200020000" pitchFamily="34" charset="0"/>
                <a:cs typeface="Posterama" panose="020B0504020200020000" pitchFamily="34" charset="0"/>
              </a:rPr>
              <a:t>Ugly House</a:t>
            </a:r>
          </a:p>
        </p:txBody>
      </p:sp>
      <p:sp>
        <p:nvSpPr>
          <p:cNvPr id="11" name="nasty room">
            <a:extLst>
              <a:ext uri="{FF2B5EF4-FFF2-40B4-BE49-F238E27FC236}">
                <a16:creationId xmlns:a16="http://schemas.microsoft.com/office/drawing/2014/main" id="{4FB8DD47-7F70-2305-0578-0324B8C8C9B6}"/>
              </a:ext>
            </a:extLst>
          </p:cNvPr>
          <p:cNvSpPr/>
          <p:nvPr/>
        </p:nvSpPr>
        <p:spPr>
          <a:xfrm>
            <a:off x="277340" y="1375173"/>
            <a:ext cx="1349441" cy="739676"/>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Posterama" panose="020B0504020200020000" pitchFamily="34" charset="0"/>
                <a:cs typeface="Posterama" panose="020B0504020200020000" pitchFamily="34" charset="0"/>
              </a:rPr>
              <a:t>Nasty Room</a:t>
            </a:r>
          </a:p>
        </p:txBody>
      </p:sp>
      <p:sp>
        <p:nvSpPr>
          <p:cNvPr id="16" name="parents_stressed:text">
            <a:extLst>
              <a:ext uri="{FF2B5EF4-FFF2-40B4-BE49-F238E27FC236}">
                <a16:creationId xmlns:a16="http://schemas.microsoft.com/office/drawing/2014/main" id="{8E40933A-B8CC-A70D-027D-06B9D1ED27A7}"/>
              </a:ext>
            </a:extLst>
          </p:cNvPr>
          <p:cNvSpPr/>
          <p:nvPr/>
        </p:nvSpPr>
        <p:spPr>
          <a:xfrm>
            <a:off x="277340" y="2282077"/>
            <a:ext cx="1349441" cy="739676"/>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Posterama" panose="020B0504020200020000" pitchFamily="34" charset="0"/>
                <a:cs typeface="Posterama" panose="020B0504020200020000" pitchFamily="34" charset="0"/>
              </a:rPr>
              <a:t>Stressed</a:t>
            </a:r>
          </a:p>
          <a:p>
            <a:pPr algn="ctr"/>
            <a:r>
              <a:rPr lang="en-US" b="1" dirty="0">
                <a:solidFill>
                  <a:schemeClr val="bg1"/>
                </a:solidFill>
                <a:latin typeface="Posterama" panose="020B0504020200020000" pitchFamily="34" charset="0"/>
                <a:cs typeface="Posterama" panose="020B0504020200020000" pitchFamily="34" charset="0"/>
              </a:rPr>
              <a:t>Parents</a:t>
            </a:r>
          </a:p>
        </p:txBody>
      </p:sp>
      <p:sp>
        <p:nvSpPr>
          <p:cNvPr id="20" name="broccoli">
            <a:extLst>
              <a:ext uri="{FF2B5EF4-FFF2-40B4-BE49-F238E27FC236}">
                <a16:creationId xmlns:a16="http://schemas.microsoft.com/office/drawing/2014/main" id="{4CA7FE0F-A817-E52C-0CE2-F3E6DFD7D4A8}"/>
              </a:ext>
            </a:extLst>
          </p:cNvPr>
          <p:cNvSpPr/>
          <p:nvPr/>
        </p:nvSpPr>
        <p:spPr>
          <a:xfrm>
            <a:off x="289748" y="3188981"/>
            <a:ext cx="1349441" cy="739676"/>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Posterama" panose="020B0504020200020000" pitchFamily="34" charset="0"/>
                <a:cs typeface="Posterama" panose="020B0504020200020000" pitchFamily="34" charset="0"/>
              </a:rPr>
              <a:t>Broccoli Pizza!</a:t>
            </a:r>
          </a:p>
        </p:txBody>
      </p:sp>
      <p:sp>
        <p:nvSpPr>
          <p:cNvPr id="23" name="great hockey">
            <a:extLst>
              <a:ext uri="{FF2B5EF4-FFF2-40B4-BE49-F238E27FC236}">
                <a16:creationId xmlns:a16="http://schemas.microsoft.com/office/drawing/2014/main" id="{250AED6B-D01C-0A4F-2B13-CAB5B023D0DA}"/>
              </a:ext>
            </a:extLst>
          </p:cNvPr>
          <p:cNvSpPr/>
          <p:nvPr/>
        </p:nvSpPr>
        <p:spPr>
          <a:xfrm>
            <a:off x="6682559" y="3091169"/>
            <a:ext cx="1943986" cy="739676"/>
          </a:xfrm>
          <a:prstGeom prst="round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Posterama" panose="020B0504020200020000" pitchFamily="34" charset="0"/>
                <a:cs typeface="Posterama" panose="020B0504020200020000" pitchFamily="34" charset="0"/>
              </a:rPr>
              <a:t>Fails Hockey Tryouts</a:t>
            </a:r>
          </a:p>
        </p:txBody>
      </p:sp>
    </p:spTree>
    <p:extLst>
      <p:ext uri="{BB962C8B-B14F-4D97-AF65-F5344CB8AC3E}">
        <p14:creationId xmlns:p14="http://schemas.microsoft.com/office/powerpoint/2010/main" val="4160887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10"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xit" presetSubtype="0" fill="hold" nodeType="withEffect">
                                  <p:stCondLst>
                                    <p:cond delay="0"/>
                                  </p:stCondLst>
                                  <p:childTnLst>
                                    <p:animEffect transition="out" filter="fade">
                                      <p:cBhvr>
                                        <p:cTn id="39" dur="500"/>
                                        <p:tgtEl>
                                          <p:spTgt spid="13"/>
                                        </p:tgtEl>
                                      </p:cBhvr>
                                    </p:animEffect>
                                    <p:set>
                                      <p:cBhvr>
                                        <p:cTn id="40" dur="1" fill="hold">
                                          <p:stCondLst>
                                            <p:cond delay="499"/>
                                          </p:stCondLst>
                                        </p:cTn>
                                        <p:tgtEl>
                                          <p:spTgt spid="1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par>
                                <p:cTn id="46" presetID="10" presetClass="exit" presetSubtype="0" fill="hold" nodeType="withEffect">
                                  <p:stCondLst>
                                    <p:cond delay="0"/>
                                  </p:stCondLst>
                                  <p:childTnLst>
                                    <p:animEffect transition="out" filter="fade">
                                      <p:cBhvr>
                                        <p:cTn id="47" dur="500"/>
                                        <p:tgtEl>
                                          <p:spTgt spid="19"/>
                                        </p:tgtEl>
                                      </p:cBhvr>
                                    </p:animEffect>
                                    <p:set>
                                      <p:cBhvr>
                                        <p:cTn id="48" dur="1" fill="hold">
                                          <p:stCondLst>
                                            <p:cond delay="499"/>
                                          </p:stCondLst>
                                        </p:cTn>
                                        <p:tgtEl>
                                          <p:spTgt spid="19"/>
                                        </p:tgtEl>
                                        <p:attrNameLst>
                                          <p:attrName>style.visibility</p:attrName>
                                        </p:attrNameLst>
                                      </p:cBhvr>
                                      <p:to>
                                        <p:strVal val="hidden"/>
                                      </p:to>
                                    </p:set>
                                  </p:childTnLst>
                                </p:cTn>
                              </p:par>
                              <p:par>
                                <p:cTn id="49" presetID="10"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000"/>
                                        <p:tgtEl>
                                          <p:spTgt spid="14"/>
                                        </p:tgtEl>
                                      </p:cBhvr>
                                    </p:animEffect>
                                    <p:anim calcmode="lin" valueType="num">
                                      <p:cBhvr>
                                        <p:cTn id="57" dur="1000" fill="hold"/>
                                        <p:tgtEl>
                                          <p:spTgt spid="14"/>
                                        </p:tgtEl>
                                        <p:attrNameLst>
                                          <p:attrName>ppt_x</p:attrName>
                                        </p:attrNameLst>
                                      </p:cBhvr>
                                      <p:tavLst>
                                        <p:tav tm="0">
                                          <p:val>
                                            <p:strVal val="#ppt_x"/>
                                          </p:val>
                                        </p:tav>
                                        <p:tav tm="100000">
                                          <p:val>
                                            <p:strVal val="#ppt_x"/>
                                          </p:val>
                                        </p:tav>
                                      </p:tavLst>
                                    </p:anim>
                                    <p:anim calcmode="lin" valueType="num">
                                      <p:cBhvr>
                                        <p:cTn id="5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animBg="1"/>
      <p:bldP spid="11" grpId="0" animBg="1"/>
      <p:bldP spid="16" grpId="0" animBg="1"/>
      <p:bldP spid="20"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classroom" descr="A cartoon of a classroom with a group of children&#10;&#10;Description automatically generated">
            <a:extLst>
              <a:ext uri="{FF2B5EF4-FFF2-40B4-BE49-F238E27FC236}">
                <a16:creationId xmlns:a16="http://schemas.microsoft.com/office/drawing/2014/main" id="{7BCB7778-4849-3081-714B-C8FE0D69D1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645" y="193161"/>
            <a:ext cx="7554711" cy="42406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tears" descr="A cartoon character in a classroom&#10;&#10;Description automatically generated">
            <a:extLst>
              <a:ext uri="{FF2B5EF4-FFF2-40B4-BE49-F238E27FC236}">
                <a16:creationId xmlns:a16="http://schemas.microsoft.com/office/drawing/2014/main" id="{8FC6CBBD-FE29-F58D-2A4F-9A6776C4B9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643" y="193161"/>
            <a:ext cx="7620929" cy="42867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tearing up" descr="A cartoon character in a classroom&#10;&#10;Description automatically generated">
            <a:extLst>
              <a:ext uri="{FF2B5EF4-FFF2-40B4-BE49-F238E27FC236}">
                <a16:creationId xmlns:a16="http://schemas.microsoft.com/office/drawing/2014/main" id="{091A4E96-4E25-3CCB-DA71-F8F077F712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4644" y="193161"/>
            <a:ext cx="7620929" cy="41959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staring" descr="A cartoon of a child standing in a classroom&#10;&#10;Description automatically generated">
            <a:extLst>
              <a:ext uri="{FF2B5EF4-FFF2-40B4-BE49-F238E27FC236}">
                <a16:creationId xmlns:a16="http://schemas.microsoft.com/office/drawing/2014/main" id="{A0AC299B-213C-499E-573F-BF6CC293EF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8427" y="193161"/>
            <a:ext cx="7687145" cy="43240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7" name="angry" descr="A cartoon of a child&#10;&#10;Description automatically generated">
            <a:extLst>
              <a:ext uri="{FF2B5EF4-FFF2-40B4-BE49-F238E27FC236}">
                <a16:creationId xmlns:a16="http://schemas.microsoft.com/office/drawing/2014/main" id="{57E81EC4-5BF5-3267-F965-F15B3081B7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2512" y="536944"/>
            <a:ext cx="7690232" cy="39989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9" name="run-away" descr="A cartoon of a child with big eyes&#10;&#10;Description automatically generated">
            <a:extLst>
              <a:ext uri="{FF2B5EF4-FFF2-40B4-BE49-F238E27FC236}">
                <a16:creationId xmlns:a16="http://schemas.microsoft.com/office/drawing/2014/main" id="{6899645C-2E19-08E6-0FEB-AEDE64B98E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8427" y="193161"/>
            <a:ext cx="7714317" cy="43135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Oval 5">
            <a:extLst>
              <a:ext uri="{FF2B5EF4-FFF2-40B4-BE49-F238E27FC236}">
                <a16:creationId xmlns:a16="http://schemas.microsoft.com/office/drawing/2014/main" id="{98DB1034-D4D4-B4AD-CCCA-CA1962CE4E34}"/>
              </a:ext>
            </a:extLst>
          </p:cNvPr>
          <p:cNvSpPr/>
          <p:nvPr/>
        </p:nvSpPr>
        <p:spPr>
          <a:xfrm>
            <a:off x="1349550" y="4023360"/>
            <a:ext cx="1463040" cy="1463040"/>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wrap="none" lIns="0" rIns="0" numCol="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Posterama" panose="020B0504020200020000" pitchFamily="34" charset="0"/>
                <a:cs typeface="Posterama" panose="020B0504020200020000" pitchFamily="34" charset="0"/>
              </a:rPr>
              <a:t>Happy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Posterama" panose="020B0504020200020000" pitchFamily="34" charset="0"/>
                <a:cs typeface="Posterama" panose="020B0504020200020000" pitchFamily="34" charset="0"/>
              </a:rPr>
              <a:t>Life</a:t>
            </a:r>
          </a:p>
        </p:txBody>
      </p:sp>
      <p:sp>
        <p:nvSpPr>
          <p:cNvPr id="9" name="Oval 8">
            <a:extLst>
              <a:ext uri="{FF2B5EF4-FFF2-40B4-BE49-F238E27FC236}">
                <a16:creationId xmlns:a16="http://schemas.microsoft.com/office/drawing/2014/main" id="{AFF491F8-0DE4-9FC2-A740-4E4057BA6CF0}"/>
              </a:ext>
            </a:extLst>
          </p:cNvPr>
          <p:cNvSpPr/>
          <p:nvPr/>
        </p:nvSpPr>
        <p:spPr>
          <a:xfrm>
            <a:off x="3010170" y="3657600"/>
            <a:ext cx="1463040" cy="1463040"/>
          </a:xfrm>
          <a:prstGeom prst="ellipse">
            <a:avLst/>
          </a:prstGeom>
          <a:solidFill>
            <a:srgbClr val="9148C8">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wrap="none" numCol="1" rtlCol="0" anchor="ctr"/>
          <a:lstStyle/>
          <a:p>
            <a:pPr algn="ctr" defTabSz="914400"/>
            <a:r>
              <a:rPr lang="en-US" sz="2000" b="1" dirty="0">
                <a:solidFill>
                  <a:prstClr val="white"/>
                </a:solidFill>
                <a:latin typeface="Posterama" panose="020B0504020200020000" pitchFamily="34" charset="0"/>
                <a:cs typeface="Posterama" panose="020B0504020200020000" pitchFamily="34" charset="0"/>
              </a:rPr>
              <a:t>Hopeful</a:t>
            </a:r>
          </a:p>
          <a:p>
            <a:pPr algn="ctr" defTabSz="914400"/>
            <a:r>
              <a:rPr lang="en-US" sz="2000" b="1" dirty="0">
                <a:solidFill>
                  <a:prstClr val="white"/>
                </a:solidFill>
                <a:latin typeface="Posterama" panose="020B0504020200020000" pitchFamily="34" charset="0"/>
                <a:cs typeface="Posterama" panose="020B0504020200020000" pitchFamily="34" charset="0"/>
              </a:rPr>
              <a:t>Change</a:t>
            </a:r>
          </a:p>
        </p:txBody>
      </p:sp>
      <p:sp>
        <p:nvSpPr>
          <p:cNvPr id="14" name="Oval 13">
            <a:extLst>
              <a:ext uri="{FF2B5EF4-FFF2-40B4-BE49-F238E27FC236}">
                <a16:creationId xmlns:a16="http://schemas.microsoft.com/office/drawing/2014/main" id="{31A75D5A-0745-8676-7882-83C5686F646D}"/>
              </a:ext>
            </a:extLst>
          </p:cNvPr>
          <p:cNvSpPr/>
          <p:nvPr/>
        </p:nvSpPr>
        <p:spPr>
          <a:xfrm>
            <a:off x="4670790" y="3291840"/>
            <a:ext cx="1463040" cy="1463040"/>
          </a:xfrm>
          <a:prstGeom prst="ellipse">
            <a:avLst/>
          </a:prstGeom>
          <a:solidFill>
            <a:srgbClr val="00B0F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wrap="none" lIns="0" rIns="0" numCol="1" rtlCol="0" anchor="ctr"/>
          <a:lstStyle/>
          <a:p>
            <a:pPr algn="ctr" defTabSz="914400"/>
            <a:r>
              <a:rPr lang="en-US" sz="2000" b="1" dirty="0">
                <a:solidFill>
                  <a:prstClr val="white"/>
                </a:solidFill>
                <a:latin typeface="Posterama" panose="020B0504020200020000" pitchFamily="34" charset="0"/>
                <a:cs typeface="Posterama" panose="020B0504020200020000" pitchFamily="34" charset="0"/>
              </a:rPr>
              <a:t>Hard</a:t>
            </a:r>
          </a:p>
          <a:p>
            <a:pPr algn="ctr" defTabSz="914400"/>
            <a:r>
              <a:rPr lang="en-US" sz="2000" b="1" dirty="0">
                <a:solidFill>
                  <a:prstClr val="white"/>
                </a:solidFill>
                <a:latin typeface="Posterama" panose="020B0504020200020000" pitchFamily="34" charset="0"/>
                <a:cs typeface="Posterama" panose="020B0504020200020000" pitchFamily="34" charset="0"/>
              </a:rPr>
              <a:t>Struggles</a:t>
            </a:r>
          </a:p>
        </p:txBody>
      </p:sp>
      <p:sp>
        <p:nvSpPr>
          <p:cNvPr id="8" name="Oval 7">
            <a:extLst>
              <a:ext uri="{FF2B5EF4-FFF2-40B4-BE49-F238E27FC236}">
                <a16:creationId xmlns:a16="http://schemas.microsoft.com/office/drawing/2014/main" id="{15BC8FCB-4ED4-9C02-0797-6564FFDD1B1D}"/>
              </a:ext>
            </a:extLst>
          </p:cNvPr>
          <p:cNvSpPr/>
          <p:nvPr/>
        </p:nvSpPr>
        <p:spPr>
          <a:xfrm>
            <a:off x="6331410" y="2926080"/>
            <a:ext cx="1463040" cy="1463040"/>
          </a:xfrm>
          <a:prstGeom prst="ellipse">
            <a:avLst/>
          </a:prstGeom>
          <a:solidFill>
            <a:schemeClr val="tx1">
              <a:lumMod val="75000"/>
              <a:lumOff val="25000"/>
              <a:alpha val="89804"/>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wrap="none" lIns="0" rIns="0" numCol="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latin typeface="Posterama" panose="020B0504020200020000" pitchFamily="34" charset="0"/>
                <a:cs typeface="Posterama" panose="020B0504020200020000" pitchFamily="34" charset="0"/>
              </a:rPr>
              <a:t>Emotional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latin typeface="Posterama" panose="020B0504020200020000" pitchFamily="34" charset="0"/>
                <a:cs typeface="Posterama" panose="020B0504020200020000" pitchFamily="34" charset="0"/>
              </a:rPr>
              <a:t>Crisis</a:t>
            </a:r>
          </a:p>
        </p:txBody>
      </p:sp>
      <p:sp>
        <p:nvSpPr>
          <p:cNvPr id="4" name="text:remembering">
            <a:extLst>
              <a:ext uri="{FF2B5EF4-FFF2-40B4-BE49-F238E27FC236}">
                <a16:creationId xmlns:a16="http://schemas.microsoft.com/office/drawing/2014/main" id="{FC653FD8-5ABD-C10E-B10F-7F176B3B9DF9}"/>
              </a:ext>
            </a:extLst>
          </p:cNvPr>
          <p:cNvSpPr txBox="1"/>
          <p:nvPr/>
        </p:nvSpPr>
        <p:spPr>
          <a:xfrm>
            <a:off x="3421557" y="5073059"/>
            <a:ext cx="572244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Posterama" panose="020B0504020200020000" pitchFamily="34" charset="0"/>
                <a:cs typeface="Posterama" panose="020B0504020200020000" pitchFamily="34" charset="0"/>
              </a:rPr>
              <a:t>In front of her new class…</a:t>
            </a:r>
            <a:endParaRPr kumimoji="0" lang="en-US" sz="3200" b="0" i="0" u="none" strike="noStrike" kern="1200" cap="none" spc="0" normalizeH="0" baseline="0" noProof="0" dirty="0">
              <a:ln>
                <a:noFill/>
              </a:ln>
              <a:solidFill>
                <a:prstClr val="white"/>
              </a:solidFill>
              <a:effectLst/>
              <a:uLnTx/>
              <a:uFillTx/>
              <a:latin typeface="Posterama" panose="020B0504020200020000" pitchFamily="34" charset="0"/>
              <a:cs typeface="Posterama" panose="020B0504020200020000" pitchFamily="34" charset="0"/>
            </a:endParaRPr>
          </a:p>
        </p:txBody>
      </p:sp>
      <p:sp>
        <p:nvSpPr>
          <p:cNvPr id="30" name="text:missing">
            <a:extLst>
              <a:ext uri="{FF2B5EF4-FFF2-40B4-BE49-F238E27FC236}">
                <a16:creationId xmlns:a16="http://schemas.microsoft.com/office/drawing/2014/main" id="{F6CE21F6-E233-B205-58E3-175156AD8AA5}"/>
              </a:ext>
            </a:extLst>
          </p:cNvPr>
          <p:cNvSpPr txBox="1"/>
          <p:nvPr/>
        </p:nvSpPr>
        <p:spPr>
          <a:xfrm>
            <a:off x="3421557" y="5073059"/>
            <a:ext cx="572244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Posterama" panose="020B0504020200020000" pitchFamily="34" charset="0"/>
                <a:cs typeface="Posterama" panose="020B0504020200020000" pitchFamily="34" charset="0"/>
              </a:rPr>
              <a:t>…she misses her earlier life…</a:t>
            </a:r>
            <a:endParaRPr kumimoji="0" lang="en-US" sz="3200" b="0" i="0" u="none" strike="noStrike" kern="1200" cap="none" spc="0" normalizeH="0" baseline="0" noProof="0" dirty="0">
              <a:ln>
                <a:noFill/>
              </a:ln>
              <a:solidFill>
                <a:prstClr val="white"/>
              </a:solidFill>
              <a:effectLst/>
              <a:uLnTx/>
              <a:uFillTx/>
              <a:latin typeface="Posterama" panose="020B0504020200020000" pitchFamily="34" charset="0"/>
              <a:cs typeface="Posterama" panose="020B0504020200020000" pitchFamily="34" charset="0"/>
            </a:endParaRPr>
          </a:p>
        </p:txBody>
      </p:sp>
      <p:sp>
        <p:nvSpPr>
          <p:cNvPr id="31" name="text:breakdown">
            <a:extLst>
              <a:ext uri="{FF2B5EF4-FFF2-40B4-BE49-F238E27FC236}">
                <a16:creationId xmlns:a16="http://schemas.microsoft.com/office/drawing/2014/main" id="{D7476993-0743-4A5B-5373-BB4B0CEA5F6E}"/>
              </a:ext>
            </a:extLst>
          </p:cNvPr>
          <p:cNvSpPr txBox="1"/>
          <p:nvPr/>
        </p:nvSpPr>
        <p:spPr>
          <a:xfrm>
            <a:off x="3010170" y="5073058"/>
            <a:ext cx="6133829"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Posterama" panose="020B0504020200020000" pitchFamily="34" charset="0"/>
                <a:cs typeface="Posterama" panose="020B0504020200020000" pitchFamily="34" charset="0"/>
              </a:rPr>
              <a:t>…and her emotions breakdown.</a:t>
            </a:r>
            <a:endParaRPr kumimoji="0" lang="en-US" sz="3200" b="0" i="0" u="none" strike="noStrike" kern="1200" cap="none" spc="0" normalizeH="0" baseline="0" noProof="0" dirty="0">
              <a:ln>
                <a:noFill/>
              </a:ln>
              <a:solidFill>
                <a:prstClr val="white"/>
              </a:solidFill>
              <a:effectLst/>
              <a:uLnTx/>
              <a:uFillTx/>
              <a:latin typeface="Posterama" panose="020B0504020200020000" pitchFamily="34" charset="0"/>
              <a:cs typeface="Posterama" panose="020B0504020200020000" pitchFamily="34" charset="0"/>
            </a:endParaRPr>
          </a:p>
        </p:txBody>
      </p:sp>
      <p:sp>
        <p:nvSpPr>
          <p:cNvPr id="32" name="text:unable">
            <a:extLst>
              <a:ext uri="{FF2B5EF4-FFF2-40B4-BE49-F238E27FC236}">
                <a16:creationId xmlns:a16="http://schemas.microsoft.com/office/drawing/2014/main" id="{E8833D81-B720-6327-7789-4C6F7B2FD9F8}"/>
              </a:ext>
            </a:extLst>
          </p:cNvPr>
          <p:cNvSpPr txBox="1"/>
          <p:nvPr/>
        </p:nvSpPr>
        <p:spPr>
          <a:xfrm>
            <a:off x="3010169" y="5073058"/>
            <a:ext cx="6133829"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Posterama" panose="020B0504020200020000" pitchFamily="34" charset="0"/>
                <a:cs typeface="Posterama" panose="020B0504020200020000" pitchFamily="34" charset="0"/>
              </a:rPr>
              <a:t>Unable to feel joy or sadness…</a:t>
            </a:r>
            <a:endParaRPr kumimoji="0" lang="en-US" sz="3200" b="0" i="0" u="none" strike="noStrike" kern="1200" cap="none" spc="0" normalizeH="0" baseline="0" noProof="0" dirty="0">
              <a:ln>
                <a:noFill/>
              </a:ln>
              <a:solidFill>
                <a:prstClr val="white"/>
              </a:solidFill>
              <a:effectLst/>
              <a:uLnTx/>
              <a:uFillTx/>
              <a:latin typeface="Posterama" panose="020B0504020200020000" pitchFamily="34" charset="0"/>
              <a:cs typeface="Posterama" panose="020B0504020200020000" pitchFamily="34" charset="0"/>
            </a:endParaRPr>
          </a:p>
        </p:txBody>
      </p:sp>
      <p:sp>
        <p:nvSpPr>
          <p:cNvPr id="33" name="text:other emotions">
            <a:extLst>
              <a:ext uri="{FF2B5EF4-FFF2-40B4-BE49-F238E27FC236}">
                <a16:creationId xmlns:a16="http://schemas.microsoft.com/office/drawing/2014/main" id="{68D9CDEB-9E46-BBE3-AC9D-13069C7125CF}"/>
              </a:ext>
            </a:extLst>
          </p:cNvPr>
          <p:cNvSpPr txBox="1"/>
          <p:nvPr/>
        </p:nvSpPr>
        <p:spPr>
          <a:xfrm>
            <a:off x="2829419" y="5073057"/>
            <a:ext cx="625610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Posterama" panose="020B0504020200020000" pitchFamily="34" charset="0"/>
                <a:cs typeface="Posterama" panose="020B0504020200020000" pitchFamily="34" charset="0"/>
              </a:rPr>
              <a:t>…her other emotions take over…</a:t>
            </a:r>
            <a:endParaRPr kumimoji="0" lang="en-US" sz="3200" b="0" i="0" u="none" strike="noStrike" kern="1200" cap="none" spc="0" normalizeH="0" baseline="0" noProof="0" dirty="0">
              <a:ln>
                <a:noFill/>
              </a:ln>
              <a:solidFill>
                <a:prstClr val="white"/>
              </a:solidFill>
              <a:effectLst/>
              <a:uLnTx/>
              <a:uFillTx/>
              <a:latin typeface="Posterama" panose="020B0504020200020000" pitchFamily="34" charset="0"/>
              <a:cs typeface="Posterama" panose="020B0504020200020000" pitchFamily="34" charset="0"/>
            </a:endParaRPr>
          </a:p>
        </p:txBody>
      </p:sp>
      <p:sp>
        <p:nvSpPr>
          <p:cNvPr id="34" name="text:decide">
            <a:extLst>
              <a:ext uri="{FF2B5EF4-FFF2-40B4-BE49-F238E27FC236}">
                <a16:creationId xmlns:a16="http://schemas.microsoft.com/office/drawing/2014/main" id="{BFD96BCA-A82E-83B6-32FA-99EEFAB5E5D6}"/>
              </a:ext>
            </a:extLst>
          </p:cNvPr>
          <p:cNvSpPr txBox="1"/>
          <p:nvPr/>
        </p:nvSpPr>
        <p:spPr>
          <a:xfrm>
            <a:off x="2829418" y="5073057"/>
            <a:ext cx="625610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Posterama" panose="020B0504020200020000" pitchFamily="34" charset="0"/>
                <a:cs typeface="Posterama" panose="020B0504020200020000" pitchFamily="34" charset="0"/>
              </a:rPr>
              <a:t>…and come up with an idea!</a:t>
            </a:r>
            <a:endParaRPr kumimoji="0" lang="en-US" sz="3200" b="0" i="0" u="none" strike="noStrike" kern="1200" cap="none" spc="0" normalizeH="0" baseline="0" noProof="0" dirty="0">
              <a:ln>
                <a:noFill/>
              </a:ln>
              <a:solidFill>
                <a:prstClr val="white"/>
              </a:solidFill>
              <a:effectLst/>
              <a:uLnTx/>
              <a:uFillTx/>
              <a:latin typeface="Posterama" panose="020B0504020200020000" pitchFamily="34" charset="0"/>
              <a:cs typeface="Posterama" panose="020B0504020200020000" pitchFamily="34" charset="0"/>
            </a:endParaRPr>
          </a:p>
        </p:txBody>
      </p:sp>
      <p:sp>
        <p:nvSpPr>
          <p:cNvPr id="2" name="Oval 1">
            <a:extLst>
              <a:ext uri="{FF2B5EF4-FFF2-40B4-BE49-F238E27FC236}">
                <a16:creationId xmlns:a16="http://schemas.microsoft.com/office/drawing/2014/main" id="{CD67253D-9030-E0F7-3871-F9687ACEC5F7}"/>
              </a:ext>
            </a:extLst>
          </p:cNvPr>
          <p:cNvSpPr/>
          <p:nvPr/>
        </p:nvSpPr>
        <p:spPr>
          <a:xfrm>
            <a:off x="6605730" y="4648972"/>
            <a:ext cx="914400" cy="914400"/>
          </a:xfrm>
          <a:prstGeom prst="ellipse">
            <a:avLst/>
          </a:prstGeom>
          <a:solidFill>
            <a:srgbClr val="FF000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lIns="0" rIns="0" numCol="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latin typeface="Posterama" panose="020B0504020200020000" pitchFamily="34" charset="0"/>
                <a:cs typeface="Posterama" panose="020B0504020200020000" pitchFamily="34" charset="0"/>
              </a:rPr>
              <a:t>Go Back!</a:t>
            </a:r>
          </a:p>
        </p:txBody>
      </p:sp>
    </p:spTree>
    <p:extLst>
      <p:ext uri="{BB962C8B-B14F-4D97-AF65-F5344CB8AC3E}">
        <p14:creationId xmlns:p14="http://schemas.microsoft.com/office/powerpoint/2010/main" val="3943204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xit" presetSubtype="0" fill="hold" grpId="1" nodeType="with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21"/>
                                        </p:tgtEl>
                                      </p:cBhvr>
                                    </p:animEffect>
                                    <p:set>
                                      <p:cBhvr>
                                        <p:cTn id="26" dur="1" fill="hold">
                                          <p:stCondLst>
                                            <p:cond delay="499"/>
                                          </p:stCondLst>
                                        </p:cTn>
                                        <p:tgtEl>
                                          <p:spTgt spid="21"/>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xit" presetSubtype="0" fill="hold" grpId="1" nodeType="withEffect">
                                  <p:stCondLst>
                                    <p:cond delay="0"/>
                                  </p:stCondLst>
                                  <p:childTnLst>
                                    <p:animEffect transition="out" filter="fade">
                                      <p:cBhvr>
                                        <p:cTn id="31" dur="500"/>
                                        <p:tgtEl>
                                          <p:spTgt spid="30"/>
                                        </p:tgtEl>
                                      </p:cBhvr>
                                    </p:animEffect>
                                    <p:set>
                                      <p:cBhvr>
                                        <p:cTn id="32" dur="1" fill="hold">
                                          <p:stCondLst>
                                            <p:cond delay="499"/>
                                          </p:stCondLst>
                                        </p:cTn>
                                        <p:tgtEl>
                                          <p:spTgt spid="30"/>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par>
                                <p:cTn id="51" presetID="10" presetClass="exit" presetSubtype="0" fill="hold" grpId="1" nodeType="withEffect">
                                  <p:stCondLst>
                                    <p:cond delay="0"/>
                                  </p:stCondLst>
                                  <p:childTnLst>
                                    <p:animEffect transition="out" filter="fade">
                                      <p:cBhvr>
                                        <p:cTn id="52" dur="500"/>
                                        <p:tgtEl>
                                          <p:spTgt spid="31"/>
                                        </p:tgtEl>
                                      </p:cBhvr>
                                    </p:animEffect>
                                    <p:set>
                                      <p:cBhvr>
                                        <p:cTn id="53" dur="1" fill="hold">
                                          <p:stCondLst>
                                            <p:cond delay="499"/>
                                          </p:stCondLst>
                                        </p:cTn>
                                        <p:tgtEl>
                                          <p:spTgt spid="31"/>
                                        </p:tgtEl>
                                        <p:attrNameLst>
                                          <p:attrName>style.visibility</p:attrName>
                                        </p:attrNameLst>
                                      </p:cBhvr>
                                      <p:to>
                                        <p:strVal val="hidden"/>
                                      </p:to>
                                    </p:set>
                                  </p:childTnLst>
                                </p:cTn>
                              </p:par>
                              <p:par>
                                <p:cTn id="54" presetID="10" presetClass="entr" presetSubtype="0" fill="hold" grpId="0" nodeType="with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500"/>
                                        <p:tgtEl>
                                          <p:spTgt spid="3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5"/>
                                        </p:tgtEl>
                                      </p:cBhvr>
                                    </p:animEffect>
                                    <p:set>
                                      <p:cBhvr>
                                        <p:cTn id="61" dur="1" fill="hold">
                                          <p:stCondLst>
                                            <p:cond delay="499"/>
                                          </p:stCondLst>
                                        </p:cTn>
                                        <p:tgtEl>
                                          <p:spTgt spid="25"/>
                                        </p:tgtEl>
                                        <p:attrNameLst>
                                          <p:attrName>style.visibility</p:attrName>
                                        </p:attrNameLst>
                                      </p:cBhvr>
                                      <p:to>
                                        <p:strVal val="hidden"/>
                                      </p:to>
                                    </p:set>
                                  </p:childTnLst>
                                </p:cTn>
                              </p:par>
                              <p:par>
                                <p:cTn id="62" presetID="10" presetClass="entr" presetSubtype="0" fill="hold"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xit" presetSubtype="0" fill="hold" grpId="1" nodeType="withEffect">
                                  <p:stCondLst>
                                    <p:cond delay="0"/>
                                  </p:stCondLst>
                                  <p:childTnLst>
                                    <p:animEffect transition="out" filter="fade">
                                      <p:cBhvr>
                                        <p:cTn id="66" dur="500"/>
                                        <p:tgtEl>
                                          <p:spTgt spid="32"/>
                                        </p:tgtEl>
                                      </p:cBhvr>
                                    </p:animEffect>
                                    <p:set>
                                      <p:cBhvr>
                                        <p:cTn id="67" dur="1" fill="hold">
                                          <p:stCondLst>
                                            <p:cond delay="499"/>
                                          </p:stCondLst>
                                        </p:cTn>
                                        <p:tgtEl>
                                          <p:spTgt spid="32"/>
                                        </p:tgtEl>
                                        <p:attrNameLst>
                                          <p:attrName>style.visibility</p:attrName>
                                        </p:attrNameLst>
                                      </p:cBhvr>
                                      <p:to>
                                        <p:strVal val="hidden"/>
                                      </p:to>
                                    </p:set>
                                  </p:childTnLst>
                                </p:cTn>
                              </p:par>
                              <p:par>
                                <p:cTn id="68" presetID="10" presetClass="entr" presetSubtype="0" fill="hold" grpId="0" nodeType="with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500"/>
                                        <p:tgtEl>
                                          <p:spTgt spid="3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500"/>
                                        <p:tgtEl>
                                          <p:spTgt spid="27"/>
                                        </p:tgtEl>
                                      </p:cBhvr>
                                    </p:animEffect>
                                    <p:set>
                                      <p:cBhvr>
                                        <p:cTn id="75" dur="1" fill="hold">
                                          <p:stCondLst>
                                            <p:cond delay="499"/>
                                          </p:stCondLst>
                                        </p:cTn>
                                        <p:tgtEl>
                                          <p:spTgt spid="27"/>
                                        </p:tgtEl>
                                        <p:attrNameLst>
                                          <p:attrName>style.visibility</p:attrName>
                                        </p:attrNameLst>
                                      </p:cBhvr>
                                      <p:to>
                                        <p:strVal val="hidden"/>
                                      </p:to>
                                    </p:set>
                                  </p:childTnLst>
                                </p:cTn>
                              </p:par>
                              <p:par>
                                <p:cTn id="76" presetID="10" presetClass="entr" presetSubtype="0" fill="hold" nodeType="with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fade">
                                      <p:cBhvr>
                                        <p:cTn id="78" dur="500"/>
                                        <p:tgtEl>
                                          <p:spTgt spid="29"/>
                                        </p:tgtEl>
                                      </p:cBhvr>
                                    </p:animEffect>
                                  </p:childTnLst>
                                </p:cTn>
                              </p:par>
                              <p:par>
                                <p:cTn id="79" presetID="10" presetClass="exit" presetSubtype="0" fill="hold" grpId="1" nodeType="withEffect">
                                  <p:stCondLst>
                                    <p:cond delay="0"/>
                                  </p:stCondLst>
                                  <p:childTnLst>
                                    <p:animEffect transition="out" filter="fade">
                                      <p:cBhvr>
                                        <p:cTn id="80" dur="500"/>
                                        <p:tgtEl>
                                          <p:spTgt spid="33"/>
                                        </p:tgtEl>
                                      </p:cBhvr>
                                    </p:animEffect>
                                    <p:set>
                                      <p:cBhvr>
                                        <p:cTn id="81" dur="1" fill="hold">
                                          <p:stCondLst>
                                            <p:cond delay="499"/>
                                          </p:stCondLst>
                                        </p:cTn>
                                        <p:tgtEl>
                                          <p:spTgt spid="33"/>
                                        </p:tgtEl>
                                        <p:attrNameLst>
                                          <p:attrName>style.visibility</p:attrName>
                                        </p:attrNameLst>
                                      </p:cBhvr>
                                      <p:to>
                                        <p:strVal val="hidden"/>
                                      </p:to>
                                    </p:set>
                                  </p:childTnLst>
                                </p:cTn>
                              </p:par>
                              <p:par>
                                <p:cTn id="82" presetID="10" presetClass="entr" presetSubtype="0" fill="hold" grpId="0" nodeType="with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fade">
                                      <p:cBhvr>
                                        <p:cTn id="84" dur="500"/>
                                        <p:tgtEl>
                                          <p:spTgt spid="34"/>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1" nodeType="clickEffect">
                                  <p:stCondLst>
                                    <p:cond delay="0"/>
                                  </p:stCondLst>
                                  <p:childTnLst>
                                    <p:animEffect transition="out" filter="fade">
                                      <p:cBhvr>
                                        <p:cTn id="88" dur="500"/>
                                        <p:tgtEl>
                                          <p:spTgt spid="34"/>
                                        </p:tgtEl>
                                      </p:cBhvr>
                                    </p:animEffect>
                                    <p:set>
                                      <p:cBhvr>
                                        <p:cTn id="89" dur="1" fill="hold">
                                          <p:stCondLst>
                                            <p:cond delay="499"/>
                                          </p:stCondLst>
                                        </p:cTn>
                                        <p:tgtEl>
                                          <p:spTgt spid="34"/>
                                        </p:tgtEl>
                                        <p:attrNameLst>
                                          <p:attrName>style.visibility</p:attrName>
                                        </p:attrNameLst>
                                      </p:cBhvr>
                                      <p:to>
                                        <p:strVal val="hidden"/>
                                      </p:to>
                                    </p:set>
                                  </p:childTnLst>
                                </p:cTn>
                              </p:par>
                              <p:par>
                                <p:cTn id="90" presetID="53" presetClass="entr" presetSubtype="16" fill="hold" grpId="0" nodeType="withEffect">
                                  <p:stCondLst>
                                    <p:cond delay="0"/>
                                  </p:stCondLst>
                                  <p:childTnLst>
                                    <p:set>
                                      <p:cBhvr>
                                        <p:cTn id="91" dur="1" fill="hold">
                                          <p:stCondLst>
                                            <p:cond delay="0"/>
                                          </p:stCondLst>
                                        </p:cTn>
                                        <p:tgtEl>
                                          <p:spTgt spid="2"/>
                                        </p:tgtEl>
                                        <p:attrNameLst>
                                          <p:attrName>style.visibility</p:attrName>
                                        </p:attrNameLst>
                                      </p:cBhvr>
                                      <p:to>
                                        <p:strVal val="visible"/>
                                      </p:to>
                                    </p:set>
                                    <p:anim calcmode="lin" valueType="num">
                                      <p:cBhvr>
                                        <p:cTn id="92" dur="500" fill="hold"/>
                                        <p:tgtEl>
                                          <p:spTgt spid="2"/>
                                        </p:tgtEl>
                                        <p:attrNameLst>
                                          <p:attrName>ppt_w</p:attrName>
                                        </p:attrNameLst>
                                      </p:cBhvr>
                                      <p:tavLst>
                                        <p:tav tm="0">
                                          <p:val>
                                            <p:fltVal val="0"/>
                                          </p:val>
                                        </p:tav>
                                        <p:tav tm="100000">
                                          <p:val>
                                            <p:strVal val="#ppt_w"/>
                                          </p:val>
                                        </p:tav>
                                      </p:tavLst>
                                    </p:anim>
                                    <p:anim calcmode="lin" valueType="num">
                                      <p:cBhvr>
                                        <p:cTn id="93" dur="500" fill="hold"/>
                                        <p:tgtEl>
                                          <p:spTgt spid="2"/>
                                        </p:tgtEl>
                                        <p:attrNameLst>
                                          <p:attrName>ppt_h</p:attrName>
                                        </p:attrNameLst>
                                      </p:cBhvr>
                                      <p:tavLst>
                                        <p:tav tm="0">
                                          <p:val>
                                            <p:fltVal val="0"/>
                                          </p:val>
                                        </p:tav>
                                        <p:tav tm="100000">
                                          <p:val>
                                            <p:strVal val="#ppt_h"/>
                                          </p:val>
                                        </p:tav>
                                      </p:tavLst>
                                    </p:anim>
                                    <p:animEffect transition="in" filter="fade">
                                      <p:cBhvr>
                                        <p:cTn id="9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4" grpId="1"/>
      <p:bldP spid="30" grpId="0"/>
      <p:bldP spid="30" grpId="1"/>
      <p:bldP spid="31" grpId="0"/>
      <p:bldP spid="31" grpId="1"/>
      <p:bldP spid="32" grpId="0"/>
      <p:bldP spid="32" grpId="1"/>
      <p:bldP spid="33" grpId="0"/>
      <p:bldP spid="33" grpId="1"/>
      <p:bldP spid="34" grpId="0"/>
      <p:bldP spid="34" grpId="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bus-station" descr="A bus station with a sign&#10;&#10;Description automatically generated">
            <a:extLst>
              <a:ext uri="{FF2B5EF4-FFF2-40B4-BE49-F238E27FC236}">
                <a16:creationId xmlns:a16="http://schemas.microsoft.com/office/drawing/2014/main" id="{1101F143-4152-0B67-7446-8E1BF295C5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427" y="180640"/>
            <a:ext cx="7687146" cy="43240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walking-to-station" descr="A cartoon character in a hallway&#10;&#10;Description automatically generated">
            <a:extLst>
              <a:ext uri="{FF2B5EF4-FFF2-40B4-BE49-F238E27FC236}">
                <a16:creationId xmlns:a16="http://schemas.microsoft.com/office/drawing/2014/main" id="{DDC2E879-137D-692D-E8CC-D511B39B5C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427" y="162148"/>
            <a:ext cx="7720021" cy="43425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stepping-on" descr="A cartoon character standing next to a person&#10;&#10;Description automatically generated">
            <a:extLst>
              <a:ext uri="{FF2B5EF4-FFF2-40B4-BE49-F238E27FC236}">
                <a16:creationId xmlns:a16="http://schemas.microsoft.com/office/drawing/2014/main" id="{7CAE3C1A-1783-D25F-9C68-3051EE33D2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427" y="151628"/>
            <a:ext cx="7720021" cy="43425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in-the-aisle" descr="A cartoon character with long hair&#10;&#10;Description automatically generated">
            <a:extLst>
              <a:ext uri="{FF2B5EF4-FFF2-40B4-BE49-F238E27FC236}">
                <a16:creationId xmlns:a16="http://schemas.microsoft.com/office/drawing/2014/main" id="{67C7C804-B9F0-00FF-1B24-437978D5B8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8427" y="89992"/>
            <a:ext cx="7720021" cy="43425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sitting" descr="A cartoon character leaning on a window&#10;&#10;Description automatically generated">
            <a:extLst>
              <a:ext uri="{FF2B5EF4-FFF2-40B4-BE49-F238E27FC236}">
                <a16:creationId xmlns:a16="http://schemas.microsoft.com/office/drawing/2014/main" id="{CDCD787A-A524-64AF-FEA7-CBAE1DCE40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1989" y="89992"/>
            <a:ext cx="7720021" cy="43425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Oval 5">
            <a:extLst>
              <a:ext uri="{FF2B5EF4-FFF2-40B4-BE49-F238E27FC236}">
                <a16:creationId xmlns:a16="http://schemas.microsoft.com/office/drawing/2014/main" id="{98DB1034-D4D4-B4AD-CCCA-CA1962CE4E34}"/>
              </a:ext>
            </a:extLst>
          </p:cNvPr>
          <p:cNvSpPr/>
          <p:nvPr/>
        </p:nvSpPr>
        <p:spPr>
          <a:xfrm>
            <a:off x="1349550" y="4023360"/>
            <a:ext cx="1463040" cy="1463040"/>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wrap="none" lIns="0" rIns="0" numCol="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Posterama" panose="020B0504020200020000" pitchFamily="34" charset="0"/>
                <a:cs typeface="Posterama" panose="020B0504020200020000" pitchFamily="34" charset="0"/>
              </a:rPr>
              <a:t>Happy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Posterama" panose="020B0504020200020000" pitchFamily="34" charset="0"/>
                <a:cs typeface="Posterama" panose="020B0504020200020000" pitchFamily="34" charset="0"/>
              </a:rPr>
              <a:t>Life</a:t>
            </a:r>
          </a:p>
        </p:txBody>
      </p:sp>
      <p:sp>
        <p:nvSpPr>
          <p:cNvPr id="9" name="Oval 8">
            <a:extLst>
              <a:ext uri="{FF2B5EF4-FFF2-40B4-BE49-F238E27FC236}">
                <a16:creationId xmlns:a16="http://schemas.microsoft.com/office/drawing/2014/main" id="{AFF491F8-0DE4-9FC2-A740-4E4057BA6CF0}"/>
              </a:ext>
            </a:extLst>
          </p:cNvPr>
          <p:cNvSpPr/>
          <p:nvPr/>
        </p:nvSpPr>
        <p:spPr>
          <a:xfrm>
            <a:off x="3010170" y="3657600"/>
            <a:ext cx="1463040" cy="1463040"/>
          </a:xfrm>
          <a:prstGeom prst="ellipse">
            <a:avLst/>
          </a:prstGeom>
          <a:solidFill>
            <a:srgbClr val="9148C8">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wrap="none" numCol="1" rtlCol="0" anchor="ctr"/>
          <a:lstStyle/>
          <a:p>
            <a:pPr algn="ctr" defTabSz="914400"/>
            <a:r>
              <a:rPr lang="en-US" sz="2000" b="1" dirty="0">
                <a:solidFill>
                  <a:prstClr val="white"/>
                </a:solidFill>
                <a:latin typeface="Posterama" panose="020B0504020200020000" pitchFamily="34" charset="0"/>
                <a:cs typeface="Posterama" panose="020B0504020200020000" pitchFamily="34" charset="0"/>
              </a:rPr>
              <a:t>Hopeful</a:t>
            </a:r>
          </a:p>
          <a:p>
            <a:pPr algn="ctr" defTabSz="914400"/>
            <a:r>
              <a:rPr lang="en-US" sz="2000" b="1" dirty="0">
                <a:solidFill>
                  <a:prstClr val="white"/>
                </a:solidFill>
                <a:latin typeface="Posterama" panose="020B0504020200020000" pitchFamily="34" charset="0"/>
                <a:cs typeface="Posterama" panose="020B0504020200020000" pitchFamily="34" charset="0"/>
              </a:rPr>
              <a:t>Change</a:t>
            </a:r>
          </a:p>
        </p:txBody>
      </p:sp>
      <p:sp>
        <p:nvSpPr>
          <p:cNvPr id="14" name="Oval 13">
            <a:extLst>
              <a:ext uri="{FF2B5EF4-FFF2-40B4-BE49-F238E27FC236}">
                <a16:creationId xmlns:a16="http://schemas.microsoft.com/office/drawing/2014/main" id="{31A75D5A-0745-8676-7882-83C5686F646D}"/>
              </a:ext>
            </a:extLst>
          </p:cNvPr>
          <p:cNvSpPr/>
          <p:nvPr/>
        </p:nvSpPr>
        <p:spPr>
          <a:xfrm>
            <a:off x="4670790" y="3291840"/>
            <a:ext cx="1463040" cy="1463040"/>
          </a:xfrm>
          <a:prstGeom prst="ellipse">
            <a:avLst/>
          </a:prstGeom>
          <a:solidFill>
            <a:srgbClr val="00B0F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wrap="none" lIns="0" rIns="0" numCol="1" rtlCol="0" anchor="ctr"/>
          <a:lstStyle/>
          <a:p>
            <a:pPr algn="ctr" defTabSz="914400"/>
            <a:r>
              <a:rPr lang="en-US" sz="2000" b="1" dirty="0">
                <a:solidFill>
                  <a:prstClr val="white"/>
                </a:solidFill>
                <a:latin typeface="Posterama" panose="020B0504020200020000" pitchFamily="34" charset="0"/>
                <a:cs typeface="Posterama" panose="020B0504020200020000" pitchFamily="34" charset="0"/>
              </a:rPr>
              <a:t>Hard</a:t>
            </a:r>
          </a:p>
          <a:p>
            <a:pPr algn="ctr" defTabSz="914400"/>
            <a:r>
              <a:rPr lang="en-US" sz="2000" b="1" dirty="0">
                <a:solidFill>
                  <a:prstClr val="white"/>
                </a:solidFill>
                <a:latin typeface="Posterama" panose="020B0504020200020000" pitchFamily="34" charset="0"/>
                <a:cs typeface="Posterama" panose="020B0504020200020000" pitchFamily="34" charset="0"/>
              </a:rPr>
              <a:t>Struggles</a:t>
            </a:r>
          </a:p>
        </p:txBody>
      </p:sp>
      <p:sp>
        <p:nvSpPr>
          <p:cNvPr id="8" name="Oval 7">
            <a:extLst>
              <a:ext uri="{FF2B5EF4-FFF2-40B4-BE49-F238E27FC236}">
                <a16:creationId xmlns:a16="http://schemas.microsoft.com/office/drawing/2014/main" id="{15BC8FCB-4ED4-9C02-0797-6564FFDD1B1D}"/>
              </a:ext>
            </a:extLst>
          </p:cNvPr>
          <p:cNvSpPr/>
          <p:nvPr/>
        </p:nvSpPr>
        <p:spPr>
          <a:xfrm>
            <a:off x="6331410" y="2926080"/>
            <a:ext cx="1463040" cy="1463040"/>
          </a:xfrm>
          <a:prstGeom prst="ellipse">
            <a:avLst/>
          </a:prstGeom>
          <a:solidFill>
            <a:schemeClr val="tx1">
              <a:lumMod val="75000"/>
              <a:lumOff val="25000"/>
              <a:alpha val="89804"/>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wrap="none" lIns="0" rIns="0" numCol="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latin typeface="Posterama" panose="020B0504020200020000" pitchFamily="34" charset="0"/>
                <a:cs typeface="Posterama" panose="020B0504020200020000" pitchFamily="34" charset="0"/>
              </a:rPr>
              <a:t>Emotional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latin typeface="Posterama" panose="020B0504020200020000" pitchFamily="34" charset="0"/>
                <a:cs typeface="Posterama" panose="020B0504020200020000" pitchFamily="34" charset="0"/>
              </a:rPr>
              <a:t>Crisis</a:t>
            </a:r>
          </a:p>
        </p:txBody>
      </p:sp>
      <p:sp>
        <p:nvSpPr>
          <p:cNvPr id="2" name="Oval 1">
            <a:extLst>
              <a:ext uri="{FF2B5EF4-FFF2-40B4-BE49-F238E27FC236}">
                <a16:creationId xmlns:a16="http://schemas.microsoft.com/office/drawing/2014/main" id="{3B96D26E-20C4-1069-1B05-681B688633DA}"/>
              </a:ext>
            </a:extLst>
          </p:cNvPr>
          <p:cNvSpPr/>
          <p:nvPr/>
        </p:nvSpPr>
        <p:spPr>
          <a:xfrm>
            <a:off x="6605730" y="4648972"/>
            <a:ext cx="914400" cy="914400"/>
          </a:xfrm>
          <a:prstGeom prst="ellipse">
            <a:avLst/>
          </a:prstGeom>
          <a:solidFill>
            <a:srgbClr val="FF000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lIns="0" rIns="0" numCol="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latin typeface="Posterama" panose="020B0504020200020000" pitchFamily="34" charset="0"/>
                <a:cs typeface="Posterama" panose="020B0504020200020000" pitchFamily="34" charset="0"/>
              </a:rPr>
              <a:t>Go Back!</a:t>
            </a:r>
          </a:p>
        </p:txBody>
      </p:sp>
      <p:cxnSp>
        <p:nvCxnSpPr>
          <p:cNvPr id="7" name="Straight Arrow Connector 6">
            <a:extLst>
              <a:ext uri="{FF2B5EF4-FFF2-40B4-BE49-F238E27FC236}">
                <a16:creationId xmlns:a16="http://schemas.microsoft.com/office/drawing/2014/main" id="{24D0C7CD-5DA3-6F9F-D335-CC66E4BBDB1B}"/>
              </a:ext>
            </a:extLst>
          </p:cNvPr>
          <p:cNvCxnSpPr>
            <a:cxnSpLocks/>
          </p:cNvCxnSpPr>
          <p:nvPr/>
        </p:nvCxnSpPr>
        <p:spPr>
          <a:xfrm flipH="1">
            <a:off x="2748794" y="5305648"/>
            <a:ext cx="3742660" cy="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208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10000"/>
                                        <p:tgtEl>
                                          <p:spTgt spid="7"/>
                                        </p:tgtEl>
                                      </p:cBhvr>
                                    </p:animEffect>
                                  </p:childTnLst>
                                </p:cTn>
                              </p:par>
                              <p:par>
                                <p:cTn id="8" presetID="10" presetClass="exit" presetSubtype="0" fill="hold" nodeType="withEffect">
                                  <p:stCondLst>
                                    <p:cond delay="200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0" presetClass="entr" presetSubtype="0" fill="hold" nodeType="withEffect">
                                  <p:stCondLst>
                                    <p:cond delay="20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xit" presetSubtype="0" fill="hold" nodeType="withEffect">
                                  <p:stCondLst>
                                    <p:cond delay="400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par>
                                <p:cTn id="17" presetID="10" presetClass="entr" presetSubtype="0" fill="hold" nodeType="withEffect">
                                  <p:stCondLst>
                                    <p:cond delay="40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xit" presetSubtype="0" fill="hold" nodeType="withEffect">
                                  <p:stCondLst>
                                    <p:cond delay="600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par>
                                <p:cTn id="23" presetID="10" presetClass="entr" presetSubtype="0" fill="hold" nodeType="withEffect">
                                  <p:stCondLst>
                                    <p:cond delay="600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xit" presetSubtype="0" fill="hold" nodeType="withEffect">
                                  <p:stCondLst>
                                    <p:cond delay="8000"/>
                                  </p:stCondLst>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par>
                                <p:cTn id="29" presetID="10" presetClass="entr" presetSubtype="0" fill="hold" nodeType="withEffect">
                                  <p:stCondLst>
                                    <p:cond delay="800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98DB1034-D4D4-B4AD-CCCA-CA1962CE4E34}"/>
              </a:ext>
            </a:extLst>
          </p:cNvPr>
          <p:cNvSpPr/>
          <p:nvPr/>
        </p:nvSpPr>
        <p:spPr>
          <a:xfrm>
            <a:off x="1349550" y="4023360"/>
            <a:ext cx="1463040" cy="1463040"/>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wrap="none" lIns="0" rIns="0" numCol="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Posterama" panose="020B0504020200020000" pitchFamily="34" charset="0"/>
                <a:cs typeface="Posterama" panose="020B0504020200020000" pitchFamily="34" charset="0"/>
              </a:rPr>
              <a:t>Happy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Posterama" panose="020B0504020200020000" pitchFamily="34" charset="0"/>
                <a:cs typeface="Posterama" panose="020B0504020200020000" pitchFamily="34" charset="0"/>
              </a:rPr>
              <a:t>Life</a:t>
            </a:r>
          </a:p>
        </p:txBody>
      </p:sp>
      <p:sp>
        <p:nvSpPr>
          <p:cNvPr id="9" name="Oval 8">
            <a:extLst>
              <a:ext uri="{FF2B5EF4-FFF2-40B4-BE49-F238E27FC236}">
                <a16:creationId xmlns:a16="http://schemas.microsoft.com/office/drawing/2014/main" id="{AFF491F8-0DE4-9FC2-A740-4E4057BA6CF0}"/>
              </a:ext>
            </a:extLst>
          </p:cNvPr>
          <p:cNvSpPr/>
          <p:nvPr/>
        </p:nvSpPr>
        <p:spPr>
          <a:xfrm>
            <a:off x="3010170" y="3657600"/>
            <a:ext cx="1463040" cy="1463040"/>
          </a:xfrm>
          <a:prstGeom prst="ellipse">
            <a:avLst/>
          </a:prstGeom>
          <a:solidFill>
            <a:srgbClr val="9148C8">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wrap="none" numCol="1" rtlCol="0" anchor="ctr"/>
          <a:lstStyle/>
          <a:p>
            <a:pPr algn="ctr" defTabSz="914400"/>
            <a:r>
              <a:rPr lang="en-US" sz="2000" b="1" dirty="0">
                <a:solidFill>
                  <a:prstClr val="white"/>
                </a:solidFill>
                <a:latin typeface="Posterama" panose="020B0504020200020000" pitchFamily="34" charset="0"/>
                <a:cs typeface="Posterama" panose="020B0504020200020000" pitchFamily="34" charset="0"/>
              </a:rPr>
              <a:t>Hopeful</a:t>
            </a:r>
          </a:p>
          <a:p>
            <a:pPr algn="ctr" defTabSz="914400"/>
            <a:r>
              <a:rPr lang="en-US" sz="2000" b="1" dirty="0">
                <a:solidFill>
                  <a:prstClr val="white"/>
                </a:solidFill>
                <a:latin typeface="Posterama" panose="020B0504020200020000" pitchFamily="34" charset="0"/>
                <a:cs typeface="Posterama" panose="020B0504020200020000" pitchFamily="34" charset="0"/>
              </a:rPr>
              <a:t>Change</a:t>
            </a:r>
          </a:p>
        </p:txBody>
      </p:sp>
      <p:sp>
        <p:nvSpPr>
          <p:cNvPr id="14" name="Oval 13">
            <a:extLst>
              <a:ext uri="{FF2B5EF4-FFF2-40B4-BE49-F238E27FC236}">
                <a16:creationId xmlns:a16="http://schemas.microsoft.com/office/drawing/2014/main" id="{31A75D5A-0745-8676-7882-83C5686F646D}"/>
              </a:ext>
            </a:extLst>
          </p:cNvPr>
          <p:cNvSpPr/>
          <p:nvPr/>
        </p:nvSpPr>
        <p:spPr>
          <a:xfrm>
            <a:off x="4670790" y="3291840"/>
            <a:ext cx="1463040" cy="1463040"/>
          </a:xfrm>
          <a:prstGeom prst="ellipse">
            <a:avLst/>
          </a:prstGeom>
          <a:solidFill>
            <a:srgbClr val="00B0F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wrap="none" lIns="0" rIns="0" numCol="1" rtlCol="0" anchor="ctr"/>
          <a:lstStyle/>
          <a:p>
            <a:pPr algn="ctr" defTabSz="914400"/>
            <a:r>
              <a:rPr lang="en-US" sz="2000" b="1" dirty="0">
                <a:solidFill>
                  <a:prstClr val="white"/>
                </a:solidFill>
                <a:latin typeface="Posterama" panose="020B0504020200020000" pitchFamily="34" charset="0"/>
                <a:cs typeface="Posterama" panose="020B0504020200020000" pitchFamily="34" charset="0"/>
              </a:rPr>
              <a:t>Hard</a:t>
            </a:r>
          </a:p>
          <a:p>
            <a:pPr algn="ctr" defTabSz="914400"/>
            <a:r>
              <a:rPr lang="en-US" sz="2000" b="1" dirty="0">
                <a:solidFill>
                  <a:prstClr val="white"/>
                </a:solidFill>
                <a:latin typeface="Posterama" panose="020B0504020200020000" pitchFamily="34" charset="0"/>
                <a:cs typeface="Posterama" panose="020B0504020200020000" pitchFamily="34" charset="0"/>
              </a:rPr>
              <a:t>Struggles</a:t>
            </a:r>
          </a:p>
        </p:txBody>
      </p:sp>
      <p:sp>
        <p:nvSpPr>
          <p:cNvPr id="8" name="Oval 7">
            <a:extLst>
              <a:ext uri="{FF2B5EF4-FFF2-40B4-BE49-F238E27FC236}">
                <a16:creationId xmlns:a16="http://schemas.microsoft.com/office/drawing/2014/main" id="{15BC8FCB-4ED4-9C02-0797-6564FFDD1B1D}"/>
              </a:ext>
            </a:extLst>
          </p:cNvPr>
          <p:cNvSpPr/>
          <p:nvPr/>
        </p:nvSpPr>
        <p:spPr>
          <a:xfrm>
            <a:off x="6331410" y="2926080"/>
            <a:ext cx="1463040" cy="1463040"/>
          </a:xfrm>
          <a:prstGeom prst="ellipse">
            <a:avLst/>
          </a:prstGeom>
          <a:solidFill>
            <a:schemeClr val="tx1">
              <a:lumMod val="75000"/>
              <a:lumOff val="25000"/>
              <a:alpha val="89804"/>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wrap="none" lIns="0" rIns="0" numCol="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latin typeface="Posterama" panose="020B0504020200020000" pitchFamily="34" charset="0"/>
                <a:cs typeface="Posterama" panose="020B0504020200020000" pitchFamily="34" charset="0"/>
              </a:rPr>
              <a:t>Emotional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latin typeface="Posterama" panose="020B0504020200020000" pitchFamily="34" charset="0"/>
                <a:cs typeface="Posterama" panose="020B0504020200020000" pitchFamily="34" charset="0"/>
              </a:rPr>
              <a:t>Crisis</a:t>
            </a:r>
          </a:p>
        </p:txBody>
      </p:sp>
      <p:sp>
        <p:nvSpPr>
          <p:cNvPr id="2" name="Oval 1">
            <a:extLst>
              <a:ext uri="{FF2B5EF4-FFF2-40B4-BE49-F238E27FC236}">
                <a16:creationId xmlns:a16="http://schemas.microsoft.com/office/drawing/2014/main" id="{3B96D26E-20C4-1069-1B05-681B688633DA}"/>
              </a:ext>
            </a:extLst>
          </p:cNvPr>
          <p:cNvSpPr/>
          <p:nvPr/>
        </p:nvSpPr>
        <p:spPr>
          <a:xfrm>
            <a:off x="6605730" y="4648972"/>
            <a:ext cx="914400" cy="914400"/>
          </a:xfrm>
          <a:prstGeom prst="ellipse">
            <a:avLst/>
          </a:prstGeom>
          <a:solidFill>
            <a:srgbClr val="FF000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lIns="0" rIns="0" numCol="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latin typeface="Posterama" panose="020B0504020200020000" pitchFamily="34" charset="0"/>
                <a:cs typeface="Posterama" panose="020B0504020200020000" pitchFamily="34" charset="0"/>
              </a:rPr>
              <a:t>Go Back!</a:t>
            </a:r>
          </a:p>
        </p:txBody>
      </p:sp>
      <p:cxnSp>
        <p:nvCxnSpPr>
          <p:cNvPr id="7" name="Straight Arrow Connector 6">
            <a:extLst>
              <a:ext uri="{FF2B5EF4-FFF2-40B4-BE49-F238E27FC236}">
                <a16:creationId xmlns:a16="http://schemas.microsoft.com/office/drawing/2014/main" id="{24D0C7CD-5DA3-6F9F-D335-CC66E4BBDB1B}"/>
              </a:ext>
            </a:extLst>
          </p:cNvPr>
          <p:cNvCxnSpPr>
            <a:cxnSpLocks/>
          </p:cNvCxnSpPr>
          <p:nvPr/>
        </p:nvCxnSpPr>
        <p:spPr>
          <a:xfrm flipH="1">
            <a:off x="2748794" y="5305648"/>
            <a:ext cx="3742660" cy="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great hockey">
            <a:extLst>
              <a:ext uri="{FF2B5EF4-FFF2-40B4-BE49-F238E27FC236}">
                <a16:creationId xmlns:a16="http://schemas.microsoft.com/office/drawing/2014/main" id="{B71AB27F-62EB-5E70-EB08-68B9CD28237E}"/>
              </a:ext>
            </a:extLst>
          </p:cNvPr>
          <p:cNvSpPr/>
          <p:nvPr/>
        </p:nvSpPr>
        <p:spPr>
          <a:xfrm>
            <a:off x="496061" y="1448808"/>
            <a:ext cx="1483434" cy="739676"/>
          </a:xfrm>
          <a:prstGeom prst="roundRect">
            <a:avLst/>
          </a:prstGeom>
          <a:solidFill>
            <a:srgbClr val="F4EE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Posterama" panose="020B0504020200020000" pitchFamily="34" charset="0"/>
                <a:cs typeface="Posterama" panose="020B0504020200020000" pitchFamily="34" charset="0"/>
              </a:rPr>
              <a:t>Moses, Law, Traditions</a:t>
            </a:r>
          </a:p>
        </p:txBody>
      </p:sp>
      <p:sp>
        <p:nvSpPr>
          <p:cNvPr id="10" name="great hockey">
            <a:extLst>
              <a:ext uri="{FF2B5EF4-FFF2-40B4-BE49-F238E27FC236}">
                <a16:creationId xmlns:a16="http://schemas.microsoft.com/office/drawing/2014/main" id="{39382B04-27E3-0652-EC3D-757081A316FF}"/>
              </a:ext>
            </a:extLst>
          </p:cNvPr>
          <p:cNvSpPr/>
          <p:nvPr/>
        </p:nvSpPr>
        <p:spPr>
          <a:xfrm>
            <a:off x="496061" y="3120600"/>
            <a:ext cx="1483434" cy="739676"/>
          </a:xfrm>
          <a:prstGeom prst="roundRect">
            <a:avLst/>
          </a:prstGeom>
          <a:solidFill>
            <a:srgbClr val="F4EE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Posterama" panose="020B0504020200020000" pitchFamily="34" charset="0"/>
                <a:cs typeface="Posterama" panose="020B0504020200020000" pitchFamily="34" charset="0"/>
              </a:rPr>
              <a:t>Temple &amp; Feasts</a:t>
            </a:r>
          </a:p>
        </p:txBody>
      </p:sp>
      <p:sp>
        <p:nvSpPr>
          <p:cNvPr id="12" name="great hockey">
            <a:extLst>
              <a:ext uri="{FF2B5EF4-FFF2-40B4-BE49-F238E27FC236}">
                <a16:creationId xmlns:a16="http://schemas.microsoft.com/office/drawing/2014/main" id="{BDDBB876-0D4E-504F-0CB6-783426DF9E3C}"/>
              </a:ext>
            </a:extLst>
          </p:cNvPr>
          <p:cNvSpPr/>
          <p:nvPr/>
        </p:nvSpPr>
        <p:spPr>
          <a:xfrm>
            <a:off x="496061" y="2284704"/>
            <a:ext cx="1483434" cy="739676"/>
          </a:xfrm>
          <a:prstGeom prst="roundRect">
            <a:avLst/>
          </a:prstGeom>
          <a:solidFill>
            <a:srgbClr val="F4EE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Posterama" panose="020B0504020200020000" pitchFamily="34" charset="0"/>
                <a:cs typeface="Posterama" panose="020B0504020200020000" pitchFamily="34" charset="0"/>
              </a:rPr>
              <a:t>Secure Community</a:t>
            </a:r>
          </a:p>
        </p:txBody>
      </p:sp>
      <p:sp>
        <p:nvSpPr>
          <p:cNvPr id="13" name="great hockey">
            <a:extLst>
              <a:ext uri="{FF2B5EF4-FFF2-40B4-BE49-F238E27FC236}">
                <a16:creationId xmlns:a16="http://schemas.microsoft.com/office/drawing/2014/main" id="{DD69265C-FFC0-6B0E-4433-95A864F77D30}"/>
              </a:ext>
            </a:extLst>
          </p:cNvPr>
          <p:cNvSpPr/>
          <p:nvPr/>
        </p:nvSpPr>
        <p:spPr>
          <a:xfrm>
            <a:off x="2219755" y="959949"/>
            <a:ext cx="1483434" cy="739676"/>
          </a:xfrm>
          <a:prstGeom prst="round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Posterama" panose="020B0504020200020000" pitchFamily="34" charset="0"/>
                <a:cs typeface="Posterama" panose="020B0504020200020000" pitchFamily="34" charset="0"/>
              </a:rPr>
              <a:t>Became Christians</a:t>
            </a:r>
          </a:p>
        </p:txBody>
      </p:sp>
      <p:sp>
        <p:nvSpPr>
          <p:cNvPr id="16" name="great hockey">
            <a:extLst>
              <a:ext uri="{FF2B5EF4-FFF2-40B4-BE49-F238E27FC236}">
                <a16:creationId xmlns:a16="http://schemas.microsoft.com/office/drawing/2014/main" id="{D27E8317-B197-1AD1-823D-7132EB590C50}"/>
              </a:ext>
            </a:extLst>
          </p:cNvPr>
          <p:cNvSpPr/>
          <p:nvPr/>
        </p:nvSpPr>
        <p:spPr>
          <a:xfrm>
            <a:off x="3945147" y="596607"/>
            <a:ext cx="1483434" cy="740664"/>
          </a:xfrm>
          <a:prstGeom prst="round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Posterama" panose="020B0504020200020000" pitchFamily="34" charset="0"/>
                <a:cs typeface="Posterama" panose="020B0504020200020000" pitchFamily="34" charset="0"/>
              </a:rPr>
              <a:t>Seizure of Property</a:t>
            </a:r>
          </a:p>
        </p:txBody>
      </p:sp>
      <p:sp>
        <p:nvSpPr>
          <p:cNvPr id="17" name="great hockey">
            <a:extLst>
              <a:ext uri="{FF2B5EF4-FFF2-40B4-BE49-F238E27FC236}">
                <a16:creationId xmlns:a16="http://schemas.microsoft.com/office/drawing/2014/main" id="{3829DB0B-4E63-76DB-F0E4-8AA9BF45277C}"/>
              </a:ext>
            </a:extLst>
          </p:cNvPr>
          <p:cNvSpPr/>
          <p:nvPr/>
        </p:nvSpPr>
        <p:spPr>
          <a:xfrm>
            <a:off x="3955344" y="1448678"/>
            <a:ext cx="1483434" cy="740664"/>
          </a:xfrm>
          <a:prstGeom prst="round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Posterama" panose="020B0504020200020000" pitchFamily="34" charset="0"/>
                <a:cs typeface="Posterama" panose="020B0504020200020000" pitchFamily="34" charset="0"/>
              </a:rPr>
              <a:t>Public Ridicule</a:t>
            </a:r>
          </a:p>
        </p:txBody>
      </p:sp>
      <p:sp>
        <p:nvSpPr>
          <p:cNvPr id="19" name="great hockey">
            <a:extLst>
              <a:ext uri="{FF2B5EF4-FFF2-40B4-BE49-F238E27FC236}">
                <a16:creationId xmlns:a16="http://schemas.microsoft.com/office/drawing/2014/main" id="{03FEA4A6-9A6C-DAD7-9F29-9556CDF0CB3C}"/>
              </a:ext>
            </a:extLst>
          </p:cNvPr>
          <p:cNvSpPr/>
          <p:nvPr/>
        </p:nvSpPr>
        <p:spPr>
          <a:xfrm>
            <a:off x="3934950" y="2281846"/>
            <a:ext cx="1483434" cy="740664"/>
          </a:xfrm>
          <a:prstGeom prst="roundRect">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Posterama" panose="020B0504020200020000" pitchFamily="34" charset="0"/>
                <a:cs typeface="Posterama" panose="020B0504020200020000" pitchFamily="34" charset="0"/>
              </a:rPr>
              <a:t>Sent to Prison</a:t>
            </a:r>
          </a:p>
        </p:txBody>
      </p:sp>
      <p:sp>
        <p:nvSpPr>
          <p:cNvPr id="22" name="great hockey">
            <a:extLst>
              <a:ext uri="{FF2B5EF4-FFF2-40B4-BE49-F238E27FC236}">
                <a16:creationId xmlns:a16="http://schemas.microsoft.com/office/drawing/2014/main" id="{FD1541E2-E234-B964-ED11-434D8B20C170}"/>
              </a:ext>
            </a:extLst>
          </p:cNvPr>
          <p:cNvSpPr/>
          <p:nvPr/>
        </p:nvSpPr>
        <p:spPr>
          <a:xfrm>
            <a:off x="2219755" y="2654542"/>
            <a:ext cx="1483434" cy="739676"/>
          </a:xfrm>
          <a:prstGeom prst="round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Posterama" panose="020B0504020200020000" pitchFamily="34" charset="0"/>
                <a:cs typeface="Posterama" panose="020B0504020200020000" pitchFamily="34" charset="0"/>
              </a:rPr>
              <a:t>Joyfully Accepted Suffering</a:t>
            </a:r>
          </a:p>
        </p:txBody>
      </p:sp>
      <p:sp>
        <p:nvSpPr>
          <p:cNvPr id="23" name="great hockey">
            <a:extLst>
              <a:ext uri="{FF2B5EF4-FFF2-40B4-BE49-F238E27FC236}">
                <a16:creationId xmlns:a16="http://schemas.microsoft.com/office/drawing/2014/main" id="{BF0BB9E2-4E97-D0B3-F550-04457B1F61AD}"/>
              </a:ext>
            </a:extLst>
          </p:cNvPr>
          <p:cNvSpPr/>
          <p:nvPr/>
        </p:nvSpPr>
        <p:spPr>
          <a:xfrm>
            <a:off x="2229952" y="1791925"/>
            <a:ext cx="1483434" cy="739676"/>
          </a:xfrm>
          <a:prstGeom prst="round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Posterama" panose="020B0504020200020000" pitchFamily="34" charset="0"/>
                <a:cs typeface="Posterama" panose="020B0504020200020000" pitchFamily="34" charset="0"/>
              </a:rPr>
              <a:t>Remember the former days</a:t>
            </a:r>
          </a:p>
        </p:txBody>
      </p:sp>
      <p:sp>
        <p:nvSpPr>
          <p:cNvPr id="18" name="great hockey">
            <a:extLst>
              <a:ext uri="{FF2B5EF4-FFF2-40B4-BE49-F238E27FC236}">
                <a16:creationId xmlns:a16="http://schemas.microsoft.com/office/drawing/2014/main" id="{2CDE7366-D46F-CB39-981D-DF5F072D94DA}"/>
              </a:ext>
            </a:extLst>
          </p:cNvPr>
          <p:cNvSpPr/>
          <p:nvPr/>
        </p:nvSpPr>
        <p:spPr>
          <a:xfrm>
            <a:off x="5948492" y="380461"/>
            <a:ext cx="2228876" cy="2453115"/>
          </a:xfrm>
          <a:prstGeom prst="roundRect">
            <a:avLst>
              <a:gd name="adj" fmla="val 8313"/>
            </a:avLst>
          </a:prstGeom>
          <a:solidFill>
            <a:schemeClr val="tx1">
              <a:lumMod val="75000"/>
              <a:lumOff val="25000"/>
              <a:alpha val="89804"/>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wrap="square" lIns="0" rIns="0" numCol="1" rtlCol="0" anchor="ctr"/>
          <a:lstStyle/>
          <a:p>
            <a:pPr marL="115888" indent="-115888" defTabSz="914400">
              <a:spcBef>
                <a:spcPts val="300"/>
              </a:spcBef>
              <a:spcAft>
                <a:spcPts val="300"/>
              </a:spcAft>
              <a:buFont typeface="Arial" panose="020B0604020202020204" pitchFamily="34" charset="0"/>
              <a:buChar char="•"/>
            </a:pPr>
            <a:r>
              <a:rPr lang="en-US" b="1" dirty="0">
                <a:solidFill>
                  <a:schemeClr val="bg1"/>
                </a:solidFill>
                <a:latin typeface="Posterama" panose="020B0504020200020000" pitchFamily="34" charset="0"/>
                <a:cs typeface="Posterama" panose="020B0504020200020000" pitchFamily="34" charset="0"/>
              </a:rPr>
              <a:t>Harden your hearts  </a:t>
            </a:r>
            <a:r>
              <a:rPr lang="en-US" sz="1400" dirty="0">
                <a:solidFill>
                  <a:schemeClr val="bg1"/>
                </a:solidFill>
                <a:latin typeface="Posterama" panose="020B0504020200020000" pitchFamily="34" charset="0"/>
                <a:cs typeface="Posterama" panose="020B0504020200020000" pitchFamily="34" charset="0"/>
              </a:rPr>
              <a:t>3:15</a:t>
            </a:r>
            <a:endParaRPr lang="en-US" dirty="0">
              <a:solidFill>
                <a:schemeClr val="bg1"/>
              </a:solidFill>
              <a:latin typeface="Posterama" panose="020B0504020200020000" pitchFamily="34" charset="0"/>
              <a:cs typeface="Posterama" panose="020B0504020200020000" pitchFamily="34" charset="0"/>
            </a:endParaRPr>
          </a:p>
          <a:p>
            <a:pPr marL="115888" indent="-115888" defTabSz="914400">
              <a:spcBef>
                <a:spcPts val="300"/>
              </a:spcBef>
              <a:spcAft>
                <a:spcPts val="300"/>
              </a:spcAft>
              <a:buFont typeface="Arial" panose="020B0604020202020204" pitchFamily="34" charset="0"/>
              <a:buChar char="•"/>
            </a:pPr>
            <a:r>
              <a:rPr lang="en-US" b="1" dirty="0">
                <a:solidFill>
                  <a:schemeClr val="bg1"/>
                </a:solidFill>
                <a:latin typeface="Posterama" panose="020B0504020200020000" pitchFamily="34" charset="0"/>
                <a:cs typeface="Posterama" panose="020B0504020200020000" pitchFamily="34" charset="0"/>
              </a:rPr>
              <a:t>Throw away your confidence </a:t>
            </a:r>
            <a:r>
              <a:rPr lang="en-US" sz="1400" dirty="0">
                <a:solidFill>
                  <a:schemeClr val="bg1"/>
                </a:solidFill>
                <a:latin typeface="Posterama" panose="020B0504020200020000" pitchFamily="34" charset="0"/>
                <a:cs typeface="Posterama" panose="020B0504020200020000" pitchFamily="34" charset="0"/>
              </a:rPr>
              <a:t>10:35</a:t>
            </a:r>
            <a:endParaRPr lang="en-US" sz="1400" b="1" dirty="0">
              <a:solidFill>
                <a:schemeClr val="bg1"/>
              </a:solidFill>
              <a:latin typeface="Posterama" panose="020B0504020200020000" pitchFamily="34" charset="0"/>
              <a:cs typeface="Posterama" panose="020B0504020200020000" pitchFamily="34" charset="0"/>
            </a:endParaRPr>
          </a:p>
          <a:p>
            <a:pPr marL="115888" indent="-115888" defTabSz="914400">
              <a:spcBef>
                <a:spcPts val="300"/>
              </a:spcBef>
              <a:spcAft>
                <a:spcPts val="300"/>
              </a:spcAft>
              <a:buFont typeface="Arial" panose="020B0604020202020204" pitchFamily="34" charset="0"/>
              <a:buChar char="•"/>
            </a:pPr>
            <a:r>
              <a:rPr lang="en-US" b="1" dirty="0">
                <a:solidFill>
                  <a:schemeClr val="bg1"/>
                </a:solidFill>
                <a:latin typeface="Posterama" panose="020B0504020200020000" pitchFamily="34" charset="0"/>
                <a:cs typeface="Posterama" panose="020B0504020200020000" pitchFamily="34" charset="0"/>
              </a:rPr>
              <a:t>Shrink back  </a:t>
            </a:r>
            <a:r>
              <a:rPr lang="en-US" sz="1400" dirty="0">
                <a:solidFill>
                  <a:schemeClr val="bg1"/>
                </a:solidFill>
                <a:latin typeface="Posterama" panose="020B0504020200020000" pitchFamily="34" charset="0"/>
                <a:cs typeface="Posterama" panose="020B0504020200020000" pitchFamily="34" charset="0"/>
              </a:rPr>
              <a:t>10:39</a:t>
            </a:r>
            <a:endParaRPr lang="en-US" b="1" dirty="0">
              <a:solidFill>
                <a:schemeClr val="bg1"/>
              </a:solidFill>
              <a:latin typeface="Posterama" panose="020B0504020200020000" pitchFamily="34" charset="0"/>
              <a:cs typeface="Posterama" panose="020B0504020200020000" pitchFamily="34" charset="0"/>
            </a:endParaRPr>
          </a:p>
          <a:p>
            <a:pPr marL="115888" indent="-115888" defTabSz="914400">
              <a:spcBef>
                <a:spcPts val="300"/>
              </a:spcBef>
              <a:spcAft>
                <a:spcPts val="300"/>
              </a:spcAft>
              <a:buFont typeface="Arial" panose="020B0604020202020204" pitchFamily="34" charset="0"/>
              <a:buChar char="•"/>
            </a:pPr>
            <a:r>
              <a:rPr lang="en-US" b="1" dirty="0">
                <a:solidFill>
                  <a:schemeClr val="bg1"/>
                </a:solidFill>
                <a:latin typeface="Posterama" panose="020B0504020200020000" pitchFamily="34" charset="0"/>
                <a:cs typeface="Posterama" panose="020B0504020200020000" pitchFamily="34" charset="0"/>
              </a:rPr>
              <a:t>Grow weary  </a:t>
            </a:r>
            <a:r>
              <a:rPr lang="en-US" sz="1400" dirty="0">
                <a:solidFill>
                  <a:schemeClr val="bg1"/>
                </a:solidFill>
                <a:latin typeface="Posterama" panose="020B0504020200020000" pitchFamily="34" charset="0"/>
                <a:cs typeface="Posterama" panose="020B0504020200020000" pitchFamily="34" charset="0"/>
              </a:rPr>
              <a:t>12:3</a:t>
            </a:r>
            <a:endParaRPr lang="en-US" b="1" dirty="0">
              <a:solidFill>
                <a:schemeClr val="bg1"/>
              </a:solidFill>
              <a:latin typeface="Posterama" panose="020B0504020200020000" pitchFamily="34" charset="0"/>
              <a:cs typeface="Posterama" panose="020B0504020200020000" pitchFamily="34" charset="0"/>
            </a:endParaRPr>
          </a:p>
          <a:p>
            <a:pPr marL="115888" indent="-115888" defTabSz="914400">
              <a:spcBef>
                <a:spcPts val="300"/>
              </a:spcBef>
              <a:spcAft>
                <a:spcPts val="300"/>
              </a:spcAft>
              <a:buFont typeface="Arial" panose="020B0604020202020204" pitchFamily="34" charset="0"/>
              <a:buChar char="•"/>
            </a:pPr>
            <a:r>
              <a:rPr lang="en-US" b="1" dirty="0">
                <a:solidFill>
                  <a:schemeClr val="bg1"/>
                </a:solidFill>
                <a:latin typeface="Posterama" panose="020B0504020200020000" pitchFamily="34" charset="0"/>
                <a:cs typeface="Posterama" panose="020B0504020200020000" pitchFamily="34" charset="0"/>
              </a:rPr>
              <a:t>Lose heart  </a:t>
            </a:r>
            <a:r>
              <a:rPr lang="en-US" sz="1400" dirty="0">
                <a:solidFill>
                  <a:schemeClr val="bg1"/>
                </a:solidFill>
                <a:latin typeface="Posterama" panose="020B0504020200020000" pitchFamily="34" charset="0"/>
                <a:cs typeface="Posterama" panose="020B0504020200020000" pitchFamily="34" charset="0"/>
              </a:rPr>
              <a:t>12:3</a:t>
            </a:r>
          </a:p>
        </p:txBody>
      </p:sp>
      <p:sp>
        <p:nvSpPr>
          <p:cNvPr id="20" name="great hockey">
            <a:extLst>
              <a:ext uri="{FF2B5EF4-FFF2-40B4-BE49-F238E27FC236}">
                <a16:creationId xmlns:a16="http://schemas.microsoft.com/office/drawing/2014/main" id="{E85C0FB3-36B4-5BFF-FED0-3E15999D3A7D}"/>
              </a:ext>
            </a:extLst>
          </p:cNvPr>
          <p:cNvSpPr/>
          <p:nvPr/>
        </p:nvSpPr>
        <p:spPr>
          <a:xfrm>
            <a:off x="7663687" y="213921"/>
            <a:ext cx="1120410" cy="499823"/>
          </a:xfrm>
          <a:prstGeom prst="roundRect">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Posterama" panose="020B0504020200020000" pitchFamily="34" charset="0"/>
                <a:cs typeface="Posterama" panose="020B0504020200020000" pitchFamily="34" charset="0"/>
              </a:rPr>
              <a:t>DO NOT</a:t>
            </a:r>
          </a:p>
        </p:txBody>
      </p:sp>
      <p:sp>
        <p:nvSpPr>
          <p:cNvPr id="24" name="TextBox 23">
            <a:extLst>
              <a:ext uri="{FF2B5EF4-FFF2-40B4-BE49-F238E27FC236}">
                <a16:creationId xmlns:a16="http://schemas.microsoft.com/office/drawing/2014/main" id="{8FFD93AD-EC87-6BA6-378C-400D0B923A66}"/>
              </a:ext>
            </a:extLst>
          </p:cNvPr>
          <p:cNvSpPr txBox="1"/>
          <p:nvPr/>
        </p:nvSpPr>
        <p:spPr>
          <a:xfrm>
            <a:off x="4042980" y="167420"/>
            <a:ext cx="1308161" cy="400110"/>
          </a:xfrm>
          <a:prstGeom prst="rect">
            <a:avLst/>
          </a:prstGeom>
          <a:noFill/>
        </p:spPr>
        <p:txBody>
          <a:bodyPr wrap="square" rtlCol="0">
            <a:spAutoFit/>
          </a:bodyPr>
          <a:lstStyle/>
          <a:p>
            <a:pPr algn="ctr"/>
            <a:r>
              <a:rPr lang="en-US" sz="2000" dirty="0">
                <a:solidFill>
                  <a:schemeClr val="bg1"/>
                </a:solidFill>
                <a:latin typeface="Posterama" panose="020B0504020200020000" pitchFamily="34" charset="0"/>
                <a:cs typeface="Posterama" panose="020B0504020200020000" pitchFamily="34" charset="0"/>
              </a:rPr>
              <a:t>10:32-34</a:t>
            </a:r>
          </a:p>
        </p:txBody>
      </p:sp>
    </p:spTree>
    <p:extLst>
      <p:ext uri="{BB962C8B-B14F-4D97-AF65-F5344CB8AC3E}">
        <p14:creationId xmlns:p14="http://schemas.microsoft.com/office/powerpoint/2010/main" val="3903743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8">
                                            <p:bg/>
                                          </p:spTgt>
                                        </p:tgtEl>
                                        <p:attrNameLst>
                                          <p:attrName>style.visibility</p:attrName>
                                        </p:attrNameLst>
                                      </p:cBhvr>
                                      <p:to>
                                        <p:strVal val="visible"/>
                                      </p:to>
                                    </p:set>
                                    <p:animEffect transition="in" filter="fade">
                                      <p:cBhvr>
                                        <p:cTn id="60" dur="500"/>
                                        <p:tgtEl>
                                          <p:spTgt spid="18">
                                            <p:bg/>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8">
                                            <p:txEl>
                                              <p:pRg st="0" end="0"/>
                                            </p:txEl>
                                          </p:spTgt>
                                        </p:tgtEl>
                                        <p:attrNameLst>
                                          <p:attrName>style.visibility</p:attrName>
                                        </p:attrNameLst>
                                      </p:cBhvr>
                                      <p:to>
                                        <p:strVal val="visible"/>
                                      </p:to>
                                    </p:set>
                                    <p:animEffect transition="in" filter="fade">
                                      <p:cBhvr>
                                        <p:cTn id="65" dur="500"/>
                                        <p:tgtEl>
                                          <p:spTgt spid="18">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8">
                                            <p:txEl>
                                              <p:pRg st="1" end="1"/>
                                            </p:txEl>
                                          </p:spTgt>
                                        </p:tgtEl>
                                        <p:attrNameLst>
                                          <p:attrName>style.visibility</p:attrName>
                                        </p:attrNameLst>
                                      </p:cBhvr>
                                      <p:to>
                                        <p:strVal val="visible"/>
                                      </p:to>
                                    </p:set>
                                    <p:animEffect transition="in" filter="fade">
                                      <p:cBhvr>
                                        <p:cTn id="70" dur="500"/>
                                        <p:tgtEl>
                                          <p:spTgt spid="18">
                                            <p:txEl>
                                              <p:pRg st="1" end="1"/>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8">
                                            <p:txEl>
                                              <p:pRg st="2" end="2"/>
                                            </p:txEl>
                                          </p:spTgt>
                                        </p:tgtEl>
                                        <p:attrNameLst>
                                          <p:attrName>style.visibility</p:attrName>
                                        </p:attrNameLst>
                                      </p:cBhvr>
                                      <p:to>
                                        <p:strVal val="visible"/>
                                      </p:to>
                                    </p:set>
                                    <p:animEffect transition="in" filter="fade">
                                      <p:cBhvr>
                                        <p:cTn id="75" dur="500"/>
                                        <p:tgtEl>
                                          <p:spTgt spid="18">
                                            <p:txEl>
                                              <p:pRg st="2" end="2"/>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8">
                                            <p:txEl>
                                              <p:pRg st="3" end="3"/>
                                            </p:txEl>
                                          </p:spTgt>
                                        </p:tgtEl>
                                        <p:attrNameLst>
                                          <p:attrName>style.visibility</p:attrName>
                                        </p:attrNameLst>
                                      </p:cBhvr>
                                      <p:to>
                                        <p:strVal val="visible"/>
                                      </p:to>
                                    </p:set>
                                    <p:animEffect transition="in" filter="fade">
                                      <p:cBhvr>
                                        <p:cTn id="80" dur="500"/>
                                        <p:tgtEl>
                                          <p:spTgt spid="18">
                                            <p:txEl>
                                              <p:pRg st="3" end="3"/>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8">
                                            <p:txEl>
                                              <p:pRg st="4" end="4"/>
                                            </p:txEl>
                                          </p:spTgt>
                                        </p:tgtEl>
                                        <p:attrNameLst>
                                          <p:attrName>style.visibility</p:attrName>
                                        </p:attrNameLst>
                                      </p:cBhvr>
                                      <p:to>
                                        <p:strVal val="visible"/>
                                      </p:to>
                                    </p:set>
                                    <p:animEffect transition="in" filter="fade">
                                      <p:cBhvr>
                                        <p:cTn id="85" dur="500"/>
                                        <p:tgtEl>
                                          <p:spTgt spid="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2" grpId="0" animBg="1"/>
      <p:bldP spid="13" grpId="0" animBg="1"/>
      <p:bldP spid="16" grpId="0" animBg="1"/>
      <p:bldP spid="17" grpId="0" animBg="1"/>
      <p:bldP spid="19" grpId="0" animBg="1"/>
      <p:bldP spid="22" grpId="0" animBg="1"/>
      <p:bldP spid="23" grpId="0" animBg="1"/>
      <p:bldP spid="18" grpId="0" build="p" animBg="1"/>
      <p:bldP spid="20" grpId="0" animBg="1"/>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sitting" descr="A cartoon character leaning on a window&#10;&#10;Description automatically generated">
            <a:extLst>
              <a:ext uri="{FF2B5EF4-FFF2-40B4-BE49-F238E27FC236}">
                <a16:creationId xmlns:a16="http://schemas.microsoft.com/office/drawing/2014/main" id="{CDCD787A-A524-64AF-FEA7-CBAE1DCE40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89" y="89992"/>
            <a:ext cx="7720021" cy="43425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go-home" descr="A cartoon character walking down a street&#10;&#10;Description automatically generated">
            <a:extLst>
              <a:ext uri="{FF2B5EF4-FFF2-40B4-BE49-F238E27FC236}">
                <a16:creationId xmlns:a16="http://schemas.microsoft.com/office/drawing/2014/main" id="{4AF5CDC6-2716-E963-E22F-F210BD791E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89" y="89992"/>
            <a:ext cx="7720020" cy="43425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Oval 5">
            <a:extLst>
              <a:ext uri="{FF2B5EF4-FFF2-40B4-BE49-F238E27FC236}">
                <a16:creationId xmlns:a16="http://schemas.microsoft.com/office/drawing/2014/main" id="{98DB1034-D4D4-B4AD-CCCA-CA1962CE4E34}"/>
              </a:ext>
            </a:extLst>
          </p:cNvPr>
          <p:cNvSpPr/>
          <p:nvPr/>
        </p:nvSpPr>
        <p:spPr>
          <a:xfrm>
            <a:off x="1349550" y="4023360"/>
            <a:ext cx="1463040" cy="1463040"/>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wrap="none" lIns="0" rIns="0" numCol="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Posterama" panose="020B0504020200020000" pitchFamily="34" charset="0"/>
                <a:cs typeface="Posterama" panose="020B0504020200020000" pitchFamily="34" charset="0"/>
              </a:rPr>
              <a:t>Happy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Posterama" panose="020B0504020200020000" pitchFamily="34" charset="0"/>
                <a:cs typeface="Posterama" panose="020B0504020200020000" pitchFamily="34" charset="0"/>
              </a:rPr>
              <a:t>Life</a:t>
            </a:r>
          </a:p>
        </p:txBody>
      </p:sp>
      <p:sp>
        <p:nvSpPr>
          <p:cNvPr id="9" name="Oval 8">
            <a:extLst>
              <a:ext uri="{FF2B5EF4-FFF2-40B4-BE49-F238E27FC236}">
                <a16:creationId xmlns:a16="http://schemas.microsoft.com/office/drawing/2014/main" id="{AFF491F8-0DE4-9FC2-A740-4E4057BA6CF0}"/>
              </a:ext>
            </a:extLst>
          </p:cNvPr>
          <p:cNvSpPr/>
          <p:nvPr/>
        </p:nvSpPr>
        <p:spPr>
          <a:xfrm>
            <a:off x="3010170" y="3657600"/>
            <a:ext cx="1463040" cy="1463040"/>
          </a:xfrm>
          <a:prstGeom prst="ellipse">
            <a:avLst/>
          </a:prstGeom>
          <a:solidFill>
            <a:srgbClr val="9148C8">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wrap="none" numCol="1" rtlCol="0" anchor="ctr"/>
          <a:lstStyle/>
          <a:p>
            <a:pPr algn="ctr" defTabSz="914400"/>
            <a:r>
              <a:rPr lang="en-US" sz="2000" b="1" dirty="0">
                <a:solidFill>
                  <a:prstClr val="white"/>
                </a:solidFill>
                <a:latin typeface="Posterama" panose="020B0504020200020000" pitchFamily="34" charset="0"/>
                <a:cs typeface="Posterama" panose="020B0504020200020000" pitchFamily="34" charset="0"/>
              </a:rPr>
              <a:t>Hopeful</a:t>
            </a:r>
          </a:p>
          <a:p>
            <a:pPr algn="ctr" defTabSz="914400"/>
            <a:r>
              <a:rPr lang="en-US" sz="2000" b="1" dirty="0">
                <a:solidFill>
                  <a:prstClr val="white"/>
                </a:solidFill>
                <a:latin typeface="Posterama" panose="020B0504020200020000" pitchFamily="34" charset="0"/>
                <a:cs typeface="Posterama" panose="020B0504020200020000" pitchFamily="34" charset="0"/>
              </a:rPr>
              <a:t>Change</a:t>
            </a:r>
          </a:p>
        </p:txBody>
      </p:sp>
      <p:sp>
        <p:nvSpPr>
          <p:cNvPr id="14" name="Oval 13">
            <a:extLst>
              <a:ext uri="{FF2B5EF4-FFF2-40B4-BE49-F238E27FC236}">
                <a16:creationId xmlns:a16="http://schemas.microsoft.com/office/drawing/2014/main" id="{31A75D5A-0745-8676-7882-83C5686F646D}"/>
              </a:ext>
            </a:extLst>
          </p:cNvPr>
          <p:cNvSpPr/>
          <p:nvPr/>
        </p:nvSpPr>
        <p:spPr>
          <a:xfrm>
            <a:off x="4670790" y="3291840"/>
            <a:ext cx="1463040" cy="1463040"/>
          </a:xfrm>
          <a:prstGeom prst="ellipse">
            <a:avLst/>
          </a:prstGeom>
          <a:solidFill>
            <a:srgbClr val="00B0F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wrap="none" lIns="0" rIns="0" numCol="1" rtlCol="0" anchor="ctr"/>
          <a:lstStyle/>
          <a:p>
            <a:pPr algn="ctr" defTabSz="914400"/>
            <a:r>
              <a:rPr lang="en-US" sz="2000" b="1" dirty="0">
                <a:solidFill>
                  <a:prstClr val="white"/>
                </a:solidFill>
                <a:latin typeface="Posterama" panose="020B0504020200020000" pitchFamily="34" charset="0"/>
                <a:cs typeface="Posterama" panose="020B0504020200020000" pitchFamily="34" charset="0"/>
              </a:rPr>
              <a:t>Hard</a:t>
            </a:r>
          </a:p>
          <a:p>
            <a:pPr algn="ctr" defTabSz="914400"/>
            <a:r>
              <a:rPr lang="en-US" sz="2000" b="1" dirty="0">
                <a:solidFill>
                  <a:prstClr val="white"/>
                </a:solidFill>
                <a:latin typeface="Posterama" panose="020B0504020200020000" pitchFamily="34" charset="0"/>
                <a:cs typeface="Posterama" panose="020B0504020200020000" pitchFamily="34" charset="0"/>
              </a:rPr>
              <a:t>Struggles</a:t>
            </a:r>
          </a:p>
        </p:txBody>
      </p:sp>
      <p:sp>
        <p:nvSpPr>
          <p:cNvPr id="8" name="Oval 7">
            <a:extLst>
              <a:ext uri="{FF2B5EF4-FFF2-40B4-BE49-F238E27FC236}">
                <a16:creationId xmlns:a16="http://schemas.microsoft.com/office/drawing/2014/main" id="{15BC8FCB-4ED4-9C02-0797-6564FFDD1B1D}"/>
              </a:ext>
            </a:extLst>
          </p:cNvPr>
          <p:cNvSpPr/>
          <p:nvPr/>
        </p:nvSpPr>
        <p:spPr>
          <a:xfrm>
            <a:off x="6331410" y="2926080"/>
            <a:ext cx="1463040" cy="1463040"/>
          </a:xfrm>
          <a:prstGeom prst="ellipse">
            <a:avLst/>
          </a:prstGeom>
          <a:solidFill>
            <a:schemeClr val="tx1">
              <a:lumMod val="75000"/>
              <a:lumOff val="25000"/>
              <a:alpha val="89804"/>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wrap="none" lIns="0" rIns="0" numCol="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latin typeface="Posterama" panose="020B0504020200020000" pitchFamily="34" charset="0"/>
                <a:cs typeface="Posterama" panose="020B0504020200020000" pitchFamily="34" charset="0"/>
              </a:rPr>
              <a:t>Emotional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latin typeface="Posterama" panose="020B0504020200020000" pitchFamily="34" charset="0"/>
                <a:cs typeface="Posterama" panose="020B0504020200020000" pitchFamily="34" charset="0"/>
              </a:rPr>
              <a:t>Crisis</a:t>
            </a:r>
          </a:p>
        </p:txBody>
      </p:sp>
      <p:sp>
        <p:nvSpPr>
          <p:cNvPr id="2" name="Oval 1">
            <a:extLst>
              <a:ext uri="{FF2B5EF4-FFF2-40B4-BE49-F238E27FC236}">
                <a16:creationId xmlns:a16="http://schemas.microsoft.com/office/drawing/2014/main" id="{3B96D26E-20C4-1069-1B05-681B688633DA}"/>
              </a:ext>
            </a:extLst>
          </p:cNvPr>
          <p:cNvSpPr/>
          <p:nvPr/>
        </p:nvSpPr>
        <p:spPr>
          <a:xfrm>
            <a:off x="6605730" y="4648972"/>
            <a:ext cx="914400" cy="914400"/>
          </a:xfrm>
          <a:prstGeom prst="ellipse">
            <a:avLst/>
          </a:prstGeom>
          <a:solidFill>
            <a:srgbClr val="FF000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lIns="0" rIns="0" numCol="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latin typeface="Posterama" panose="020B0504020200020000" pitchFamily="34" charset="0"/>
                <a:cs typeface="Posterama" panose="020B0504020200020000" pitchFamily="34" charset="0"/>
              </a:rPr>
              <a:t>Go Back!</a:t>
            </a:r>
          </a:p>
        </p:txBody>
      </p:sp>
      <p:cxnSp>
        <p:nvCxnSpPr>
          <p:cNvPr id="7" name="Straight Arrow Connector 6">
            <a:extLst>
              <a:ext uri="{FF2B5EF4-FFF2-40B4-BE49-F238E27FC236}">
                <a16:creationId xmlns:a16="http://schemas.microsoft.com/office/drawing/2014/main" id="{24D0C7CD-5DA3-6F9F-D335-CC66E4BBDB1B}"/>
              </a:ext>
            </a:extLst>
          </p:cNvPr>
          <p:cNvCxnSpPr>
            <a:cxnSpLocks/>
          </p:cNvCxnSpPr>
          <p:nvPr/>
        </p:nvCxnSpPr>
        <p:spPr>
          <a:xfrm flipH="1">
            <a:off x="2748794" y="5305648"/>
            <a:ext cx="3742660" cy="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text:decide">
            <a:extLst>
              <a:ext uri="{FF2B5EF4-FFF2-40B4-BE49-F238E27FC236}">
                <a16:creationId xmlns:a16="http://schemas.microsoft.com/office/drawing/2014/main" id="{2D5E04DE-A3E2-CAEC-4394-3857BC3D2F68}"/>
              </a:ext>
            </a:extLst>
          </p:cNvPr>
          <p:cNvSpPr txBox="1"/>
          <p:nvPr/>
        </p:nvSpPr>
        <p:spPr>
          <a:xfrm>
            <a:off x="2829418" y="5073057"/>
            <a:ext cx="601401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Posterama" panose="020B0504020200020000" pitchFamily="34" charset="0"/>
                <a:cs typeface="Posterama" panose="020B0504020200020000" pitchFamily="34" charset="0"/>
              </a:rPr>
              <a:t>Riley feels sadness again…</a:t>
            </a:r>
            <a:endParaRPr kumimoji="0" lang="en-US" sz="3200" b="0" i="0" u="none" strike="noStrike" kern="1200" cap="none" spc="0" normalizeH="0" baseline="0" noProof="0" dirty="0">
              <a:ln>
                <a:noFill/>
              </a:ln>
              <a:solidFill>
                <a:prstClr val="white"/>
              </a:solidFill>
              <a:effectLst/>
              <a:uLnTx/>
              <a:uFillTx/>
              <a:latin typeface="Posterama" panose="020B0504020200020000" pitchFamily="34" charset="0"/>
              <a:cs typeface="Posterama" panose="020B0504020200020000" pitchFamily="34" charset="0"/>
            </a:endParaRPr>
          </a:p>
        </p:txBody>
      </p:sp>
    </p:spTree>
    <p:extLst>
      <p:ext uri="{BB962C8B-B14F-4D97-AF65-F5344CB8AC3E}">
        <p14:creationId xmlns:p14="http://schemas.microsoft.com/office/powerpoint/2010/main" val="1278404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nodeType="clickEffect">
                                  <p:stCondLst>
                                    <p:cond delay="0"/>
                                  </p:stCondLst>
                                  <p:childTnLst>
                                    <p:animEffect transition="out" filter="wipe(left)">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childTnLst>
                          </p:cTn>
                        </p:par>
                        <p:par>
                          <p:cTn id="8" fill="hold">
                            <p:stCondLst>
                              <p:cond delay="1000"/>
                            </p:stCondLst>
                            <p:childTnLst>
                              <p:par>
                                <p:cTn id="9" presetID="53" presetClass="exit" presetSubtype="32" fill="hold" grpId="0" nodeType="afterEffect">
                                  <p:stCondLst>
                                    <p:cond delay="0"/>
                                  </p:stCondLst>
                                  <p:childTnLst>
                                    <p:anim calcmode="lin" valueType="num">
                                      <p:cBhvr>
                                        <p:cTn id="10" dur="1000"/>
                                        <p:tgtEl>
                                          <p:spTgt spid="2"/>
                                        </p:tgtEl>
                                        <p:attrNameLst>
                                          <p:attrName>ppt_w</p:attrName>
                                        </p:attrNameLst>
                                      </p:cBhvr>
                                      <p:tavLst>
                                        <p:tav tm="0">
                                          <p:val>
                                            <p:strVal val="ppt_w"/>
                                          </p:val>
                                        </p:tav>
                                        <p:tav tm="100000">
                                          <p:val>
                                            <p:fltVal val="0"/>
                                          </p:val>
                                        </p:tav>
                                      </p:tavLst>
                                    </p:anim>
                                    <p:anim calcmode="lin" valueType="num">
                                      <p:cBhvr>
                                        <p:cTn id="11" dur="1000"/>
                                        <p:tgtEl>
                                          <p:spTgt spid="2"/>
                                        </p:tgtEl>
                                        <p:attrNameLst>
                                          <p:attrName>ppt_h</p:attrName>
                                        </p:attrNameLst>
                                      </p:cBhvr>
                                      <p:tavLst>
                                        <p:tav tm="0">
                                          <p:val>
                                            <p:strVal val="ppt_h"/>
                                          </p:val>
                                        </p:tav>
                                        <p:tav tm="100000">
                                          <p:val>
                                            <p:fltVal val="0"/>
                                          </p:val>
                                        </p:tav>
                                      </p:tavLst>
                                    </p:anim>
                                    <p:animEffect transition="out" filter="fade">
                                      <p:cBhvr>
                                        <p:cTn id="12" dur="1000"/>
                                        <p:tgtEl>
                                          <p:spTgt spid="2"/>
                                        </p:tgtEl>
                                      </p:cBhvr>
                                    </p:animEffect>
                                    <p:set>
                                      <p:cBhvr>
                                        <p:cTn id="13" dur="1" fill="hold">
                                          <p:stCondLst>
                                            <p:cond delay="999"/>
                                          </p:stCondLst>
                                        </p:cTn>
                                        <p:tgtEl>
                                          <p:spTgt spid="2"/>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20"/>
                                        </p:tgtEl>
                                      </p:cBhvr>
                                    </p:animEffect>
                                    <p:set>
                                      <p:cBhvr>
                                        <p:cTn id="21" dur="1" fill="hold">
                                          <p:stCondLst>
                                            <p:cond delay="499"/>
                                          </p:stCondLst>
                                        </p:cTn>
                                        <p:tgtEl>
                                          <p:spTgt spid="20"/>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go-home" descr="A cartoon character walking down a street&#10;&#10;Description automatically generated">
            <a:extLst>
              <a:ext uri="{FF2B5EF4-FFF2-40B4-BE49-F238E27FC236}">
                <a16:creationId xmlns:a16="http://schemas.microsoft.com/office/drawing/2014/main" id="{4AF5CDC6-2716-E963-E22F-F210BD791E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89" y="89992"/>
            <a:ext cx="7720020" cy="43425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seek-help" descr="A person holding a child's shoulder&#10;&#10;Description automatically generated">
            <a:extLst>
              <a:ext uri="{FF2B5EF4-FFF2-40B4-BE49-F238E27FC236}">
                <a16:creationId xmlns:a16="http://schemas.microsoft.com/office/drawing/2014/main" id="{7030F5CA-2F6C-9900-EE71-154A503DCE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419" y="89992"/>
            <a:ext cx="7720020" cy="43425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crying" descr="A child with blonde hair crying&#10;&#10;Description automatically generated">
            <a:extLst>
              <a:ext uri="{FF2B5EF4-FFF2-40B4-BE49-F238E27FC236}">
                <a16:creationId xmlns:a16="http://schemas.microsoft.com/office/drawing/2014/main" id="{5D67E3C9-C07B-0433-D24D-F66F2CF6D0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302" y="89992"/>
            <a:ext cx="7649694" cy="42991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i-miss-minn" descr="A person and person looking at each other&#10;&#10;Description automatically generated">
            <a:extLst>
              <a:ext uri="{FF2B5EF4-FFF2-40B4-BE49-F238E27FC236}">
                <a16:creationId xmlns:a16="http://schemas.microsoft.com/office/drawing/2014/main" id="{8033C53D-E664-2214-094A-1B392D0086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590" y="89992"/>
            <a:ext cx="7752406" cy="43607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comfort" descr="A cartoon of a family hugging&#10;&#10;Description automatically generated">
            <a:extLst>
              <a:ext uri="{FF2B5EF4-FFF2-40B4-BE49-F238E27FC236}">
                <a16:creationId xmlns:a16="http://schemas.microsoft.com/office/drawing/2014/main" id="{922C8643-BB8F-B707-FE7F-80F3B73EC2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4590" y="89992"/>
            <a:ext cx="7774396" cy="43425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better-hockey" descr="A cartoon of a child holding a stick&#10;&#10;Description automatically generated">
            <a:extLst>
              <a:ext uri="{FF2B5EF4-FFF2-40B4-BE49-F238E27FC236}">
                <a16:creationId xmlns:a16="http://schemas.microsoft.com/office/drawing/2014/main" id="{EE75144A-0136-14E0-CA90-36863720D1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2985" y="89992"/>
            <a:ext cx="7832548" cy="44058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Oval 5">
            <a:extLst>
              <a:ext uri="{FF2B5EF4-FFF2-40B4-BE49-F238E27FC236}">
                <a16:creationId xmlns:a16="http://schemas.microsoft.com/office/drawing/2014/main" id="{98DB1034-D4D4-B4AD-CCCA-CA1962CE4E34}"/>
              </a:ext>
            </a:extLst>
          </p:cNvPr>
          <p:cNvSpPr/>
          <p:nvPr/>
        </p:nvSpPr>
        <p:spPr>
          <a:xfrm>
            <a:off x="501139" y="4023360"/>
            <a:ext cx="1463040" cy="1463040"/>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wrap="none" lIns="0" rIns="0" numCol="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Posterama" panose="020B0504020200020000" pitchFamily="34" charset="0"/>
                <a:cs typeface="Posterama" panose="020B0504020200020000" pitchFamily="34" charset="0"/>
              </a:rPr>
              <a:t>Happy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Posterama" panose="020B0504020200020000" pitchFamily="34" charset="0"/>
                <a:cs typeface="Posterama" panose="020B0504020200020000" pitchFamily="34" charset="0"/>
              </a:rPr>
              <a:t>Life</a:t>
            </a:r>
          </a:p>
        </p:txBody>
      </p:sp>
      <p:sp>
        <p:nvSpPr>
          <p:cNvPr id="9" name="Oval 8">
            <a:extLst>
              <a:ext uri="{FF2B5EF4-FFF2-40B4-BE49-F238E27FC236}">
                <a16:creationId xmlns:a16="http://schemas.microsoft.com/office/drawing/2014/main" id="{AFF491F8-0DE4-9FC2-A740-4E4057BA6CF0}"/>
              </a:ext>
            </a:extLst>
          </p:cNvPr>
          <p:cNvSpPr/>
          <p:nvPr/>
        </p:nvSpPr>
        <p:spPr>
          <a:xfrm>
            <a:off x="2161759" y="3657600"/>
            <a:ext cx="1463040" cy="1463040"/>
          </a:xfrm>
          <a:prstGeom prst="ellipse">
            <a:avLst/>
          </a:prstGeom>
          <a:solidFill>
            <a:srgbClr val="9148C8">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wrap="none" numCol="1" rtlCol="0" anchor="ctr"/>
          <a:lstStyle/>
          <a:p>
            <a:pPr algn="ctr" defTabSz="914400"/>
            <a:r>
              <a:rPr lang="en-US" sz="2000" b="1" dirty="0">
                <a:solidFill>
                  <a:prstClr val="white"/>
                </a:solidFill>
                <a:latin typeface="Posterama" panose="020B0504020200020000" pitchFamily="34" charset="0"/>
                <a:cs typeface="Posterama" panose="020B0504020200020000" pitchFamily="34" charset="0"/>
              </a:rPr>
              <a:t>Hopeful</a:t>
            </a:r>
          </a:p>
          <a:p>
            <a:pPr algn="ctr" defTabSz="914400"/>
            <a:r>
              <a:rPr lang="en-US" sz="2000" b="1" dirty="0">
                <a:solidFill>
                  <a:prstClr val="white"/>
                </a:solidFill>
                <a:latin typeface="Posterama" panose="020B0504020200020000" pitchFamily="34" charset="0"/>
                <a:cs typeface="Posterama" panose="020B0504020200020000" pitchFamily="34" charset="0"/>
              </a:rPr>
              <a:t>Change</a:t>
            </a:r>
          </a:p>
        </p:txBody>
      </p:sp>
      <p:sp>
        <p:nvSpPr>
          <p:cNvPr id="14" name="Oval 13">
            <a:extLst>
              <a:ext uri="{FF2B5EF4-FFF2-40B4-BE49-F238E27FC236}">
                <a16:creationId xmlns:a16="http://schemas.microsoft.com/office/drawing/2014/main" id="{31A75D5A-0745-8676-7882-83C5686F646D}"/>
              </a:ext>
            </a:extLst>
          </p:cNvPr>
          <p:cNvSpPr/>
          <p:nvPr/>
        </p:nvSpPr>
        <p:spPr>
          <a:xfrm>
            <a:off x="3822379" y="3291840"/>
            <a:ext cx="1463040" cy="1463040"/>
          </a:xfrm>
          <a:prstGeom prst="ellipse">
            <a:avLst/>
          </a:prstGeom>
          <a:solidFill>
            <a:srgbClr val="00B0F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wrap="none" lIns="0" rIns="0" numCol="1" rtlCol="0" anchor="ctr"/>
          <a:lstStyle/>
          <a:p>
            <a:pPr algn="ctr" defTabSz="914400"/>
            <a:r>
              <a:rPr lang="en-US" sz="2000" b="1" dirty="0">
                <a:solidFill>
                  <a:prstClr val="white"/>
                </a:solidFill>
                <a:latin typeface="Posterama" panose="020B0504020200020000" pitchFamily="34" charset="0"/>
                <a:cs typeface="Posterama" panose="020B0504020200020000" pitchFamily="34" charset="0"/>
              </a:rPr>
              <a:t>Hard</a:t>
            </a:r>
          </a:p>
          <a:p>
            <a:pPr algn="ctr" defTabSz="914400"/>
            <a:r>
              <a:rPr lang="en-US" sz="2000" b="1" dirty="0">
                <a:solidFill>
                  <a:prstClr val="white"/>
                </a:solidFill>
                <a:latin typeface="Posterama" panose="020B0504020200020000" pitchFamily="34" charset="0"/>
                <a:cs typeface="Posterama" panose="020B0504020200020000" pitchFamily="34" charset="0"/>
              </a:rPr>
              <a:t>Struggles</a:t>
            </a:r>
          </a:p>
        </p:txBody>
      </p:sp>
      <p:sp>
        <p:nvSpPr>
          <p:cNvPr id="8" name="Oval 7">
            <a:extLst>
              <a:ext uri="{FF2B5EF4-FFF2-40B4-BE49-F238E27FC236}">
                <a16:creationId xmlns:a16="http://schemas.microsoft.com/office/drawing/2014/main" id="{15BC8FCB-4ED4-9C02-0797-6564FFDD1B1D}"/>
              </a:ext>
            </a:extLst>
          </p:cNvPr>
          <p:cNvSpPr/>
          <p:nvPr/>
        </p:nvSpPr>
        <p:spPr>
          <a:xfrm>
            <a:off x="5482999" y="2926080"/>
            <a:ext cx="1463040" cy="1463040"/>
          </a:xfrm>
          <a:prstGeom prst="ellipse">
            <a:avLst/>
          </a:prstGeom>
          <a:solidFill>
            <a:schemeClr val="tx1">
              <a:lumMod val="75000"/>
              <a:lumOff val="25000"/>
              <a:alpha val="89804"/>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wrap="none" lIns="0" rIns="0" numCol="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latin typeface="Posterama" panose="020B0504020200020000" pitchFamily="34" charset="0"/>
                <a:cs typeface="Posterama" panose="020B0504020200020000" pitchFamily="34" charset="0"/>
              </a:rPr>
              <a:t>Emotional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latin typeface="Posterama" panose="020B0504020200020000" pitchFamily="34" charset="0"/>
                <a:cs typeface="Posterama" panose="020B0504020200020000" pitchFamily="34" charset="0"/>
              </a:rPr>
              <a:t>Crisis</a:t>
            </a:r>
          </a:p>
        </p:txBody>
      </p:sp>
      <p:sp>
        <p:nvSpPr>
          <p:cNvPr id="3" name="Oval 2">
            <a:extLst>
              <a:ext uri="{FF2B5EF4-FFF2-40B4-BE49-F238E27FC236}">
                <a16:creationId xmlns:a16="http://schemas.microsoft.com/office/drawing/2014/main" id="{BCD1A9BD-52E1-CDED-63BC-46A4A7F449D4}"/>
              </a:ext>
            </a:extLst>
          </p:cNvPr>
          <p:cNvSpPr/>
          <p:nvPr/>
        </p:nvSpPr>
        <p:spPr>
          <a:xfrm>
            <a:off x="7132320" y="2560320"/>
            <a:ext cx="1463040" cy="1463040"/>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wrap="none" lIns="0" rIns="0" numCol="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Posterama" panose="020B0504020200020000" pitchFamily="34" charset="0"/>
                <a:cs typeface="Posterama" panose="020B0504020200020000" pitchFamily="34" charset="0"/>
              </a:rPr>
              <a:t>Seek</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Posterama" panose="020B0504020200020000" pitchFamily="34" charset="0"/>
                <a:cs typeface="Posterama" panose="020B0504020200020000" pitchFamily="34" charset="0"/>
              </a:rPr>
              <a:t>Help</a:t>
            </a:r>
          </a:p>
        </p:txBody>
      </p:sp>
      <p:sp>
        <p:nvSpPr>
          <p:cNvPr id="5" name="Oval 4">
            <a:extLst>
              <a:ext uri="{FF2B5EF4-FFF2-40B4-BE49-F238E27FC236}">
                <a16:creationId xmlns:a16="http://schemas.microsoft.com/office/drawing/2014/main" id="{7ED3A8DC-5C3C-DED3-A5A8-A5B1D6691FFF}"/>
              </a:ext>
            </a:extLst>
          </p:cNvPr>
          <p:cNvSpPr/>
          <p:nvPr/>
        </p:nvSpPr>
        <p:spPr>
          <a:xfrm>
            <a:off x="7132320" y="543996"/>
            <a:ext cx="1463040" cy="1463040"/>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wrap="none" lIns="0" rIns="0" numCol="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dirty="0">
                <a:solidFill>
                  <a:prstClr val="black"/>
                </a:solidFill>
                <a:latin typeface="Posterama" panose="020B0504020200020000" pitchFamily="34" charset="0"/>
                <a:cs typeface="Posterama" panose="020B0504020200020000" pitchFamily="34" charset="0"/>
              </a:rPr>
              <a:t>Better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Posterama" panose="020B0504020200020000" pitchFamily="34" charset="0"/>
                <a:cs typeface="Posterama" panose="020B0504020200020000" pitchFamily="34" charset="0"/>
              </a:rPr>
              <a:t>Life</a:t>
            </a:r>
          </a:p>
        </p:txBody>
      </p:sp>
      <p:sp>
        <p:nvSpPr>
          <p:cNvPr id="2" name="text:decide">
            <a:extLst>
              <a:ext uri="{FF2B5EF4-FFF2-40B4-BE49-F238E27FC236}">
                <a16:creationId xmlns:a16="http://schemas.microsoft.com/office/drawing/2014/main" id="{5636B6F3-ACA7-2220-EC2E-724B2E190843}"/>
              </a:ext>
            </a:extLst>
          </p:cNvPr>
          <p:cNvSpPr txBox="1"/>
          <p:nvPr/>
        </p:nvSpPr>
        <p:spPr>
          <a:xfrm>
            <a:off x="2829418" y="5073057"/>
            <a:ext cx="601401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Posterama" panose="020B0504020200020000" pitchFamily="34" charset="0"/>
                <a:cs typeface="Posterama" panose="020B0504020200020000" pitchFamily="34" charset="0"/>
              </a:rPr>
              <a:t>“I miss Minnesota…”</a:t>
            </a:r>
            <a:endParaRPr kumimoji="0" lang="en-US" sz="3200" b="0" i="0" u="none" strike="noStrike" kern="1200" cap="none" spc="0" normalizeH="0" baseline="0" noProof="0" dirty="0">
              <a:ln>
                <a:noFill/>
              </a:ln>
              <a:solidFill>
                <a:prstClr val="white"/>
              </a:solidFill>
              <a:effectLst/>
              <a:uLnTx/>
              <a:uFillTx/>
              <a:latin typeface="Posterama" panose="020B0504020200020000" pitchFamily="34" charset="0"/>
              <a:cs typeface="Posterama" panose="020B0504020200020000" pitchFamily="34" charset="0"/>
            </a:endParaRPr>
          </a:p>
        </p:txBody>
      </p:sp>
      <p:sp>
        <p:nvSpPr>
          <p:cNvPr id="7" name="text:decide">
            <a:extLst>
              <a:ext uri="{FF2B5EF4-FFF2-40B4-BE49-F238E27FC236}">
                <a16:creationId xmlns:a16="http://schemas.microsoft.com/office/drawing/2014/main" id="{68D64994-A8E6-3DC4-7D1F-66D6C9C40523}"/>
              </a:ext>
            </a:extLst>
          </p:cNvPr>
          <p:cNvSpPr txBox="1"/>
          <p:nvPr/>
        </p:nvSpPr>
        <p:spPr>
          <a:xfrm>
            <a:off x="2736284" y="5049084"/>
            <a:ext cx="601401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i="1" dirty="0">
                <a:solidFill>
                  <a:prstClr val="white"/>
                </a:solidFill>
                <a:latin typeface="Posterama" panose="020B0504020200020000" pitchFamily="34" charset="0"/>
                <a:cs typeface="Posterama" panose="020B0504020200020000" pitchFamily="34" charset="0"/>
              </a:rPr>
              <a:t>“I miss Minnesota too”</a:t>
            </a:r>
            <a:endParaRPr kumimoji="0" lang="en-US" sz="3200" b="1" i="1" u="none" strike="noStrike" kern="1200" cap="none" spc="0" normalizeH="0" baseline="0" noProof="0" dirty="0">
              <a:ln>
                <a:noFill/>
              </a:ln>
              <a:solidFill>
                <a:prstClr val="white"/>
              </a:solidFill>
              <a:effectLst/>
              <a:uLnTx/>
              <a:uFillTx/>
              <a:latin typeface="Posterama" panose="020B0504020200020000" pitchFamily="34" charset="0"/>
              <a:cs typeface="Posterama" panose="020B0504020200020000" pitchFamily="34" charset="0"/>
            </a:endParaRPr>
          </a:p>
        </p:txBody>
      </p:sp>
    </p:spTree>
    <p:extLst>
      <p:ext uri="{BB962C8B-B14F-4D97-AF65-F5344CB8AC3E}">
        <p14:creationId xmlns:p14="http://schemas.microsoft.com/office/powerpoint/2010/main" val="15953650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xit" presetSubtype="0" fill="hold"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xit" presetSubtype="0" fill="hold" nodeType="withEffect">
                                  <p:stCondLst>
                                    <p:cond delay="0"/>
                                  </p:stCondLst>
                                  <p:childTnLst>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xit" presetSubtype="0" fill="hold" nodeType="withEffect">
                                  <p:stCondLst>
                                    <p:cond delay="0"/>
                                  </p:stCondLst>
                                  <p:childTnLst>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2"/>
                                        </p:tgtEl>
                                      </p:cBhvr>
                                    </p:animEffect>
                                    <p:set>
                                      <p:cBhvr>
                                        <p:cTn id="35" dur="1" fill="hold">
                                          <p:stCondLst>
                                            <p:cond delay="499"/>
                                          </p:stCondLst>
                                        </p:cTn>
                                        <p:tgtEl>
                                          <p:spTgt spid="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par>
                                <p:cTn id="46" presetID="10" presetClass="exit" presetSubtype="0" fill="hold" nodeType="withEffect">
                                  <p:stCondLst>
                                    <p:cond delay="0"/>
                                  </p:stCondLst>
                                  <p:childTnLst>
                                    <p:animEffect transition="out" filter="fade">
                                      <p:cBhvr>
                                        <p:cTn id="47" dur="500"/>
                                        <p:tgtEl>
                                          <p:spTgt spid="16"/>
                                        </p:tgtEl>
                                      </p:cBhvr>
                                    </p:animEffect>
                                    <p:set>
                                      <p:cBhvr>
                                        <p:cTn id="48" dur="1" fill="hold">
                                          <p:stCondLst>
                                            <p:cond delay="499"/>
                                          </p:stCondLst>
                                        </p:cTn>
                                        <p:tgtEl>
                                          <p:spTgt spid="16"/>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par>
                                <p:cTn id="57" presetID="10" presetClass="exit" presetSubtype="0" fill="hold" nodeType="withEffect">
                                  <p:stCondLst>
                                    <p:cond delay="0"/>
                                  </p:stCondLst>
                                  <p:childTnLst>
                                    <p:animEffect transition="out" filter="fade">
                                      <p:cBhvr>
                                        <p:cTn id="58" dur="500"/>
                                        <p:tgtEl>
                                          <p:spTgt spid="18"/>
                                        </p:tgtEl>
                                      </p:cBhvr>
                                    </p:animEffect>
                                    <p:set>
                                      <p:cBhvr>
                                        <p:cTn id="59" dur="1" fill="hold">
                                          <p:stCondLst>
                                            <p:cond delay="499"/>
                                          </p:stCondLst>
                                        </p:cTn>
                                        <p:tgtEl>
                                          <p:spTgt spid="18"/>
                                        </p:tgtEl>
                                        <p:attrNameLst>
                                          <p:attrName>style.visibility</p:attrName>
                                        </p:attrNameLst>
                                      </p:cBhvr>
                                      <p:to>
                                        <p:strVal val="hidden"/>
                                      </p:to>
                                    </p:set>
                                  </p:childTnLst>
                                </p:cTn>
                              </p:par>
                              <p:par>
                                <p:cTn id="60" presetID="42" presetClass="entr" presetSubtype="0" fill="hold" grpId="0" nodeType="with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1000"/>
                                        <p:tgtEl>
                                          <p:spTgt spid="5"/>
                                        </p:tgtEl>
                                      </p:cBhvr>
                                    </p:animEffect>
                                    <p:anim calcmode="lin" valueType="num">
                                      <p:cBhvr>
                                        <p:cTn id="63" dur="1000" fill="hold"/>
                                        <p:tgtEl>
                                          <p:spTgt spid="5"/>
                                        </p:tgtEl>
                                        <p:attrNameLst>
                                          <p:attrName>ppt_x</p:attrName>
                                        </p:attrNameLst>
                                      </p:cBhvr>
                                      <p:tavLst>
                                        <p:tav tm="0">
                                          <p:val>
                                            <p:strVal val="#ppt_x"/>
                                          </p:val>
                                        </p:tav>
                                        <p:tav tm="100000">
                                          <p:val>
                                            <p:strVal val="#ppt_x"/>
                                          </p:val>
                                        </p:tav>
                                      </p:tavLst>
                                    </p:anim>
                                    <p:anim calcmode="lin" valueType="num">
                                      <p:cBhvr>
                                        <p:cTn id="6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2" grpId="0"/>
      <p:bldP spid="2" grpId="1"/>
      <p:bldP spid="7" grpId="0"/>
      <p:bldP spid="7"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98DB1034-D4D4-B4AD-CCCA-CA1962CE4E34}"/>
              </a:ext>
            </a:extLst>
          </p:cNvPr>
          <p:cNvSpPr/>
          <p:nvPr/>
        </p:nvSpPr>
        <p:spPr>
          <a:xfrm>
            <a:off x="501139" y="4023360"/>
            <a:ext cx="1463040" cy="1463040"/>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wrap="none" lIns="0" rIns="0" numCol="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Posterama" panose="020B0504020200020000" pitchFamily="34" charset="0"/>
                <a:cs typeface="Posterama" panose="020B0504020200020000" pitchFamily="34" charset="0"/>
              </a:rPr>
              <a:t>Happy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Posterama" panose="020B0504020200020000" pitchFamily="34" charset="0"/>
                <a:cs typeface="Posterama" panose="020B0504020200020000" pitchFamily="34" charset="0"/>
              </a:rPr>
              <a:t>Life</a:t>
            </a:r>
          </a:p>
        </p:txBody>
      </p:sp>
      <p:sp>
        <p:nvSpPr>
          <p:cNvPr id="9" name="Oval 8">
            <a:extLst>
              <a:ext uri="{FF2B5EF4-FFF2-40B4-BE49-F238E27FC236}">
                <a16:creationId xmlns:a16="http://schemas.microsoft.com/office/drawing/2014/main" id="{AFF491F8-0DE4-9FC2-A740-4E4057BA6CF0}"/>
              </a:ext>
            </a:extLst>
          </p:cNvPr>
          <p:cNvSpPr/>
          <p:nvPr/>
        </p:nvSpPr>
        <p:spPr>
          <a:xfrm>
            <a:off x="2161759" y="3657600"/>
            <a:ext cx="1463040" cy="1463040"/>
          </a:xfrm>
          <a:prstGeom prst="ellipse">
            <a:avLst/>
          </a:prstGeom>
          <a:solidFill>
            <a:srgbClr val="9148C8">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wrap="none" numCol="1" rtlCol="0" anchor="ctr"/>
          <a:lstStyle/>
          <a:p>
            <a:pPr algn="ctr" defTabSz="914400"/>
            <a:r>
              <a:rPr lang="en-US" sz="2000" b="1" dirty="0">
                <a:solidFill>
                  <a:prstClr val="white"/>
                </a:solidFill>
                <a:latin typeface="Posterama" panose="020B0504020200020000" pitchFamily="34" charset="0"/>
                <a:cs typeface="Posterama" panose="020B0504020200020000" pitchFamily="34" charset="0"/>
              </a:rPr>
              <a:t>Hopeful</a:t>
            </a:r>
          </a:p>
          <a:p>
            <a:pPr algn="ctr" defTabSz="914400"/>
            <a:r>
              <a:rPr lang="en-US" sz="2000" b="1" dirty="0">
                <a:solidFill>
                  <a:prstClr val="white"/>
                </a:solidFill>
                <a:latin typeface="Posterama" panose="020B0504020200020000" pitchFamily="34" charset="0"/>
                <a:cs typeface="Posterama" panose="020B0504020200020000" pitchFamily="34" charset="0"/>
              </a:rPr>
              <a:t>Change</a:t>
            </a:r>
          </a:p>
        </p:txBody>
      </p:sp>
      <p:sp>
        <p:nvSpPr>
          <p:cNvPr id="14" name="Oval 13">
            <a:extLst>
              <a:ext uri="{FF2B5EF4-FFF2-40B4-BE49-F238E27FC236}">
                <a16:creationId xmlns:a16="http://schemas.microsoft.com/office/drawing/2014/main" id="{31A75D5A-0745-8676-7882-83C5686F646D}"/>
              </a:ext>
            </a:extLst>
          </p:cNvPr>
          <p:cNvSpPr/>
          <p:nvPr/>
        </p:nvSpPr>
        <p:spPr>
          <a:xfrm>
            <a:off x="3822379" y="3291840"/>
            <a:ext cx="1463040" cy="1463040"/>
          </a:xfrm>
          <a:prstGeom prst="ellipse">
            <a:avLst/>
          </a:prstGeom>
          <a:solidFill>
            <a:srgbClr val="00B0F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wrap="none" lIns="0" rIns="0" numCol="1" rtlCol="0" anchor="ctr"/>
          <a:lstStyle/>
          <a:p>
            <a:pPr algn="ctr" defTabSz="914400"/>
            <a:r>
              <a:rPr lang="en-US" sz="2000" b="1" dirty="0">
                <a:solidFill>
                  <a:prstClr val="white"/>
                </a:solidFill>
                <a:latin typeface="Posterama" panose="020B0504020200020000" pitchFamily="34" charset="0"/>
                <a:cs typeface="Posterama" panose="020B0504020200020000" pitchFamily="34" charset="0"/>
              </a:rPr>
              <a:t>Hard</a:t>
            </a:r>
          </a:p>
          <a:p>
            <a:pPr algn="ctr" defTabSz="914400"/>
            <a:r>
              <a:rPr lang="en-US" sz="2000" b="1" dirty="0">
                <a:solidFill>
                  <a:prstClr val="white"/>
                </a:solidFill>
                <a:latin typeface="Posterama" panose="020B0504020200020000" pitchFamily="34" charset="0"/>
                <a:cs typeface="Posterama" panose="020B0504020200020000" pitchFamily="34" charset="0"/>
              </a:rPr>
              <a:t>Struggles</a:t>
            </a:r>
          </a:p>
        </p:txBody>
      </p:sp>
      <p:sp>
        <p:nvSpPr>
          <p:cNvPr id="8" name="Oval 7">
            <a:extLst>
              <a:ext uri="{FF2B5EF4-FFF2-40B4-BE49-F238E27FC236}">
                <a16:creationId xmlns:a16="http://schemas.microsoft.com/office/drawing/2014/main" id="{15BC8FCB-4ED4-9C02-0797-6564FFDD1B1D}"/>
              </a:ext>
            </a:extLst>
          </p:cNvPr>
          <p:cNvSpPr/>
          <p:nvPr/>
        </p:nvSpPr>
        <p:spPr>
          <a:xfrm>
            <a:off x="5482999" y="2926080"/>
            <a:ext cx="1463040" cy="1463040"/>
          </a:xfrm>
          <a:prstGeom prst="ellipse">
            <a:avLst/>
          </a:prstGeom>
          <a:solidFill>
            <a:schemeClr val="tx1">
              <a:lumMod val="75000"/>
              <a:lumOff val="25000"/>
              <a:alpha val="89804"/>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wrap="none" lIns="0" rIns="0" numCol="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latin typeface="Posterama" panose="020B0504020200020000" pitchFamily="34" charset="0"/>
                <a:cs typeface="Posterama" panose="020B0504020200020000" pitchFamily="34" charset="0"/>
              </a:rPr>
              <a:t>Emotional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latin typeface="Posterama" panose="020B0504020200020000" pitchFamily="34" charset="0"/>
                <a:cs typeface="Posterama" panose="020B0504020200020000" pitchFamily="34" charset="0"/>
              </a:rPr>
              <a:t>Crisis</a:t>
            </a:r>
          </a:p>
        </p:txBody>
      </p:sp>
      <p:sp>
        <p:nvSpPr>
          <p:cNvPr id="3" name="Oval 2">
            <a:extLst>
              <a:ext uri="{FF2B5EF4-FFF2-40B4-BE49-F238E27FC236}">
                <a16:creationId xmlns:a16="http://schemas.microsoft.com/office/drawing/2014/main" id="{BCD1A9BD-52E1-CDED-63BC-46A4A7F449D4}"/>
              </a:ext>
            </a:extLst>
          </p:cNvPr>
          <p:cNvSpPr/>
          <p:nvPr/>
        </p:nvSpPr>
        <p:spPr>
          <a:xfrm>
            <a:off x="7132320" y="2560320"/>
            <a:ext cx="1463040" cy="1463040"/>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wrap="none" lIns="0" rIns="0" numCol="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Posterama" panose="020B0504020200020000" pitchFamily="34" charset="0"/>
                <a:cs typeface="Posterama" panose="020B0504020200020000" pitchFamily="34" charset="0"/>
              </a:rPr>
              <a:t>Seek</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Posterama" panose="020B0504020200020000" pitchFamily="34" charset="0"/>
                <a:cs typeface="Posterama" panose="020B0504020200020000" pitchFamily="34" charset="0"/>
              </a:rPr>
              <a:t>Help</a:t>
            </a:r>
          </a:p>
        </p:txBody>
      </p:sp>
      <p:sp>
        <p:nvSpPr>
          <p:cNvPr id="5" name="Oval 4">
            <a:extLst>
              <a:ext uri="{FF2B5EF4-FFF2-40B4-BE49-F238E27FC236}">
                <a16:creationId xmlns:a16="http://schemas.microsoft.com/office/drawing/2014/main" id="{7ED3A8DC-5C3C-DED3-A5A8-A5B1D6691FFF}"/>
              </a:ext>
            </a:extLst>
          </p:cNvPr>
          <p:cNvSpPr/>
          <p:nvPr/>
        </p:nvSpPr>
        <p:spPr>
          <a:xfrm>
            <a:off x="7132320" y="543996"/>
            <a:ext cx="1463040" cy="1463040"/>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wrap="none" lIns="0" rIns="0" numCol="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dirty="0">
                <a:solidFill>
                  <a:prstClr val="black"/>
                </a:solidFill>
                <a:latin typeface="Posterama" panose="020B0504020200020000" pitchFamily="34" charset="0"/>
                <a:cs typeface="Posterama" panose="020B0504020200020000" pitchFamily="34" charset="0"/>
              </a:rPr>
              <a:t>Better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Posterama" panose="020B0504020200020000" pitchFamily="34" charset="0"/>
                <a:cs typeface="Posterama" panose="020B0504020200020000" pitchFamily="34" charset="0"/>
              </a:rPr>
              <a:t>Life</a:t>
            </a:r>
          </a:p>
        </p:txBody>
      </p:sp>
      <p:sp>
        <p:nvSpPr>
          <p:cNvPr id="10" name="Oval 9">
            <a:extLst>
              <a:ext uri="{FF2B5EF4-FFF2-40B4-BE49-F238E27FC236}">
                <a16:creationId xmlns:a16="http://schemas.microsoft.com/office/drawing/2014/main" id="{048F42B9-8F2C-CB2F-60B6-E7F4B914D8BC}"/>
              </a:ext>
            </a:extLst>
          </p:cNvPr>
          <p:cNvSpPr/>
          <p:nvPr/>
        </p:nvSpPr>
        <p:spPr>
          <a:xfrm>
            <a:off x="5780235" y="4648972"/>
            <a:ext cx="914400" cy="914400"/>
          </a:xfrm>
          <a:prstGeom prst="ellipse">
            <a:avLst/>
          </a:prstGeom>
          <a:solidFill>
            <a:srgbClr val="FF000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lIns="0" rIns="0" numCol="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latin typeface="Posterama" panose="020B0504020200020000" pitchFamily="34" charset="0"/>
                <a:cs typeface="Posterama" panose="020B0504020200020000" pitchFamily="34" charset="0"/>
              </a:rPr>
              <a:t>Go Back!</a:t>
            </a:r>
          </a:p>
        </p:txBody>
      </p:sp>
      <p:cxnSp>
        <p:nvCxnSpPr>
          <p:cNvPr id="12" name="Straight Arrow Connector 11">
            <a:extLst>
              <a:ext uri="{FF2B5EF4-FFF2-40B4-BE49-F238E27FC236}">
                <a16:creationId xmlns:a16="http://schemas.microsoft.com/office/drawing/2014/main" id="{76C6097B-439C-101E-3250-0E14BECC6B60}"/>
              </a:ext>
            </a:extLst>
          </p:cNvPr>
          <p:cNvCxnSpPr>
            <a:cxnSpLocks/>
          </p:cNvCxnSpPr>
          <p:nvPr/>
        </p:nvCxnSpPr>
        <p:spPr>
          <a:xfrm flipH="1">
            <a:off x="1923299" y="5305648"/>
            <a:ext cx="3742660" cy="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great hockey">
            <a:extLst>
              <a:ext uri="{FF2B5EF4-FFF2-40B4-BE49-F238E27FC236}">
                <a16:creationId xmlns:a16="http://schemas.microsoft.com/office/drawing/2014/main" id="{9A7DCE69-10A0-46F8-3FB7-C4A778C02DA4}"/>
              </a:ext>
            </a:extLst>
          </p:cNvPr>
          <p:cNvSpPr/>
          <p:nvPr/>
        </p:nvSpPr>
        <p:spPr>
          <a:xfrm>
            <a:off x="6982241" y="4173581"/>
            <a:ext cx="1927267" cy="1463040"/>
          </a:xfrm>
          <a:prstGeom prst="roundRect">
            <a:avLst>
              <a:gd name="adj" fmla="val 8313"/>
            </a:avLst>
          </a:prstGeom>
          <a:solidFill>
            <a:schemeClr val="tx1">
              <a:lumMod val="75000"/>
              <a:lumOff val="25000"/>
              <a:alpha val="89804"/>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wrap="square" lIns="0" rIns="0" numCol="1" rtlCol="0" anchor="ctr"/>
          <a:lstStyle/>
          <a:p>
            <a:pPr marL="115888" indent="-115888" defTabSz="914400">
              <a:spcBef>
                <a:spcPts val="300"/>
              </a:spcBef>
              <a:spcAft>
                <a:spcPts val="300"/>
              </a:spcAft>
              <a:buFont typeface="Arial" panose="020B0604020202020204" pitchFamily="34" charset="0"/>
              <a:buChar char="•"/>
            </a:pPr>
            <a:r>
              <a:rPr lang="en-US" sz="1100" b="1" dirty="0">
                <a:solidFill>
                  <a:schemeClr val="bg1"/>
                </a:solidFill>
                <a:latin typeface="Posterama" panose="020B0504020200020000" pitchFamily="34" charset="0"/>
                <a:cs typeface="Posterama" panose="020B0504020200020000" pitchFamily="34" charset="0"/>
              </a:rPr>
              <a:t>Harden your hearts</a:t>
            </a:r>
            <a:endParaRPr lang="en-US" sz="1100" dirty="0">
              <a:solidFill>
                <a:schemeClr val="bg1"/>
              </a:solidFill>
              <a:latin typeface="Posterama" panose="020B0504020200020000" pitchFamily="34" charset="0"/>
              <a:cs typeface="Posterama" panose="020B0504020200020000" pitchFamily="34" charset="0"/>
            </a:endParaRPr>
          </a:p>
          <a:p>
            <a:pPr marL="115888" indent="-115888" defTabSz="914400">
              <a:spcBef>
                <a:spcPts val="300"/>
              </a:spcBef>
              <a:spcAft>
                <a:spcPts val="300"/>
              </a:spcAft>
              <a:buFont typeface="Arial" panose="020B0604020202020204" pitchFamily="34" charset="0"/>
              <a:buChar char="•"/>
            </a:pPr>
            <a:r>
              <a:rPr lang="en-US" sz="1100" b="1" dirty="0">
                <a:solidFill>
                  <a:schemeClr val="bg1"/>
                </a:solidFill>
                <a:latin typeface="Posterama" panose="020B0504020200020000" pitchFamily="34" charset="0"/>
                <a:cs typeface="Posterama" panose="020B0504020200020000" pitchFamily="34" charset="0"/>
              </a:rPr>
              <a:t>Throw away your confidence</a:t>
            </a:r>
            <a:endParaRPr lang="en-US" sz="1000" b="1" dirty="0">
              <a:solidFill>
                <a:schemeClr val="bg1"/>
              </a:solidFill>
              <a:latin typeface="Posterama" panose="020B0504020200020000" pitchFamily="34" charset="0"/>
              <a:cs typeface="Posterama" panose="020B0504020200020000" pitchFamily="34" charset="0"/>
            </a:endParaRPr>
          </a:p>
          <a:p>
            <a:pPr marL="115888" indent="-115888" defTabSz="914400">
              <a:spcBef>
                <a:spcPts val="300"/>
              </a:spcBef>
              <a:spcAft>
                <a:spcPts val="300"/>
              </a:spcAft>
              <a:buFont typeface="Arial" panose="020B0604020202020204" pitchFamily="34" charset="0"/>
              <a:buChar char="•"/>
            </a:pPr>
            <a:r>
              <a:rPr lang="en-US" sz="1100" b="1" dirty="0">
                <a:solidFill>
                  <a:schemeClr val="bg1"/>
                </a:solidFill>
                <a:latin typeface="Posterama" panose="020B0504020200020000" pitchFamily="34" charset="0"/>
                <a:cs typeface="Posterama" panose="020B0504020200020000" pitchFamily="34" charset="0"/>
              </a:rPr>
              <a:t>Shrink back</a:t>
            </a:r>
          </a:p>
          <a:p>
            <a:pPr marL="115888" indent="-115888" defTabSz="914400">
              <a:spcBef>
                <a:spcPts val="300"/>
              </a:spcBef>
              <a:spcAft>
                <a:spcPts val="300"/>
              </a:spcAft>
              <a:buFont typeface="Arial" panose="020B0604020202020204" pitchFamily="34" charset="0"/>
              <a:buChar char="•"/>
            </a:pPr>
            <a:r>
              <a:rPr lang="en-US" sz="1100" b="1" dirty="0">
                <a:solidFill>
                  <a:schemeClr val="bg1"/>
                </a:solidFill>
                <a:latin typeface="Posterama" panose="020B0504020200020000" pitchFamily="34" charset="0"/>
                <a:cs typeface="Posterama" panose="020B0504020200020000" pitchFamily="34" charset="0"/>
              </a:rPr>
              <a:t>Grow weary</a:t>
            </a:r>
          </a:p>
          <a:p>
            <a:pPr marL="115888" indent="-115888" defTabSz="914400">
              <a:spcBef>
                <a:spcPts val="300"/>
              </a:spcBef>
              <a:spcAft>
                <a:spcPts val="300"/>
              </a:spcAft>
              <a:buFont typeface="Arial" panose="020B0604020202020204" pitchFamily="34" charset="0"/>
              <a:buChar char="•"/>
            </a:pPr>
            <a:r>
              <a:rPr lang="en-US" sz="1100" b="1" dirty="0">
                <a:solidFill>
                  <a:schemeClr val="bg1"/>
                </a:solidFill>
                <a:latin typeface="Posterama" panose="020B0504020200020000" pitchFamily="34" charset="0"/>
                <a:cs typeface="Posterama" panose="020B0504020200020000" pitchFamily="34" charset="0"/>
              </a:rPr>
              <a:t>Lose heart</a:t>
            </a:r>
            <a:endParaRPr lang="en-US" sz="1000" dirty="0">
              <a:solidFill>
                <a:schemeClr val="bg1"/>
              </a:solidFill>
              <a:latin typeface="Posterama" panose="020B0504020200020000" pitchFamily="34" charset="0"/>
              <a:cs typeface="Posterama" panose="020B0504020200020000" pitchFamily="34" charset="0"/>
            </a:endParaRPr>
          </a:p>
        </p:txBody>
      </p:sp>
      <p:sp>
        <p:nvSpPr>
          <p:cNvPr id="17" name="great hockey">
            <a:extLst>
              <a:ext uri="{FF2B5EF4-FFF2-40B4-BE49-F238E27FC236}">
                <a16:creationId xmlns:a16="http://schemas.microsoft.com/office/drawing/2014/main" id="{2B0EA99A-AEF3-8BAA-B3B1-7A95E8A8E703}"/>
              </a:ext>
            </a:extLst>
          </p:cNvPr>
          <p:cNvSpPr/>
          <p:nvPr/>
        </p:nvSpPr>
        <p:spPr>
          <a:xfrm rot="5400000">
            <a:off x="8192856" y="4676284"/>
            <a:ext cx="1120410" cy="499823"/>
          </a:xfrm>
          <a:prstGeom prst="roundRect">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Posterama" panose="020B0504020200020000" pitchFamily="34" charset="0"/>
                <a:cs typeface="Posterama" panose="020B0504020200020000" pitchFamily="34" charset="0"/>
              </a:rPr>
              <a:t>DO NOT</a:t>
            </a:r>
          </a:p>
        </p:txBody>
      </p:sp>
      <p:sp>
        <p:nvSpPr>
          <p:cNvPr id="20" name="TextBox 19">
            <a:extLst>
              <a:ext uri="{FF2B5EF4-FFF2-40B4-BE49-F238E27FC236}">
                <a16:creationId xmlns:a16="http://schemas.microsoft.com/office/drawing/2014/main" id="{588B70DD-35EF-5B86-840A-9EE5FBAF5B0C}"/>
              </a:ext>
            </a:extLst>
          </p:cNvPr>
          <p:cNvSpPr txBox="1"/>
          <p:nvPr/>
        </p:nvSpPr>
        <p:spPr>
          <a:xfrm>
            <a:off x="351368" y="191837"/>
            <a:ext cx="5981700" cy="2549235"/>
          </a:xfrm>
          <a:prstGeom prst="roundRect">
            <a:avLst/>
          </a:prstGeom>
          <a:solidFill>
            <a:srgbClr val="E5EB6B"/>
          </a:solidFill>
        </p:spPr>
        <p:txBody>
          <a:bodyPr wrap="square">
            <a:spAutoFit/>
          </a:bodyPr>
          <a:lstStyle/>
          <a:p>
            <a:pPr algn="ctr"/>
            <a:r>
              <a:rPr lang="en-US" b="1" i="0" baseline="30000" dirty="0">
                <a:effectLst/>
                <a:latin typeface="system-ui"/>
              </a:rPr>
              <a:t>14 </a:t>
            </a:r>
            <a:r>
              <a:rPr lang="en-US" b="1" i="0" dirty="0">
                <a:effectLst/>
                <a:latin typeface="system-ui"/>
              </a:rPr>
              <a:t>Therefore, since we have a great high priest who has passed through the heavens, Jesus the Son of God, let us hold fast our confession. </a:t>
            </a:r>
            <a:r>
              <a:rPr lang="en-US" b="1" i="0" baseline="30000" dirty="0">
                <a:effectLst/>
                <a:latin typeface="system-ui"/>
              </a:rPr>
              <a:t>15 </a:t>
            </a:r>
            <a:r>
              <a:rPr lang="en-US" b="1" i="0" dirty="0">
                <a:effectLst/>
                <a:latin typeface="system-ui"/>
              </a:rPr>
              <a:t>For we do not have a high priest who cannot sympathize with our weaknesses, but One who has been tempted in all things as </a:t>
            </a:r>
            <a:r>
              <a:rPr lang="en-US" b="1" i="1" dirty="0">
                <a:effectLst/>
                <a:latin typeface="system-ui"/>
              </a:rPr>
              <a:t>we are, yet</a:t>
            </a:r>
            <a:r>
              <a:rPr lang="en-US" b="1" i="0" dirty="0">
                <a:effectLst/>
                <a:latin typeface="system-ui"/>
              </a:rPr>
              <a:t> without sin. </a:t>
            </a:r>
            <a:r>
              <a:rPr lang="en-US" b="1" i="0" baseline="30000" dirty="0">
                <a:effectLst/>
                <a:latin typeface="system-ui"/>
              </a:rPr>
              <a:t>16 </a:t>
            </a:r>
            <a:r>
              <a:rPr lang="en-US" b="1" i="0" dirty="0">
                <a:effectLst/>
                <a:latin typeface="system-ui"/>
              </a:rPr>
              <a:t>Therefore let us draw near with confidence to the throne of grace, so that we may receive mercy and find grace to help in time of need.</a:t>
            </a:r>
            <a:endParaRPr lang="en-US" b="1" dirty="0"/>
          </a:p>
        </p:txBody>
      </p:sp>
    </p:spTree>
    <p:extLst>
      <p:ext uri="{BB962C8B-B14F-4D97-AF65-F5344CB8AC3E}">
        <p14:creationId xmlns:p14="http://schemas.microsoft.com/office/powerpoint/2010/main" val="3586698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1+#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1+#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0-#ppt_h/2"/>
                                          </p:val>
                                        </p:tav>
                                        <p:tav tm="100000">
                                          <p:val>
                                            <p:strVal val="#ppt_y"/>
                                          </p:val>
                                        </p:tav>
                                      </p:tavLst>
                                    </p:anim>
                                  </p:childTnLst>
                                </p:cTn>
                              </p:par>
                              <p:par>
                                <p:cTn id="31" presetID="2" presetClass="exit" presetSubtype="4" fill="hold" grpId="1" nodeType="withEffect">
                                  <p:stCondLst>
                                    <p:cond delay="0"/>
                                  </p:st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1+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4" fill="hold" nodeType="withEffect">
                                  <p:stCondLst>
                                    <p:cond delay="0"/>
                                  </p:stCondLst>
                                  <p:childTnLst>
                                    <p:anim calcmode="lin" valueType="num">
                                      <p:cBhvr additive="base">
                                        <p:cTn id="36" dur="500"/>
                                        <p:tgtEl>
                                          <p:spTgt spid="12"/>
                                        </p:tgtEl>
                                        <p:attrNameLst>
                                          <p:attrName>ppt_x</p:attrName>
                                        </p:attrNameLst>
                                      </p:cBhvr>
                                      <p:tavLst>
                                        <p:tav tm="0">
                                          <p:val>
                                            <p:strVal val="ppt_x"/>
                                          </p:val>
                                        </p:tav>
                                        <p:tav tm="100000">
                                          <p:val>
                                            <p:strVal val="ppt_x"/>
                                          </p:val>
                                        </p:tav>
                                      </p:tavLst>
                                    </p:anim>
                                    <p:anim calcmode="lin" valueType="num">
                                      <p:cBhvr additive="base">
                                        <p:cTn id="37" dur="500"/>
                                        <p:tgtEl>
                                          <p:spTgt spid="12"/>
                                        </p:tgtEl>
                                        <p:attrNameLst>
                                          <p:attrName>ppt_y</p:attrName>
                                        </p:attrNameLst>
                                      </p:cBhvr>
                                      <p:tavLst>
                                        <p:tav tm="0">
                                          <p:val>
                                            <p:strVal val="ppt_y"/>
                                          </p:val>
                                        </p:tav>
                                        <p:tav tm="100000">
                                          <p:val>
                                            <p:strVal val="1+ppt_h/2"/>
                                          </p:val>
                                        </p:tav>
                                      </p:tavLst>
                                    </p:anim>
                                    <p:set>
                                      <p:cBhvr>
                                        <p:cTn id="38" dur="1" fill="hold">
                                          <p:stCondLst>
                                            <p:cond delay="499"/>
                                          </p:stCondLst>
                                        </p:cTn>
                                        <p:tgtEl>
                                          <p:spTgt spid="12"/>
                                        </p:tgtEl>
                                        <p:attrNameLst>
                                          <p:attrName>style.visibility</p:attrName>
                                        </p:attrNameLst>
                                      </p:cBhvr>
                                      <p:to>
                                        <p:strVal val="hidden"/>
                                      </p:to>
                                    </p:set>
                                  </p:childTnLst>
                                </p:cTn>
                              </p:par>
                              <p:par>
                                <p:cTn id="39" presetID="2" presetClass="exit" presetSubtype="4"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1+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4" fill="hold" grpId="1" nodeType="withEffect">
                                  <p:stCondLst>
                                    <p:cond delay="0"/>
                                  </p:stCondLst>
                                  <p:childTnLst>
                                    <p:anim calcmode="lin" valueType="num">
                                      <p:cBhvr additive="base">
                                        <p:cTn id="44" dur="500"/>
                                        <p:tgtEl>
                                          <p:spTgt spid="15"/>
                                        </p:tgtEl>
                                        <p:attrNameLst>
                                          <p:attrName>ppt_x</p:attrName>
                                        </p:attrNameLst>
                                      </p:cBhvr>
                                      <p:tavLst>
                                        <p:tav tm="0">
                                          <p:val>
                                            <p:strVal val="ppt_x"/>
                                          </p:val>
                                        </p:tav>
                                        <p:tav tm="100000">
                                          <p:val>
                                            <p:strVal val="ppt_x"/>
                                          </p:val>
                                        </p:tav>
                                      </p:tavLst>
                                    </p:anim>
                                    <p:anim calcmode="lin" valueType="num">
                                      <p:cBhvr additive="base">
                                        <p:cTn id="45" dur="500"/>
                                        <p:tgtEl>
                                          <p:spTgt spid="15"/>
                                        </p:tgtEl>
                                        <p:attrNameLst>
                                          <p:attrName>ppt_y</p:attrName>
                                        </p:attrNameLst>
                                      </p:cBhvr>
                                      <p:tavLst>
                                        <p:tav tm="0">
                                          <p:val>
                                            <p:strVal val="ppt_y"/>
                                          </p:val>
                                        </p:tav>
                                        <p:tav tm="100000">
                                          <p:val>
                                            <p:strVal val="1+ppt_h/2"/>
                                          </p:val>
                                        </p:tav>
                                      </p:tavLst>
                                    </p:anim>
                                    <p:set>
                                      <p:cBhvr>
                                        <p:cTn id="46"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5" grpId="0" animBg="1"/>
      <p:bldP spid="15" grpId="1" animBg="1"/>
      <p:bldP spid="17" grpId="0" animBg="1"/>
      <p:bldP spid="17" grpId="1"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Oval 31">
            <a:extLst>
              <a:ext uri="{FF2B5EF4-FFF2-40B4-BE49-F238E27FC236}">
                <a16:creationId xmlns:a16="http://schemas.microsoft.com/office/drawing/2014/main" id="{92DF53B3-CB6F-DBCB-D5B0-38F58A46F809}"/>
              </a:ext>
            </a:extLst>
          </p:cNvPr>
          <p:cNvSpPr/>
          <p:nvPr/>
        </p:nvSpPr>
        <p:spPr>
          <a:xfrm rot="1030661">
            <a:off x="4505296" y="2346972"/>
            <a:ext cx="1202482" cy="1202482"/>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numCol="1" rtlCol="0" anchor="ctr">
            <a:prstTxWarp prst="textArchUp">
              <a:avLst/>
            </a:prstTxWarp>
          </a:bodyPr>
          <a:lstStyle/>
          <a:p>
            <a:pPr algn="ctr" defTabSz="685800">
              <a:defRPr/>
            </a:pPr>
            <a:endParaRPr lang="en-US" sz="1200" dirty="0">
              <a:solidFill>
                <a:prstClr val="black"/>
              </a:solidFill>
              <a:latin typeface="Posterama" panose="020B0504020200020000" pitchFamily="34" charset="0"/>
              <a:cs typeface="Posterama" panose="020B0504020200020000" pitchFamily="34" charset="0"/>
            </a:endParaRPr>
          </a:p>
        </p:txBody>
      </p:sp>
      <p:sp>
        <p:nvSpPr>
          <p:cNvPr id="3" name="Oval 2">
            <a:extLst>
              <a:ext uri="{FF2B5EF4-FFF2-40B4-BE49-F238E27FC236}">
                <a16:creationId xmlns:a16="http://schemas.microsoft.com/office/drawing/2014/main" id="{EAC2E4DE-65A2-31D8-BD03-F386A80BC2FC}"/>
              </a:ext>
            </a:extLst>
          </p:cNvPr>
          <p:cNvSpPr/>
          <p:nvPr/>
        </p:nvSpPr>
        <p:spPr>
          <a:xfrm rot="6017974">
            <a:off x="5942833" y="3125714"/>
            <a:ext cx="931675" cy="931675"/>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numCol="1" rtlCol="0" anchor="ctr">
            <a:prstTxWarp prst="textArchUp">
              <a:avLst/>
            </a:prstTxWarp>
          </a:bodyPr>
          <a:lstStyle/>
          <a:p>
            <a:pPr algn="ctr" defTabSz="685800">
              <a:defRPr/>
            </a:pPr>
            <a:endParaRPr lang="en-US" sz="1200" dirty="0">
              <a:solidFill>
                <a:prstClr val="black"/>
              </a:solidFill>
              <a:latin typeface="Posterama" panose="020B0504020200020000" pitchFamily="34" charset="0"/>
              <a:cs typeface="Posterama" panose="020B0504020200020000" pitchFamily="34" charset="0"/>
            </a:endParaRPr>
          </a:p>
        </p:txBody>
      </p:sp>
      <p:sp>
        <p:nvSpPr>
          <p:cNvPr id="28" name="Oval 27">
            <a:extLst>
              <a:ext uri="{FF2B5EF4-FFF2-40B4-BE49-F238E27FC236}">
                <a16:creationId xmlns:a16="http://schemas.microsoft.com/office/drawing/2014/main" id="{C8DB373C-B5AD-3D9C-E242-55B3521022CE}"/>
              </a:ext>
            </a:extLst>
          </p:cNvPr>
          <p:cNvSpPr/>
          <p:nvPr/>
        </p:nvSpPr>
        <p:spPr>
          <a:xfrm rot="16200000">
            <a:off x="5063059" y="2855689"/>
            <a:ext cx="1202482" cy="1202482"/>
          </a:xfrm>
          <a:prstGeom prst="ellipse">
            <a:avLst/>
          </a:prstGeom>
          <a:solidFill>
            <a:srgbClr val="9148C8">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Down">
              <a:avLst/>
            </a:prstTxWarp>
          </a:bodyPr>
          <a:lstStyle/>
          <a:p>
            <a:pPr algn="ctr" defTabSz="685800">
              <a:defRPr/>
            </a:pPr>
            <a:endParaRPr lang="en-US" sz="1500" dirty="0">
              <a:solidFill>
                <a:prstClr val="white"/>
              </a:solidFill>
              <a:latin typeface="Posterama" panose="020B0504020200020000" pitchFamily="34" charset="0"/>
              <a:cs typeface="Posterama" panose="020B0504020200020000" pitchFamily="34" charset="0"/>
            </a:endParaRPr>
          </a:p>
        </p:txBody>
      </p:sp>
      <p:sp>
        <p:nvSpPr>
          <p:cNvPr id="25" name="Oval 24">
            <a:extLst>
              <a:ext uri="{FF2B5EF4-FFF2-40B4-BE49-F238E27FC236}">
                <a16:creationId xmlns:a16="http://schemas.microsoft.com/office/drawing/2014/main" id="{D25F69DA-43AC-8F70-74F6-5ED4BA167F16}"/>
              </a:ext>
            </a:extLst>
          </p:cNvPr>
          <p:cNvSpPr/>
          <p:nvPr/>
        </p:nvSpPr>
        <p:spPr>
          <a:xfrm rot="19469839">
            <a:off x="6166839" y="1105198"/>
            <a:ext cx="1173470" cy="1173470"/>
          </a:xfrm>
          <a:prstGeom prst="ellipse">
            <a:avLst/>
          </a:prstGeom>
          <a:solidFill>
            <a:srgbClr val="9148C8">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Down">
              <a:avLst/>
            </a:prstTxWarp>
          </a:bodyPr>
          <a:lstStyle/>
          <a:p>
            <a:pPr algn="ctr" defTabSz="685800">
              <a:defRPr/>
            </a:pPr>
            <a:endParaRPr lang="en-US" sz="1200" dirty="0">
              <a:solidFill>
                <a:prstClr val="white"/>
              </a:solidFill>
              <a:latin typeface="Posterama" panose="020B0504020200020000" pitchFamily="34" charset="0"/>
              <a:cs typeface="Posterama" panose="020B0504020200020000" pitchFamily="34" charset="0"/>
            </a:endParaRPr>
          </a:p>
        </p:txBody>
      </p:sp>
      <p:sp>
        <p:nvSpPr>
          <p:cNvPr id="24" name="Oval 23">
            <a:extLst>
              <a:ext uri="{FF2B5EF4-FFF2-40B4-BE49-F238E27FC236}">
                <a16:creationId xmlns:a16="http://schemas.microsoft.com/office/drawing/2014/main" id="{F8E7733C-4D23-DB02-C725-3D12D719D47B}"/>
              </a:ext>
            </a:extLst>
          </p:cNvPr>
          <p:cNvSpPr/>
          <p:nvPr/>
        </p:nvSpPr>
        <p:spPr>
          <a:xfrm rot="4399940">
            <a:off x="3076880" y="3290494"/>
            <a:ext cx="1017869" cy="1017869"/>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algn="ctr" defTabSz="685800">
              <a:defRPr/>
            </a:pPr>
            <a:endParaRPr lang="en-US" sz="1200" dirty="0">
              <a:solidFill>
                <a:prstClr val="black"/>
              </a:solidFill>
              <a:latin typeface="Posterama" panose="020B0504020200020000" pitchFamily="34" charset="0"/>
              <a:cs typeface="Posterama" panose="020B0504020200020000" pitchFamily="34" charset="0"/>
            </a:endParaRPr>
          </a:p>
        </p:txBody>
      </p:sp>
      <p:sp>
        <p:nvSpPr>
          <p:cNvPr id="21" name="Oval 20">
            <a:extLst>
              <a:ext uri="{FF2B5EF4-FFF2-40B4-BE49-F238E27FC236}">
                <a16:creationId xmlns:a16="http://schemas.microsoft.com/office/drawing/2014/main" id="{69F2B480-2572-4F5A-96BD-0940A73DFCFB}"/>
              </a:ext>
            </a:extLst>
          </p:cNvPr>
          <p:cNvSpPr/>
          <p:nvPr/>
        </p:nvSpPr>
        <p:spPr>
          <a:xfrm rot="4389311">
            <a:off x="2767222" y="2378782"/>
            <a:ext cx="1017869" cy="1017869"/>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algn="ctr" defTabSz="685800">
              <a:defRPr/>
            </a:pPr>
            <a:endParaRPr lang="en-US" sz="1350" dirty="0">
              <a:solidFill>
                <a:prstClr val="black"/>
              </a:solidFill>
              <a:latin typeface="Posterama" panose="020B0504020200020000" pitchFamily="34" charset="0"/>
              <a:cs typeface="Posterama" panose="020B0504020200020000" pitchFamily="34" charset="0"/>
            </a:endParaRPr>
          </a:p>
        </p:txBody>
      </p:sp>
      <p:sp>
        <p:nvSpPr>
          <p:cNvPr id="7" name="Oval 6">
            <a:extLst>
              <a:ext uri="{FF2B5EF4-FFF2-40B4-BE49-F238E27FC236}">
                <a16:creationId xmlns:a16="http://schemas.microsoft.com/office/drawing/2014/main" id="{0D2B7F60-5B3D-90B5-9B5C-FEE26C99B9ED}"/>
              </a:ext>
            </a:extLst>
          </p:cNvPr>
          <p:cNvSpPr/>
          <p:nvPr/>
        </p:nvSpPr>
        <p:spPr>
          <a:xfrm rot="19272691">
            <a:off x="2576001" y="1021482"/>
            <a:ext cx="1017869" cy="1017869"/>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algn="ctr" defTabSz="685800">
              <a:defRPr/>
            </a:pPr>
            <a:endParaRPr lang="en-US" sz="1200" dirty="0">
              <a:solidFill>
                <a:prstClr val="black"/>
              </a:solidFill>
              <a:latin typeface="Posterama" panose="020B0504020200020000" pitchFamily="34" charset="0"/>
              <a:cs typeface="Posterama" panose="020B0504020200020000" pitchFamily="34" charset="0"/>
            </a:endParaRPr>
          </a:p>
        </p:txBody>
      </p:sp>
      <p:sp>
        <p:nvSpPr>
          <p:cNvPr id="8" name="Oval 7">
            <a:extLst>
              <a:ext uri="{FF2B5EF4-FFF2-40B4-BE49-F238E27FC236}">
                <a16:creationId xmlns:a16="http://schemas.microsoft.com/office/drawing/2014/main" id="{515E8E6A-2FDD-E955-C8DF-CDC450330E5A}"/>
              </a:ext>
            </a:extLst>
          </p:cNvPr>
          <p:cNvSpPr/>
          <p:nvPr/>
        </p:nvSpPr>
        <p:spPr>
          <a:xfrm rot="2843668">
            <a:off x="4494980" y="1464678"/>
            <a:ext cx="976775" cy="976775"/>
          </a:xfrm>
          <a:prstGeom prst="ellipse">
            <a:avLst/>
          </a:prstGeom>
          <a:solidFill>
            <a:srgbClr val="9148C8">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algn="ctr" defTabSz="685800">
              <a:defRPr/>
            </a:pPr>
            <a:endParaRPr lang="en-US" sz="1500" dirty="0">
              <a:solidFill>
                <a:prstClr val="white"/>
              </a:solidFill>
              <a:latin typeface="Posterama" panose="020B0504020200020000" pitchFamily="34" charset="0"/>
              <a:cs typeface="Posterama" panose="020B0504020200020000" pitchFamily="34" charset="0"/>
            </a:endParaRPr>
          </a:p>
        </p:txBody>
      </p:sp>
      <p:sp>
        <p:nvSpPr>
          <p:cNvPr id="11" name="Oval 10">
            <a:extLst>
              <a:ext uri="{FF2B5EF4-FFF2-40B4-BE49-F238E27FC236}">
                <a16:creationId xmlns:a16="http://schemas.microsoft.com/office/drawing/2014/main" id="{591FB5A6-2D7F-DBCF-0BD8-04D791529FE7}"/>
              </a:ext>
            </a:extLst>
          </p:cNvPr>
          <p:cNvSpPr/>
          <p:nvPr/>
        </p:nvSpPr>
        <p:spPr>
          <a:xfrm>
            <a:off x="2957370" y="1100758"/>
            <a:ext cx="1343088" cy="1282331"/>
          </a:xfrm>
          <a:prstGeom prst="ellipse">
            <a:avLst/>
          </a:prstGeom>
          <a:solidFill>
            <a:srgbClr val="0059E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100" dirty="0">
              <a:solidFill>
                <a:prstClr val="white"/>
              </a:solidFill>
              <a:effectLst>
                <a:outerShdw blurRad="38100" dist="38100" dir="2700000" algn="tl">
                  <a:srgbClr val="000000">
                    <a:alpha val="43137"/>
                  </a:srgbClr>
                </a:outerShdw>
              </a:effectLst>
              <a:latin typeface="Inside Out" panose="02000500000000000000" pitchFamily="2" charset="0"/>
            </a:endParaRPr>
          </a:p>
        </p:txBody>
      </p:sp>
      <p:sp>
        <p:nvSpPr>
          <p:cNvPr id="18" name="Oval 17">
            <a:extLst>
              <a:ext uri="{FF2B5EF4-FFF2-40B4-BE49-F238E27FC236}">
                <a16:creationId xmlns:a16="http://schemas.microsoft.com/office/drawing/2014/main" id="{E009B5CA-7423-5704-92AC-BE1ECB11B509}"/>
              </a:ext>
            </a:extLst>
          </p:cNvPr>
          <p:cNvSpPr/>
          <p:nvPr/>
        </p:nvSpPr>
        <p:spPr>
          <a:xfrm rot="2906927">
            <a:off x="1851013" y="1977965"/>
            <a:ext cx="1017869" cy="1017869"/>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algn="ctr" defTabSz="685800">
              <a:defRPr/>
            </a:pPr>
            <a:endParaRPr lang="en-US" sz="1350" dirty="0">
              <a:solidFill>
                <a:prstClr val="black"/>
              </a:solidFill>
              <a:latin typeface="Posterama" panose="020B0504020200020000" pitchFamily="34" charset="0"/>
              <a:cs typeface="Posterama" panose="020B0504020200020000" pitchFamily="34" charset="0"/>
            </a:endParaRPr>
          </a:p>
        </p:txBody>
      </p:sp>
      <p:sp>
        <p:nvSpPr>
          <p:cNvPr id="19" name="Oval 18">
            <a:extLst>
              <a:ext uri="{FF2B5EF4-FFF2-40B4-BE49-F238E27FC236}">
                <a16:creationId xmlns:a16="http://schemas.microsoft.com/office/drawing/2014/main" id="{AA27FC6A-0D01-1A54-68BF-4C242E98DA5D}"/>
              </a:ext>
            </a:extLst>
          </p:cNvPr>
          <p:cNvSpPr/>
          <p:nvPr/>
        </p:nvSpPr>
        <p:spPr>
          <a:xfrm rot="2511205">
            <a:off x="1965355" y="2994085"/>
            <a:ext cx="976775" cy="976775"/>
          </a:xfrm>
          <a:prstGeom prst="ellipse">
            <a:avLst/>
          </a:prstGeom>
          <a:solidFill>
            <a:srgbClr val="FF000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Down">
              <a:avLst/>
            </a:prstTxWarp>
          </a:bodyPr>
          <a:lstStyle/>
          <a:p>
            <a:pPr algn="ctr" defTabSz="685800">
              <a:defRPr/>
            </a:pPr>
            <a:endParaRPr lang="en-US" sz="1500" dirty="0">
              <a:solidFill>
                <a:prstClr val="white"/>
              </a:solidFill>
              <a:latin typeface="Posterama" panose="020B0504020200020000" pitchFamily="34" charset="0"/>
              <a:cs typeface="Posterama" panose="020B0504020200020000" pitchFamily="34" charset="0"/>
            </a:endParaRPr>
          </a:p>
        </p:txBody>
      </p:sp>
      <p:sp>
        <p:nvSpPr>
          <p:cNvPr id="22" name="Oval 21">
            <a:extLst>
              <a:ext uri="{FF2B5EF4-FFF2-40B4-BE49-F238E27FC236}">
                <a16:creationId xmlns:a16="http://schemas.microsoft.com/office/drawing/2014/main" id="{4674050D-C319-B2E9-A55B-F2CEE90DF92F}"/>
              </a:ext>
            </a:extLst>
          </p:cNvPr>
          <p:cNvSpPr/>
          <p:nvPr/>
        </p:nvSpPr>
        <p:spPr>
          <a:xfrm rot="1987046">
            <a:off x="4098230" y="3763330"/>
            <a:ext cx="976775" cy="976775"/>
          </a:xfrm>
          <a:prstGeom prst="ellipse">
            <a:avLst/>
          </a:prstGeom>
          <a:solidFill>
            <a:srgbClr val="9148C8">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Down">
              <a:avLst/>
            </a:prstTxWarp>
          </a:bodyPr>
          <a:lstStyle/>
          <a:p>
            <a:pPr algn="ctr" defTabSz="685800">
              <a:defRPr/>
            </a:pPr>
            <a:endParaRPr lang="en-US" sz="1200" dirty="0">
              <a:solidFill>
                <a:prstClr val="white"/>
              </a:solidFill>
              <a:latin typeface="Posterama" panose="020B0504020200020000" pitchFamily="34" charset="0"/>
              <a:cs typeface="Posterama" panose="020B0504020200020000" pitchFamily="34" charset="0"/>
            </a:endParaRPr>
          </a:p>
        </p:txBody>
      </p:sp>
      <p:sp>
        <p:nvSpPr>
          <p:cNvPr id="23" name="Oval 22">
            <a:extLst>
              <a:ext uri="{FF2B5EF4-FFF2-40B4-BE49-F238E27FC236}">
                <a16:creationId xmlns:a16="http://schemas.microsoft.com/office/drawing/2014/main" id="{1BDE8B5C-ED7E-B5FF-7259-336537389F0C}"/>
              </a:ext>
            </a:extLst>
          </p:cNvPr>
          <p:cNvSpPr/>
          <p:nvPr/>
        </p:nvSpPr>
        <p:spPr>
          <a:xfrm>
            <a:off x="2535611" y="3136798"/>
            <a:ext cx="1343088" cy="1282331"/>
          </a:xfrm>
          <a:prstGeom prst="ellipse">
            <a:avLst/>
          </a:prstGeom>
          <a:solidFill>
            <a:srgbClr val="0059E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100" dirty="0">
              <a:solidFill>
                <a:prstClr val="white"/>
              </a:solidFill>
              <a:effectLst>
                <a:outerShdw blurRad="38100" dist="38100" dir="2700000" algn="tl">
                  <a:srgbClr val="000000">
                    <a:alpha val="43137"/>
                  </a:srgbClr>
                </a:outerShdw>
              </a:effectLst>
              <a:latin typeface="Inside Out" panose="02000500000000000000" pitchFamily="2" charset="0"/>
            </a:endParaRPr>
          </a:p>
        </p:txBody>
      </p:sp>
      <p:sp>
        <p:nvSpPr>
          <p:cNvPr id="20" name="Oval 19">
            <a:extLst>
              <a:ext uri="{FF2B5EF4-FFF2-40B4-BE49-F238E27FC236}">
                <a16:creationId xmlns:a16="http://schemas.microsoft.com/office/drawing/2014/main" id="{AACF5D4B-728C-7FD3-6C3C-0706480DF2A7}"/>
              </a:ext>
            </a:extLst>
          </p:cNvPr>
          <p:cNvSpPr/>
          <p:nvPr/>
        </p:nvSpPr>
        <p:spPr>
          <a:xfrm>
            <a:off x="3709745" y="1869163"/>
            <a:ext cx="1343088" cy="1282331"/>
          </a:xfrm>
          <a:prstGeom prst="ellipse">
            <a:avLst/>
          </a:prstGeom>
          <a:solidFill>
            <a:srgbClr val="0059E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100" dirty="0">
              <a:solidFill>
                <a:prstClr val="white"/>
              </a:solidFill>
              <a:effectLst>
                <a:outerShdw blurRad="38100" dist="38100" dir="2700000" algn="tl">
                  <a:srgbClr val="000000">
                    <a:alpha val="43137"/>
                  </a:srgbClr>
                </a:outerShdw>
              </a:effectLst>
              <a:latin typeface="Inside Out" panose="02000500000000000000" pitchFamily="2" charset="0"/>
            </a:endParaRPr>
          </a:p>
        </p:txBody>
      </p:sp>
      <p:sp>
        <p:nvSpPr>
          <p:cNvPr id="26" name="Oval 25">
            <a:extLst>
              <a:ext uri="{FF2B5EF4-FFF2-40B4-BE49-F238E27FC236}">
                <a16:creationId xmlns:a16="http://schemas.microsoft.com/office/drawing/2014/main" id="{606DCEFD-A66D-9D60-3937-1C74A7484B87}"/>
              </a:ext>
            </a:extLst>
          </p:cNvPr>
          <p:cNvSpPr/>
          <p:nvPr/>
        </p:nvSpPr>
        <p:spPr>
          <a:xfrm rot="16200000">
            <a:off x="4038273" y="3001115"/>
            <a:ext cx="1189398" cy="1189398"/>
          </a:xfrm>
          <a:prstGeom prst="ellipse">
            <a:avLst/>
          </a:prstGeom>
          <a:solidFill>
            <a:srgbClr val="00B05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Down">
              <a:avLst/>
            </a:prstTxWarp>
          </a:bodyPr>
          <a:lstStyle/>
          <a:p>
            <a:pPr algn="ctr" defTabSz="685800">
              <a:defRPr/>
            </a:pPr>
            <a:endParaRPr lang="en-US" sz="1500" dirty="0">
              <a:solidFill>
                <a:prstClr val="white"/>
              </a:solidFill>
              <a:latin typeface="Posterama" panose="020B0504020200020000" pitchFamily="34" charset="0"/>
              <a:cs typeface="Posterama" panose="020B0504020200020000" pitchFamily="34" charset="0"/>
            </a:endParaRPr>
          </a:p>
        </p:txBody>
      </p:sp>
      <p:sp>
        <p:nvSpPr>
          <p:cNvPr id="16" name="Oval 15">
            <a:extLst>
              <a:ext uri="{FF2B5EF4-FFF2-40B4-BE49-F238E27FC236}">
                <a16:creationId xmlns:a16="http://schemas.microsoft.com/office/drawing/2014/main" id="{A4488ED0-9ED5-1E6D-2C7E-1FC92E94E005}"/>
              </a:ext>
            </a:extLst>
          </p:cNvPr>
          <p:cNvSpPr/>
          <p:nvPr/>
        </p:nvSpPr>
        <p:spPr>
          <a:xfrm>
            <a:off x="5900189" y="1969870"/>
            <a:ext cx="900980" cy="900980"/>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numCol="1" rtlCol="0" anchor="ctr">
            <a:prstTxWarp prst="textButton">
              <a:avLst/>
            </a:prstTxWarp>
          </a:bodyPr>
          <a:lstStyle/>
          <a:p>
            <a:pPr algn="ctr" defTabSz="685800">
              <a:defRPr/>
            </a:pPr>
            <a:endParaRPr lang="en-US" sz="1200" dirty="0">
              <a:solidFill>
                <a:prstClr val="black"/>
              </a:solidFill>
              <a:latin typeface="Posterama" panose="020B0504020200020000" pitchFamily="34" charset="0"/>
              <a:cs typeface="Posterama" panose="020B0504020200020000" pitchFamily="34" charset="0"/>
            </a:endParaRPr>
          </a:p>
        </p:txBody>
      </p:sp>
      <p:sp>
        <p:nvSpPr>
          <p:cNvPr id="12" name="Oval 11">
            <a:extLst>
              <a:ext uri="{FF2B5EF4-FFF2-40B4-BE49-F238E27FC236}">
                <a16:creationId xmlns:a16="http://schemas.microsoft.com/office/drawing/2014/main" id="{6D5858A3-4498-9015-9F23-3F5B79136780}"/>
              </a:ext>
            </a:extLst>
          </p:cNvPr>
          <p:cNvSpPr/>
          <p:nvPr/>
        </p:nvSpPr>
        <p:spPr>
          <a:xfrm rot="2150151">
            <a:off x="2387515" y="1942045"/>
            <a:ext cx="1089709" cy="1089709"/>
          </a:xfrm>
          <a:prstGeom prst="ellipse">
            <a:avLst/>
          </a:prstGeom>
          <a:solidFill>
            <a:srgbClr val="00B05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Down">
              <a:avLst/>
            </a:prstTxWarp>
          </a:bodyPr>
          <a:lstStyle/>
          <a:p>
            <a:pPr algn="ctr" defTabSz="685800">
              <a:defRPr/>
            </a:pPr>
            <a:endParaRPr lang="en-US" sz="1500" dirty="0">
              <a:solidFill>
                <a:prstClr val="white"/>
              </a:solidFill>
              <a:latin typeface="Posterama" panose="020B0504020200020000" pitchFamily="34" charset="0"/>
              <a:cs typeface="Posterama" panose="020B0504020200020000" pitchFamily="34" charset="0"/>
            </a:endParaRPr>
          </a:p>
        </p:txBody>
      </p:sp>
      <p:sp>
        <p:nvSpPr>
          <p:cNvPr id="29" name="Oval 28">
            <a:extLst>
              <a:ext uri="{FF2B5EF4-FFF2-40B4-BE49-F238E27FC236}">
                <a16:creationId xmlns:a16="http://schemas.microsoft.com/office/drawing/2014/main" id="{98070DF1-1018-91D6-8739-D66DDC2E9866}"/>
              </a:ext>
            </a:extLst>
          </p:cNvPr>
          <p:cNvSpPr/>
          <p:nvPr/>
        </p:nvSpPr>
        <p:spPr>
          <a:xfrm>
            <a:off x="5195505" y="1555058"/>
            <a:ext cx="1343088" cy="1282331"/>
          </a:xfrm>
          <a:prstGeom prst="ellipse">
            <a:avLst/>
          </a:prstGeom>
          <a:solidFill>
            <a:srgbClr val="0059E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100" dirty="0">
              <a:solidFill>
                <a:prstClr val="white"/>
              </a:solidFill>
              <a:effectLst>
                <a:outerShdw blurRad="38100" dist="38100" dir="2700000" algn="tl">
                  <a:srgbClr val="000000">
                    <a:alpha val="43137"/>
                  </a:srgbClr>
                </a:outerShdw>
              </a:effectLst>
              <a:latin typeface="Inside Out" panose="02000500000000000000" pitchFamily="2" charset="0"/>
            </a:endParaRPr>
          </a:p>
        </p:txBody>
      </p:sp>
      <p:pic>
        <p:nvPicPr>
          <p:cNvPr id="9" name="Picture 8" descr="Icon&#10;&#10;Description automatically generated">
            <a:extLst>
              <a:ext uri="{FF2B5EF4-FFF2-40B4-BE49-F238E27FC236}">
                <a16:creationId xmlns:a16="http://schemas.microsoft.com/office/drawing/2014/main" id="{B450204A-865D-FCC4-9FA8-2495FA4FBF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8294" y="376462"/>
            <a:ext cx="5912069" cy="5143500"/>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29954591-8069-08AD-A79A-B5798AC36BFD}"/>
              </a:ext>
            </a:extLst>
          </p:cNvPr>
          <p:cNvSpPr txBox="1"/>
          <p:nvPr/>
        </p:nvSpPr>
        <p:spPr>
          <a:xfrm rot="20369247">
            <a:off x="1436170" y="957697"/>
            <a:ext cx="5661338" cy="2850780"/>
          </a:xfrm>
          <a:prstGeom prst="rect">
            <a:avLst/>
          </a:prstGeom>
          <a:noFill/>
        </p:spPr>
        <p:txBody>
          <a:bodyPr wrap="square" rtlCol="0">
            <a:spAutoFit/>
          </a:bodyPr>
          <a:lstStyle/>
          <a:p>
            <a:pPr algn="ctr" defTabSz="685800">
              <a:defRPr/>
            </a:pPr>
            <a:r>
              <a:rPr lang="en-US" sz="17925" dirty="0">
                <a:solidFill>
                  <a:prstClr val="white"/>
                </a:solidFill>
                <a:effectLst>
                  <a:outerShdw blurRad="38100" dist="38100" dir="2700000" algn="tl">
                    <a:srgbClr val="000000">
                      <a:alpha val="43137"/>
                    </a:srgbClr>
                  </a:outerShdw>
                </a:effectLst>
                <a:latin typeface="Inside Out" panose="02000500000000000000" pitchFamily="2" charset="0"/>
              </a:rPr>
              <a:t>H</a:t>
            </a:r>
            <a:r>
              <a:rPr lang="en-US" sz="8625" dirty="0">
                <a:solidFill>
                  <a:prstClr val="white"/>
                </a:solidFill>
                <a:effectLst>
                  <a:outerShdw blurRad="38100" dist="38100" dir="2700000" algn="tl">
                    <a:srgbClr val="000000">
                      <a:alpha val="43137"/>
                    </a:srgbClr>
                  </a:outerShdw>
                </a:effectLst>
                <a:latin typeface="Inside Out" panose="02000500000000000000" pitchFamily="2" charset="0"/>
              </a:rPr>
              <a:t>ebrews</a:t>
            </a:r>
            <a:endParaRPr lang="en-US" sz="4500" dirty="0">
              <a:solidFill>
                <a:prstClr val="white"/>
              </a:solidFill>
              <a:effectLst>
                <a:outerShdw blurRad="38100" dist="38100" dir="2700000" algn="tl">
                  <a:srgbClr val="000000">
                    <a:alpha val="43137"/>
                  </a:srgbClr>
                </a:outerShdw>
              </a:effectLst>
              <a:latin typeface="Inside Out" panose="02000500000000000000" pitchFamily="2" charset="0"/>
            </a:endParaRPr>
          </a:p>
        </p:txBody>
      </p:sp>
    </p:spTree>
    <p:extLst>
      <p:ext uri="{BB962C8B-B14F-4D97-AF65-F5344CB8AC3E}">
        <p14:creationId xmlns:p14="http://schemas.microsoft.com/office/powerpoint/2010/main" val="2035030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9"/>
                                        </p:tgtEl>
                                        <p:attrNameLst>
                                          <p:attrName>ppt_w</p:attrName>
                                        </p:attrNameLst>
                                      </p:cBhvr>
                                      <p:tavLst>
                                        <p:tav tm="0">
                                          <p:val>
                                            <p:strVal val="ppt_w"/>
                                          </p:val>
                                        </p:tav>
                                        <p:tav tm="100000">
                                          <p:val>
                                            <p:fltVal val="0"/>
                                          </p:val>
                                        </p:tav>
                                      </p:tavLst>
                                    </p:anim>
                                    <p:anim calcmode="lin" valueType="num">
                                      <p:cBhvr>
                                        <p:cTn id="7" dur="1000"/>
                                        <p:tgtEl>
                                          <p:spTgt spid="9"/>
                                        </p:tgtEl>
                                        <p:attrNameLst>
                                          <p:attrName>ppt_h</p:attrName>
                                        </p:attrNameLst>
                                      </p:cBhvr>
                                      <p:tavLst>
                                        <p:tav tm="0">
                                          <p:val>
                                            <p:strVal val="ppt_h"/>
                                          </p:val>
                                        </p:tav>
                                        <p:tav tm="100000">
                                          <p:val>
                                            <p:fltVal val="0"/>
                                          </p:val>
                                        </p:tav>
                                      </p:tavLst>
                                    </p:anim>
                                    <p:anim calcmode="lin" valueType="num">
                                      <p:cBhvr>
                                        <p:cTn id="8" dur="1000"/>
                                        <p:tgtEl>
                                          <p:spTgt spid="9"/>
                                        </p:tgtEl>
                                        <p:attrNameLst>
                                          <p:attrName>style.rotation</p:attrName>
                                        </p:attrNameLst>
                                      </p:cBhvr>
                                      <p:tavLst>
                                        <p:tav tm="0">
                                          <p:val>
                                            <p:fltVal val="0"/>
                                          </p:val>
                                        </p:tav>
                                        <p:tav tm="100000">
                                          <p:val>
                                            <p:fltVal val="90"/>
                                          </p:val>
                                        </p:tav>
                                      </p:tavLst>
                                    </p:anim>
                                    <p:animEffect transition="out" filter="fade">
                                      <p:cBhvr>
                                        <p:cTn id="9" dur="1000"/>
                                        <p:tgtEl>
                                          <p:spTgt spid="9"/>
                                        </p:tgtEl>
                                      </p:cBhvr>
                                    </p:animEffect>
                                    <p:set>
                                      <p:cBhvr>
                                        <p:cTn id="10" dur="1" fill="hold">
                                          <p:stCondLst>
                                            <p:cond delay="999"/>
                                          </p:stCondLst>
                                        </p:cTn>
                                        <p:tgtEl>
                                          <p:spTgt spid="9"/>
                                        </p:tgtEl>
                                        <p:attrNameLst>
                                          <p:attrName>style.visibility</p:attrName>
                                        </p:attrNameLst>
                                      </p:cBhvr>
                                      <p:to>
                                        <p:strVal val="hidden"/>
                                      </p:to>
                                    </p:se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characters around a table&#10;&#10;Description automatically generated">
            <a:extLst>
              <a:ext uri="{FF2B5EF4-FFF2-40B4-BE49-F238E27FC236}">
                <a16:creationId xmlns:a16="http://schemas.microsoft.com/office/drawing/2014/main" id="{B6027A6B-DCBF-CD7E-1471-A508F83C04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9144000" cy="6858000"/>
          </a:xfrm>
          <a:prstGeom prst="rect">
            <a:avLst/>
          </a:prstGeom>
        </p:spPr>
      </p:pic>
    </p:spTree>
    <p:extLst>
      <p:ext uri="{BB962C8B-B14F-4D97-AF65-F5344CB8AC3E}">
        <p14:creationId xmlns:p14="http://schemas.microsoft.com/office/powerpoint/2010/main" val="946340109"/>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7F0795-AD68-9BD1-3BBA-8AB75CCCE298}"/>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2592070" y="508000"/>
            <a:ext cx="914400" cy="382594"/>
          </a:xfrm>
          <a:prstGeom prst="rect">
            <a:avLst/>
          </a:prstGeom>
        </p:spPr>
      </p:pic>
      <p:pic>
        <p:nvPicPr>
          <p:cNvPr id="5" name="Picture 4">
            <a:extLst>
              <a:ext uri="{FF2B5EF4-FFF2-40B4-BE49-F238E27FC236}">
                <a16:creationId xmlns:a16="http://schemas.microsoft.com/office/drawing/2014/main" id="{D01DAC87-75F0-0F80-0E31-515EAACFD577}"/>
              </a:ext>
            </a:extLst>
          </p:cNvPr>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508000" y="1943100"/>
            <a:ext cx="1828800" cy="1828800"/>
          </a:xfrm>
          <a:prstGeom prst="rect">
            <a:avLst/>
          </a:prstGeom>
        </p:spPr>
      </p:pic>
      <p:sp>
        <p:nvSpPr>
          <p:cNvPr id="6" name="Rectangle 5">
            <a:extLst>
              <a:ext uri="{FF2B5EF4-FFF2-40B4-BE49-F238E27FC236}">
                <a16:creationId xmlns:a16="http://schemas.microsoft.com/office/drawing/2014/main" id="{FDE9443F-EC8F-33A7-23E0-31593688C342}"/>
              </a:ext>
            </a:extLst>
          </p:cNvPr>
          <p:cNvSpPr/>
          <p:nvPr>
            <p:custDataLst>
              <p:tags r:id="rId4"/>
            </p:custDataLst>
          </p:nvPr>
        </p:nvSpPr>
        <p:spPr>
          <a:xfrm>
            <a:off x="2590800" y="2143125"/>
            <a:ext cx="6045200" cy="142875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a:solidFill>
                  <a:srgbClr val="5B5B5B"/>
                </a:solidFill>
              </a:rPr>
              <a:t>Who wrote the book of Hebrews?</a:t>
            </a:r>
          </a:p>
        </p:txBody>
      </p:sp>
      <p:sp>
        <p:nvSpPr>
          <p:cNvPr id="7" name="Rectangle 6">
            <a:extLst>
              <a:ext uri="{FF2B5EF4-FFF2-40B4-BE49-F238E27FC236}">
                <a16:creationId xmlns:a16="http://schemas.microsoft.com/office/drawing/2014/main" id="{45C0C6D1-CF89-ADC8-E0CD-0106CA04C951}"/>
              </a:ext>
            </a:extLst>
          </p:cNvPr>
          <p:cNvSpPr/>
          <p:nvPr>
            <p:custDataLst>
              <p:tags r:id="rId5"/>
            </p:custDataLst>
          </p:nvPr>
        </p:nvSpPr>
        <p:spPr>
          <a:xfrm>
            <a:off x="2590800" y="4953000"/>
            <a:ext cx="6299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54262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4F043C-EF17-F5AE-1E60-B66E98E5A11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1026" name="Picture 2">
            <a:extLst>
              <a:ext uri="{FF2B5EF4-FFF2-40B4-BE49-F238E27FC236}">
                <a16:creationId xmlns:a16="http://schemas.microsoft.com/office/drawing/2014/main" id="{F540179D-3980-2AE5-1ADE-AED8973BB9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1" y="2753607"/>
            <a:ext cx="9133329" cy="246409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ext, logo&#10;&#10;Description automatically generated">
            <a:extLst>
              <a:ext uri="{FF2B5EF4-FFF2-40B4-BE49-F238E27FC236}">
                <a16:creationId xmlns:a16="http://schemas.microsoft.com/office/drawing/2014/main" id="{77158155-3413-E6DF-EC32-BD370881E2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8207" y="4373470"/>
            <a:ext cx="2728913" cy="2757488"/>
          </a:xfrm>
          <a:prstGeom prst="rect">
            <a:avLst/>
          </a:prstGeom>
        </p:spPr>
      </p:pic>
      <p:sp>
        <p:nvSpPr>
          <p:cNvPr id="4" name="TextBox 3">
            <a:extLst>
              <a:ext uri="{FF2B5EF4-FFF2-40B4-BE49-F238E27FC236}">
                <a16:creationId xmlns:a16="http://schemas.microsoft.com/office/drawing/2014/main" id="{1AA72E5D-99B0-4E0D-6447-23460CECAD27}"/>
              </a:ext>
            </a:extLst>
          </p:cNvPr>
          <p:cNvSpPr txBox="1"/>
          <p:nvPr/>
        </p:nvSpPr>
        <p:spPr>
          <a:xfrm>
            <a:off x="1138455" y="2103232"/>
            <a:ext cx="6867089" cy="523220"/>
          </a:xfrm>
          <a:prstGeom prst="rect">
            <a:avLst/>
          </a:prstGeom>
          <a:noFill/>
        </p:spPr>
        <p:txBody>
          <a:bodyPr wrap="square">
            <a:spAutoFit/>
          </a:bodyPr>
          <a:lstStyle/>
          <a:p>
            <a:pPr algn="ctr" defTabSz="685800">
              <a:defRPr/>
            </a:pPr>
            <a:r>
              <a:rPr lang="en-US" sz="2800" b="1" baseline="30000" dirty="0">
                <a:solidFill>
                  <a:prstClr val="white"/>
                </a:solidFill>
                <a:effectLst>
                  <a:outerShdw blurRad="38100" dist="38100" dir="2700000" algn="tl">
                    <a:srgbClr val="000000">
                      <a:alpha val="43137"/>
                    </a:srgbClr>
                  </a:outerShdw>
                </a:effectLst>
                <a:latin typeface="system-ui"/>
              </a:rPr>
              <a:t>29 </a:t>
            </a:r>
            <a:r>
              <a:rPr lang="en-US" sz="2800" b="1" dirty="0">
                <a:solidFill>
                  <a:prstClr val="white"/>
                </a:solidFill>
                <a:effectLst>
                  <a:outerShdw blurRad="38100" dist="38100" dir="2700000" algn="tl">
                    <a:srgbClr val="000000">
                      <a:alpha val="43137"/>
                    </a:srgbClr>
                  </a:outerShdw>
                </a:effectLst>
                <a:latin typeface="system-ui"/>
              </a:rPr>
              <a:t>for our God is a consuming fire.</a:t>
            </a:r>
            <a:endParaRPr lang="en-US" sz="2800" b="1" dirty="0">
              <a:solidFill>
                <a:prstClr val="white"/>
              </a:solidFill>
              <a:effectLst>
                <a:outerShdw blurRad="38100" dist="38100" dir="2700000" algn="tl">
                  <a:srgbClr val="000000">
                    <a:alpha val="43137"/>
                  </a:srgbClr>
                </a:outerShdw>
              </a:effectLst>
              <a:latin typeface="Calibri" panose="020F0502020204030204"/>
            </a:endParaRPr>
          </a:p>
        </p:txBody>
      </p:sp>
      <p:sp>
        <p:nvSpPr>
          <p:cNvPr id="8" name="TextBox 7">
            <a:extLst>
              <a:ext uri="{FF2B5EF4-FFF2-40B4-BE49-F238E27FC236}">
                <a16:creationId xmlns:a16="http://schemas.microsoft.com/office/drawing/2014/main" id="{E69FC454-136C-FF5B-7428-0983E26B2C8F}"/>
              </a:ext>
            </a:extLst>
          </p:cNvPr>
          <p:cNvSpPr txBox="1"/>
          <p:nvPr/>
        </p:nvSpPr>
        <p:spPr>
          <a:xfrm>
            <a:off x="84795" y="82120"/>
            <a:ext cx="5991022" cy="1785104"/>
          </a:xfrm>
          <a:prstGeom prst="rect">
            <a:avLst/>
          </a:prstGeom>
          <a:noFill/>
        </p:spPr>
        <p:txBody>
          <a:bodyPr wrap="square">
            <a:spAutoFit/>
          </a:bodyPr>
          <a:lstStyle/>
          <a:p>
            <a:pPr defTabSz="685800"/>
            <a:r>
              <a:rPr lang="en-US" sz="2200" b="1" baseline="30000" dirty="0">
                <a:solidFill>
                  <a:prstClr val="white"/>
                </a:solidFill>
                <a:effectLst>
                  <a:outerShdw blurRad="38100" dist="38100" dir="2700000" algn="tl">
                    <a:srgbClr val="000000">
                      <a:alpha val="43137"/>
                    </a:srgbClr>
                  </a:outerShdw>
                </a:effectLst>
                <a:latin typeface="system-ui"/>
              </a:rPr>
              <a:t>10 </a:t>
            </a:r>
            <a:r>
              <a:rPr lang="en-US" sz="2200" b="1" dirty="0">
                <a:solidFill>
                  <a:prstClr val="white"/>
                </a:solidFill>
                <a:effectLst>
                  <a:outerShdw blurRad="38100" dist="38100" dir="2700000" algn="tl">
                    <a:srgbClr val="000000">
                      <a:alpha val="43137"/>
                    </a:srgbClr>
                  </a:outerShdw>
                </a:effectLst>
                <a:latin typeface="system-ui"/>
              </a:rPr>
              <a:t>“</a:t>
            </a:r>
            <a:r>
              <a:rPr lang="en-US" sz="2200" b="1" cap="small" dirty="0">
                <a:solidFill>
                  <a:prstClr val="white"/>
                </a:solidFill>
                <a:effectLst>
                  <a:outerShdw blurRad="38100" dist="38100" dir="2700000" algn="tl">
                    <a:srgbClr val="000000">
                      <a:alpha val="43137"/>
                    </a:srgbClr>
                  </a:outerShdw>
                </a:effectLst>
                <a:latin typeface="system-ui"/>
              </a:rPr>
              <a:t>Therefore I was angry with this generation</a:t>
            </a:r>
            <a:r>
              <a:rPr lang="en-US" sz="2200" b="1" dirty="0">
                <a:solidFill>
                  <a:prstClr val="white"/>
                </a:solidFill>
                <a:effectLst>
                  <a:outerShdw blurRad="38100" dist="38100" dir="2700000" algn="tl">
                    <a:srgbClr val="000000">
                      <a:alpha val="43137"/>
                    </a:srgbClr>
                  </a:outerShdw>
                </a:effectLst>
                <a:latin typeface="system-ui"/>
              </a:rPr>
              <a:t>,</a:t>
            </a:r>
            <a:br>
              <a:rPr lang="en-US" sz="2200" b="1" dirty="0">
                <a:solidFill>
                  <a:prstClr val="white"/>
                </a:solidFill>
                <a:effectLst>
                  <a:outerShdw blurRad="38100" dist="38100" dir="2700000" algn="tl">
                    <a:srgbClr val="000000">
                      <a:alpha val="43137"/>
                    </a:srgbClr>
                  </a:outerShdw>
                </a:effectLst>
                <a:latin typeface="Calibri" panose="020F0502020204030204"/>
              </a:rPr>
            </a:br>
            <a:r>
              <a:rPr lang="en-US" sz="2200" b="1" cap="small" dirty="0">
                <a:solidFill>
                  <a:prstClr val="white"/>
                </a:solidFill>
                <a:effectLst>
                  <a:outerShdw blurRad="38100" dist="38100" dir="2700000" algn="tl">
                    <a:srgbClr val="000000">
                      <a:alpha val="43137"/>
                    </a:srgbClr>
                  </a:outerShdw>
                </a:effectLst>
                <a:latin typeface="system-ui"/>
              </a:rPr>
              <a:t>And said, ‘They always go astray in their heart</a:t>
            </a:r>
            <a:r>
              <a:rPr lang="en-US" sz="2200" b="1" dirty="0">
                <a:solidFill>
                  <a:prstClr val="white"/>
                </a:solidFill>
                <a:effectLst>
                  <a:outerShdw blurRad="38100" dist="38100" dir="2700000" algn="tl">
                    <a:srgbClr val="000000">
                      <a:alpha val="43137"/>
                    </a:srgbClr>
                  </a:outerShdw>
                </a:effectLst>
                <a:latin typeface="system-ui"/>
              </a:rPr>
              <a:t>,</a:t>
            </a:r>
            <a:br>
              <a:rPr lang="en-US" sz="2200" b="1" dirty="0">
                <a:solidFill>
                  <a:prstClr val="white"/>
                </a:solidFill>
                <a:effectLst>
                  <a:outerShdw blurRad="38100" dist="38100" dir="2700000" algn="tl">
                    <a:srgbClr val="000000">
                      <a:alpha val="43137"/>
                    </a:srgbClr>
                  </a:outerShdw>
                </a:effectLst>
                <a:latin typeface="Calibri" panose="020F0502020204030204"/>
              </a:rPr>
            </a:br>
            <a:r>
              <a:rPr lang="en-US" sz="2200" b="1" cap="small" dirty="0">
                <a:solidFill>
                  <a:prstClr val="white"/>
                </a:solidFill>
                <a:effectLst>
                  <a:outerShdw blurRad="38100" dist="38100" dir="2700000" algn="tl">
                    <a:srgbClr val="000000">
                      <a:alpha val="43137"/>
                    </a:srgbClr>
                  </a:outerShdw>
                </a:effectLst>
                <a:latin typeface="system-ui"/>
              </a:rPr>
              <a:t>And they did not know My ways</a:t>
            </a:r>
            <a:r>
              <a:rPr lang="en-US" sz="2200" b="1" dirty="0">
                <a:solidFill>
                  <a:prstClr val="white"/>
                </a:solidFill>
                <a:effectLst>
                  <a:outerShdw blurRad="38100" dist="38100" dir="2700000" algn="tl">
                    <a:srgbClr val="000000">
                      <a:alpha val="43137"/>
                    </a:srgbClr>
                  </a:outerShdw>
                </a:effectLst>
                <a:latin typeface="system-ui"/>
              </a:rPr>
              <a:t>’;</a:t>
            </a:r>
            <a:br>
              <a:rPr lang="en-US" sz="2200" b="1" dirty="0">
                <a:solidFill>
                  <a:prstClr val="white"/>
                </a:solidFill>
                <a:effectLst>
                  <a:outerShdw blurRad="38100" dist="38100" dir="2700000" algn="tl">
                    <a:srgbClr val="000000">
                      <a:alpha val="43137"/>
                    </a:srgbClr>
                  </a:outerShdw>
                </a:effectLst>
                <a:latin typeface="Calibri" panose="020F0502020204030204"/>
              </a:rPr>
            </a:br>
            <a:r>
              <a:rPr lang="en-US" sz="2200" b="1" baseline="30000" dirty="0">
                <a:solidFill>
                  <a:prstClr val="white"/>
                </a:solidFill>
                <a:effectLst>
                  <a:outerShdw blurRad="38100" dist="38100" dir="2700000" algn="tl">
                    <a:srgbClr val="000000">
                      <a:alpha val="43137"/>
                    </a:srgbClr>
                  </a:outerShdw>
                </a:effectLst>
                <a:latin typeface="system-ui"/>
              </a:rPr>
              <a:t>11 </a:t>
            </a:r>
            <a:r>
              <a:rPr lang="en-US" sz="2200" b="1" cap="small" dirty="0">
                <a:solidFill>
                  <a:prstClr val="white"/>
                </a:solidFill>
                <a:effectLst>
                  <a:outerShdw blurRad="38100" dist="38100" dir="2700000" algn="tl">
                    <a:srgbClr val="000000">
                      <a:alpha val="43137"/>
                    </a:srgbClr>
                  </a:outerShdw>
                </a:effectLst>
                <a:latin typeface="system-ui"/>
              </a:rPr>
              <a:t>As I swore in My wrath</a:t>
            </a:r>
            <a:r>
              <a:rPr lang="en-US" sz="2200" b="1" dirty="0">
                <a:solidFill>
                  <a:prstClr val="white"/>
                </a:solidFill>
                <a:effectLst>
                  <a:outerShdw blurRad="38100" dist="38100" dir="2700000" algn="tl">
                    <a:srgbClr val="000000">
                      <a:alpha val="43137"/>
                    </a:srgbClr>
                  </a:outerShdw>
                </a:effectLst>
                <a:latin typeface="system-ui"/>
              </a:rPr>
              <a:t>,</a:t>
            </a:r>
            <a:br>
              <a:rPr lang="en-US" sz="2200" b="1" dirty="0">
                <a:solidFill>
                  <a:prstClr val="white"/>
                </a:solidFill>
                <a:effectLst>
                  <a:outerShdw blurRad="38100" dist="38100" dir="2700000" algn="tl">
                    <a:srgbClr val="000000">
                      <a:alpha val="43137"/>
                    </a:srgbClr>
                  </a:outerShdw>
                </a:effectLst>
                <a:latin typeface="Calibri" panose="020F0502020204030204"/>
              </a:rPr>
            </a:br>
            <a:r>
              <a:rPr lang="en-US" sz="2200" b="1" dirty="0">
                <a:solidFill>
                  <a:prstClr val="white"/>
                </a:solidFill>
                <a:effectLst>
                  <a:outerShdw blurRad="38100" dist="38100" dir="2700000" algn="tl">
                    <a:srgbClr val="000000">
                      <a:alpha val="43137"/>
                    </a:srgbClr>
                  </a:outerShdw>
                </a:effectLst>
                <a:latin typeface="system-ui"/>
              </a:rPr>
              <a:t>‘</a:t>
            </a:r>
            <a:r>
              <a:rPr lang="en-US" sz="2200" b="1" cap="small" dirty="0">
                <a:solidFill>
                  <a:prstClr val="white"/>
                </a:solidFill>
                <a:effectLst>
                  <a:outerShdw blurRad="38100" dist="38100" dir="2700000" algn="tl">
                    <a:srgbClr val="000000">
                      <a:alpha val="43137"/>
                    </a:srgbClr>
                  </a:outerShdw>
                </a:effectLst>
                <a:latin typeface="system-ui"/>
              </a:rPr>
              <a:t>They shall not enter My rest</a:t>
            </a:r>
            <a:r>
              <a:rPr lang="en-US" sz="2200" b="1" dirty="0">
                <a:solidFill>
                  <a:prstClr val="white"/>
                </a:solidFill>
                <a:effectLst>
                  <a:outerShdw blurRad="38100" dist="38100" dir="2700000" algn="tl">
                    <a:srgbClr val="000000">
                      <a:alpha val="43137"/>
                    </a:srgbClr>
                  </a:outerShdw>
                </a:effectLst>
                <a:latin typeface="system-ui"/>
              </a:rPr>
              <a:t>.’”</a:t>
            </a:r>
            <a:endParaRPr lang="en-US" sz="2200" b="1" dirty="0">
              <a:solidFill>
                <a:prstClr val="white"/>
              </a:solidFill>
              <a:effectLst>
                <a:outerShdw blurRad="38100" dist="38100" dir="2700000" algn="tl">
                  <a:srgbClr val="000000">
                    <a:alpha val="43137"/>
                  </a:srgbClr>
                </a:outerShdw>
              </a:effectLst>
              <a:latin typeface="Calibri" panose="020F0502020204030204"/>
            </a:endParaRPr>
          </a:p>
        </p:txBody>
      </p:sp>
      <p:sp>
        <p:nvSpPr>
          <p:cNvPr id="10" name="TextBox 9">
            <a:extLst>
              <a:ext uri="{FF2B5EF4-FFF2-40B4-BE49-F238E27FC236}">
                <a16:creationId xmlns:a16="http://schemas.microsoft.com/office/drawing/2014/main" id="{4887F201-B03B-618A-78A7-DAA0AA1C7009}"/>
              </a:ext>
            </a:extLst>
          </p:cNvPr>
          <p:cNvSpPr txBox="1"/>
          <p:nvPr/>
        </p:nvSpPr>
        <p:spPr>
          <a:xfrm>
            <a:off x="5462145" y="653529"/>
            <a:ext cx="3597060" cy="1446550"/>
          </a:xfrm>
          <a:prstGeom prst="rect">
            <a:avLst/>
          </a:prstGeom>
          <a:noFill/>
        </p:spPr>
        <p:txBody>
          <a:bodyPr wrap="square">
            <a:spAutoFit/>
          </a:bodyPr>
          <a:lstStyle/>
          <a:p>
            <a:pPr defTabSz="685800"/>
            <a:r>
              <a:rPr lang="en-US" sz="2200" b="1" baseline="30000" dirty="0">
                <a:solidFill>
                  <a:prstClr val="white"/>
                </a:solidFill>
                <a:effectLst>
                  <a:outerShdw blurRad="38100" dist="38100" dir="2700000" algn="tl">
                    <a:srgbClr val="000000">
                      <a:alpha val="43137"/>
                    </a:srgbClr>
                  </a:outerShdw>
                </a:effectLst>
                <a:latin typeface="system-ui"/>
              </a:rPr>
              <a:t>27 </a:t>
            </a:r>
            <a:r>
              <a:rPr lang="en-US" sz="2200" b="1" dirty="0">
                <a:solidFill>
                  <a:prstClr val="white"/>
                </a:solidFill>
                <a:effectLst>
                  <a:outerShdw blurRad="38100" dist="38100" dir="2700000" algn="tl">
                    <a:srgbClr val="000000">
                      <a:alpha val="43137"/>
                    </a:srgbClr>
                  </a:outerShdw>
                </a:effectLst>
                <a:latin typeface="system-ui"/>
              </a:rPr>
              <a:t>but a terrifying expectation of judgment and </a:t>
            </a:r>
            <a:r>
              <a:rPr lang="en-US" sz="2200" b="1" cap="small" dirty="0">
                <a:solidFill>
                  <a:prstClr val="white"/>
                </a:solidFill>
                <a:effectLst>
                  <a:outerShdw blurRad="38100" dist="38100" dir="2700000" algn="tl">
                    <a:srgbClr val="000000">
                      <a:alpha val="43137"/>
                    </a:srgbClr>
                  </a:outerShdw>
                </a:effectLst>
                <a:latin typeface="system-ui"/>
              </a:rPr>
              <a:t>the fury of a fire which will consume the adversaries</a:t>
            </a:r>
            <a:r>
              <a:rPr lang="en-US" sz="2200" b="1" dirty="0">
                <a:solidFill>
                  <a:prstClr val="white"/>
                </a:solidFill>
                <a:effectLst>
                  <a:outerShdw blurRad="38100" dist="38100" dir="2700000" algn="tl">
                    <a:srgbClr val="000000">
                      <a:alpha val="43137"/>
                    </a:srgbClr>
                  </a:outerShdw>
                </a:effectLst>
                <a:latin typeface="system-ui"/>
              </a:rPr>
              <a:t>.</a:t>
            </a:r>
            <a:endParaRPr lang="en-US" sz="2200" b="1" dirty="0">
              <a:solidFill>
                <a:prstClr val="white"/>
              </a:solidFill>
              <a:effectLst>
                <a:outerShdw blurRad="38100" dist="38100" dir="2700000" algn="tl">
                  <a:srgbClr val="000000">
                    <a:alpha val="43137"/>
                  </a:srgbClr>
                </a:outerShdw>
              </a:effectLst>
              <a:latin typeface="Calibri" panose="020F0502020204030204"/>
            </a:endParaRPr>
          </a:p>
        </p:txBody>
      </p:sp>
    </p:spTree>
    <p:extLst>
      <p:ext uri="{BB962C8B-B14F-4D97-AF65-F5344CB8AC3E}">
        <p14:creationId xmlns:p14="http://schemas.microsoft.com/office/powerpoint/2010/main" val="12312997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2652A9-9A7F-C688-F51D-5DC9162D865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5" name="Picture 4">
            <a:extLst>
              <a:ext uri="{FF2B5EF4-FFF2-40B4-BE49-F238E27FC236}">
                <a16:creationId xmlns:a16="http://schemas.microsoft.com/office/drawing/2014/main" id="{EC6E5009-4989-887A-3244-7F3C40FCF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36737"/>
            <a:ext cx="9144000" cy="2466975"/>
          </a:xfrm>
          <a:prstGeom prst="rect">
            <a:avLst/>
          </a:prstGeom>
        </p:spPr>
      </p:pic>
      <p:pic>
        <p:nvPicPr>
          <p:cNvPr id="7" name="Picture 6" descr="A screenshot of a video game&#10;&#10;Description automatically generated with medium confidence">
            <a:extLst>
              <a:ext uri="{FF2B5EF4-FFF2-40B4-BE49-F238E27FC236}">
                <a16:creationId xmlns:a16="http://schemas.microsoft.com/office/drawing/2014/main" id="{9F8F5569-E4B6-8570-DAD4-6D32685207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0969" y="4369893"/>
            <a:ext cx="2007394" cy="2743200"/>
          </a:xfrm>
          <a:prstGeom prst="rect">
            <a:avLst/>
          </a:prstGeom>
        </p:spPr>
      </p:pic>
      <p:sp>
        <p:nvSpPr>
          <p:cNvPr id="9" name="TextBox 8">
            <a:extLst>
              <a:ext uri="{FF2B5EF4-FFF2-40B4-BE49-F238E27FC236}">
                <a16:creationId xmlns:a16="http://schemas.microsoft.com/office/drawing/2014/main" id="{39E5BEA8-CF1B-5101-E3BF-AE8C0C242C27}"/>
              </a:ext>
            </a:extLst>
          </p:cNvPr>
          <p:cNvSpPr txBox="1"/>
          <p:nvPr/>
        </p:nvSpPr>
        <p:spPr>
          <a:xfrm>
            <a:off x="4684029" y="858804"/>
            <a:ext cx="4148482" cy="1200329"/>
          </a:xfrm>
          <a:prstGeom prst="rect">
            <a:avLst/>
          </a:prstGeom>
          <a:noFill/>
        </p:spPr>
        <p:txBody>
          <a:bodyPr wrap="square">
            <a:spAutoFit/>
          </a:bodyPr>
          <a:lstStyle/>
          <a:p>
            <a:pPr defTabSz="685800"/>
            <a:r>
              <a:rPr lang="en-US" sz="2400" b="1" baseline="30000" dirty="0">
                <a:solidFill>
                  <a:srgbClr val="7030A0"/>
                </a:solidFill>
                <a:latin typeface="system-ui"/>
              </a:rPr>
              <a:t>31 </a:t>
            </a:r>
            <a:r>
              <a:rPr lang="en-US" sz="2400" b="1" dirty="0">
                <a:solidFill>
                  <a:srgbClr val="7030A0"/>
                </a:solidFill>
                <a:latin typeface="system-ui"/>
              </a:rPr>
              <a:t>It is a terrifying thing to fall into the hands of the living God.</a:t>
            </a:r>
            <a:endParaRPr lang="en-US" sz="2400" b="1" dirty="0">
              <a:solidFill>
                <a:srgbClr val="7030A0"/>
              </a:solidFill>
              <a:latin typeface="Calibri" panose="020F0502020204030204"/>
            </a:endParaRPr>
          </a:p>
        </p:txBody>
      </p:sp>
      <p:sp>
        <p:nvSpPr>
          <p:cNvPr id="11" name="TextBox 10">
            <a:extLst>
              <a:ext uri="{FF2B5EF4-FFF2-40B4-BE49-F238E27FC236}">
                <a16:creationId xmlns:a16="http://schemas.microsoft.com/office/drawing/2014/main" id="{6F4F3EC1-9911-E551-4482-E6895AB6FBDC}"/>
              </a:ext>
            </a:extLst>
          </p:cNvPr>
          <p:cNvSpPr txBox="1"/>
          <p:nvPr/>
        </p:nvSpPr>
        <p:spPr>
          <a:xfrm>
            <a:off x="359931" y="858803"/>
            <a:ext cx="3891121" cy="1446550"/>
          </a:xfrm>
          <a:prstGeom prst="rect">
            <a:avLst/>
          </a:prstGeom>
          <a:noFill/>
        </p:spPr>
        <p:txBody>
          <a:bodyPr wrap="square">
            <a:spAutoFit/>
          </a:bodyPr>
          <a:lstStyle>
            <a:defPPr>
              <a:defRPr lang="en-US"/>
            </a:defPPr>
            <a:lvl1pPr>
              <a:defRPr sz="3200" i="0" baseline="30000">
                <a:solidFill>
                  <a:srgbClr val="7030A0"/>
                </a:solidFill>
                <a:effectLst>
                  <a:outerShdw blurRad="38100" dist="38100" dir="2700000" algn="tl">
                    <a:srgbClr val="000000">
                      <a:alpha val="43137"/>
                    </a:srgbClr>
                  </a:outerShdw>
                </a:effectLst>
                <a:latin typeface="system-ui"/>
              </a:defRPr>
            </a:lvl1pPr>
          </a:lstStyle>
          <a:p>
            <a:pPr defTabSz="685800"/>
            <a:r>
              <a:rPr lang="en-US" sz="3300" b="1" dirty="0">
                <a:effectLst/>
              </a:rPr>
              <a:t>4 Therefore, let us fear if, while a promise remains of entering His rest, any one of you may seem to have come short of it.</a:t>
            </a:r>
          </a:p>
        </p:txBody>
      </p:sp>
    </p:spTree>
    <p:extLst>
      <p:ext uri="{BB962C8B-B14F-4D97-AF65-F5344CB8AC3E}">
        <p14:creationId xmlns:p14="http://schemas.microsoft.com/office/powerpoint/2010/main" val="24538747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117229-F4D4-92B4-46B1-2C48DBFF79E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FE191D06-1CE4-797F-6B9D-4F18F90151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984"/>
            <a:ext cx="9144000" cy="2466975"/>
          </a:xfrm>
          <a:prstGeom prst="rect">
            <a:avLst/>
          </a:prstGeom>
        </p:spPr>
      </p:pic>
      <p:pic>
        <p:nvPicPr>
          <p:cNvPr id="9" name="Picture 8" descr="Text&#10;&#10;Description automatically generated">
            <a:extLst>
              <a:ext uri="{FF2B5EF4-FFF2-40B4-BE49-F238E27FC236}">
                <a16:creationId xmlns:a16="http://schemas.microsoft.com/office/drawing/2014/main" id="{41CA0910-216B-AEAD-237D-561F25B517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9558" y="4417250"/>
            <a:ext cx="3393281" cy="2757488"/>
          </a:xfrm>
          <a:prstGeom prst="rect">
            <a:avLst/>
          </a:prstGeom>
        </p:spPr>
      </p:pic>
      <p:sp>
        <p:nvSpPr>
          <p:cNvPr id="11" name="TextBox 10">
            <a:extLst>
              <a:ext uri="{FF2B5EF4-FFF2-40B4-BE49-F238E27FC236}">
                <a16:creationId xmlns:a16="http://schemas.microsoft.com/office/drawing/2014/main" id="{854EBE2A-EA4D-4310-6438-4CD6AC0A732D}"/>
              </a:ext>
            </a:extLst>
          </p:cNvPr>
          <p:cNvSpPr txBox="1"/>
          <p:nvPr/>
        </p:nvSpPr>
        <p:spPr>
          <a:xfrm>
            <a:off x="353876" y="751579"/>
            <a:ext cx="3402128" cy="1569660"/>
          </a:xfrm>
          <a:prstGeom prst="rect">
            <a:avLst/>
          </a:prstGeom>
          <a:noFill/>
        </p:spPr>
        <p:txBody>
          <a:bodyPr wrap="square">
            <a:spAutoFit/>
          </a:bodyPr>
          <a:lstStyle/>
          <a:p>
            <a:pPr defTabSz="685800"/>
            <a:r>
              <a:rPr lang="en-US" sz="2400" b="1" baseline="30000" dirty="0">
                <a:solidFill>
                  <a:srgbClr val="70AD47">
                    <a:lumMod val="75000"/>
                  </a:srgbClr>
                </a:solidFill>
                <a:latin typeface="system-ui"/>
              </a:rPr>
              <a:t>9 </a:t>
            </a:r>
            <a:r>
              <a:rPr lang="en-US" sz="2400" b="1" dirty="0">
                <a:solidFill>
                  <a:srgbClr val="70AD47">
                    <a:lumMod val="75000"/>
                  </a:srgbClr>
                </a:solidFill>
                <a:latin typeface="system-ui"/>
              </a:rPr>
              <a:t>But we do see Him who was made for a little while lower than the angels, </a:t>
            </a:r>
            <a:r>
              <a:rPr lang="en-US" sz="2400" b="1" i="1" dirty="0">
                <a:solidFill>
                  <a:srgbClr val="70AD47">
                    <a:lumMod val="75000"/>
                  </a:srgbClr>
                </a:solidFill>
                <a:latin typeface="system-ui"/>
              </a:rPr>
              <a:t>namely</a:t>
            </a:r>
            <a:r>
              <a:rPr lang="en-US" sz="2400" b="1" dirty="0">
                <a:solidFill>
                  <a:srgbClr val="70AD47">
                    <a:lumMod val="75000"/>
                  </a:srgbClr>
                </a:solidFill>
                <a:latin typeface="system-ui"/>
              </a:rPr>
              <a:t>, Jesus</a:t>
            </a:r>
            <a:endParaRPr lang="en-US" sz="2400" b="1" dirty="0">
              <a:solidFill>
                <a:srgbClr val="70AD47">
                  <a:lumMod val="75000"/>
                </a:srgbClr>
              </a:solidFill>
              <a:latin typeface="Calibri" panose="020F0502020204030204"/>
            </a:endParaRPr>
          </a:p>
        </p:txBody>
      </p:sp>
      <p:sp>
        <p:nvSpPr>
          <p:cNvPr id="13" name="TextBox 12">
            <a:extLst>
              <a:ext uri="{FF2B5EF4-FFF2-40B4-BE49-F238E27FC236}">
                <a16:creationId xmlns:a16="http://schemas.microsoft.com/office/drawing/2014/main" id="{EB05B48E-0267-197C-614F-DBF7B9514E1B}"/>
              </a:ext>
            </a:extLst>
          </p:cNvPr>
          <p:cNvSpPr txBox="1"/>
          <p:nvPr/>
        </p:nvSpPr>
        <p:spPr>
          <a:xfrm>
            <a:off x="4060300" y="682330"/>
            <a:ext cx="4895977" cy="1708160"/>
          </a:xfrm>
          <a:prstGeom prst="rect">
            <a:avLst/>
          </a:prstGeom>
          <a:noFill/>
        </p:spPr>
        <p:txBody>
          <a:bodyPr wrap="square">
            <a:spAutoFit/>
          </a:bodyPr>
          <a:lstStyle/>
          <a:p>
            <a:pPr defTabSz="685800"/>
            <a:r>
              <a:rPr lang="en-US" sz="2100" b="1" dirty="0">
                <a:solidFill>
                  <a:srgbClr val="70AD47">
                    <a:lumMod val="75000"/>
                  </a:srgbClr>
                </a:solidFill>
                <a:latin typeface="system-ui"/>
              </a:rPr>
              <a:t>…you have become dull of hearing. </a:t>
            </a:r>
            <a:r>
              <a:rPr lang="en-US" sz="2100" b="1" baseline="30000" dirty="0">
                <a:solidFill>
                  <a:srgbClr val="70AD47">
                    <a:lumMod val="75000"/>
                  </a:srgbClr>
                </a:solidFill>
                <a:latin typeface="system-ui"/>
              </a:rPr>
              <a:t>12 </a:t>
            </a:r>
            <a:r>
              <a:rPr lang="en-US" sz="2100" b="1" dirty="0">
                <a:solidFill>
                  <a:srgbClr val="70AD47">
                    <a:lumMod val="75000"/>
                  </a:srgbClr>
                </a:solidFill>
                <a:latin typeface="system-ui"/>
              </a:rPr>
              <a:t>For though by this time you ought to be teachers, you have need again for someone to teach you the elementary principles of the oracles of God…</a:t>
            </a:r>
            <a:endParaRPr lang="en-US" sz="2100" b="1" dirty="0">
              <a:solidFill>
                <a:srgbClr val="70AD47">
                  <a:lumMod val="75000"/>
                </a:srgbClr>
              </a:solidFill>
              <a:latin typeface="Calibri" panose="020F0502020204030204"/>
            </a:endParaRPr>
          </a:p>
        </p:txBody>
      </p:sp>
    </p:spTree>
    <p:extLst>
      <p:ext uri="{BB962C8B-B14F-4D97-AF65-F5344CB8AC3E}">
        <p14:creationId xmlns:p14="http://schemas.microsoft.com/office/powerpoint/2010/main" val="15265476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2DD73D-5475-56B3-531E-959ED681753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3" name="Picture 2">
            <a:extLst>
              <a:ext uri="{FF2B5EF4-FFF2-40B4-BE49-F238E27FC236}">
                <a16:creationId xmlns:a16="http://schemas.microsoft.com/office/drawing/2014/main" id="{957F48BE-4DB1-DC3A-4BAF-A1E483C36F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81133"/>
            <a:ext cx="9144000" cy="2466975"/>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D0BB0DFD-70BF-DF4B-4FE1-F24D128BD9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1155" y="4425304"/>
            <a:ext cx="1614488" cy="2757488"/>
          </a:xfrm>
          <a:prstGeom prst="rect">
            <a:avLst/>
          </a:prstGeom>
        </p:spPr>
      </p:pic>
      <p:sp>
        <p:nvSpPr>
          <p:cNvPr id="5" name="TextBox 4">
            <a:extLst>
              <a:ext uri="{FF2B5EF4-FFF2-40B4-BE49-F238E27FC236}">
                <a16:creationId xmlns:a16="http://schemas.microsoft.com/office/drawing/2014/main" id="{52F752A9-134D-ACA4-5C6D-F5623B3C4376}"/>
              </a:ext>
            </a:extLst>
          </p:cNvPr>
          <p:cNvSpPr txBox="1"/>
          <p:nvPr/>
        </p:nvSpPr>
        <p:spPr>
          <a:xfrm>
            <a:off x="228221" y="529321"/>
            <a:ext cx="4343780" cy="2031325"/>
          </a:xfrm>
          <a:prstGeom prst="rect">
            <a:avLst/>
          </a:prstGeom>
          <a:noFill/>
        </p:spPr>
        <p:txBody>
          <a:bodyPr wrap="square">
            <a:spAutoFit/>
          </a:bodyPr>
          <a:lstStyle/>
          <a:p>
            <a:pPr defTabSz="685800"/>
            <a:r>
              <a:rPr lang="en-US" b="1" dirty="0">
                <a:solidFill>
                  <a:srgbClr val="000000"/>
                </a:solidFill>
                <a:latin typeface="system-ui"/>
              </a:rPr>
              <a:t>8 Now the main point in what has been said </a:t>
            </a:r>
            <a:r>
              <a:rPr lang="en-US" b="1" i="1" dirty="0">
                <a:solidFill>
                  <a:srgbClr val="000000"/>
                </a:solidFill>
                <a:latin typeface="system-ui"/>
              </a:rPr>
              <a:t>is this</a:t>
            </a:r>
            <a:r>
              <a:rPr lang="en-US" b="1" dirty="0">
                <a:solidFill>
                  <a:srgbClr val="000000"/>
                </a:solidFill>
                <a:latin typeface="system-ui"/>
              </a:rPr>
              <a:t>: we have such a high priest, who has taken His seat at the right hand of the throne of the Majesty in the heavens, </a:t>
            </a:r>
            <a:r>
              <a:rPr lang="en-US" b="1" baseline="30000" dirty="0">
                <a:solidFill>
                  <a:srgbClr val="000000"/>
                </a:solidFill>
                <a:latin typeface="system-ui"/>
              </a:rPr>
              <a:t>2 </a:t>
            </a:r>
            <a:r>
              <a:rPr lang="en-US" b="1" dirty="0">
                <a:solidFill>
                  <a:srgbClr val="000000"/>
                </a:solidFill>
                <a:latin typeface="system-ui"/>
              </a:rPr>
              <a:t>a minister in the sanctuary and in the true tabernacle, which the Lord pitched, not man</a:t>
            </a:r>
            <a:endParaRPr lang="en-US" b="1" dirty="0">
              <a:solidFill>
                <a:prstClr val="black"/>
              </a:solidFill>
              <a:latin typeface="Calibri" panose="020F0502020204030204"/>
            </a:endParaRPr>
          </a:p>
        </p:txBody>
      </p:sp>
      <p:sp>
        <p:nvSpPr>
          <p:cNvPr id="11" name="TextBox 10">
            <a:extLst>
              <a:ext uri="{FF2B5EF4-FFF2-40B4-BE49-F238E27FC236}">
                <a16:creationId xmlns:a16="http://schemas.microsoft.com/office/drawing/2014/main" id="{79F87B0E-8E4C-8FFB-5061-4C096FCEAB19}"/>
              </a:ext>
            </a:extLst>
          </p:cNvPr>
          <p:cNvSpPr txBox="1"/>
          <p:nvPr/>
        </p:nvSpPr>
        <p:spPr>
          <a:xfrm>
            <a:off x="4800222" y="580963"/>
            <a:ext cx="3997282" cy="2031325"/>
          </a:xfrm>
          <a:prstGeom prst="rect">
            <a:avLst/>
          </a:prstGeom>
          <a:noFill/>
        </p:spPr>
        <p:txBody>
          <a:bodyPr wrap="square">
            <a:spAutoFit/>
          </a:bodyPr>
          <a:lstStyle/>
          <a:p>
            <a:pPr defTabSz="685800"/>
            <a:r>
              <a:rPr lang="en-US" sz="2100" b="1" baseline="30000" dirty="0">
                <a:solidFill>
                  <a:srgbClr val="000000"/>
                </a:solidFill>
                <a:latin typeface="system-ui"/>
              </a:rPr>
              <a:t>19 </a:t>
            </a:r>
            <a:r>
              <a:rPr lang="en-US" sz="2100" b="1" dirty="0">
                <a:solidFill>
                  <a:srgbClr val="000000"/>
                </a:solidFill>
                <a:latin typeface="system-ui"/>
              </a:rPr>
              <a:t>Therefore, brethren, since we have confidence to enter the holy place by the blood of Jesus, </a:t>
            </a:r>
            <a:r>
              <a:rPr lang="en-US" sz="2100" b="1" baseline="30000" dirty="0">
                <a:solidFill>
                  <a:srgbClr val="000000"/>
                </a:solidFill>
                <a:latin typeface="system-ui"/>
              </a:rPr>
              <a:t>20 </a:t>
            </a:r>
            <a:r>
              <a:rPr lang="en-US" sz="2100" b="1" dirty="0">
                <a:solidFill>
                  <a:srgbClr val="000000"/>
                </a:solidFill>
                <a:latin typeface="system-ui"/>
              </a:rPr>
              <a:t>by a new and living way which He inaugurated for us through the veil…</a:t>
            </a:r>
            <a:endParaRPr lang="en-US" sz="2100" b="1" dirty="0">
              <a:solidFill>
                <a:prstClr val="black"/>
              </a:solidFill>
              <a:latin typeface="Calibri" panose="020F0502020204030204"/>
            </a:endParaRPr>
          </a:p>
        </p:txBody>
      </p:sp>
    </p:spTree>
    <p:extLst>
      <p:ext uri="{BB962C8B-B14F-4D97-AF65-F5344CB8AC3E}">
        <p14:creationId xmlns:p14="http://schemas.microsoft.com/office/powerpoint/2010/main" val="6390459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331B7D-DD43-35D1-B073-C105342662A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5" name="Picture 4" descr="A picture containing mask, swimming&#10;&#10;Description automatically generated">
            <a:extLst>
              <a:ext uri="{FF2B5EF4-FFF2-40B4-BE49-F238E27FC236}">
                <a16:creationId xmlns:a16="http://schemas.microsoft.com/office/drawing/2014/main" id="{DF5D6A0C-E7FF-323A-E2A4-37A08FF8F0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86695"/>
            <a:ext cx="9144000" cy="2466975"/>
          </a:xfrm>
          <a:prstGeom prst="rect">
            <a:avLst/>
          </a:prstGeom>
        </p:spPr>
      </p:pic>
      <p:pic>
        <p:nvPicPr>
          <p:cNvPr id="7" name="Picture 6" descr="Text, logo&#10;&#10;Description automatically generated">
            <a:extLst>
              <a:ext uri="{FF2B5EF4-FFF2-40B4-BE49-F238E27FC236}">
                <a16:creationId xmlns:a16="http://schemas.microsoft.com/office/drawing/2014/main" id="{9EA2EEFA-5806-5603-BC21-BABB79C6D0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4572" y="4462667"/>
            <a:ext cx="3636169" cy="2757488"/>
          </a:xfrm>
          <a:prstGeom prst="rect">
            <a:avLst/>
          </a:prstGeom>
        </p:spPr>
      </p:pic>
      <p:sp>
        <p:nvSpPr>
          <p:cNvPr id="9" name="TextBox 8">
            <a:extLst>
              <a:ext uri="{FF2B5EF4-FFF2-40B4-BE49-F238E27FC236}">
                <a16:creationId xmlns:a16="http://schemas.microsoft.com/office/drawing/2014/main" id="{EA3C0814-2ECE-2E29-63E6-7682B07796E1}"/>
              </a:ext>
            </a:extLst>
          </p:cNvPr>
          <p:cNvSpPr txBox="1"/>
          <p:nvPr/>
        </p:nvSpPr>
        <p:spPr>
          <a:xfrm>
            <a:off x="305430" y="461330"/>
            <a:ext cx="4218124" cy="1938992"/>
          </a:xfrm>
          <a:prstGeom prst="rect">
            <a:avLst/>
          </a:prstGeom>
          <a:noFill/>
        </p:spPr>
        <p:txBody>
          <a:bodyPr wrap="square">
            <a:spAutoFit/>
          </a:bodyPr>
          <a:lstStyle/>
          <a:p>
            <a:pPr defTabSz="685800"/>
            <a:r>
              <a:rPr lang="en-US" sz="2400" b="1" baseline="30000" dirty="0">
                <a:solidFill>
                  <a:prstClr val="white"/>
                </a:solidFill>
                <a:latin typeface="system-ui"/>
              </a:rPr>
              <a:t>7 </a:t>
            </a:r>
            <a:r>
              <a:rPr lang="en-US" sz="2400" b="1" dirty="0">
                <a:solidFill>
                  <a:prstClr val="white"/>
                </a:solidFill>
                <a:latin typeface="system-ui"/>
              </a:rPr>
              <a:t>In the days of His flesh, He offered up both prayers and supplications with loud crying and tears to the One able to save Him from death…</a:t>
            </a:r>
            <a:endParaRPr lang="en-US" sz="2400" b="1" dirty="0">
              <a:solidFill>
                <a:prstClr val="white"/>
              </a:solidFill>
              <a:latin typeface="Calibri" panose="020F0502020204030204"/>
            </a:endParaRPr>
          </a:p>
        </p:txBody>
      </p:sp>
      <p:sp>
        <p:nvSpPr>
          <p:cNvPr id="11" name="TextBox 10">
            <a:extLst>
              <a:ext uri="{FF2B5EF4-FFF2-40B4-BE49-F238E27FC236}">
                <a16:creationId xmlns:a16="http://schemas.microsoft.com/office/drawing/2014/main" id="{12A9FB42-AAF2-8F25-E748-ADDE693F1739}"/>
              </a:ext>
            </a:extLst>
          </p:cNvPr>
          <p:cNvSpPr txBox="1"/>
          <p:nvPr/>
        </p:nvSpPr>
        <p:spPr>
          <a:xfrm>
            <a:off x="4572000" y="461330"/>
            <a:ext cx="4411905" cy="1938992"/>
          </a:xfrm>
          <a:prstGeom prst="rect">
            <a:avLst/>
          </a:prstGeom>
          <a:noFill/>
        </p:spPr>
        <p:txBody>
          <a:bodyPr wrap="square">
            <a:spAutoFit/>
          </a:bodyPr>
          <a:lstStyle/>
          <a:p>
            <a:pPr defTabSz="685800"/>
            <a:r>
              <a:rPr lang="en-US" sz="2000" b="1" dirty="0">
                <a:solidFill>
                  <a:prstClr val="white"/>
                </a:solidFill>
                <a:latin typeface="Calibri" panose="020F0502020204030204"/>
              </a:rPr>
              <a:t>…you endured a great conflict of sufferings, </a:t>
            </a:r>
            <a:r>
              <a:rPr lang="en-US" sz="2000" b="1" baseline="30000" dirty="0">
                <a:solidFill>
                  <a:prstClr val="white"/>
                </a:solidFill>
                <a:latin typeface="Calibri" panose="020F0502020204030204"/>
              </a:rPr>
              <a:t>33 </a:t>
            </a:r>
            <a:r>
              <a:rPr lang="en-US" sz="2000" b="1" dirty="0">
                <a:solidFill>
                  <a:prstClr val="white"/>
                </a:solidFill>
                <a:latin typeface="Calibri" panose="020F0502020204030204"/>
              </a:rPr>
              <a:t>partly by being made a public spectacle through reproaches and tribulations, and partly by becoming sharers with those who were so treated.</a:t>
            </a:r>
            <a:endParaRPr lang="en-US" sz="2800" b="1" dirty="0">
              <a:solidFill>
                <a:prstClr val="white"/>
              </a:solidFill>
              <a:latin typeface="Calibri" panose="020F0502020204030204"/>
            </a:endParaRPr>
          </a:p>
        </p:txBody>
      </p:sp>
    </p:spTree>
    <p:extLst>
      <p:ext uri="{BB962C8B-B14F-4D97-AF65-F5344CB8AC3E}">
        <p14:creationId xmlns:p14="http://schemas.microsoft.com/office/powerpoint/2010/main" val="41098226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93A342-63BB-6AEB-6BA2-4F3621E73423}"/>
              </a:ext>
            </a:extLst>
          </p:cNvPr>
          <p:cNvPicPr>
            <a:picLocks noGrp="1" noRot="1" noChangeAspect="1" noMove="1" noResize="1" noEditPoints="1" noAdjustHandles="1" noChangeArrowheads="1" noChangeShapeType="1" noCrop="1"/>
          </p:cNvPicPr>
          <p:nvPr/>
        </p:nvPicPr>
        <p:blipFill>
          <a:blip r:embed="rId2"/>
          <a:stretch>
            <a:fillRect/>
          </a:stretch>
        </p:blipFill>
        <p:spPr>
          <a:xfrm>
            <a:off x="-1012857" y="0"/>
            <a:ext cx="10156857" cy="5715000"/>
          </a:xfrm>
          <a:prstGeom prst="rect">
            <a:avLst/>
          </a:prstGeom>
        </p:spPr>
      </p:pic>
      <p:pic>
        <p:nvPicPr>
          <p:cNvPr id="3" name="Picture 2" descr="A picture containing doll, toy&#10;&#10;Description automatically generated">
            <a:extLst>
              <a:ext uri="{FF2B5EF4-FFF2-40B4-BE49-F238E27FC236}">
                <a16:creationId xmlns:a16="http://schemas.microsoft.com/office/drawing/2014/main" id="{EFE6F0E9-32A3-7E52-7DEB-AB572EF3E8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34" y="1358732"/>
            <a:ext cx="10642141" cy="2997536"/>
          </a:xfrm>
          <a:prstGeom prst="rect">
            <a:avLst/>
          </a:prstGeom>
        </p:spPr>
      </p:pic>
      <p:sp>
        <p:nvSpPr>
          <p:cNvPr id="6" name="TextBox 5">
            <a:extLst>
              <a:ext uri="{FF2B5EF4-FFF2-40B4-BE49-F238E27FC236}">
                <a16:creationId xmlns:a16="http://schemas.microsoft.com/office/drawing/2014/main" id="{DF81B93A-DE14-1351-C5C3-DAE89855C0A7}"/>
              </a:ext>
            </a:extLst>
          </p:cNvPr>
          <p:cNvSpPr txBox="1"/>
          <p:nvPr/>
        </p:nvSpPr>
        <p:spPr>
          <a:xfrm>
            <a:off x="280452" y="358097"/>
            <a:ext cx="4542857" cy="1631216"/>
          </a:xfrm>
          <a:prstGeom prst="rect">
            <a:avLst/>
          </a:prstGeom>
          <a:noFill/>
        </p:spPr>
        <p:txBody>
          <a:bodyPr wrap="square">
            <a:spAutoFit/>
          </a:bodyPr>
          <a:lstStyle/>
          <a:p>
            <a:pPr defTabSz="685800"/>
            <a:r>
              <a:rPr lang="en-US" sz="2000" b="1" baseline="30000" dirty="0">
                <a:solidFill>
                  <a:prstClr val="white"/>
                </a:solidFill>
                <a:latin typeface="system-ui"/>
              </a:rPr>
              <a:t>2 </a:t>
            </a:r>
            <a:r>
              <a:rPr lang="en-US" sz="2000" b="1" dirty="0">
                <a:solidFill>
                  <a:prstClr val="white"/>
                </a:solidFill>
                <a:latin typeface="system-ui"/>
              </a:rPr>
              <a:t>fixing our eyes on Jesus, the author and perfecter of faith, who for the joy set before Him endured the cross, despising the shame, and has sat down at the right hand of the throne of God.</a:t>
            </a:r>
            <a:endParaRPr lang="en-US" sz="2000" b="1" dirty="0">
              <a:solidFill>
                <a:prstClr val="white"/>
              </a:solidFill>
              <a:latin typeface="Calibri" panose="020F0502020204030204"/>
            </a:endParaRPr>
          </a:p>
        </p:txBody>
      </p:sp>
      <p:sp>
        <p:nvSpPr>
          <p:cNvPr id="8" name="TextBox 7">
            <a:extLst>
              <a:ext uri="{FF2B5EF4-FFF2-40B4-BE49-F238E27FC236}">
                <a16:creationId xmlns:a16="http://schemas.microsoft.com/office/drawing/2014/main" id="{ACE97E36-D126-44AC-8D28-14FED7732DAD}"/>
              </a:ext>
            </a:extLst>
          </p:cNvPr>
          <p:cNvSpPr txBox="1"/>
          <p:nvPr/>
        </p:nvSpPr>
        <p:spPr>
          <a:xfrm>
            <a:off x="212326" y="3883987"/>
            <a:ext cx="4247645" cy="1631216"/>
          </a:xfrm>
          <a:prstGeom prst="rect">
            <a:avLst/>
          </a:prstGeom>
          <a:noFill/>
        </p:spPr>
        <p:txBody>
          <a:bodyPr wrap="square">
            <a:spAutoFit/>
          </a:bodyPr>
          <a:lstStyle/>
          <a:p>
            <a:pPr defTabSz="685800"/>
            <a:r>
              <a:rPr lang="en-US" sz="2000" b="1" baseline="30000" dirty="0">
                <a:solidFill>
                  <a:prstClr val="white"/>
                </a:solidFill>
                <a:latin typeface="system-ui"/>
              </a:rPr>
              <a:t>11 </a:t>
            </a:r>
            <a:r>
              <a:rPr lang="en-US" sz="2000" b="1" dirty="0">
                <a:solidFill>
                  <a:prstClr val="white"/>
                </a:solidFill>
                <a:latin typeface="system-ui"/>
              </a:rPr>
              <a:t>All discipline for the moment seems not to be joyful, but sorrowful; yet to those who have been trained by it, afterwards it yields the peaceful fruit of righteousness.</a:t>
            </a:r>
            <a:endParaRPr lang="en-US" sz="2000" b="1" dirty="0">
              <a:solidFill>
                <a:prstClr val="white"/>
              </a:solidFill>
              <a:latin typeface="Calibri" panose="020F0502020204030204"/>
            </a:endParaRPr>
          </a:p>
        </p:txBody>
      </p:sp>
      <p:sp>
        <p:nvSpPr>
          <p:cNvPr id="10" name="TextBox 9">
            <a:extLst>
              <a:ext uri="{FF2B5EF4-FFF2-40B4-BE49-F238E27FC236}">
                <a16:creationId xmlns:a16="http://schemas.microsoft.com/office/drawing/2014/main" id="{42021CD7-2432-712F-B925-61B6F0FB5262}"/>
              </a:ext>
            </a:extLst>
          </p:cNvPr>
          <p:cNvSpPr txBox="1"/>
          <p:nvPr/>
        </p:nvSpPr>
        <p:spPr>
          <a:xfrm>
            <a:off x="860279" y="2121042"/>
            <a:ext cx="4247645" cy="1631216"/>
          </a:xfrm>
          <a:prstGeom prst="rect">
            <a:avLst/>
          </a:prstGeom>
          <a:noFill/>
        </p:spPr>
        <p:txBody>
          <a:bodyPr wrap="square">
            <a:spAutoFit/>
          </a:bodyPr>
          <a:lstStyle/>
          <a:p>
            <a:pPr defTabSz="685800"/>
            <a:r>
              <a:rPr lang="en-US" sz="2000" b="1" baseline="30000" dirty="0">
                <a:solidFill>
                  <a:prstClr val="white"/>
                </a:solidFill>
                <a:latin typeface="system-ui"/>
              </a:rPr>
              <a:t>34 </a:t>
            </a:r>
            <a:r>
              <a:rPr lang="en-US" sz="2000" b="1" dirty="0">
                <a:solidFill>
                  <a:prstClr val="white"/>
                </a:solidFill>
                <a:latin typeface="system-ui"/>
              </a:rPr>
              <a:t>For you showed sympathy to the prisoners and accepted joyfully the seizure of your property, knowing that you have for yourselves a better possession and a lasting one.</a:t>
            </a:r>
            <a:endParaRPr lang="en-US" sz="2000" b="1" dirty="0">
              <a:solidFill>
                <a:prstClr val="white"/>
              </a:solidFill>
              <a:latin typeface="Calibri" panose="020F0502020204030204"/>
            </a:endParaRPr>
          </a:p>
        </p:txBody>
      </p:sp>
    </p:spTree>
    <p:extLst>
      <p:ext uri="{BB962C8B-B14F-4D97-AF65-F5344CB8AC3E}">
        <p14:creationId xmlns:p14="http://schemas.microsoft.com/office/powerpoint/2010/main" val="17334587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E849716-628C-2076-7ED8-183733E768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16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077700C-21FE-5260-CF86-E2472BFB9150}"/>
              </a:ext>
            </a:extLst>
          </p:cNvPr>
          <p:cNvSpPr txBox="1"/>
          <p:nvPr/>
        </p:nvSpPr>
        <p:spPr>
          <a:xfrm>
            <a:off x="4552271" y="245750"/>
            <a:ext cx="5661338" cy="2308324"/>
          </a:xfrm>
          <a:prstGeom prst="rect">
            <a:avLst/>
          </a:prstGeom>
          <a:noFill/>
        </p:spPr>
        <p:txBody>
          <a:bodyPr wrap="square" rtlCol="0">
            <a:spAutoFit/>
          </a:bodyPr>
          <a:lstStyle/>
          <a:p>
            <a:pPr algn="ctr" defTabSz="685800">
              <a:defRPr/>
            </a:pPr>
            <a:r>
              <a:rPr lang="en-US" sz="7200" dirty="0">
                <a:solidFill>
                  <a:prstClr val="white"/>
                </a:solidFill>
                <a:effectLst>
                  <a:outerShdw blurRad="38100" dist="38100" dir="2700000" algn="tl">
                    <a:srgbClr val="000000">
                      <a:alpha val="43137"/>
                    </a:srgbClr>
                  </a:outerShdw>
                </a:effectLst>
                <a:latin typeface="Inside Out" panose="02000500000000000000" pitchFamily="2" charset="0"/>
              </a:rPr>
              <a:t>Train of Thought</a:t>
            </a:r>
          </a:p>
        </p:txBody>
      </p:sp>
    </p:spTree>
    <p:extLst>
      <p:ext uri="{BB962C8B-B14F-4D97-AF65-F5344CB8AC3E}">
        <p14:creationId xmlns:p14="http://schemas.microsoft.com/office/powerpoint/2010/main" val="3149566466"/>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E849716-628C-2076-7ED8-183733E76888}"/>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19342706" y="0"/>
            <a:ext cx="28486706" cy="16023772"/>
          </a:xfrm>
          <a:prstGeom prst="rect">
            <a:avLst/>
          </a:prstGeom>
          <a:noFill/>
          <a:extLst>
            <a:ext uri="{909E8E84-426E-40DD-AFC4-6F175D3DCCD1}">
              <a14:hiddenFill xmlns:a14="http://schemas.microsoft.com/office/drawing/2010/main">
                <a:solidFill>
                  <a:srgbClr val="FFFFFF"/>
                </a:solidFill>
              </a14:hiddenFill>
            </a:ext>
          </a:extLst>
        </p:spPr>
      </p:pic>
      <p:sp>
        <p:nvSpPr>
          <p:cNvPr id="1030" name="TextBox 1029">
            <a:extLst>
              <a:ext uri="{FF2B5EF4-FFF2-40B4-BE49-F238E27FC236}">
                <a16:creationId xmlns:a16="http://schemas.microsoft.com/office/drawing/2014/main" id="{43DC36F7-6BBE-3420-F8B4-E2886B6ACEC3}"/>
              </a:ext>
            </a:extLst>
          </p:cNvPr>
          <p:cNvSpPr txBox="1"/>
          <p:nvPr/>
        </p:nvSpPr>
        <p:spPr>
          <a:xfrm>
            <a:off x="1741331" y="1041619"/>
            <a:ext cx="5661338" cy="3631763"/>
          </a:xfrm>
          <a:prstGeom prst="rect">
            <a:avLst/>
          </a:prstGeom>
          <a:noFill/>
        </p:spPr>
        <p:txBody>
          <a:bodyPr wrap="square" rtlCol="0">
            <a:spAutoFit/>
          </a:bodyPr>
          <a:lstStyle/>
          <a:p>
            <a:pPr algn="ctr" defTabSz="685800">
              <a:defRPr/>
            </a:pPr>
            <a:r>
              <a:rPr lang="en-US" sz="11500" dirty="0">
                <a:solidFill>
                  <a:prstClr val="white"/>
                </a:solidFill>
                <a:effectLst>
                  <a:outerShdw blurRad="38100" dist="38100" dir="2700000" algn="tl">
                    <a:srgbClr val="000000">
                      <a:alpha val="43137"/>
                    </a:srgbClr>
                  </a:outerShdw>
                </a:effectLst>
                <a:latin typeface="Inside Out" panose="02000500000000000000" pitchFamily="2" charset="0"/>
              </a:rPr>
              <a:t>Train of Thought</a:t>
            </a:r>
            <a:endParaRPr lang="en-US" sz="3600" dirty="0">
              <a:solidFill>
                <a:prstClr val="white"/>
              </a:solidFill>
              <a:effectLst>
                <a:outerShdw blurRad="38100" dist="38100" dir="2700000" algn="tl">
                  <a:srgbClr val="000000">
                    <a:alpha val="43137"/>
                  </a:srgbClr>
                </a:outerShdw>
              </a:effectLst>
              <a:latin typeface="Inside Out" panose="02000500000000000000" pitchFamily="2" charset="0"/>
            </a:endParaRPr>
          </a:p>
        </p:txBody>
      </p:sp>
    </p:spTree>
    <p:extLst>
      <p:ext uri="{BB962C8B-B14F-4D97-AF65-F5344CB8AC3E}">
        <p14:creationId xmlns:p14="http://schemas.microsoft.com/office/powerpoint/2010/main" val="5524789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E849716-628C-2076-7ED8-183733E76888}"/>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19342706" y="0"/>
            <a:ext cx="28486706" cy="16023772"/>
          </a:xfrm>
          <a:prstGeom prst="rect">
            <a:avLst/>
          </a:prstGeom>
          <a:noFill/>
          <a:extLst>
            <a:ext uri="{909E8E84-426E-40DD-AFC4-6F175D3DCCD1}">
              <a14:hiddenFill xmlns:a14="http://schemas.microsoft.com/office/drawing/2010/main">
                <a:solidFill>
                  <a:srgbClr val="FFFFFF"/>
                </a:solidFill>
              </a14:hiddenFill>
            </a:ext>
          </a:extLst>
        </p:spPr>
      </p:pic>
      <p:sp>
        <p:nvSpPr>
          <p:cNvPr id="1060" name="TextBox 1059">
            <a:extLst>
              <a:ext uri="{FF2B5EF4-FFF2-40B4-BE49-F238E27FC236}">
                <a16:creationId xmlns:a16="http://schemas.microsoft.com/office/drawing/2014/main" id="{8E98F061-3D3E-18DF-BEFD-C8FB7ABAF5BC}"/>
              </a:ext>
            </a:extLst>
          </p:cNvPr>
          <p:cNvSpPr txBox="1"/>
          <p:nvPr/>
        </p:nvSpPr>
        <p:spPr>
          <a:xfrm>
            <a:off x="7265969" y="4324433"/>
            <a:ext cx="2002698" cy="1200329"/>
          </a:xfrm>
          <a:prstGeom prst="rect">
            <a:avLst/>
          </a:prstGeom>
          <a:noFill/>
        </p:spPr>
        <p:txBody>
          <a:bodyPr wrap="square" rtlCol="0">
            <a:spAutoFit/>
          </a:bodyPr>
          <a:lstStyle/>
          <a:p>
            <a:pPr algn="ctr" defTabSz="685800">
              <a:defRPr/>
            </a:pPr>
            <a:r>
              <a:rPr lang="en-US" sz="3600" dirty="0">
                <a:solidFill>
                  <a:prstClr val="white"/>
                </a:solidFill>
                <a:effectLst>
                  <a:outerShdw blurRad="38100" dist="38100" dir="2700000" algn="tl">
                    <a:srgbClr val="000000">
                      <a:alpha val="43137"/>
                    </a:srgbClr>
                  </a:outerShdw>
                </a:effectLst>
                <a:latin typeface="Inside Out" panose="02000500000000000000" pitchFamily="2" charset="0"/>
              </a:rPr>
              <a:t>Train of Thought</a:t>
            </a:r>
          </a:p>
        </p:txBody>
      </p:sp>
      <p:sp>
        <p:nvSpPr>
          <p:cNvPr id="1031" name="Oval 1030">
            <a:extLst>
              <a:ext uri="{FF2B5EF4-FFF2-40B4-BE49-F238E27FC236}">
                <a16:creationId xmlns:a16="http://schemas.microsoft.com/office/drawing/2014/main" id="{5BD7FD9B-6A99-BBE0-0526-7951731DBCFE}"/>
              </a:ext>
            </a:extLst>
          </p:cNvPr>
          <p:cNvSpPr/>
          <p:nvPr/>
        </p:nvSpPr>
        <p:spPr>
          <a:xfrm>
            <a:off x="3084595" y="3748440"/>
            <a:ext cx="1371600" cy="1371600"/>
          </a:xfrm>
          <a:prstGeom prst="ellipse">
            <a:avLst/>
          </a:prstGeom>
          <a:solidFill>
            <a:srgbClr val="0059E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685800"/>
            <a:r>
              <a:rPr lang="en-US" sz="1600" b="1" cap="all" dirty="0">
                <a:solidFill>
                  <a:prstClr val="white"/>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MINISTRY</a:t>
            </a:r>
          </a:p>
        </p:txBody>
      </p:sp>
      <p:sp>
        <p:nvSpPr>
          <p:cNvPr id="1055" name="Oval 1054">
            <a:extLst>
              <a:ext uri="{FF2B5EF4-FFF2-40B4-BE49-F238E27FC236}">
                <a16:creationId xmlns:a16="http://schemas.microsoft.com/office/drawing/2014/main" id="{52EB3173-55A0-B73D-40F9-02E7A046D79D}"/>
              </a:ext>
            </a:extLst>
          </p:cNvPr>
          <p:cNvSpPr/>
          <p:nvPr/>
        </p:nvSpPr>
        <p:spPr>
          <a:xfrm>
            <a:off x="4572000" y="2914473"/>
            <a:ext cx="1371600" cy="1371600"/>
          </a:xfrm>
          <a:prstGeom prst="ellipse">
            <a:avLst/>
          </a:prstGeom>
          <a:solidFill>
            <a:srgbClr val="0059E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685800"/>
            <a:r>
              <a:rPr lang="en-US" sz="1600" b="1" cap="all" dirty="0">
                <a:solidFill>
                  <a:prstClr val="white"/>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promises</a:t>
            </a:r>
          </a:p>
        </p:txBody>
      </p:sp>
      <p:sp>
        <p:nvSpPr>
          <p:cNvPr id="1056" name="Oval 1055">
            <a:extLst>
              <a:ext uri="{FF2B5EF4-FFF2-40B4-BE49-F238E27FC236}">
                <a16:creationId xmlns:a16="http://schemas.microsoft.com/office/drawing/2014/main" id="{6F24CBEA-39F8-E0D7-9385-E9E18AB74FA9}"/>
              </a:ext>
            </a:extLst>
          </p:cNvPr>
          <p:cNvSpPr/>
          <p:nvPr/>
        </p:nvSpPr>
        <p:spPr>
          <a:xfrm>
            <a:off x="1597190" y="3004616"/>
            <a:ext cx="1371600" cy="1371600"/>
          </a:xfrm>
          <a:prstGeom prst="ellipse">
            <a:avLst/>
          </a:prstGeom>
          <a:solidFill>
            <a:srgbClr val="0059E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685800"/>
            <a:r>
              <a:rPr lang="en-US" sz="1600" b="1" cap="all" dirty="0">
                <a:solidFill>
                  <a:prstClr val="white"/>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SACRIFICE</a:t>
            </a:r>
          </a:p>
        </p:txBody>
      </p:sp>
      <p:sp>
        <p:nvSpPr>
          <p:cNvPr id="1057" name="Oval 1056">
            <a:extLst>
              <a:ext uri="{FF2B5EF4-FFF2-40B4-BE49-F238E27FC236}">
                <a16:creationId xmlns:a16="http://schemas.microsoft.com/office/drawing/2014/main" id="{D28DF021-C4CE-8653-C0E4-57EBF236E4FC}"/>
              </a:ext>
            </a:extLst>
          </p:cNvPr>
          <p:cNvSpPr/>
          <p:nvPr/>
        </p:nvSpPr>
        <p:spPr>
          <a:xfrm>
            <a:off x="1606914" y="1401439"/>
            <a:ext cx="1371600" cy="1371600"/>
          </a:xfrm>
          <a:prstGeom prst="ellipse">
            <a:avLst/>
          </a:prstGeom>
          <a:solidFill>
            <a:srgbClr val="0059E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685800"/>
            <a:r>
              <a:rPr lang="en-US" sz="1600" b="1" cap="all" dirty="0">
                <a:solidFill>
                  <a:prstClr val="white"/>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COVENANT</a:t>
            </a:r>
          </a:p>
        </p:txBody>
      </p:sp>
      <p:sp>
        <p:nvSpPr>
          <p:cNvPr id="1058" name="Oval 1057">
            <a:extLst>
              <a:ext uri="{FF2B5EF4-FFF2-40B4-BE49-F238E27FC236}">
                <a16:creationId xmlns:a16="http://schemas.microsoft.com/office/drawing/2014/main" id="{FB1BA57E-8727-8C00-CCC2-8AF02CD2CF26}"/>
              </a:ext>
            </a:extLst>
          </p:cNvPr>
          <p:cNvSpPr/>
          <p:nvPr/>
        </p:nvSpPr>
        <p:spPr>
          <a:xfrm>
            <a:off x="3110190" y="498769"/>
            <a:ext cx="1371600" cy="1371600"/>
          </a:xfrm>
          <a:prstGeom prst="ellipse">
            <a:avLst/>
          </a:prstGeom>
          <a:solidFill>
            <a:srgbClr val="0059E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685800"/>
            <a:r>
              <a:rPr lang="en-US" sz="1400" b="1" cap="all" dirty="0">
                <a:solidFill>
                  <a:prstClr val="white"/>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TABERNACLE</a:t>
            </a:r>
          </a:p>
        </p:txBody>
      </p:sp>
      <p:sp>
        <p:nvSpPr>
          <p:cNvPr id="1059" name="Oval 1058">
            <a:extLst>
              <a:ext uri="{FF2B5EF4-FFF2-40B4-BE49-F238E27FC236}">
                <a16:creationId xmlns:a16="http://schemas.microsoft.com/office/drawing/2014/main" id="{060AB0AB-2645-0C64-F8E0-B7F480AE6ECC}"/>
              </a:ext>
            </a:extLst>
          </p:cNvPr>
          <p:cNvSpPr/>
          <p:nvPr/>
        </p:nvSpPr>
        <p:spPr>
          <a:xfrm>
            <a:off x="4587871" y="1401439"/>
            <a:ext cx="1371600" cy="1371600"/>
          </a:xfrm>
          <a:prstGeom prst="ellipse">
            <a:avLst/>
          </a:prstGeom>
          <a:solidFill>
            <a:srgbClr val="0059E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defTabSz="685800"/>
            <a:r>
              <a:rPr lang="en-US" sz="1600" b="1" cap="all" dirty="0">
                <a:solidFill>
                  <a:prstClr val="white"/>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ORDER &amp; OATH</a:t>
            </a:r>
          </a:p>
        </p:txBody>
      </p:sp>
      <p:sp>
        <p:nvSpPr>
          <p:cNvPr id="32" name="Oval 31">
            <a:extLst>
              <a:ext uri="{FF2B5EF4-FFF2-40B4-BE49-F238E27FC236}">
                <a16:creationId xmlns:a16="http://schemas.microsoft.com/office/drawing/2014/main" id="{8669746A-3361-0E06-D9E7-396A0B9DC8B6}"/>
              </a:ext>
            </a:extLst>
          </p:cNvPr>
          <p:cNvSpPr/>
          <p:nvPr/>
        </p:nvSpPr>
        <p:spPr>
          <a:xfrm>
            <a:off x="3084595" y="2087239"/>
            <a:ext cx="1371600" cy="1371600"/>
          </a:xfrm>
          <a:prstGeom prst="ellipse">
            <a:avLst/>
          </a:prstGeom>
          <a:solidFill>
            <a:srgbClr val="FFFF0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wrap="none" lIns="0" tIns="0" rIns="0" bIns="0" numCol="1" rtlCol="0" anchor="ctr">
            <a:prstTxWarp prst="textButton">
              <a:avLst/>
            </a:prstTxWarp>
          </a:bodyPr>
          <a:lstStyle/>
          <a:p>
            <a:pPr algn="ctr" defTabSz="685800">
              <a:defRPr/>
            </a:pPr>
            <a:r>
              <a:rPr lang="en-US" sz="1050" b="1" spc="75" dirty="0">
                <a:solidFill>
                  <a:prstClr val="black"/>
                </a:solidFill>
                <a:latin typeface="Posterama" panose="020B0504020200020000" pitchFamily="34" charset="0"/>
                <a:cs typeface="Posterama" panose="020B0504020200020000" pitchFamily="34" charset="0"/>
              </a:rPr>
              <a:t>JESUS IS OUR</a:t>
            </a:r>
          </a:p>
          <a:p>
            <a:pPr algn="ctr" defTabSz="685800">
              <a:defRPr/>
            </a:pPr>
            <a:r>
              <a:rPr lang="en-US" sz="1200" b="1" spc="75" dirty="0">
                <a:solidFill>
                  <a:prstClr val="black"/>
                </a:solidFill>
                <a:latin typeface="Posterama" panose="020B0504020200020000" pitchFamily="34" charset="0"/>
                <a:cs typeface="Posterama" panose="020B0504020200020000" pitchFamily="34" charset="0"/>
              </a:rPr>
              <a:t>7-10:18</a:t>
            </a:r>
          </a:p>
          <a:p>
            <a:pPr algn="ctr" defTabSz="685800">
              <a:defRPr/>
            </a:pPr>
            <a:r>
              <a:rPr lang="en-US" sz="1050" b="1" spc="75" dirty="0">
                <a:solidFill>
                  <a:prstClr val="black"/>
                </a:solidFill>
                <a:latin typeface="Posterama" panose="020B0504020200020000" pitchFamily="34" charset="0"/>
                <a:cs typeface="Posterama" panose="020B0504020200020000" pitchFamily="34" charset="0"/>
              </a:rPr>
              <a:t>GREAT HIGH PRIEST</a:t>
            </a:r>
          </a:p>
        </p:txBody>
      </p:sp>
    </p:spTree>
    <p:extLst>
      <p:ext uri="{BB962C8B-B14F-4D97-AF65-F5344CB8AC3E}">
        <p14:creationId xmlns:p14="http://schemas.microsoft.com/office/powerpoint/2010/main" val="17891282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59"/>
                                        </p:tgtEl>
                                        <p:attrNameLst>
                                          <p:attrName>style.visibility</p:attrName>
                                        </p:attrNameLst>
                                      </p:cBhvr>
                                      <p:to>
                                        <p:strVal val="visible"/>
                                      </p:to>
                                    </p:set>
                                    <p:anim calcmode="lin" valueType="num">
                                      <p:cBhvr>
                                        <p:cTn id="14" dur="500" fill="hold"/>
                                        <p:tgtEl>
                                          <p:spTgt spid="1059"/>
                                        </p:tgtEl>
                                        <p:attrNameLst>
                                          <p:attrName>ppt_w</p:attrName>
                                        </p:attrNameLst>
                                      </p:cBhvr>
                                      <p:tavLst>
                                        <p:tav tm="0">
                                          <p:val>
                                            <p:fltVal val="0"/>
                                          </p:val>
                                        </p:tav>
                                        <p:tav tm="100000">
                                          <p:val>
                                            <p:strVal val="#ppt_w"/>
                                          </p:val>
                                        </p:tav>
                                      </p:tavLst>
                                    </p:anim>
                                    <p:anim calcmode="lin" valueType="num">
                                      <p:cBhvr>
                                        <p:cTn id="15" dur="500" fill="hold"/>
                                        <p:tgtEl>
                                          <p:spTgt spid="1059"/>
                                        </p:tgtEl>
                                        <p:attrNameLst>
                                          <p:attrName>ppt_h</p:attrName>
                                        </p:attrNameLst>
                                      </p:cBhvr>
                                      <p:tavLst>
                                        <p:tav tm="0">
                                          <p:val>
                                            <p:fltVal val="0"/>
                                          </p:val>
                                        </p:tav>
                                        <p:tav tm="100000">
                                          <p:val>
                                            <p:strVal val="#ppt_h"/>
                                          </p:val>
                                        </p:tav>
                                      </p:tavLst>
                                    </p:anim>
                                    <p:animEffect transition="in" filter="fade">
                                      <p:cBhvr>
                                        <p:cTn id="16" dur="500"/>
                                        <p:tgtEl>
                                          <p:spTgt spid="105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57"/>
                                        </p:tgtEl>
                                        <p:attrNameLst>
                                          <p:attrName>style.visibility</p:attrName>
                                        </p:attrNameLst>
                                      </p:cBhvr>
                                      <p:to>
                                        <p:strVal val="visible"/>
                                      </p:to>
                                    </p:set>
                                    <p:anim calcmode="lin" valueType="num">
                                      <p:cBhvr>
                                        <p:cTn id="21" dur="500" fill="hold"/>
                                        <p:tgtEl>
                                          <p:spTgt spid="1057"/>
                                        </p:tgtEl>
                                        <p:attrNameLst>
                                          <p:attrName>ppt_w</p:attrName>
                                        </p:attrNameLst>
                                      </p:cBhvr>
                                      <p:tavLst>
                                        <p:tav tm="0">
                                          <p:val>
                                            <p:fltVal val="0"/>
                                          </p:val>
                                        </p:tav>
                                        <p:tav tm="100000">
                                          <p:val>
                                            <p:strVal val="#ppt_w"/>
                                          </p:val>
                                        </p:tav>
                                      </p:tavLst>
                                    </p:anim>
                                    <p:anim calcmode="lin" valueType="num">
                                      <p:cBhvr>
                                        <p:cTn id="22" dur="500" fill="hold"/>
                                        <p:tgtEl>
                                          <p:spTgt spid="1057"/>
                                        </p:tgtEl>
                                        <p:attrNameLst>
                                          <p:attrName>ppt_h</p:attrName>
                                        </p:attrNameLst>
                                      </p:cBhvr>
                                      <p:tavLst>
                                        <p:tav tm="0">
                                          <p:val>
                                            <p:fltVal val="0"/>
                                          </p:val>
                                        </p:tav>
                                        <p:tav tm="100000">
                                          <p:val>
                                            <p:strVal val="#ppt_h"/>
                                          </p:val>
                                        </p:tav>
                                      </p:tavLst>
                                    </p:anim>
                                    <p:animEffect transition="in" filter="fade">
                                      <p:cBhvr>
                                        <p:cTn id="23" dur="500"/>
                                        <p:tgtEl>
                                          <p:spTgt spid="105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58"/>
                                        </p:tgtEl>
                                        <p:attrNameLst>
                                          <p:attrName>style.visibility</p:attrName>
                                        </p:attrNameLst>
                                      </p:cBhvr>
                                      <p:to>
                                        <p:strVal val="visible"/>
                                      </p:to>
                                    </p:set>
                                    <p:anim calcmode="lin" valueType="num">
                                      <p:cBhvr>
                                        <p:cTn id="28" dur="500" fill="hold"/>
                                        <p:tgtEl>
                                          <p:spTgt spid="1058"/>
                                        </p:tgtEl>
                                        <p:attrNameLst>
                                          <p:attrName>ppt_w</p:attrName>
                                        </p:attrNameLst>
                                      </p:cBhvr>
                                      <p:tavLst>
                                        <p:tav tm="0">
                                          <p:val>
                                            <p:fltVal val="0"/>
                                          </p:val>
                                        </p:tav>
                                        <p:tav tm="100000">
                                          <p:val>
                                            <p:strVal val="#ppt_w"/>
                                          </p:val>
                                        </p:tav>
                                      </p:tavLst>
                                    </p:anim>
                                    <p:anim calcmode="lin" valueType="num">
                                      <p:cBhvr>
                                        <p:cTn id="29" dur="500" fill="hold"/>
                                        <p:tgtEl>
                                          <p:spTgt spid="1058"/>
                                        </p:tgtEl>
                                        <p:attrNameLst>
                                          <p:attrName>ppt_h</p:attrName>
                                        </p:attrNameLst>
                                      </p:cBhvr>
                                      <p:tavLst>
                                        <p:tav tm="0">
                                          <p:val>
                                            <p:fltVal val="0"/>
                                          </p:val>
                                        </p:tav>
                                        <p:tav tm="100000">
                                          <p:val>
                                            <p:strVal val="#ppt_h"/>
                                          </p:val>
                                        </p:tav>
                                      </p:tavLst>
                                    </p:anim>
                                    <p:animEffect transition="in" filter="fade">
                                      <p:cBhvr>
                                        <p:cTn id="30" dur="500"/>
                                        <p:tgtEl>
                                          <p:spTgt spid="105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056"/>
                                        </p:tgtEl>
                                        <p:attrNameLst>
                                          <p:attrName>style.visibility</p:attrName>
                                        </p:attrNameLst>
                                      </p:cBhvr>
                                      <p:to>
                                        <p:strVal val="visible"/>
                                      </p:to>
                                    </p:set>
                                    <p:anim calcmode="lin" valueType="num">
                                      <p:cBhvr>
                                        <p:cTn id="35" dur="500" fill="hold"/>
                                        <p:tgtEl>
                                          <p:spTgt spid="1056"/>
                                        </p:tgtEl>
                                        <p:attrNameLst>
                                          <p:attrName>ppt_w</p:attrName>
                                        </p:attrNameLst>
                                      </p:cBhvr>
                                      <p:tavLst>
                                        <p:tav tm="0">
                                          <p:val>
                                            <p:fltVal val="0"/>
                                          </p:val>
                                        </p:tav>
                                        <p:tav tm="100000">
                                          <p:val>
                                            <p:strVal val="#ppt_w"/>
                                          </p:val>
                                        </p:tav>
                                      </p:tavLst>
                                    </p:anim>
                                    <p:anim calcmode="lin" valueType="num">
                                      <p:cBhvr>
                                        <p:cTn id="36" dur="500" fill="hold"/>
                                        <p:tgtEl>
                                          <p:spTgt spid="1056"/>
                                        </p:tgtEl>
                                        <p:attrNameLst>
                                          <p:attrName>ppt_h</p:attrName>
                                        </p:attrNameLst>
                                      </p:cBhvr>
                                      <p:tavLst>
                                        <p:tav tm="0">
                                          <p:val>
                                            <p:fltVal val="0"/>
                                          </p:val>
                                        </p:tav>
                                        <p:tav tm="100000">
                                          <p:val>
                                            <p:strVal val="#ppt_h"/>
                                          </p:val>
                                        </p:tav>
                                      </p:tavLst>
                                    </p:anim>
                                    <p:animEffect transition="in" filter="fade">
                                      <p:cBhvr>
                                        <p:cTn id="37" dur="500"/>
                                        <p:tgtEl>
                                          <p:spTgt spid="105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031"/>
                                        </p:tgtEl>
                                        <p:attrNameLst>
                                          <p:attrName>style.visibility</p:attrName>
                                        </p:attrNameLst>
                                      </p:cBhvr>
                                      <p:to>
                                        <p:strVal val="visible"/>
                                      </p:to>
                                    </p:set>
                                    <p:anim calcmode="lin" valueType="num">
                                      <p:cBhvr>
                                        <p:cTn id="42" dur="500" fill="hold"/>
                                        <p:tgtEl>
                                          <p:spTgt spid="1031"/>
                                        </p:tgtEl>
                                        <p:attrNameLst>
                                          <p:attrName>ppt_w</p:attrName>
                                        </p:attrNameLst>
                                      </p:cBhvr>
                                      <p:tavLst>
                                        <p:tav tm="0">
                                          <p:val>
                                            <p:fltVal val="0"/>
                                          </p:val>
                                        </p:tav>
                                        <p:tav tm="100000">
                                          <p:val>
                                            <p:strVal val="#ppt_w"/>
                                          </p:val>
                                        </p:tav>
                                      </p:tavLst>
                                    </p:anim>
                                    <p:anim calcmode="lin" valueType="num">
                                      <p:cBhvr>
                                        <p:cTn id="43" dur="500" fill="hold"/>
                                        <p:tgtEl>
                                          <p:spTgt spid="1031"/>
                                        </p:tgtEl>
                                        <p:attrNameLst>
                                          <p:attrName>ppt_h</p:attrName>
                                        </p:attrNameLst>
                                      </p:cBhvr>
                                      <p:tavLst>
                                        <p:tav tm="0">
                                          <p:val>
                                            <p:fltVal val="0"/>
                                          </p:val>
                                        </p:tav>
                                        <p:tav tm="100000">
                                          <p:val>
                                            <p:strVal val="#ppt_h"/>
                                          </p:val>
                                        </p:tav>
                                      </p:tavLst>
                                    </p:anim>
                                    <p:animEffect transition="in" filter="fade">
                                      <p:cBhvr>
                                        <p:cTn id="44" dur="500"/>
                                        <p:tgtEl>
                                          <p:spTgt spid="1031"/>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055"/>
                                        </p:tgtEl>
                                        <p:attrNameLst>
                                          <p:attrName>style.visibility</p:attrName>
                                        </p:attrNameLst>
                                      </p:cBhvr>
                                      <p:to>
                                        <p:strVal val="visible"/>
                                      </p:to>
                                    </p:set>
                                    <p:anim calcmode="lin" valueType="num">
                                      <p:cBhvr>
                                        <p:cTn id="49" dur="500" fill="hold"/>
                                        <p:tgtEl>
                                          <p:spTgt spid="1055"/>
                                        </p:tgtEl>
                                        <p:attrNameLst>
                                          <p:attrName>ppt_w</p:attrName>
                                        </p:attrNameLst>
                                      </p:cBhvr>
                                      <p:tavLst>
                                        <p:tav tm="0">
                                          <p:val>
                                            <p:fltVal val="0"/>
                                          </p:val>
                                        </p:tav>
                                        <p:tav tm="100000">
                                          <p:val>
                                            <p:strVal val="#ppt_w"/>
                                          </p:val>
                                        </p:tav>
                                      </p:tavLst>
                                    </p:anim>
                                    <p:anim calcmode="lin" valueType="num">
                                      <p:cBhvr>
                                        <p:cTn id="50" dur="500" fill="hold"/>
                                        <p:tgtEl>
                                          <p:spTgt spid="1055"/>
                                        </p:tgtEl>
                                        <p:attrNameLst>
                                          <p:attrName>ppt_h</p:attrName>
                                        </p:attrNameLst>
                                      </p:cBhvr>
                                      <p:tavLst>
                                        <p:tav tm="0">
                                          <p:val>
                                            <p:fltVal val="0"/>
                                          </p:val>
                                        </p:tav>
                                        <p:tav tm="100000">
                                          <p:val>
                                            <p:strVal val="#ppt_h"/>
                                          </p:val>
                                        </p:tav>
                                      </p:tavLst>
                                    </p:anim>
                                    <p:animEffect transition="in" filter="fade">
                                      <p:cBhvr>
                                        <p:cTn id="51" dur="500"/>
                                        <p:tgtEl>
                                          <p:spTgt spid="1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1" grpId="0" animBg="1"/>
      <p:bldP spid="1055" grpId="0" animBg="1"/>
      <p:bldP spid="1056" grpId="0" animBg="1"/>
      <p:bldP spid="1057" grpId="0" animBg="1"/>
      <p:bldP spid="1058" grpId="0" animBg="1"/>
      <p:bldP spid="1059" grpId="0" animBg="1"/>
      <p:bldP spid="3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E849716-628C-2076-7ED8-183733E76888}"/>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19342706" y="0"/>
            <a:ext cx="28486706" cy="16023772"/>
          </a:xfrm>
          <a:prstGeom prst="rect">
            <a:avLst/>
          </a:prstGeom>
          <a:noFill/>
          <a:ln w="127000" cmpd="tri">
            <a:noFill/>
            <a:headEnd type="oval" w="med" len="med"/>
            <a:tailEnd type="oval" w="med" len="med"/>
          </a:ln>
          <a:extLst>
            <a:ext uri="{909E8E84-426E-40DD-AFC4-6F175D3DCCD1}">
              <a14:hiddenFill xmlns:a14="http://schemas.microsoft.com/office/drawing/2010/main">
                <a:solidFill>
                  <a:srgbClr val="FFFFFF"/>
                </a:solidFill>
              </a14:hiddenFill>
            </a:ext>
          </a:extLst>
        </p:spPr>
      </p:pic>
      <p:sp>
        <p:nvSpPr>
          <p:cNvPr id="1032" name="Freeform: Shape 1031">
            <a:extLst>
              <a:ext uri="{FF2B5EF4-FFF2-40B4-BE49-F238E27FC236}">
                <a16:creationId xmlns:a16="http://schemas.microsoft.com/office/drawing/2014/main" id="{EC84FDC7-903A-6C39-D940-467F1E26EF7C}"/>
              </a:ext>
            </a:extLst>
          </p:cNvPr>
          <p:cNvSpPr/>
          <p:nvPr/>
        </p:nvSpPr>
        <p:spPr>
          <a:xfrm>
            <a:off x="1879601" y="491741"/>
            <a:ext cx="1867850" cy="535175"/>
          </a:xfrm>
          <a:custGeom>
            <a:avLst/>
            <a:gdLst>
              <a:gd name="connsiteX0" fmla="*/ 1894417 w 1894417"/>
              <a:gd name="connsiteY0" fmla="*/ 760030 h 760030"/>
              <a:gd name="connsiteX1" fmla="*/ 1018117 w 1894417"/>
              <a:gd name="connsiteY1" fmla="*/ 2264 h 760030"/>
              <a:gd name="connsiteX2" fmla="*/ 0 w 1894417"/>
              <a:gd name="connsiteY2" fmla="*/ 571647 h 760030"/>
              <a:gd name="connsiteX0" fmla="*/ 1894417 w 1894417"/>
              <a:gd name="connsiteY0" fmla="*/ 636493 h 636493"/>
              <a:gd name="connsiteX1" fmla="*/ 1016001 w 1894417"/>
              <a:gd name="connsiteY1" fmla="*/ 3610 h 636493"/>
              <a:gd name="connsiteX2" fmla="*/ 0 w 1894417"/>
              <a:gd name="connsiteY2" fmla="*/ 448110 h 636493"/>
              <a:gd name="connsiteX0" fmla="*/ 1889956 w 1889956"/>
              <a:gd name="connsiteY0" fmla="*/ 453613 h 453613"/>
              <a:gd name="connsiteX1" fmla="*/ 1016001 w 1889956"/>
              <a:gd name="connsiteY1" fmla="*/ 3610 h 453613"/>
              <a:gd name="connsiteX2" fmla="*/ 0 w 1889956"/>
              <a:gd name="connsiteY2" fmla="*/ 448110 h 453613"/>
              <a:gd name="connsiteX0" fmla="*/ 1889956 w 1889956"/>
              <a:gd name="connsiteY0" fmla="*/ 464585 h 464585"/>
              <a:gd name="connsiteX1" fmla="*/ 926791 w 1889956"/>
              <a:gd name="connsiteY1" fmla="*/ 3430 h 464585"/>
              <a:gd name="connsiteX2" fmla="*/ 0 w 1889956"/>
              <a:gd name="connsiteY2" fmla="*/ 459082 h 464585"/>
              <a:gd name="connsiteX0" fmla="*/ 1889956 w 1889956"/>
              <a:gd name="connsiteY0" fmla="*/ 464585 h 464585"/>
              <a:gd name="connsiteX1" fmla="*/ 926791 w 1889956"/>
              <a:gd name="connsiteY1" fmla="*/ 3430 h 464585"/>
              <a:gd name="connsiteX2" fmla="*/ 0 w 1889956"/>
              <a:gd name="connsiteY2" fmla="*/ 459082 h 464585"/>
              <a:gd name="connsiteX0" fmla="*/ 1889956 w 1889956"/>
              <a:gd name="connsiteY0" fmla="*/ 461186 h 461186"/>
              <a:gd name="connsiteX1" fmla="*/ 926791 w 1889956"/>
              <a:gd name="connsiteY1" fmla="*/ 31 h 461186"/>
              <a:gd name="connsiteX2" fmla="*/ 0 w 1889956"/>
              <a:gd name="connsiteY2" fmla="*/ 455683 h 461186"/>
              <a:gd name="connsiteX0" fmla="*/ 1895257 w 1895257"/>
              <a:gd name="connsiteY0" fmla="*/ 245218 h 518010"/>
              <a:gd name="connsiteX1" fmla="*/ 926791 w 1895257"/>
              <a:gd name="connsiteY1" fmla="*/ 62358 h 518010"/>
              <a:gd name="connsiteX2" fmla="*/ 0 w 1895257"/>
              <a:gd name="connsiteY2" fmla="*/ 518010 h 518010"/>
              <a:gd name="connsiteX0" fmla="*/ 1895257 w 1895257"/>
              <a:gd name="connsiteY0" fmla="*/ 297287 h 570079"/>
              <a:gd name="connsiteX1" fmla="*/ 884384 w 1895257"/>
              <a:gd name="connsiteY1" fmla="*/ 32264 h 570079"/>
              <a:gd name="connsiteX2" fmla="*/ 0 w 1895257"/>
              <a:gd name="connsiteY2" fmla="*/ 570079 h 570079"/>
              <a:gd name="connsiteX0" fmla="*/ 1895257 w 1895257"/>
              <a:gd name="connsiteY0" fmla="*/ 306703 h 579495"/>
              <a:gd name="connsiteX1" fmla="*/ 884384 w 1895257"/>
              <a:gd name="connsiteY1" fmla="*/ 41680 h 579495"/>
              <a:gd name="connsiteX2" fmla="*/ 0 w 1895257"/>
              <a:gd name="connsiteY2" fmla="*/ 579495 h 579495"/>
              <a:gd name="connsiteX0" fmla="*/ 1895257 w 1895257"/>
              <a:gd name="connsiteY0" fmla="*/ 296111 h 568903"/>
              <a:gd name="connsiteX1" fmla="*/ 884384 w 1895257"/>
              <a:gd name="connsiteY1" fmla="*/ 31088 h 568903"/>
              <a:gd name="connsiteX2" fmla="*/ 0 w 1895257"/>
              <a:gd name="connsiteY2" fmla="*/ 568903 h 568903"/>
              <a:gd name="connsiteX0" fmla="*/ 1895257 w 1895257"/>
              <a:gd name="connsiteY0" fmla="*/ 299640 h 572432"/>
              <a:gd name="connsiteX1" fmla="*/ 884384 w 1895257"/>
              <a:gd name="connsiteY1" fmla="*/ 34617 h 572432"/>
              <a:gd name="connsiteX2" fmla="*/ 0 w 1895257"/>
              <a:gd name="connsiteY2" fmla="*/ 572432 h 572432"/>
              <a:gd name="connsiteX0" fmla="*/ 1895257 w 1895257"/>
              <a:gd name="connsiteY0" fmla="*/ 309057 h 581849"/>
              <a:gd name="connsiteX1" fmla="*/ 884384 w 1895257"/>
              <a:gd name="connsiteY1" fmla="*/ 44034 h 581849"/>
              <a:gd name="connsiteX2" fmla="*/ 0 w 1895257"/>
              <a:gd name="connsiteY2" fmla="*/ 581849 h 581849"/>
              <a:gd name="connsiteX0" fmla="*/ 1895257 w 1895257"/>
              <a:gd name="connsiteY0" fmla="*/ 300818 h 573610"/>
              <a:gd name="connsiteX1" fmla="*/ 884384 w 1895257"/>
              <a:gd name="connsiteY1" fmla="*/ 35795 h 573610"/>
              <a:gd name="connsiteX2" fmla="*/ 0 w 1895257"/>
              <a:gd name="connsiteY2" fmla="*/ 573610 h 573610"/>
              <a:gd name="connsiteX0" fmla="*/ 1989936 w 1989936"/>
              <a:gd name="connsiteY0" fmla="*/ 474634 h 548102"/>
              <a:gd name="connsiteX1" fmla="*/ 884384 w 1989936"/>
              <a:gd name="connsiteY1" fmla="*/ 10287 h 548102"/>
              <a:gd name="connsiteX2" fmla="*/ 0 w 1989936"/>
              <a:gd name="connsiteY2" fmla="*/ 548102 h 548102"/>
              <a:gd name="connsiteX0" fmla="*/ 1989936 w 1989936"/>
              <a:gd name="connsiteY0" fmla="*/ 467508 h 540976"/>
              <a:gd name="connsiteX1" fmla="*/ 1023911 w 1989936"/>
              <a:gd name="connsiteY1" fmla="*/ 10636 h 540976"/>
              <a:gd name="connsiteX2" fmla="*/ 0 w 1989936"/>
              <a:gd name="connsiteY2" fmla="*/ 540976 h 540976"/>
              <a:gd name="connsiteX0" fmla="*/ 1989936 w 1989936"/>
              <a:gd name="connsiteY0" fmla="*/ 457361 h 530829"/>
              <a:gd name="connsiteX1" fmla="*/ 1023911 w 1989936"/>
              <a:gd name="connsiteY1" fmla="*/ 489 h 530829"/>
              <a:gd name="connsiteX2" fmla="*/ 0 w 1989936"/>
              <a:gd name="connsiteY2" fmla="*/ 530829 h 530829"/>
              <a:gd name="connsiteX0" fmla="*/ 1989936 w 1989936"/>
              <a:gd name="connsiteY0" fmla="*/ 368798 h 442266"/>
              <a:gd name="connsiteX1" fmla="*/ 1008962 w 1989936"/>
              <a:gd name="connsiteY1" fmla="*/ 1622 h 442266"/>
              <a:gd name="connsiteX2" fmla="*/ 0 w 1989936"/>
              <a:gd name="connsiteY2" fmla="*/ 442266 h 442266"/>
              <a:gd name="connsiteX0" fmla="*/ 1867850 w 1867850"/>
              <a:gd name="connsiteY0" fmla="*/ 535175 h 535175"/>
              <a:gd name="connsiteX1" fmla="*/ 1008962 w 1867850"/>
              <a:gd name="connsiteY1" fmla="*/ 1065 h 535175"/>
              <a:gd name="connsiteX2" fmla="*/ 0 w 1867850"/>
              <a:gd name="connsiteY2" fmla="*/ 441709 h 535175"/>
            </a:gdLst>
            <a:ahLst/>
            <a:cxnLst>
              <a:cxn ang="0">
                <a:pos x="connsiteX0" y="connsiteY0"/>
              </a:cxn>
              <a:cxn ang="0">
                <a:pos x="connsiteX1" y="connsiteY1"/>
              </a:cxn>
              <a:cxn ang="0">
                <a:pos x="connsiteX2" y="connsiteY2"/>
              </a:cxn>
            </a:cxnLst>
            <a:rect l="l" t="t" r="r" b="b"/>
            <a:pathLst>
              <a:path w="1867850" h="535175">
                <a:moveTo>
                  <a:pt x="1867850" y="535175"/>
                </a:moveTo>
                <a:cubicBezTo>
                  <a:pt x="1587568" y="171990"/>
                  <a:pt x="1320270" y="16643"/>
                  <a:pt x="1008962" y="1065"/>
                </a:cubicBezTo>
                <a:cubicBezTo>
                  <a:pt x="697654" y="-14513"/>
                  <a:pt x="351190" y="141319"/>
                  <a:pt x="0" y="441709"/>
                </a:cubicBezTo>
              </a:path>
            </a:pathLst>
          </a:custGeom>
          <a:noFill/>
          <a:ln w="127000" cmpd="tri">
            <a:solidFill>
              <a:srgbClr val="0059E0"/>
            </a:solidFill>
            <a:headEnd type="oval" w="med" len="med"/>
            <a:tailEnd type="oval"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Freeform: Shape 1032">
            <a:extLst>
              <a:ext uri="{FF2B5EF4-FFF2-40B4-BE49-F238E27FC236}">
                <a16:creationId xmlns:a16="http://schemas.microsoft.com/office/drawing/2014/main" id="{B0F6C7D0-0D2F-3FC1-9073-7DD845165F6D}"/>
              </a:ext>
            </a:extLst>
          </p:cNvPr>
          <p:cNvSpPr/>
          <p:nvPr/>
        </p:nvSpPr>
        <p:spPr>
          <a:xfrm>
            <a:off x="967317" y="1916634"/>
            <a:ext cx="1948287" cy="522633"/>
          </a:xfrm>
          <a:custGeom>
            <a:avLst/>
            <a:gdLst>
              <a:gd name="connsiteX0" fmla="*/ 1744133 w 1744133"/>
              <a:gd name="connsiteY0" fmla="*/ 190264 h 463314"/>
              <a:gd name="connsiteX1" fmla="*/ 804333 w 1744133"/>
              <a:gd name="connsiteY1" fmla="*/ 10347 h 463314"/>
              <a:gd name="connsiteX2" fmla="*/ 0 w 1744133"/>
              <a:gd name="connsiteY2" fmla="*/ 463314 h 463314"/>
              <a:gd name="connsiteX0" fmla="*/ 1744133 w 1744133"/>
              <a:gd name="connsiteY0" fmla="*/ 21611 h 322299"/>
              <a:gd name="connsiteX1" fmla="*/ 910307 w 1744133"/>
              <a:gd name="connsiteY1" fmla="*/ 317061 h 322299"/>
              <a:gd name="connsiteX2" fmla="*/ 0 w 1744133"/>
              <a:gd name="connsiteY2" fmla="*/ 294661 h 322299"/>
              <a:gd name="connsiteX0" fmla="*/ 1815501 w 1815501"/>
              <a:gd name="connsiteY0" fmla="*/ 16929 h 440280"/>
              <a:gd name="connsiteX1" fmla="*/ 910307 w 1815501"/>
              <a:gd name="connsiteY1" fmla="*/ 435042 h 440280"/>
              <a:gd name="connsiteX2" fmla="*/ 0 w 1815501"/>
              <a:gd name="connsiteY2" fmla="*/ 412642 h 440280"/>
              <a:gd name="connsiteX0" fmla="*/ 2072865 w 2072865"/>
              <a:gd name="connsiteY0" fmla="*/ 12861 h 614853"/>
              <a:gd name="connsiteX1" fmla="*/ 910307 w 2072865"/>
              <a:gd name="connsiteY1" fmla="*/ 609615 h 614853"/>
              <a:gd name="connsiteX2" fmla="*/ 0 w 2072865"/>
              <a:gd name="connsiteY2" fmla="*/ 587215 h 614853"/>
              <a:gd name="connsiteX0" fmla="*/ 2072865 w 2072865"/>
              <a:gd name="connsiteY0" fmla="*/ 0 h 601992"/>
              <a:gd name="connsiteX1" fmla="*/ 910307 w 2072865"/>
              <a:gd name="connsiteY1" fmla="*/ 596754 h 601992"/>
              <a:gd name="connsiteX2" fmla="*/ 0 w 2072865"/>
              <a:gd name="connsiteY2" fmla="*/ 574354 h 601992"/>
              <a:gd name="connsiteX0" fmla="*/ 2072865 w 2072865"/>
              <a:gd name="connsiteY0" fmla="*/ 0 h 610785"/>
              <a:gd name="connsiteX1" fmla="*/ 910307 w 2072865"/>
              <a:gd name="connsiteY1" fmla="*/ 596754 h 610785"/>
              <a:gd name="connsiteX2" fmla="*/ 0 w 2072865"/>
              <a:gd name="connsiteY2" fmla="*/ 574354 h 610785"/>
              <a:gd name="connsiteX0" fmla="*/ 2072865 w 2072865"/>
              <a:gd name="connsiteY0" fmla="*/ 0 h 604854"/>
              <a:gd name="connsiteX1" fmla="*/ 910307 w 2072865"/>
              <a:gd name="connsiteY1" fmla="*/ 596754 h 604854"/>
              <a:gd name="connsiteX2" fmla="*/ 0 w 2072865"/>
              <a:gd name="connsiteY2" fmla="*/ 574354 h 604854"/>
              <a:gd name="connsiteX0" fmla="*/ 1948287 w 1948287"/>
              <a:gd name="connsiteY0" fmla="*/ 0 h 522633"/>
              <a:gd name="connsiteX1" fmla="*/ 910307 w 1948287"/>
              <a:gd name="connsiteY1" fmla="*/ 514533 h 522633"/>
              <a:gd name="connsiteX2" fmla="*/ 0 w 1948287"/>
              <a:gd name="connsiteY2" fmla="*/ 492133 h 522633"/>
            </a:gdLst>
            <a:ahLst/>
            <a:cxnLst>
              <a:cxn ang="0">
                <a:pos x="connsiteX0" y="connsiteY0"/>
              </a:cxn>
              <a:cxn ang="0">
                <a:pos x="connsiteX1" y="connsiteY1"/>
              </a:cxn>
              <a:cxn ang="0">
                <a:pos x="connsiteX2" y="connsiteY2"/>
              </a:cxn>
            </a:cxnLst>
            <a:rect l="l" t="t" r="r" b="b"/>
            <a:pathLst>
              <a:path w="1948287" h="522633">
                <a:moveTo>
                  <a:pt x="1948287" y="0"/>
                </a:moveTo>
                <a:cubicBezTo>
                  <a:pt x="1632815" y="223374"/>
                  <a:pt x="1210080" y="484164"/>
                  <a:pt x="910307" y="514533"/>
                </a:cubicBezTo>
                <a:cubicBezTo>
                  <a:pt x="610534" y="544902"/>
                  <a:pt x="441519" y="479155"/>
                  <a:pt x="0" y="492133"/>
                </a:cubicBezTo>
              </a:path>
            </a:pathLst>
          </a:custGeom>
          <a:noFill/>
          <a:ln w="127000" cmpd="tri">
            <a:solidFill>
              <a:srgbClr val="0059E0"/>
            </a:solidFill>
            <a:headEnd type="oval" w="med" len="med"/>
            <a:tailEnd type="oval"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4" name="Freeform: Shape 1033">
            <a:extLst>
              <a:ext uri="{FF2B5EF4-FFF2-40B4-BE49-F238E27FC236}">
                <a16:creationId xmlns:a16="http://schemas.microsoft.com/office/drawing/2014/main" id="{14A1DD49-3BE3-F12A-B224-29F3D6B7338D}"/>
              </a:ext>
            </a:extLst>
          </p:cNvPr>
          <p:cNvSpPr/>
          <p:nvPr/>
        </p:nvSpPr>
        <p:spPr>
          <a:xfrm>
            <a:off x="958850" y="2410882"/>
            <a:ext cx="1475023" cy="627733"/>
          </a:xfrm>
          <a:custGeom>
            <a:avLst/>
            <a:gdLst>
              <a:gd name="connsiteX0" fmla="*/ 0 w 1468967"/>
              <a:gd name="connsiteY0" fmla="*/ 0 h 666430"/>
              <a:gd name="connsiteX1" fmla="*/ 539750 w 1468967"/>
              <a:gd name="connsiteY1" fmla="*/ 599017 h 666430"/>
              <a:gd name="connsiteX2" fmla="*/ 1468967 w 1468967"/>
              <a:gd name="connsiteY2" fmla="*/ 626534 h 666430"/>
              <a:gd name="connsiteX0" fmla="*/ 0 w 1468967"/>
              <a:gd name="connsiteY0" fmla="*/ 0 h 655569"/>
              <a:gd name="connsiteX1" fmla="*/ 611716 w 1468967"/>
              <a:gd name="connsiteY1" fmla="*/ 575734 h 655569"/>
              <a:gd name="connsiteX2" fmla="*/ 1468967 w 1468967"/>
              <a:gd name="connsiteY2" fmla="*/ 626534 h 655569"/>
              <a:gd name="connsiteX0" fmla="*/ 0 w 1475023"/>
              <a:gd name="connsiteY0" fmla="*/ 0 h 627733"/>
              <a:gd name="connsiteX1" fmla="*/ 611716 w 1475023"/>
              <a:gd name="connsiteY1" fmla="*/ 575734 h 627733"/>
              <a:gd name="connsiteX2" fmla="*/ 1475023 w 1475023"/>
              <a:gd name="connsiteY2" fmla="*/ 562950 h 627733"/>
            </a:gdLst>
            <a:ahLst/>
            <a:cxnLst>
              <a:cxn ang="0">
                <a:pos x="connsiteX0" y="connsiteY0"/>
              </a:cxn>
              <a:cxn ang="0">
                <a:pos x="connsiteX1" y="connsiteY1"/>
              </a:cxn>
              <a:cxn ang="0">
                <a:pos x="connsiteX2" y="connsiteY2"/>
              </a:cxn>
            </a:cxnLst>
            <a:rect l="l" t="t" r="r" b="b"/>
            <a:pathLst>
              <a:path w="1475023" h="627733">
                <a:moveTo>
                  <a:pt x="0" y="0"/>
                </a:moveTo>
                <a:cubicBezTo>
                  <a:pt x="147461" y="247297"/>
                  <a:pt x="366888" y="471312"/>
                  <a:pt x="611716" y="575734"/>
                </a:cubicBezTo>
                <a:cubicBezTo>
                  <a:pt x="856544" y="680156"/>
                  <a:pt x="1132828" y="601402"/>
                  <a:pt x="1475023" y="562950"/>
                </a:cubicBezTo>
              </a:path>
            </a:pathLst>
          </a:custGeom>
          <a:noFill/>
          <a:ln w="127000" cmpd="tri">
            <a:solidFill>
              <a:srgbClr val="0059E0"/>
            </a:solidFill>
            <a:headEnd type="oval" w="med" len="med"/>
            <a:tailEnd type="oval"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5" name="Freeform: Shape 1034">
            <a:extLst>
              <a:ext uri="{FF2B5EF4-FFF2-40B4-BE49-F238E27FC236}">
                <a16:creationId xmlns:a16="http://schemas.microsoft.com/office/drawing/2014/main" id="{1241C6E8-512F-15EF-6EF0-D2B4C826A2B7}"/>
              </a:ext>
            </a:extLst>
          </p:cNvPr>
          <p:cNvSpPr/>
          <p:nvPr/>
        </p:nvSpPr>
        <p:spPr>
          <a:xfrm>
            <a:off x="1866900" y="906718"/>
            <a:ext cx="1201737" cy="982714"/>
          </a:xfrm>
          <a:custGeom>
            <a:avLst/>
            <a:gdLst>
              <a:gd name="connsiteX0" fmla="*/ 75002 w 921669"/>
              <a:gd name="connsiteY0" fmla="*/ 0 h 1200150"/>
              <a:gd name="connsiteX1" fmla="*/ 83469 w 921669"/>
              <a:gd name="connsiteY1" fmla="*/ 770467 h 1200150"/>
              <a:gd name="connsiteX2" fmla="*/ 921669 w 921669"/>
              <a:gd name="connsiteY2" fmla="*/ 1200150 h 1200150"/>
              <a:gd name="connsiteX0" fmla="*/ 75002 w 984115"/>
              <a:gd name="connsiteY0" fmla="*/ 0 h 1093098"/>
              <a:gd name="connsiteX1" fmla="*/ 83469 w 984115"/>
              <a:gd name="connsiteY1" fmla="*/ 770467 h 1093098"/>
              <a:gd name="connsiteX2" fmla="*/ 984115 w 984115"/>
              <a:gd name="connsiteY2" fmla="*/ 1093098 h 1093098"/>
              <a:gd name="connsiteX0" fmla="*/ 75002 w 1253590"/>
              <a:gd name="connsiteY0" fmla="*/ 0 h 917485"/>
              <a:gd name="connsiteX1" fmla="*/ 83469 w 1253590"/>
              <a:gd name="connsiteY1" fmla="*/ 770467 h 917485"/>
              <a:gd name="connsiteX2" fmla="*/ 1253590 w 1253590"/>
              <a:gd name="connsiteY2" fmla="*/ 917485 h 917485"/>
              <a:gd name="connsiteX0" fmla="*/ 12512 w 1191100"/>
              <a:gd name="connsiteY0" fmla="*/ 0 h 917485"/>
              <a:gd name="connsiteX1" fmla="*/ 299538 w 1191100"/>
              <a:gd name="connsiteY1" fmla="*/ 806801 h 917485"/>
              <a:gd name="connsiteX2" fmla="*/ 1191100 w 1191100"/>
              <a:gd name="connsiteY2" fmla="*/ 917485 h 917485"/>
              <a:gd name="connsiteX0" fmla="*/ 26839 w 1205427"/>
              <a:gd name="connsiteY0" fmla="*/ 0 h 917485"/>
              <a:gd name="connsiteX1" fmla="*/ 162475 w 1205427"/>
              <a:gd name="connsiteY1" fmla="*/ 818912 h 917485"/>
              <a:gd name="connsiteX2" fmla="*/ 1205427 w 1205427"/>
              <a:gd name="connsiteY2" fmla="*/ 917485 h 917485"/>
              <a:gd name="connsiteX0" fmla="*/ 47715 w 1226303"/>
              <a:gd name="connsiteY0" fmla="*/ 0 h 917485"/>
              <a:gd name="connsiteX1" fmla="*/ 183351 w 1226303"/>
              <a:gd name="connsiteY1" fmla="*/ 818912 h 917485"/>
              <a:gd name="connsiteX2" fmla="*/ 1226303 w 1226303"/>
              <a:gd name="connsiteY2" fmla="*/ 917485 h 917485"/>
              <a:gd name="connsiteX0" fmla="*/ 3994 w 1182582"/>
              <a:gd name="connsiteY0" fmla="*/ 0 h 917485"/>
              <a:gd name="connsiteX1" fmla="*/ 948056 w 1182582"/>
              <a:gd name="connsiteY1" fmla="*/ 58931 h 917485"/>
              <a:gd name="connsiteX2" fmla="*/ 1182582 w 1182582"/>
              <a:gd name="connsiteY2" fmla="*/ 917485 h 917485"/>
              <a:gd name="connsiteX0" fmla="*/ 4158 w 1182746"/>
              <a:gd name="connsiteY0" fmla="*/ 46989 h 964474"/>
              <a:gd name="connsiteX1" fmla="*/ 948220 w 1182746"/>
              <a:gd name="connsiteY1" fmla="*/ 105920 h 964474"/>
              <a:gd name="connsiteX2" fmla="*/ 1182746 w 1182746"/>
              <a:gd name="connsiteY2" fmla="*/ 964474 h 964474"/>
              <a:gd name="connsiteX0" fmla="*/ 4158 w 1182746"/>
              <a:gd name="connsiteY0" fmla="*/ 46989 h 964474"/>
              <a:gd name="connsiteX1" fmla="*/ 948220 w 1182746"/>
              <a:gd name="connsiteY1" fmla="*/ 105920 h 964474"/>
              <a:gd name="connsiteX2" fmla="*/ 1182746 w 1182746"/>
              <a:gd name="connsiteY2" fmla="*/ 964474 h 964474"/>
              <a:gd name="connsiteX0" fmla="*/ 4158 w 1182746"/>
              <a:gd name="connsiteY0" fmla="*/ 46989 h 964474"/>
              <a:gd name="connsiteX1" fmla="*/ 948220 w 1182746"/>
              <a:gd name="connsiteY1" fmla="*/ 105920 h 964474"/>
              <a:gd name="connsiteX2" fmla="*/ 1182746 w 1182746"/>
              <a:gd name="connsiteY2" fmla="*/ 964474 h 964474"/>
              <a:gd name="connsiteX0" fmla="*/ 0 w 1178588"/>
              <a:gd name="connsiteY0" fmla="*/ 124952 h 1042437"/>
              <a:gd name="connsiteX1" fmla="*/ 944062 w 1178588"/>
              <a:gd name="connsiteY1" fmla="*/ 183883 h 1042437"/>
              <a:gd name="connsiteX2" fmla="*/ 1178588 w 1178588"/>
              <a:gd name="connsiteY2" fmla="*/ 1042437 h 1042437"/>
              <a:gd name="connsiteX0" fmla="*/ 0 w 1178588"/>
              <a:gd name="connsiteY0" fmla="*/ 113574 h 1031059"/>
              <a:gd name="connsiteX1" fmla="*/ 944062 w 1178588"/>
              <a:gd name="connsiteY1" fmla="*/ 172505 h 1031059"/>
              <a:gd name="connsiteX2" fmla="*/ 1178588 w 1178588"/>
              <a:gd name="connsiteY2" fmla="*/ 1031059 h 1031059"/>
              <a:gd name="connsiteX0" fmla="*/ 0 w 1178588"/>
              <a:gd name="connsiteY0" fmla="*/ 113574 h 1031059"/>
              <a:gd name="connsiteX1" fmla="*/ 944062 w 1178588"/>
              <a:gd name="connsiteY1" fmla="*/ 172505 h 1031059"/>
              <a:gd name="connsiteX2" fmla="*/ 1178588 w 1178588"/>
              <a:gd name="connsiteY2" fmla="*/ 1031059 h 1031059"/>
              <a:gd name="connsiteX0" fmla="*/ 0 w 1178588"/>
              <a:gd name="connsiteY0" fmla="*/ 88488 h 1005973"/>
              <a:gd name="connsiteX1" fmla="*/ 934979 w 1178588"/>
              <a:gd name="connsiteY1" fmla="*/ 192836 h 1005973"/>
              <a:gd name="connsiteX2" fmla="*/ 1178588 w 1178588"/>
              <a:gd name="connsiteY2" fmla="*/ 1005973 h 1005973"/>
              <a:gd name="connsiteX0" fmla="*/ 0 w 1178588"/>
              <a:gd name="connsiteY0" fmla="*/ 58527 h 976012"/>
              <a:gd name="connsiteX1" fmla="*/ 934979 w 1178588"/>
              <a:gd name="connsiteY1" fmla="*/ 162875 h 976012"/>
              <a:gd name="connsiteX2" fmla="*/ 1178588 w 1178588"/>
              <a:gd name="connsiteY2" fmla="*/ 976012 h 976012"/>
              <a:gd name="connsiteX0" fmla="*/ 0 w 1058812"/>
              <a:gd name="connsiteY0" fmla="*/ 58527 h 1030826"/>
              <a:gd name="connsiteX1" fmla="*/ 934979 w 1058812"/>
              <a:gd name="connsiteY1" fmla="*/ 162875 h 1030826"/>
              <a:gd name="connsiteX2" fmla="*/ 1054010 w 1058812"/>
              <a:gd name="connsiteY2" fmla="*/ 1030826 h 1030826"/>
              <a:gd name="connsiteX0" fmla="*/ 0 w 1123406"/>
              <a:gd name="connsiteY0" fmla="*/ 56570 h 1028869"/>
              <a:gd name="connsiteX1" fmla="*/ 1032149 w 1123406"/>
              <a:gd name="connsiteY1" fmla="*/ 165901 h 1028869"/>
              <a:gd name="connsiteX2" fmla="*/ 1054010 w 1123406"/>
              <a:gd name="connsiteY2" fmla="*/ 1028869 h 1028869"/>
              <a:gd name="connsiteX0" fmla="*/ 0 w 1143325"/>
              <a:gd name="connsiteY0" fmla="*/ 77671 h 1049970"/>
              <a:gd name="connsiteX1" fmla="*/ 1032149 w 1143325"/>
              <a:gd name="connsiteY1" fmla="*/ 187002 h 1049970"/>
              <a:gd name="connsiteX2" fmla="*/ 1054010 w 1143325"/>
              <a:gd name="connsiteY2" fmla="*/ 1049970 h 1049970"/>
              <a:gd name="connsiteX0" fmla="*/ 0 w 1123406"/>
              <a:gd name="connsiteY0" fmla="*/ 58918 h 1031217"/>
              <a:gd name="connsiteX1" fmla="*/ 1032149 w 1123406"/>
              <a:gd name="connsiteY1" fmla="*/ 168249 h 1031217"/>
              <a:gd name="connsiteX2" fmla="*/ 1054010 w 1123406"/>
              <a:gd name="connsiteY2" fmla="*/ 1031217 h 1031217"/>
              <a:gd name="connsiteX0" fmla="*/ 0 w 1054010"/>
              <a:gd name="connsiteY0" fmla="*/ 39080 h 1011379"/>
              <a:gd name="connsiteX1" fmla="*/ 920029 w 1054010"/>
              <a:gd name="connsiteY1" fmla="*/ 210700 h 1011379"/>
              <a:gd name="connsiteX2" fmla="*/ 1054010 w 1054010"/>
              <a:gd name="connsiteY2" fmla="*/ 1011379 h 1011379"/>
              <a:gd name="connsiteX0" fmla="*/ 0 w 1054010"/>
              <a:gd name="connsiteY0" fmla="*/ 51088 h 1023387"/>
              <a:gd name="connsiteX1" fmla="*/ 920029 w 1054010"/>
              <a:gd name="connsiteY1" fmla="*/ 222708 h 1023387"/>
              <a:gd name="connsiteX2" fmla="*/ 1054010 w 1054010"/>
              <a:gd name="connsiteY2" fmla="*/ 1023387 h 1023387"/>
              <a:gd name="connsiteX0" fmla="*/ 0 w 1054010"/>
              <a:gd name="connsiteY0" fmla="*/ 34797 h 1007096"/>
              <a:gd name="connsiteX1" fmla="*/ 920029 w 1054010"/>
              <a:gd name="connsiteY1" fmla="*/ 206417 h 1007096"/>
              <a:gd name="connsiteX2" fmla="*/ 1054010 w 1054010"/>
              <a:gd name="connsiteY2" fmla="*/ 1007096 h 1007096"/>
              <a:gd name="connsiteX0" fmla="*/ 0 w 1139998"/>
              <a:gd name="connsiteY0" fmla="*/ 51962 h 1024261"/>
              <a:gd name="connsiteX1" fmla="*/ 1101912 w 1139998"/>
              <a:gd name="connsiteY1" fmla="*/ 181225 h 1024261"/>
              <a:gd name="connsiteX2" fmla="*/ 1054010 w 1139998"/>
              <a:gd name="connsiteY2" fmla="*/ 1024261 h 1024261"/>
              <a:gd name="connsiteX0" fmla="*/ 0 w 1166020"/>
              <a:gd name="connsiteY0" fmla="*/ 49329 h 1021628"/>
              <a:gd name="connsiteX1" fmla="*/ 1101912 w 1166020"/>
              <a:gd name="connsiteY1" fmla="*/ 178592 h 1021628"/>
              <a:gd name="connsiteX2" fmla="*/ 1054010 w 1166020"/>
              <a:gd name="connsiteY2" fmla="*/ 1021628 h 1021628"/>
              <a:gd name="connsiteX0" fmla="*/ 0 w 1115989"/>
              <a:gd name="connsiteY0" fmla="*/ 53743 h 1026042"/>
              <a:gd name="connsiteX1" fmla="*/ 1101912 w 1115989"/>
              <a:gd name="connsiteY1" fmla="*/ 183006 h 1026042"/>
              <a:gd name="connsiteX2" fmla="*/ 1054010 w 1115989"/>
              <a:gd name="connsiteY2" fmla="*/ 1026042 h 1026042"/>
              <a:gd name="connsiteX0" fmla="*/ 0 w 1153397"/>
              <a:gd name="connsiteY0" fmla="*/ 47598 h 1019897"/>
              <a:gd name="connsiteX1" fmla="*/ 1101912 w 1153397"/>
              <a:gd name="connsiteY1" fmla="*/ 176861 h 1019897"/>
              <a:gd name="connsiteX2" fmla="*/ 1054010 w 1153397"/>
              <a:gd name="connsiteY2" fmla="*/ 1019897 h 1019897"/>
              <a:gd name="connsiteX0" fmla="*/ 0 w 1162535"/>
              <a:gd name="connsiteY0" fmla="*/ 20382 h 982714"/>
              <a:gd name="connsiteX1" fmla="*/ 1101912 w 1162535"/>
              <a:gd name="connsiteY1" fmla="*/ 149645 h 982714"/>
              <a:gd name="connsiteX2" fmla="*/ 1054010 w 1162535"/>
              <a:gd name="connsiteY2" fmla="*/ 982714 h 982714"/>
              <a:gd name="connsiteX0" fmla="*/ 0 w 1187701"/>
              <a:gd name="connsiteY0" fmla="*/ 20382 h 982714"/>
              <a:gd name="connsiteX1" fmla="*/ 1101912 w 1187701"/>
              <a:gd name="connsiteY1" fmla="*/ 149645 h 982714"/>
              <a:gd name="connsiteX2" fmla="*/ 1054010 w 1187701"/>
              <a:gd name="connsiteY2" fmla="*/ 982714 h 982714"/>
              <a:gd name="connsiteX0" fmla="*/ 0 w 1201737"/>
              <a:gd name="connsiteY0" fmla="*/ 20382 h 982714"/>
              <a:gd name="connsiteX1" fmla="*/ 1101912 w 1201737"/>
              <a:gd name="connsiteY1" fmla="*/ 149645 h 982714"/>
              <a:gd name="connsiteX2" fmla="*/ 1054010 w 1201737"/>
              <a:gd name="connsiteY2" fmla="*/ 982714 h 982714"/>
            </a:gdLst>
            <a:ahLst/>
            <a:cxnLst>
              <a:cxn ang="0">
                <a:pos x="connsiteX0" y="connsiteY0"/>
              </a:cxn>
              <a:cxn ang="0">
                <a:pos x="connsiteX1" y="connsiteY1"/>
              </a:cxn>
              <a:cxn ang="0">
                <a:pos x="connsiteX2" y="connsiteY2"/>
              </a:cxn>
            </a:cxnLst>
            <a:rect l="l" t="t" r="r" b="b"/>
            <a:pathLst>
              <a:path w="1201737" h="982714">
                <a:moveTo>
                  <a:pt x="0" y="20382"/>
                </a:moveTo>
                <a:cubicBezTo>
                  <a:pt x="504483" y="-20362"/>
                  <a:pt x="926244" y="-10744"/>
                  <a:pt x="1101912" y="149645"/>
                </a:cubicBezTo>
                <a:cubicBezTo>
                  <a:pt x="1277580" y="310034"/>
                  <a:pt x="1195650" y="559428"/>
                  <a:pt x="1054010" y="982714"/>
                </a:cubicBezTo>
              </a:path>
            </a:pathLst>
          </a:custGeom>
          <a:noFill/>
          <a:ln w="127000" cmpd="tri">
            <a:solidFill>
              <a:srgbClr val="0059E0"/>
            </a:solidFill>
            <a:headEnd type="oval" w="med" len="med"/>
            <a:tailEnd type="oval"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Freeform: Shape 1035">
            <a:extLst>
              <a:ext uri="{FF2B5EF4-FFF2-40B4-BE49-F238E27FC236}">
                <a16:creationId xmlns:a16="http://schemas.microsoft.com/office/drawing/2014/main" id="{393E5817-19EB-F69A-B062-9210F30CBF67}"/>
              </a:ext>
            </a:extLst>
          </p:cNvPr>
          <p:cNvSpPr/>
          <p:nvPr/>
        </p:nvSpPr>
        <p:spPr>
          <a:xfrm>
            <a:off x="1286611" y="3153092"/>
            <a:ext cx="1142116" cy="892293"/>
          </a:xfrm>
          <a:custGeom>
            <a:avLst/>
            <a:gdLst>
              <a:gd name="connsiteX0" fmla="*/ 1123950 w 1123950"/>
              <a:gd name="connsiteY0" fmla="*/ 0 h 916517"/>
              <a:gd name="connsiteX1" fmla="*/ 378883 w 1123950"/>
              <a:gd name="connsiteY1" fmla="*/ 213783 h 916517"/>
              <a:gd name="connsiteX2" fmla="*/ 0 w 1123950"/>
              <a:gd name="connsiteY2" fmla="*/ 916517 h 916517"/>
              <a:gd name="connsiteX0" fmla="*/ 1123950 w 1123950"/>
              <a:gd name="connsiteY0" fmla="*/ 0 h 916517"/>
              <a:gd name="connsiteX1" fmla="*/ 524218 w 1123950"/>
              <a:gd name="connsiteY1" fmla="*/ 398480 h 916517"/>
              <a:gd name="connsiteX2" fmla="*/ 0 w 1123950"/>
              <a:gd name="connsiteY2" fmla="*/ 916517 h 916517"/>
              <a:gd name="connsiteX0" fmla="*/ 1123950 w 1123950"/>
              <a:gd name="connsiteY0" fmla="*/ 0 h 916517"/>
              <a:gd name="connsiteX1" fmla="*/ 506051 w 1123950"/>
              <a:gd name="connsiteY1" fmla="*/ 350035 h 916517"/>
              <a:gd name="connsiteX2" fmla="*/ 0 w 1123950"/>
              <a:gd name="connsiteY2" fmla="*/ 916517 h 916517"/>
              <a:gd name="connsiteX0" fmla="*/ 1123950 w 1123950"/>
              <a:gd name="connsiteY0" fmla="*/ 0 h 916517"/>
              <a:gd name="connsiteX1" fmla="*/ 442467 w 1123950"/>
              <a:gd name="connsiteY1" fmla="*/ 295535 h 916517"/>
              <a:gd name="connsiteX2" fmla="*/ 0 w 1123950"/>
              <a:gd name="connsiteY2" fmla="*/ 916517 h 916517"/>
              <a:gd name="connsiteX0" fmla="*/ 1130005 w 1130005"/>
              <a:gd name="connsiteY0" fmla="*/ 0 h 834766"/>
              <a:gd name="connsiteX1" fmla="*/ 442467 w 1130005"/>
              <a:gd name="connsiteY1" fmla="*/ 213784 h 834766"/>
              <a:gd name="connsiteX2" fmla="*/ 0 w 1130005"/>
              <a:gd name="connsiteY2" fmla="*/ 834766 h 834766"/>
              <a:gd name="connsiteX0" fmla="*/ 1126977 w 1126977"/>
              <a:gd name="connsiteY0" fmla="*/ 0 h 792376"/>
              <a:gd name="connsiteX1" fmla="*/ 442467 w 1126977"/>
              <a:gd name="connsiteY1" fmla="*/ 171394 h 792376"/>
              <a:gd name="connsiteX2" fmla="*/ 0 w 1126977"/>
              <a:gd name="connsiteY2" fmla="*/ 792376 h 792376"/>
              <a:gd name="connsiteX0" fmla="*/ 1123949 w 1123949"/>
              <a:gd name="connsiteY0" fmla="*/ 0 h 862015"/>
              <a:gd name="connsiteX1" fmla="*/ 439439 w 1123949"/>
              <a:gd name="connsiteY1" fmla="*/ 171394 h 862015"/>
              <a:gd name="connsiteX2" fmla="*/ 0 w 1123949"/>
              <a:gd name="connsiteY2" fmla="*/ 862015 h 862015"/>
              <a:gd name="connsiteX0" fmla="*/ 1142116 w 1142116"/>
              <a:gd name="connsiteY0" fmla="*/ 0 h 892293"/>
              <a:gd name="connsiteX1" fmla="*/ 457606 w 1142116"/>
              <a:gd name="connsiteY1" fmla="*/ 171394 h 892293"/>
              <a:gd name="connsiteX2" fmla="*/ 0 w 1142116"/>
              <a:gd name="connsiteY2" fmla="*/ 892293 h 892293"/>
            </a:gdLst>
            <a:ahLst/>
            <a:cxnLst>
              <a:cxn ang="0">
                <a:pos x="connsiteX0" y="connsiteY0"/>
              </a:cxn>
              <a:cxn ang="0">
                <a:pos x="connsiteX1" y="connsiteY1"/>
              </a:cxn>
              <a:cxn ang="0">
                <a:pos x="connsiteX2" y="connsiteY2"/>
              </a:cxn>
            </a:cxnLst>
            <a:rect l="l" t="t" r="r" b="b"/>
            <a:pathLst>
              <a:path w="1142116" h="892293">
                <a:moveTo>
                  <a:pt x="1142116" y="0"/>
                </a:moveTo>
                <a:cubicBezTo>
                  <a:pt x="863245" y="30515"/>
                  <a:pt x="644931" y="18641"/>
                  <a:pt x="457606" y="171394"/>
                </a:cubicBezTo>
                <a:cubicBezTo>
                  <a:pt x="270281" y="324147"/>
                  <a:pt x="95779" y="617302"/>
                  <a:pt x="0" y="892293"/>
                </a:cubicBezTo>
              </a:path>
            </a:pathLst>
          </a:custGeom>
          <a:noFill/>
          <a:ln w="127000" cmpd="tri">
            <a:solidFill>
              <a:srgbClr val="0059E0"/>
            </a:solidFill>
            <a:headEnd type="oval" w="med" len="med"/>
            <a:tailEnd type="oval"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7" name="Freeform: Shape 1036">
            <a:extLst>
              <a:ext uri="{FF2B5EF4-FFF2-40B4-BE49-F238E27FC236}">
                <a16:creationId xmlns:a16="http://schemas.microsoft.com/office/drawing/2014/main" id="{6869DC1A-F538-ED12-CBA9-477F241636D6}"/>
              </a:ext>
            </a:extLst>
          </p:cNvPr>
          <p:cNvSpPr/>
          <p:nvPr/>
        </p:nvSpPr>
        <p:spPr>
          <a:xfrm>
            <a:off x="1345962" y="3724699"/>
            <a:ext cx="1331621" cy="294851"/>
          </a:xfrm>
          <a:custGeom>
            <a:avLst/>
            <a:gdLst>
              <a:gd name="connsiteX0" fmla="*/ 0 w 1380066"/>
              <a:gd name="connsiteY0" fmla="*/ 221037 h 295120"/>
              <a:gd name="connsiteX1" fmla="*/ 670983 w 1380066"/>
              <a:gd name="connsiteY1" fmla="*/ 903 h 295120"/>
              <a:gd name="connsiteX2" fmla="*/ 1380066 w 1380066"/>
              <a:gd name="connsiteY2" fmla="*/ 295120 h 295120"/>
              <a:gd name="connsiteX0" fmla="*/ 0 w 1331621"/>
              <a:gd name="connsiteY0" fmla="*/ 275269 h 294851"/>
              <a:gd name="connsiteX1" fmla="*/ 622538 w 1331621"/>
              <a:gd name="connsiteY1" fmla="*/ 634 h 294851"/>
              <a:gd name="connsiteX2" fmla="*/ 1331621 w 1331621"/>
              <a:gd name="connsiteY2" fmla="*/ 294851 h 294851"/>
            </a:gdLst>
            <a:ahLst/>
            <a:cxnLst>
              <a:cxn ang="0">
                <a:pos x="connsiteX0" y="connsiteY0"/>
              </a:cxn>
              <a:cxn ang="0">
                <a:pos x="connsiteX1" y="connsiteY1"/>
              </a:cxn>
              <a:cxn ang="0">
                <a:pos x="connsiteX2" y="connsiteY2"/>
              </a:cxn>
            </a:cxnLst>
            <a:rect l="l" t="t" r="r" b="b"/>
            <a:pathLst>
              <a:path w="1331621" h="294851">
                <a:moveTo>
                  <a:pt x="0" y="275269"/>
                </a:moveTo>
                <a:cubicBezTo>
                  <a:pt x="220486" y="159028"/>
                  <a:pt x="392527" y="-11713"/>
                  <a:pt x="622538" y="634"/>
                </a:cubicBezTo>
                <a:cubicBezTo>
                  <a:pt x="852549" y="12981"/>
                  <a:pt x="1092085" y="153916"/>
                  <a:pt x="1331621" y="294851"/>
                </a:cubicBezTo>
              </a:path>
            </a:pathLst>
          </a:custGeom>
          <a:noFill/>
          <a:ln w="127000" cmpd="tri">
            <a:solidFill>
              <a:srgbClr val="0059E0"/>
            </a:solidFill>
            <a:headEnd type="oval" w="med" len="med"/>
            <a:tailEnd type="oval"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8" name="Straight Connector 1037">
            <a:extLst>
              <a:ext uri="{FF2B5EF4-FFF2-40B4-BE49-F238E27FC236}">
                <a16:creationId xmlns:a16="http://schemas.microsoft.com/office/drawing/2014/main" id="{0B526156-449F-CB35-5F5E-CB641A8504D9}"/>
              </a:ext>
            </a:extLst>
          </p:cNvPr>
          <p:cNvCxnSpPr/>
          <p:nvPr/>
        </p:nvCxnSpPr>
        <p:spPr>
          <a:xfrm flipH="1">
            <a:off x="1301750" y="4036296"/>
            <a:ext cx="1375833" cy="240097"/>
          </a:xfrm>
          <a:prstGeom prst="line">
            <a:avLst/>
          </a:prstGeom>
          <a:noFill/>
          <a:ln w="127000" cmpd="tri">
            <a:solidFill>
              <a:srgbClr val="0059E0"/>
            </a:solidFill>
            <a:headEnd type="oval" w="med" len="med"/>
            <a:tailEnd type="oval" w="med" len="med"/>
          </a:ln>
        </p:spPr>
        <p:style>
          <a:lnRef idx="2">
            <a:schemeClr val="accent1">
              <a:shade val="15000"/>
            </a:schemeClr>
          </a:lnRef>
          <a:fillRef idx="1">
            <a:schemeClr val="accent1"/>
          </a:fillRef>
          <a:effectRef idx="0">
            <a:schemeClr val="accent1"/>
          </a:effectRef>
          <a:fontRef idx="minor">
            <a:schemeClr val="lt1"/>
          </a:fontRef>
        </p:style>
      </p:cxnSp>
      <p:sp>
        <p:nvSpPr>
          <p:cNvPr id="1039" name="Freeform: Shape 1038">
            <a:extLst>
              <a:ext uri="{FF2B5EF4-FFF2-40B4-BE49-F238E27FC236}">
                <a16:creationId xmlns:a16="http://schemas.microsoft.com/office/drawing/2014/main" id="{D90A9F01-D796-C93A-2F69-E896245BFD76}"/>
              </a:ext>
            </a:extLst>
          </p:cNvPr>
          <p:cNvSpPr/>
          <p:nvPr/>
        </p:nvSpPr>
        <p:spPr>
          <a:xfrm>
            <a:off x="1457079" y="4023783"/>
            <a:ext cx="1224737" cy="612532"/>
          </a:xfrm>
          <a:custGeom>
            <a:avLst/>
            <a:gdLst>
              <a:gd name="connsiteX0" fmla="*/ 0 w 1382184"/>
              <a:gd name="connsiteY0" fmla="*/ 254000 h 511194"/>
              <a:gd name="connsiteX1" fmla="*/ 772584 w 1382184"/>
              <a:gd name="connsiteY1" fmla="*/ 503767 h 511194"/>
              <a:gd name="connsiteX2" fmla="*/ 1382184 w 1382184"/>
              <a:gd name="connsiteY2" fmla="*/ 0 h 511194"/>
              <a:gd name="connsiteX0" fmla="*/ 0 w 1382184"/>
              <a:gd name="connsiteY0" fmla="*/ 254000 h 511194"/>
              <a:gd name="connsiteX1" fmla="*/ 770467 w 1382184"/>
              <a:gd name="connsiteY1" fmla="*/ 503767 h 511194"/>
              <a:gd name="connsiteX2" fmla="*/ 1382184 w 1382184"/>
              <a:gd name="connsiteY2" fmla="*/ 0 h 511194"/>
              <a:gd name="connsiteX0" fmla="*/ 0 w 1382184"/>
              <a:gd name="connsiteY0" fmla="*/ 254000 h 461111"/>
              <a:gd name="connsiteX1" fmla="*/ 772584 w 1382184"/>
              <a:gd name="connsiteY1" fmla="*/ 450850 h 461111"/>
              <a:gd name="connsiteX2" fmla="*/ 1382184 w 1382184"/>
              <a:gd name="connsiteY2" fmla="*/ 0 h 461111"/>
              <a:gd name="connsiteX0" fmla="*/ 0 w 1382184"/>
              <a:gd name="connsiteY0" fmla="*/ 254000 h 468998"/>
              <a:gd name="connsiteX1" fmla="*/ 698500 w 1382184"/>
              <a:gd name="connsiteY1" fmla="*/ 459317 h 468998"/>
              <a:gd name="connsiteX2" fmla="*/ 1382184 w 1382184"/>
              <a:gd name="connsiteY2" fmla="*/ 0 h 468998"/>
              <a:gd name="connsiteX0" fmla="*/ 0 w 1370072"/>
              <a:gd name="connsiteY0" fmla="*/ 759645 h 791317"/>
              <a:gd name="connsiteX1" fmla="*/ 686388 w 1370072"/>
              <a:gd name="connsiteY1" fmla="*/ 459317 h 791317"/>
              <a:gd name="connsiteX2" fmla="*/ 1370072 w 1370072"/>
              <a:gd name="connsiteY2" fmla="*/ 0 h 791317"/>
              <a:gd name="connsiteX0" fmla="*/ 0 w 1370072"/>
              <a:gd name="connsiteY0" fmla="*/ 759645 h 827581"/>
              <a:gd name="connsiteX1" fmla="*/ 822639 w 1370072"/>
              <a:gd name="connsiteY1" fmla="*/ 734848 h 827581"/>
              <a:gd name="connsiteX2" fmla="*/ 1370072 w 1370072"/>
              <a:gd name="connsiteY2" fmla="*/ 0 h 827581"/>
              <a:gd name="connsiteX0" fmla="*/ 0 w 1370072"/>
              <a:gd name="connsiteY0" fmla="*/ 759645 h 827581"/>
              <a:gd name="connsiteX1" fmla="*/ 822639 w 1370072"/>
              <a:gd name="connsiteY1" fmla="*/ 734848 h 827581"/>
              <a:gd name="connsiteX2" fmla="*/ 1370072 w 1370072"/>
              <a:gd name="connsiteY2" fmla="*/ 0 h 827581"/>
              <a:gd name="connsiteX0" fmla="*/ 0 w 1370072"/>
              <a:gd name="connsiteY0" fmla="*/ 759645 h 860431"/>
              <a:gd name="connsiteX1" fmla="*/ 822639 w 1370072"/>
              <a:gd name="connsiteY1" fmla="*/ 734848 h 860431"/>
              <a:gd name="connsiteX2" fmla="*/ 1370072 w 1370072"/>
              <a:gd name="connsiteY2" fmla="*/ 0 h 860431"/>
              <a:gd name="connsiteX0" fmla="*/ 0 w 1076374"/>
              <a:gd name="connsiteY0" fmla="*/ 768729 h 865540"/>
              <a:gd name="connsiteX1" fmla="*/ 528941 w 1076374"/>
              <a:gd name="connsiteY1" fmla="*/ 734848 h 865540"/>
              <a:gd name="connsiteX2" fmla="*/ 1076374 w 1076374"/>
              <a:gd name="connsiteY2" fmla="*/ 0 h 865540"/>
              <a:gd name="connsiteX0" fmla="*/ 0 w 1076374"/>
              <a:gd name="connsiteY0" fmla="*/ 768729 h 839483"/>
              <a:gd name="connsiteX1" fmla="*/ 528941 w 1076374"/>
              <a:gd name="connsiteY1" fmla="*/ 734848 h 839483"/>
              <a:gd name="connsiteX2" fmla="*/ 1076374 w 1076374"/>
              <a:gd name="connsiteY2" fmla="*/ 0 h 839483"/>
              <a:gd name="connsiteX0" fmla="*/ 0 w 1076374"/>
              <a:gd name="connsiteY0" fmla="*/ 768729 h 796463"/>
              <a:gd name="connsiteX1" fmla="*/ 728777 w 1076374"/>
              <a:gd name="connsiteY1" fmla="*/ 592541 h 796463"/>
              <a:gd name="connsiteX2" fmla="*/ 1076374 w 1076374"/>
              <a:gd name="connsiteY2" fmla="*/ 0 h 796463"/>
              <a:gd name="connsiteX0" fmla="*/ 0 w 1076374"/>
              <a:gd name="connsiteY0" fmla="*/ 768729 h 803497"/>
              <a:gd name="connsiteX1" fmla="*/ 728777 w 1076374"/>
              <a:gd name="connsiteY1" fmla="*/ 592541 h 803497"/>
              <a:gd name="connsiteX2" fmla="*/ 1076374 w 1076374"/>
              <a:gd name="connsiteY2" fmla="*/ 0 h 803497"/>
              <a:gd name="connsiteX0" fmla="*/ 0 w 1076374"/>
              <a:gd name="connsiteY0" fmla="*/ 768729 h 793209"/>
              <a:gd name="connsiteX1" fmla="*/ 728777 w 1076374"/>
              <a:gd name="connsiteY1" fmla="*/ 592541 h 793209"/>
              <a:gd name="connsiteX2" fmla="*/ 1076374 w 1076374"/>
              <a:gd name="connsiteY2" fmla="*/ 0 h 793209"/>
              <a:gd name="connsiteX0" fmla="*/ 0 w 1076374"/>
              <a:gd name="connsiteY0" fmla="*/ 768729 h 776381"/>
              <a:gd name="connsiteX1" fmla="*/ 728777 w 1076374"/>
              <a:gd name="connsiteY1" fmla="*/ 592541 h 776381"/>
              <a:gd name="connsiteX2" fmla="*/ 1076374 w 1076374"/>
              <a:gd name="connsiteY2" fmla="*/ 0 h 776381"/>
              <a:gd name="connsiteX0" fmla="*/ 0 w 1224737"/>
              <a:gd name="connsiteY0" fmla="*/ 526504 h 641025"/>
              <a:gd name="connsiteX1" fmla="*/ 877140 w 1224737"/>
              <a:gd name="connsiteY1" fmla="*/ 592541 h 641025"/>
              <a:gd name="connsiteX2" fmla="*/ 1224737 w 1224737"/>
              <a:gd name="connsiteY2" fmla="*/ 0 h 641025"/>
              <a:gd name="connsiteX0" fmla="*/ 0 w 1224737"/>
              <a:gd name="connsiteY0" fmla="*/ 526504 h 676537"/>
              <a:gd name="connsiteX1" fmla="*/ 725750 w 1224737"/>
              <a:gd name="connsiteY1" fmla="*/ 634931 h 676537"/>
              <a:gd name="connsiteX2" fmla="*/ 1224737 w 1224737"/>
              <a:gd name="connsiteY2" fmla="*/ 0 h 676537"/>
              <a:gd name="connsiteX0" fmla="*/ 0 w 1224737"/>
              <a:gd name="connsiteY0" fmla="*/ 526504 h 652555"/>
              <a:gd name="connsiteX1" fmla="*/ 725750 w 1224737"/>
              <a:gd name="connsiteY1" fmla="*/ 634931 h 652555"/>
              <a:gd name="connsiteX2" fmla="*/ 1224737 w 1224737"/>
              <a:gd name="connsiteY2" fmla="*/ 0 h 652555"/>
              <a:gd name="connsiteX0" fmla="*/ 0 w 1224737"/>
              <a:gd name="connsiteY0" fmla="*/ 526504 h 652555"/>
              <a:gd name="connsiteX1" fmla="*/ 725750 w 1224737"/>
              <a:gd name="connsiteY1" fmla="*/ 634931 h 652555"/>
              <a:gd name="connsiteX2" fmla="*/ 1224737 w 1224737"/>
              <a:gd name="connsiteY2" fmla="*/ 0 h 652555"/>
              <a:gd name="connsiteX0" fmla="*/ 0 w 1224737"/>
              <a:gd name="connsiteY0" fmla="*/ 526504 h 612532"/>
              <a:gd name="connsiteX1" fmla="*/ 728777 w 1224737"/>
              <a:gd name="connsiteY1" fmla="*/ 589513 h 612532"/>
              <a:gd name="connsiteX2" fmla="*/ 1224737 w 1224737"/>
              <a:gd name="connsiteY2" fmla="*/ 0 h 612532"/>
            </a:gdLst>
            <a:ahLst/>
            <a:cxnLst>
              <a:cxn ang="0">
                <a:pos x="connsiteX0" y="connsiteY0"/>
              </a:cxn>
              <a:cxn ang="0">
                <a:pos x="connsiteX1" y="connsiteY1"/>
              </a:cxn>
              <a:cxn ang="0">
                <a:pos x="connsiteX2" y="connsiteY2"/>
              </a:cxn>
            </a:cxnLst>
            <a:rect l="l" t="t" r="r" b="b"/>
            <a:pathLst>
              <a:path w="1224737" h="612532">
                <a:moveTo>
                  <a:pt x="0" y="526504"/>
                </a:moveTo>
                <a:cubicBezTo>
                  <a:pt x="392224" y="560525"/>
                  <a:pt x="419691" y="656069"/>
                  <a:pt x="728777" y="589513"/>
                </a:cubicBezTo>
                <a:cubicBezTo>
                  <a:pt x="1140809" y="468457"/>
                  <a:pt x="1035119" y="230717"/>
                  <a:pt x="1224737" y="0"/>
                </a:cubicBezTo>
              </a:path>
            </a:pathLst>
          </a:custGeom>
          <a:noFill/>
          <a:ln w="127000" cmpd="tri">
            <a:solidFill>
              <a:srgbClr val="0059E0"/>
            </a:solidFill>
            <a:headEnd type="oval" w="med" len="med"/>
            <a:tailEnd type="oval"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0" name="Straight Connector 1039">
            <a:extLst>
              <a:ext uri="{FF2B5EF4-FFF2-40B4-BE49-F238E27FC236}">
                <a16:creationId xmlns:a16="http://schemas.microsoft.com/office/drawing/2014/main" id="{C9A20B06-44C6-6D13-2F85-DCD257BCB201}"/>
              </a:ext>
            </a:extLst>
          </p:cNvPr>
          <p:cNvCxnSpPr>
            <a:cxnSpLocks/>
            <a:endCxn id="1037" idx="2"/>
          </p:cNvCxnSpPr>
          <p:nvPr/>
        </p:nvCxnSpPr>
        <p:spPr>
          <a:xfrm flipH="1">
            <a:off x="2677583" y="2737447"/>
            <a:ext cx="1096434" cy="1282103"/>
          </a:xfrm>
          <a:prstGeom prst="line">
            <a:avLst/>
          </a:prstGeom>
          <a:noFill/>
          <a:ln w="127000" cmpd="tri">
            <a:solidFill>
              <a:srgbClr val="0059E0"/>
            </a:solidFill>
            <a:headEnd type="oval" w="med" len="med"/>
            <a:tailEnd type="oval" w="med" len="med"/>
          </a:ln>
        </p:spPr>
        <p:style>
          <a:lnRef idx="2">
            <a:schemeClr val="accent1">
              <a:shade val="15000"/>
            </a:schemeClr>
          </a:lnRef>
          <a:fillRef idx="1">
            <a:schemeClr val="accent1"/>
          </a:fillRef>
          <a:effectRef idx="0">
            <a:schemeClr val="accent1"/>
          </a:effectRef>
          <a:fontRef idx="minor">
            <a:schemeClr val="lt1"/>
          </a:fontRef>
        </p:style>
      </p:cxnSp>
      <p:cxnSp>
        <p:nvCxnSpPr>
          <p:cNvPr id="1041" name="Straight Connector 1040">
            <a:extLst>
              <a:ext uri="{FF2B5EF4-FFF2-40B4-BE49-F238E27FC236}">
                <a16:creationId xmlns:a16="http://schemas.microsoft.com/office/drawing/2014/main" id="{866CEA59-D83A-6D57-35F6-38E9B3E4B2D4}"/>
              </a:ext>
            </a:extLst>
          </p:cNvPr>
          <p:cNvCxnSpPr>
            <a:cxnSpLocks/>
          </p:cNvCxnSpPr>
          <p:nvPr/>
        </p:nvCxnSpPr>
        <p:spPr>
          <a:xfrm flipH="1">
            <a:off x="3745964" y="2737447"/>
            <a:ext cx="28053" cy="1796453"/>
          </a:xfrm>
          <a:prstGeom prst="line">
            <a:avLst/>
          </a:prstGeom>
          <a:noFill/>
          <a:ln w="127000" cmpd="tri">
            <a:solidFill>
              <a:srgbClr val="0059E0"/>
            </a:solidFill>
            <a:headEnd type="oval" w="med" len="med"/>
            <a:tailEnd type="oval" w="med" len="med"/>
          </a:ln>
        </p:spPr>
        <p:style>
          <a:lnRef idx="2">
            <a:schemeClr val="accent1">
              <a:shade val="15000"/>
            </a:schemeClr>
          </a:lnRef>
          <a:fillRef idx="1">
            <a:schemeClr val="accent1"/>
          </a:fillRef>
          <a:effectRef idx="0">
            <a:schemeClr val="accent1"/>
          </a:effectRef>
          <a:fontRef idx="minor">
            <a:schemeClr val="lt1"/>
          </a:fontRef>
        </p:style>
      </p:cxnSp>
      <p:cxnSp>
        <p:nvCxnSpPr>
          <p:cNvPr id="1042" name="Straight Connector 1041">
            <a:extLst>
              <a:ext uri="{FF2B5EF4-FFF2-40B4-BE49-F238E27FC236}">
                <a16:creationId xmlns:a16="http://schemas.microsoft.com/office/drawing/2014/main" id="{55D63236-BB70-019C-6B6C-E0943AAFAD9F}"/>
              </a:ext>
            </a:extLst>
          </p:cNvPr>
          <p:cNvCxnSpPr>
            <a:cxnSpLocks/>
          </p:cNvCxnSpPr>
          <p:nvPr/>
        </p:nvCxnSpPr>
        <p:spPr>
          <a:xfrm flipH="1">
            <a:off x="3754412" y="4507254"/>
            <a:ext cx="1706355" cy="21202"/>
          </a:xfrm>
          <a:prstGeom prst="line">
            <a:avLst/>
          </a:prstGeom>
          <a:noFill/>
          <a:ln w="127000" cmpd="tri">
            <a:solidFill>
              <a:srgbClr val="0059E0"/>
            </a:solidFill>
            <a:headEnd type="oval" w="med" len="med"/>
            <a:tailEnd type="oval" w="med" len="med"/>
          </a:ln>
        </p:spPr>
        <p:style>
          <a:lnRef idx="2">
            <a:schemeClr val="accent1">
              <a:shade val="15000"/>
            </a:schemeClr>
          </a:lnRef>
          <a:fillRef idx="1">
            <a:schemeClr val="accent1"/>
          </a:fillRef>
          <a:effectRef idx="0">
            <a:schemeClr val="accent1"/>
          </a:effectRef>
          <a:fontRef idx="minor">
            <a:schemeClr val="lt1"/>
          </a:fontRef>
        </p:style>
      </p:cxnSp>
      <p:cxnSp>
        <p:nvCxnSpPr>
          <p:cNvPr id="1043" name="Straight Connector 1042">
            <a:extLst>
              <a:ext uri="{FF2B5EF4-FFF2-40B4-BE49-F238E27FC236}">
                <a16:creationId xmlns:a16="http://schemas.microsoft.com/office/drawing/2014/main" id="{E9FF1733-E817-41F1-34E9-F4D6CB53E8AD}"/>
              </a:ext>
            </a:extLst>
          </p:cNvPr>
          <p:cNvCxnSpPr>
            <a:cxnSpLocks/>
          </p:cNvCxnSpPr>
          <p:nvPr/>
        </p:nvCxnSpPr>
        <p:spPr>
          <a:xfrm>
            <a:off x="5460767" y="2838417"/>
            <a:ext cx="6475" cy="1668836"/>
          </a:xfrm>
          <a:prstGeom prst="line">
            <a:avLst/>
          </a:prstGeom>
          <a:noFill/>
          <a:ln w="127000" cmpd="tri">
            <a:solidFill>
              <a:srgbClr val="0059E0"/>
            </a:solidFill>
            <a:headEnd type="oval" w="med" len="med"/>
            <a:tailEnd type="oval" w="med" len="med"/>
          </a:ln>
        </p:spPr>
        <p:style>
          <a:lnRef idx="2">
            <a:schemeClr val="accent1">
              <a:shade val="15000"/>
            </a:schemeClr>
          </a:lnRef>
          <a:fillRef idx="1">
            <a:schemeClr val="accent1"/>
          </a:fillRef>
          <a:effectRef idx="0">
            <a:schemeClr val="accent1"/>
          </a:effectRef>
          <a:fontRef idx="minor">
            <a:schemeClr val="lt1"/>
          </a:fontRef>
        </p:style>
      </p:cxnSp>
      <p:sp>
        <p:nvSpPr>
          <p:cNvPr id="1044" name="Freeform: Shape 1043">
            <a:extLst>
              <a:ext uri="{FF2B5EF4-FFF2-40B4-BE49-F238E27FC236}">
                <a16:creationId xmlns:a16="http://schemas.microsoft.com/office/drawing/2014/main" id="{078C4178-3E96-E7FD-EBBB-4DE5FBC2D7F1}"/>
              </a:ext>
            </a:extLst>
          </p:cNvPr>
          <p:cNvSpPr/>
          <p:nvPr/>
        </p:nvSpPr>
        <p:spPr>
          <a:xfrm>
            <a:off x="5433457" y="895833"/>
            <a:ext cx="1443821" cy="1932034"/>
          </a:xfrm>
          <a:custGeom>
            <a:avLst/>
            <a:gdLst>
              <a:gd name="connsiteX0" fmla="*/ 43321 w 1469954"/>
              <a:gd name="connsiteY0" fmla="*/ 1507067 h 1507067"/>
              <a:gd name="connsiteX1" fmla="*/ 28504 w 1469954"/>
              <a:gd name="connsiteY1" fmla="*/ 618067 h 1507067"/>
              <a:gd name="connsiteX2" fmla="*/ 371404 w 1469954"/>
              <a:gd name="connsiteY2" fmla="*/ 311150 h 1507067"/>
              <a:gd name="connsiteX3" fmla="*/ 1469954 w 1469954"/>
              <a:gd name="connsiteY3" fmla="*/ 0 h 1507067"/>
              <a:gd name="connsiteX0" fmla="*/ 14272 w 1440905"/>
              <a:gd name="connsiteY0" fmla="*/ 1507067 h 1507067"/>
              <a:gd name="connsiteX1" fmla="*/ 67188 w 1440905"/>
              <a:gd name="connsiteY1" fmla="*/ 613834 h 1507067"/>
              <a:gd name="connsiteX2" fmla="*/ 342355 w 1440905"/>
              <a:gd name="connsiteY2" fmla="*/ 311150 h 1507067"/>
              <a:gd name="connsiteX3" fmla="*/ 1440905 w 1440905"/>
              <a:gd name="connsiteY3" fmla="*/ 0 h 1507067"/>
              <a:gd name="connsiteX0" fmla="*/ 20759 w 1447392"/>
              <a:gd name="connsiteY0" fmla="*/ 1507067 h 1507067"/>
              <a:gd name="connsiteX1" fmla="*/ 73675 w 1447392"/>
              <a:gd name="connsiteY1" fmla="*/ 613834 h 1507067"/>
              <a:gd name="connsiteX2" fmla="*/ 348842 w 1447392"/>
              <a:gd name="connsiteY2" fmla="*/ 311150 h 1507067"/>
              <a:gd name="connsiteX3" fmla="*/ 1447392 w 1447392"/>
              <a:gd name="connsiteY3" fmla="*/ 0 h 1507067"/>
              <a:gd name="connsiteX0" fmla="*/ 24353 w 1450986"/>
              <a:gd name="connsiteY0" fmla="*/ 1507067 h 1507067"/>
              <a:gd name="connsiteX1" fmla="*/ 77269 w 1450986"/>
              <a:gd name="connsiteY1" fmla="*/ 613834 h 1507067"/>
              <a:gd name="connsiteX2" fmla="*/ 606436 w 1450986"/>
              <a:gd name="connsiteY2" fmla="*/ 209550 h 1507067"/>
              <a:gd name="connsiteX3" fmla="*/ 1450986 w 1450986"/>
              <a:gd name="connsiteY3" fmla="*/ 0 h 1507067"/>
              <a:gd name="connsiteX0" fmla="*/ 24353 w 1454014"/>
              <a:gd name="connsiteY0" fmla="*/ 1921878 h 1921878"/>
              <a:gd name="connsiteX1" fmla="*/ 77269 w 1454014"/>
              <a:gd name="connsiteY1" fmla="*/ 1028645 h 1921878"/>
              <a:gd name="connsiteX2" fmla="*/ 606436 w 1454014"/>
              <a:gd name="connsiteY2" fmla="*/ 624361 h 1921878"/>
              <a:gd name="connsiteX3" fmla="*/ 1454014 w 1454014"/>
              <a:gd name="connsiteY3" fmla="*/ 0 h 1921878"/>
              <a:gd name="connsiteX0" fmla="*/ 23310 w 1452971"/>
              <a:gd name="connsiteY0" fmla="*/ 1921878 h 1921878"/>
              <a:gd name="connsiteX1" fmla="*/ 76226 w 1452971"/>
              <a:gd name="connsiteY1" fmla="*/ 1028645 h 1921878"/>
              <a:gd name="connsiteX2" fmla="*/ 584198 w 1452971"/>
              <a:gd name="connsiteY2" fmla="*/ 257996 h 1921878"/>
              <a:gd name="connsiteX3" fmla="*/ 1452971 w 1452971"/>
              <a:gd name="connsiteY3" fmla="*/ 0 h 1921878"/>
              <a:gd name="connsiteX0" fmla="*/ 23310 w 1359108"/>
              <a:gd name="connsiteY0" fmla="*/ 1937017 h 1937017"/>
              <a:gd name="connsiteX1" fmla="*/ 76226 w 1359108"/>
              <a:gd name="connsiteY1" fmla="*/ 1043784 h 1937017"/>
              <a:gd name="connsiteX2" fmla="*/ 584198 w 1359108"/>
              <a:gd name="connsiteY2" fmla="*/ 273135 h 1937017"/>
              <a:gd name="connsiteX3" fmla="*/ 1359108 w 1359108"/>
              <a:gd name="connsiteY3" fmla="*/ 0 h 1937017"/>
              <a:gd name="connsiteX0" fmla="*/ 23310 w 1443821"/>
              <a:gd name="connsiteY0" fmla="*/ 1932034 h 1932034"/>
              <a:gd name="connsiteX1" fmla="*/ 76226 w 1443821"/>
              <a:gd name="connsiteY1" fmla="*/ 1038801 h 1932034"/>
              <a:gd name="connsiteX2" fmla="*/ 584198 w 1443821"/>
              <a:gd name="connsiteY2" fmla="*/ 268152 h 1932034"/>
              <a:gd name="connsiteX3" fmla="*/ 1443821 w 1443821"/>
              <a:gd name="connsiteY3" fmla="*/ 0 h 1932034"/>
            </a:gdLst>
            <a:ahLst/>
            <a:cxnLst>
              <a:cxn ang="0">
                <a:pos x="connsiteX0" y="connsiteY0"/>
              </a:cxn>
              <a:cxn ang="0">
                <a:pos x="connsiteX1" y="connsiteY1"/>
              </a:cxn>
              <a:cxn ang="0">
                <a:pos x="connsiteX2" y="connsiteY2"/>
              </a:cxn>
              <a:cxn ang="0">
                <a:pos x="connsiteX3" y="connsiteY3"/>
              </a:cxn>
            </a:cxnLst>
            <a:rect l="l" t="t" r="r" b="b"/>
            <a:pathLst>
              <a:path w="1443821" h="1932034">
                <a:moveTo>
                  <a:pt x="23310" y="1932034"/>
                </a:moveTo>
                <a:cubicBezTo>
                  <a:pt x="-11439" y="1587193"/>
                  <a:pt x="-17255" y="1316115"/>
                  <a:pt x="76226" y="1038801"/>
                </a:cubicBezTo>
                <a:cubicBezTo>
                  <a:pt x="169707" y="761487"/>
                  <a:pt x="343956" y="371163"/>
                  <a:pt x="584198" y="268152"/>
                </a:cubicBezTo>
                <a:cubicBezTo>
                  <a:pt x="824440" y="165141"/>
                  <a:pt x="1014667" y="104069"/>
                  <a:pt x="1443821" y="0"/>
                </a:cubicBezTo>
              </a:path>
            </a:pathLst>
          </a:custGeom>
          <a:noFill/>
          <a:ln w="127000" cmpd="tri">
            <a:solidFill>
              <a:srgbClr val="0059E0"/>
            </a:solidFill>
            <a:headEnd type="oval" w="med" len="med"/>
            <a:tailEnd type="oval"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5" name="Straight Connector 1044">
            <a:extLst>
              <a:ext uri="{FF2B5EF4-FFF2-40B4-BE49-F238E27FC236}">
                <a16:creationId xmlns:a16="http://schemas.microsoft.com/office/drawing/2014/main" id="{28E3E7E0-8B83-0B7B-6608-17436ABED8D0}"/>
              </a:ext>
            </a:extLst>
          </p:cNvPr>
          <p:cNvCxnSpPr>
            <a:cxnSpLocks/>
          </p:cNvCxnSpPr>
          <p:nvPr/>
        </p:nvCxnSpPr>
        <p:spPr>
          <a:xfrm>
            <a:off x="6863900" y="906718"/>
            <a:ext cx="1425216" cy="381307"/>
          </a:xfrm>
          <a:prstGeom prst="line">
            <a:avLst/>
          </a:prstGeom>
          <a:noFill/>
          <a:ln w="127000" cmpd="tri">
            <a:solidFill>
              <a:srgbClr val="0059E0"/>
            </a:solidFill>
            <a:headEnd type="oval" w="med" len="med"/>
            <a:tailEnd type="oval" w="med" len="med"/>
          </a:ln>
        </p:spPr>
        <p:style>
          <a:lnRef idx="2">
            <a:schemeClr val="accent1">
              <a:shade val="15000"/>
            </a:schemeClr>
          </a:lnRef>
          <a:fillRef idx="1">
            <a:schemeClr val="accent1"/>
          </a:fillRef>
          <a:effectRef idx="0">
            <a:schemeClr val="accent1"/>
          </a:effectRef>
          <a:fontRef idx="minor">
            <a:schemeClr val="lt1"/>
          </a:fontRef>
        </p:style>
      </p:cxnSp>
      <p:sp>
        <p:nvSpPr>
          <p:cNvPr id="1046" name="Freeform: Shape 1045">
            <a:extLst>
              <a:ext uri="{FF2B5EF4-FFF2-40B4-BE49-F238E27FC236}">
                <a16:creationId xmlns:a16="http://schemas.microsoft.com/office/drawing/2014/main" id="{D4DDFC5A-51C4-8BB1-1867-D979C3F288C7}"/>
              </a:ext>
            </a:extLst>
          </p:cNvPr>
          <p:cNvSpPr/>
          <p:nvPr/>
        </p:nvSpPr>
        <p:spPr>
          <a:xfrm>
            <a:off x="7424104" y="1191753"/>
            <a:ext cx="815084" cy="2096942"/>
          </a:xfrm>
          <a:custGeom>
            <a:avLst/>
            <a:gdLst>
              <a:gd name="connsiteX0" fmla="*/ 848783 w 1197896"/>
              <a:gd name="connsiteY0" fmla="*/ 0 h 1911350"/>
              <a:gd name="connsiteX1" fmla="*/ 1153583 w 1197896"/>
              <a:gd name="connsiteY1" fmla="*/ 1054100 h 1911350"/>
              <a:gd name="connsiteX2" fmla="*/ 0 w 1197896"/>
              <a:gd name="connsiteY2" fmla="*/ 1911350 h 1911350"/>
              <a:gd name="connsiteX0" fmla="*/ 854837 w 889703"/>
              <a:gd name="connsiteY0" fmla="*/ 0 h 1911350"/>
              <a:gd name="connsiteX1" fmla="*/ 21179 w 889703"/>
              <a:gd name="connsiteY1" fmla="*/ 890598 h 1911350"/>
              <a:gd name="connsiteX2" fmla="*/ 6054 w 889703"/>
              <a:gd name="connsiteY2" fmla="*/ 1911350 h 1911350"/>
              <a:gd name="connsiteX0" fmla="*/ 978722 w 1013588"/>
              <a:gd name="connsiteY0" fmla="*/ 0 h 1911350"/>
              <a:gd name="connsiteX1" fmla="*/ 145064 w 1013588"/>
              <a:gd name="connsiteY1" fmla="*/ 890598 h 1911350"/>
              <a:gd name="connsiteX2" fmla="*/ 129939 w 1013588"/>
              <a:gd name="connsiteY2" fmla="*/ 1911350 h 1911350"/>
              <a:gd name="connsiteX0" fmla="*/ 978722 w 1020244"/>
              <a:gd name="connsiteY0" fmla="*/ 0 h 1911350"/>
              <a:gd name="connsiteX1" fmla="*/ 145064 w 1020244"/>
              <a:gd name="connsiteY1" fmla="*/ 890598 h 1911350"/>
              <a:gd name="connsiteX2" fmla="*/ 129939 w 1020244"/>
              <a:gd name="connsiteY2" fmla="*/ 1911350 h 1911350"/>
              <a:gd name="connsiteX0" fmla="*/ 1023636 w 1065158"/>
              <a:gd name="connsiteY0" fmla="*/ 0 h 1911350"/>
              <a:gd name="connsiteX1" fmla="*/ 189978 w 1065158"/>
              <a:gd name="connsiteY1" fmla="*/ 890598 h 1911350"/>
              <a:gd name="connsiteX2" fmla="*/ 174853 w 1065158"/>
              <a:gd name="connsiteY2" fmla="*/ 1911350 h 1911350"/>
              <a:gd name="connsiteX0" fmla="*/ 962682 w 1012354"/>
              <a:gd name="connsiteY0" fmla="*/ 0 h 1911350"/>
              <a:gd name="connsiteX1" fmla="*/ 280415 w 1012354"/>
              <a:gd name="connsiteY1" fmla="*/ 875459 h 1911350"/>
              <a:gd name="connsiteX2" fmla="*/ 113899 w 1012354"/>
              <a:gd name="connsiteY2" fmla="*/ 1911350 h 1911350"/>
              <a:gd name="connsiteX0" fmla="*/ 944221 w 993893"/>
              <a:gd name="connsiteY0" fmla="*/ 0 h 1911350"/>
              <a:gd name="connsiteX1" fmla="*/ 261954 w 993893"/>
              <a:gd name="connsiteY1" fmla="*/ 875459 h 1911350"/>
              <a:gd name="connsiteX2" fmla="*/ 95438 w 993893"/>
              <a:gd name="connsiteY2" fmla="*/ 1911350 h 1911350"/>
              <a:gd name="connsiteX0" fmla="*/ 864265 w 913937"/>
              <a:gd name="connsiteY0" fmla="*/ 0 h 1911350"/>
              <a:gd name="connsiteX1" fmla="*/ 181998 w 913937"/>
              <a:gd name="connsiteY1" fmla="*/ 875459 h 1911350"/>
              <a:gd name="connsiteX2" fmla="*/ 15482 w 913937"/>
              <a:gd name="connsiteY2" fmla="*/ 1911350 h 1911350"/>
              <a:gd name="connsiteX0" fmla="*/ 882184 w 931856"/>
              <a:gd name="connsiteY0" fmla="*/ 0 h 1911350"/>
              <a:gd name="connsiteX1" fmla="*/ 199917 w 931856"/>
              <a:gd name="connsiteY1" fmla="*/ 875459 h 1911350"/>
              <a:gd name="connsiteX2" fmla="*/ 33401 w 931856"/>
              <a:gd name="connsiteY2" fmla="*/ 1911350 h 1911350"/>
              <a:gd name="connsiteX0" fmla="*/ 863451 w 918471"/>
              <a:gd name="connsiteY0" fmla="*/ 0 h 1911350"/>
              <a:gd name="connsiteX1" fmla="*/ 256879 w 918471"/>
              <a:gd name="connsiteY1" fmla="*/ 845181 h 1911350"/>
              <a:gd name="connsiteX2" fmla="*/ 14668 w 918471"/>
              <a:gd name="connsiteY2" fmla="*/ 1911350 h 1911350"/>
              <a:gd name="connsiteX0" fmla="*/ 863451 w 863451"/>
              <a:gd name="connsiteY0" fmla="*/ 0 h 1911350"/>
              <a:gd name="connsiteX1" fmla="*/ 256879 w 863451"/>
              <a:gd name="connsiteY1" fmla="*/ 845181 h 1911350"/>
              <a:gd name="connsiteX2" fmla="*/ 14668 w 863451"/>
              <a:gd name="connsiteY2" fmla="*/ 1911350 h 1911350"/>
              <a:gd name="connsiteX0" fmla="*/ 858343 w 858343"/>
              <a:gd name="connsiteY0" fmla="*/ 0 h 1520761"/>
              <a:gd name="connsiteX1" fmla="*/ 251771 w 858343"/>
              <a:gd name="connsiteY1" fmla="*/ 845181 h 1520761"/>
              <a:gd name="connsiteX2" fmla="*/ 15616 w 858343"/>
              <a:gd name="connsiteY2" fmla="*/ 1520761 h 1520761"/>
              <a:gd name="connsiteX0" fmla="*/ 842727 w 842727"/>
              <a:gd name="connsiteY0" fmla="*/ 0 h 1520761"/>
              <a:gd name="connsiteX1" fmla="*/ 236155 w 842727"/>
              <a:gd name="connsiteY1" fmla="*/ 845181 h 1520761"/>
              <a:gd name="connsiteX2" fmla="*/ 0 w 842727"/>
              <a:gd name="connsiteY2" fmla="*/ 1520761 h 1520761"/>
              <a:gd name="connsiteX0" fmla="*/ 842727 w 842727"/>
              <a:gd name="connsiteY0" fmla="*/ 0 h 1520761"/>
              <a:gd name="connsiteX1" fmla="*/ 357268 w 842727"/>
              <a:gd name="connsiteY1" fmla="*/ 742235 h 1520761"/>
              <a:gd name="connsiteX2" fmla="*/ 0 w 842727"/>
              <a:gd name="connsiteY2" fmla="*/ 1520761 h 1520761"/>
              <a:gd name="connsiteX0" fmla="*/ 888144 w 888144"/>
              <a:gd name="connsiteY0" fmla="*/ 0 h 1520761"/>
              <a:gd name="connsiteX1" fmla="*/ 402685 w 888144"/>
              <a:gd name="connsiteY1" fmla="*/ 742235 h 1520761"/>
              <a:gd name="connsiteX2" fmla="*/ 0 w 888144"/>
              <a:gd name="connsiteY2" fmla="*/ 1520761 h 1520761"/>
              <a:gd name="connsiteX0" fmla="*/ 1042562 w 1042562"/>
              <a:gd name="connsiteY0" fmla="*/ 0 h 2141463"/>
              <a:gd name="connsiteX1" fmla="*/ 557103 w 1042562"/>
              <a:gd name="connsiteY1" fmla="*/ 742235 h 2141463"/>
              <a:gd name="connsiteX2" fmla="*/ 0 w 1042562"/>
              <a:gd name="connsiteY2" fmla="*/ 2141463 h 2141463"/>
              <a:gd name="connsiteX0" fmla="*/ 975951 w 975951"/>
              <a:gd name="connsiteY0" fmla="*/ 0 h 2317076"/>
              <a:gd name="connsiteX1" fmla="*/ 557103 w 975951"/>
              <a:gd name="connsiteY1" fmla="*/ 917848 h 2317076"/>
              <a:gd name="connsiteX2" fmla="*/ 0 w 975951"/>
              <a:gd name="connsiteY2" fmla="*/ 2317076 h 2317076"/>
              <a:gd name="connsiteX0" fmla="*/ 815084 w 815084"/>
              <a:gd name="connsiteY0" fmla="*/ 0 h 2096942"/>
              <a:gd name="connsiteX1" fmla="*/ 396236 w 815084"/>
              <a:gd name="connsiteY1" fmla="*/ 917848 h 2096942"/>
              <a:gd name="connsiteX2" fmla="*/ 0 w 815084"/>
              <a:gd name="connsiteY2" fmla="*/ 2096942 h 2096942"/>
            </a:gdLst>
            <a:ahLst/>
            <a:cxnLst>
              <a:cxn ang="0">
                <a:pos x="connsiteX0" y="connsiteY0"/>
              </a:cxn>
              <a:cxn ang="0">
                <a:pos x="connsiteX1" y="connsiteY1"/>
              </a:cxn>
              <a:cxn ang="0">
                <a:pos x="connsiteX2" y="connsiteY2"/>
              </a:cxn>
            </a:cxnLst>
            <a:rect l="l" t="t" r="r" b="b"/>
            <a:pathLst>
              <a:path w="815084" h="2096942">
                <a:moveTo>
                  <a:pt x="815084" y="0"/>
                </a:moveTo>
                <a:cubicBezTo>
                  <a:pt x="671850" y="522189"/>
                  <a:pt x="719369" y="602318"/>
                  <a:pt x="396236" y="917848"/>
                </a:cubicBezTo>
                <a:cubicBezTo>
                  <a:pt x="130632" y="1212183"/>
                  <a:pt x="51887" y="1388564"/>
                  <a:pt x="0" y="2096942"/>
                </a:cubicBezTo>
              </a:path>
            </a:pathLst>
          </a:custGeom>
          <a:noFill/>
          <a:ln w="127000" cmpd="tri">
            <a:solidFill>
              <a:srgbClr val="0059E0"/>
            </a:solidFill>
            <a:headEnd type="oval" w="med" len="med"/>
            <a:tailEnd type="oval"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47" name="Straight Connector 1046">
            <a:extLst>
              <a:ext uri="{FF2B5EF4-FFF2-40B4-BE49-F238E27FC236}">
                <a16:creationId xmlns:a16="http://schemas.microsoft.com/office/drawing/2014/main" id="{DDAD440E-E882-21DF-14CF-371BE3C9C9D2}"/>
              </a:ext>
            </a:extLst>
          </p:cNvPr>
          <p:cNvCxnSpPr>
            <a:cxnSpLocks/>
          </p:cNvCxnSpPr>
          <p:nvPr/>
        </p:nvCxnSpPr>
        <p:spPr>
          <a:xfrm flipH="1">
            <a:off x="6901394" y="3248911"/>
            <a:ext cx="532136" cy="1625691"/>
          </a:xfrm>
          <a:prstGeom prst="line">
            <a:avLst/>
          </a:prstGeom>
          <a:noFill/>
          <a:ln w="127000" cmpd="tri">
            <a:solidFill>
              <a:srgbClr val="0059E0"/>
            </a:solidFill>
            <a:headEnd type="oval" w="med" len="med"/>
            <a:tailEnd type="oval" w="med" len="med"/>
          </a:ln>
        </p:spPr>
        <p:style>
          <a:lnRef idx="2">
            <a:schemeClr val="accent1">
              <a:shade val="15000"/>
            </a:schemeClr>
          </a:lnRef>
          <a:fillRef idx="1">
            <a:schemeClr val="accent1"/>
          </a:fillRef>
          <a:effectRef idx="0">
            <a:schemeClr val="accent1"/>
          </a:effectRef>
          <a:fontRef idx="minor">
            <a:schemeClr val="lt1"/>
          </a:fontRef>
        </p:style>
      </p:cxnSp>
      <p:sp>
        <p:nvSpPr>
          <p:cNvPr id="2" name="Oval 1">
            <a:extLst>
              <a:ext uri="{FF2B5EF4-FFF2-40B4-BE49-F238E27FC236}">
                <a16:creationId xmlns:a16="http://schemas.microsoft.com/office/drawing/2014/main" id="{CAA908ED-DB72-ABAB-874C-1B171D267FFE}"/>
              </a:ext>
            </a:extLst>
          </p:cNvPr>
          <p:cNvSpPr/>
          <p:nvPr/>
        </p:nvSpPr>
        <p:spPr>
          <a:xfrm>
            <a:off x="7764874" y="1375646"/>
            <a:ext cx="1028700" cy="1028700"/>
          </a:xfrm>
          <a:prstGeom prst="ellipse">
            <a:avLst/>
          </a:prstGeom>
          <a:solidFill>
            <a:srgbClr val="00B05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numCol="1" rtlCol="0" anchor="ctr">
            <a:prstTxWarp prst="textArchDown">
              <a:avLst/>
            </a:prstTxWarp>
          </a:bodyPr>
          <a:lstStyle/>
          <a:p>
            <a:pPr algn="ctr" defTabSz="685800">
              <a:defRPr/>
            </a:pPr>
            <a:r>
              <a:rPr lang="en-US" sz="1200" dirty="0">
                <a:solidFill>
                  <a:prstClr val="white"/>
                </a:solidFill>
                <a:latin typeface="Posterama" panose="020B0504020200020000" pitchFamily="34" charset="0"/>
                <a:cs typeface="Posterama" panose="020B0504020200020000" pitchFamily="34" charset="0"/>
              </a:rPr>
              <a:t>Esau</a:t>
            </a:r>
          </a:p>
        </p:txBody>
      </p:sp>
      <p:sp>
        <p:nvSpPr>
          <p:cNvPr id="3" name="Oval 2">
            <a:extLst>
              <a:ext uri="{FF2B5EF4-FFF2-40B4-BE49-F238E27FC236}">
                <a16:creationId xmlns:a16="http://schemas.microsoft.com/office/drawing/2014/main" id="{8EB7B0D8-9AB2-F112-1C72-5FF07523CC3D}"/>
              </a:ext>
            </a:extLst>
          </p:cNvPr>
          <p:cNvSpPr/>
          <p:nvPr/>
        </p:nvSpPr>
        <p:spPr>
          <a:xfrm>
            <a:off x="6959474" y="2398995"/>
            <a:ext cx="976775" cy="976775"/>
          </a:xfrm>
          <a:prstGeom prst="ellipse">
            <a:avLst/>
          </a:prstGeom>
          <a:solidFill>
            <a:srgbClr val="FF000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algn="ctr" defTabSz="685800">
              <a:defRPr/>
            </a:pPr>
            <a:r>
              <a:rPr lang="en-US" sz="1200" dirty="0">
                <a:solidFill>
                  <a:prstClr val="white"/>
                </a:solidFill>
                <a:latin typeface="Posterama" panose="020B0504020200020000" pitchFamily="34" charset="0"/>
                <a:cs typeface="Posterama" panose="020B0504020200020000" pitchFamily="34" charset="0"/>
              </a:rPr>
              <a:t>Shaking</a:t>
            </a:r>
          </a:p>
        </p:txBody>
      </p:sp>
      <p:sp>
        <p:nvSpPr>
          <p:cNvPr id="4" name="Oval 3">
            <a:extLst>
              <a:ext uri="{FF2B5EF4-FFF2-40B4-BE49-F238E27FC236}">
                <a16:creationId xmlns:a16="http://schemas.microsoft.com/office/drawing/2014/main" id="{8821ADF1-D7B0-9CCF-56EC-FFCDE77E256F}"/>
              </a:ext>
            </a:extLst>
          </p:cNvPr>
          <p:cNvSpPr/>
          <p:nvPr/>
        </p:nvSpPr>
        <p:spPr>
          <a:xfrm rot="19165028">
            <a:off x="8007968" y="1081769"/>
            <a:ext cx="1028700" cy="1028700"/>
          </a:xfrm>
          <a:prstGeom prst="ellipse">
            <a:avLst/>
          </a:prstGeom>
          <a:solidFill>
            <a:srgbClr val="00B05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numCol="1" rtlCol="0" anchor="ctr">
            <a:prstTxWarp prst="textArchDown">
              <a:avLst/>
            </a:prstTxWarp>
          </a:bodyPr>
          <a:lstStyle/>
          <a:p>
            <a:pPr algn="ctr" defTabSz="685800">
              <a:defRPr/>
            </a:pPr>
            <a:r>
              <a:rPr lang="en-US" sz="1200" dirty="0">
                <a:solidFill>
                  <a:prstClr val="white"/>
                </a:solidFill>
                <a:latin typeface="Posterama" panose="020B0504020200020000" pitchFamily="34" charset="0"/>
                <a:cs typeface="Posterama" panose="020B0504020200020000" pitchFamily="34" charset="0"/>
              </a:rPr>
              <a:t>Bitterness</a:t>
            </a:r>
          </a:p>
        </p:txBody>
      </p:sp>
      <p:sp>
        <p:nvSpPr>
          <p:cNvPr id="5" name="Oval 4">
            <a:extLst>
              <a:ext uri="{FF2B5EF4-FFF2-40B4-BE49-F238E27FC236}">
                <a16:creationId xmlns:a16="http://schemas.microsoft.com/office/drawing/2014/main" id="{65AECF7D-CBEA-45C4-D7C9-575C7E2328B6}"/>
              </a:ext>
            </a:extLst>
          </p:cNvPr>
          <p:cNvSpPr/>
          <p:nvPr/>
        </p:nvSpPr>
        <p:spPr>
          <a:xfrm rot="19159694">
            <a:off x="1125329" y="4320841"/>
            <a:ext cx="1028700" cy="1028700"/>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numCol="1" rtlCol="0" anchor="ctr">
            <a:prstTxWarp prst="textArchDown">
              <a:avLst/>
            </a:prstTxWarp>
          </a:bodyPr>
          <a:lstStyle/>
          <a:p>
            <a:pPr algn="ctr" defTabSz="685800">
              <a:defRPr/>
            </a:pPr>
            <a:r>
              <a:rPr lang="en-US" sz="1200" dirty="0">
                <a:solidFill>
                  <a:prstClr val="black"/>
                </a:solidFill>
                <a:latin typeface="Posterama" panose="020B0504020200020000" pitchFamily="34" charset="0"/>
                <a:cs typeface="Posterama" panose="020B0504020200020000" pitchFamily="34" charset="0"/>
              </a:rPr>
              <a:t>Anchor of Hope</a:t>
            </a:r>
          </a:p>
        </p:txBody>
      </p:sp>
      <p:sp>
        <p:nvSpPr>
          <p:cNvPr id="6" name="Oval 5">
            <a:extLst>
              <a:ext uri="{FF2B5EF4-FFF2-40B4-BE49-F238E27FC236}">
                <a16:creationId xmlns:a16="http://schemas.microsoft.com/office/drawing/2014/main" id="{53EDA7AF-094A-8135-F613-8404CF884DA5}"/>
              </a:ext>
            </a:extLst>
          </p:cNvPr>
          <p:cNvSpPr/>
          <p:nvPr/>
        </p:nvSpPr>
        <p:spPr>
          <a:xfrm>
            <a:off x="404958" y="4320841"/>
            <a:ext cx="1028700" cy="1028700"/>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numCol="1" rtlCol="0" anchor="ctr">
            <a:prstTxWarp prst="textArchDown">
              <a:avLst/>
            </a:prstTxWarp>
          </a:bodyPr>
          <a:lstStyle/>
          <a:p>
            <a:pPr algn="ctr" defTabSz="685800">
              <a:defRPr/>
            </a:pPr>
            <a:r>
              <a:rPr lang="en-US" sz="1200" dirty="0">
                <a:solidFill>
                  <a:prstClr val="black"/>
                </a:solidFill>
                <a:latin typeface="Posterama" panose="020B0504020200020000" pitchFamily="34" charset="0"/>
                <a:cs typeface="Posterama" panose="020B0504020200020000" pitchFamily="34" charset="0"/>
              </a:rPr>
              <a:t>Faith &amp; Patience</a:t>
            </a:r>
          </a:p>
        </p:txBody>
      </p:sp>
      <p:sp>
        <p:nvSpPr>
          <p:cNvPr id="7" name="Oval 6">
            <a:extLst>
              <a:ext uri="{FF2B5EF4-FFF2-40B4-BE49-F238E27FC236}">
                <a16:creationId xmlns:a16="http://schemas.microsoft.com/office/drawing/2014/main" id="{8BB45F52-F925-327F-8A91-9792BAA44748}"/>
              </a:ext>
            </a:extLst>
          </p:cNvPr>
          <p:cNvSpPr/>
          <p:nvPr/>
        </p:nvSpPr>
        <p:spPr>
          <a:xfrm rot="3388948">
            <a:off x="115568" y="3768380"/>
            <a:ext cx="1028700" cy="1028700"/>
          </a:xfrm>
          <a:prstGeom prst="ellipse">
            <a:avLst/>
          </a:prstGeom>
          <a:solidFill>
            <a:srgbClr val="9148C8">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Down">
              <a:avLst/>
            </a:prstTxWarp>
          </a:bodyPr>
          <a:lstStyle/>
          <a:p>
            <a:pPr algn="ctr" defTabSz="685800">
              <a:defRPr/>
            </a:pPr>
            <a:r>
              <a:rPr lang="en-US" sz="1500" dirty="0">
                <a:solidFill>
                  <a:prstClr val="white"/>
                </a:solidFill>
                <a:latin typeface="Posterama" panose="020B0504020200020000" pitchFamily="34" charset="0"/>
                <a:cs typeface="Posterama" panose="020B0504020200020000" pitchFamily="34" charset="0"/>
              </a:rPr>
              <a:t>Falling Away</a:t>
            </a:r>
          </a:p>
        </p:txBody>
      </p:sp>
      <p:sp>
        <p:nvSpPr>
          <p:cNvPr id="8" name="Oval 7">
            <a:extLst>
              <a:ext uri="{FF2B5EF4-FFF2-40B4-BE49-F238E27FC236}">
                <a16:creationId xmlns:a16="http://schemas.microsoft.com/office/drawing/2014/main" id="{D5ED45E4-4E2D-614F-98F1-3AD249F5E834}"/>
              </a:ext>
            </a:extLst>
          </p:cNvPr>
          <p:cNvSpPr/>
          <p:nvPr/>
        </p:nvSpPr>
        <p:spPr>
          <a:xfrm rot="18966857">
            <a:off x="684045" y="2397677"/>
            <a:ext cx="1028700" cy="1028700"/>
          </a:xfrm>
          <a:prstGeom prst="ellipse">
            <a:avLst/>
          </a:prstGeom>
          <a:solidFill>
            <a:srgbClr val="9148C8">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Down">
              <a:avLst/>
            </a:prstTxWarp>
          </a:bodyPr>
          <a:lstStyle/>
          <a:p>
            <a:pPr algn="ctr" defTabSz="685800">
              <a:defRPr/>
            </a:pPr>
            <a:r>
              <a:rPr lang="en-US" sz="1200" dirty="0">
                <a:solidFill>
                  <a:prstClr val="white"/>
                </a:solidFill>
                <a:latin typeface="Posterama" panose="020B0504020200020000" pitchFamily="34" charset="0"/>
                <a:cs typeface="Posterama" panose="020B0504020200020000" pitchFamily="34" charset="0"/>
              </a:rPr>
              <a:t>God’s Word</a:t>
            </a:r>
          </a:p>
        </p:txBody>
      </p:sp>
      <p:sp>
        <p:nvSpPr>
          <p:cNvPr id="9" name="Oval 8">
            <a:extLst>
              <a:ext uri="{FF2B5EF4-FFF2-40B4-BE49-F238E27FC236}">
                <a16:creationId xmlns:a16="http://schemas.microsoft.com/office/drawing/2014/main" id="{E3DF2C0B-9506-2CD0-475A-286C44A5A9A4}"/>
              </a:ext>
            </a:extLst>
          </p:cNvPr>
          <p:cNvSpPr/>
          <p:nvPr/>
        </p:nvSpPr>
        <p:spPr>
          <a:xfrm rot="19158620">
            <a:off x="1635860" y="706901"/>
            <a:ext cx="1028700" cy="1028700"/>
          </a:xfrm>
          <a:prstGeom prst="ellipse">
            <a:avLst/>
          </a:prstGeom>
          <a:solidFill>
            <a:srgbClr val="00B05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Down">
              <a:avLst/>
            </a:prstTxWarp>
          </a:bodyPr>
          <a:lstStyle/>
          <a:p>
            <a:pPr algn="ctr" defTabSz="685800">
              <a:defRPr/>
            </a:pPr>
            <a:r>
              <a:rPr lang="en-US" sz="1200" dirty="0">
                <a:solidFill>
                  <a:prstClr val="white"/>
                </a:solidFill>
                <a:latin typeface="Posterama" panose="020B0504020200020000" pitchFamily="34" charset="0"/>
                <a:cs typeface="Posterama" panose="020B0504020200020000" pitchFamily="34" charset="0"/>
              </a:rPr>
              <a:t>Why Lower?</a:t>
            </a:r>
          </a:p>
        </p:txBody>
      </p:sp>
      <p:sp>
        <p:nvSpPr>
          <p:cNvPr id="10" name="Oval 9">
            <a:extLst>
              <a:ext uri="{FF2B5EF4-FFF2-40B4-BE49-F238E27FC236}">
                <a16:creationId xmlns:a16="http://schemas.microsoft.com/office/drawing/2014/main" id="{E569871A-BD0B-6F46-C223-BFD2FFFFB0F9}"/>
              </a:ext>
            </a:extLst>
          </p:cNvPr>
          <p:cNvSpPr/>
          <p:nvPr/>
        </p:nvSpPr>
        <p:spPr>
          <a:xfrm rot="1264511">
            <a:off x="165894" y="2365421"/>
            <a:ext cx="976775" cy="976775"/>
          </a:xfrm>
          <a:prstGeom prst="ellipse">
            <a:avLst/>
          </a:prstGeom>
          <a:solidFill>
            <a:srgbClr val="9148C8">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Down">
              <a:avLst/>
            </a:prstTxWarp>
          </a:bodyPr>
          <a:lstStyle/>
          <a:p>
            <a:pPr algn="ctr" defTabSz="685800">
              <a:defRPr/>
            </a:pPr>
            <a:r>
              <a:rPr lang="en-US" sz="1200" dirty="0">
                <a:solidFill>
                  <a:prstClr val="white"/>
                </a:solidFill>
                <a:latin typeface="Posterama" panose="020B0504020200020000" pitchFamily="34" charset="0"/>
                <a:cs typeface="Posterama" panose="020B0504020200020000" pitchFamily="34" charset="0"/>
              </a:rPr>
              <a:t>Miss Rest</a:t>
            </a:r>
          </a:p>
        </p:txBody>
      </p:sp>
      <p:sp>
        <p:nvSpPr>
          <p:cNvPr id="11" name="Oval 10">
            <a:extLst>
              <a:ext uri="{FF2B5EF4-FFF2-40B4-BE49-F238E27FC236}">
                <a16:creationId xmlns:a16="http://schemas.microsoft.com/office/drawing/2014/main" id="{3BE7107B-EF40-AC32-C832-B09C0704E10F}"/>
              </a:ext>
            </a:extLst>
          </p:cNvPr>
          <p:cNvSpPr/>
          <p:nvPr/>
        </p:nvSpPr>
        <p:spPr>
          <a:xfrm rot="18536443">
            <a:off x="520289" y="3500989"/>
            <a:ext cx="1028700" cy="1028700"/>
          </a:xfrm>
          <a:prstGeom prst="ellipse">
            <a:avLst/>
          </a:prstGeom>
          <a:solidFill>
            <a:srgbClr val="00B05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algn="ctr" defTabSz="685800">
              <a:defRPr/>
            </a:pPr>
            <a:r>
              <a:rPr lang="en-US" sz="1500" dirty="0">
                <a:solidFill>
                  <a:prstClr val="white"/>
                </a:solidFill>
                <a:latin typeface="Posterama" panose="020B0504020200020000" pitchFamily="34" charset="0"/>
                <a:cs typeface="Posterama" panose="020B0504020200020000" pitchFamily="34" charset="0"/>
              </a:rPr>
              <a:t>Immaturity</a:t>
            </a:r>
          </a:p>
        </p:txBody>
      </p:sp>
      <p:sp>
        <p:nvSpPr>
          <p:cNvPr id="12" name="Oval 11">
            <a:extLst>
              <a:ext uri="{FF2B5EF4-FFF2-40B4-BE49-F238E27FC236}">
                <a16:creationId xmlns:a16="http://schemas.microsoft.com/office/drawing/2014/main" id="{CA6EC5F6-9E62-25DC-BE3A-543D97E94CEF}"/>
              </a:ext>
            </a:extLst>
          </p:cNvPr>
          <p:cNvSpPr/>
          <p:nvPr/>
        </p:nvSpPr>
        <p:spPr>
          <a:xfrm>
            <a:off x="6345770" y="818186"/>
            <a:ext cx="1028700" cy="1028700"/>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numCol="1" rtlCol="0" anchor="ctr">
            <a:prstTxWarp prst="textArchDown">
              <a:avLst/>
            </a:prstTxWarp>
          </a:bodyPr>
          <a:lstStyle/>
          <a:p>
            <a:pPr algn="ctr" defTabSz="685800">
              <a:defRPr/>
            </a:pPr>
            <a:r>
              <a:rPr lang="en-US" sz="1200" dirty="0">
                <a:solidFill>
                  <a:prstClr val="black"/>
                </a:solidFill>
                <a:latin typeface="Posterama" panose="020B0504020200020000" pitchFamily="34" charset="0"/>
                <a:cs typeface="Posterama" panose="020B0504020200020000" pitchFamily="34" charset="0"/>
              </a:rPr>
              <a:t>Righteousness</a:t>
            </a:r>
          </a:p>
        </p:txBody>
      </p:sp>
      <p:sp>
        <p:nvSpPr>
          <p:cNvPr id="13" name="Oval 12">
            <a:extLst>
              <a:ext uri="{FF2B5EF4-FFF2-40B4-BE49-F238E27FC236}">
                <a16:creationId xmlns:a16="http://schemas.microsoft.com/office/drawing/2014/main" id="{0732F452-24D0-4F01-A4C4-0B4D6BA5A9AE}"/>
              </a:ext>
            </a:extLst>
          </p:cNvPr>
          <p:cNvSpPr/>
          <p:nvPr/>
        </p:nvSpPr>
        <p:spPr>
          <a:xfrm>
            <a:off x="6365356" y="117160"/>
            <a:ext cx="1028700" cy="1028700"/>
          </a:xfrm>
          <a:prstGeom prst="ellipse">
            <a:avLst/>
          </a:prstGeom>
          <a:solidFill>
            <a:srgbClr val="00B0F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numCol="1" rtlCol="0" anchor="ctr">
            <a:prstTxWarp prst="textArchUp">
              <a:avLst/>
            </a:prstTxWarp>
          </a:bodyPr>
          <a:lstStyle/>
          <a:p>
            <a:pPr algn="ctr" defTabSz="685800">
              <a:defRPr/>
            </a:pPr>
            <a:r>
              <a:rPr lang="en-US" sz="1200" dirty="0">
                <a:solidFill>
                  <a:prstClr val="white"/>
                </a:solidFill>
                <a:latin typeface="Posterama" panose="020B0504020200020000" pitchFamily="34" charset="0"/>
                <a:cs typeface="Posterama" panose="020B0504020200020000" pitchFamily="34" charset="0"/>
              </a:rPr>
              <a:t>Sorrowful</a:t>
            </a:r>
          </a:p>
        </p:txBody>
      </p:sp>
      <p:sp>
        <p:nvSpPr>
          <p:cNvPr id="14" name="Oval 13">
            <a:extLst>
              <a:ext uri="{FF2B5EF4-FFF2-40B4-BE49-F238E27FC236}">
                <a16:creationId xmlns:a16="http://schemas.microsoft.com/office/drawing/2014/main" id="{FCFBB840-1FB8-C951-9DDB-A19077B3BDDB}"/>
              </a:ext>
            </a:extLst>
          </p:cNvPr>
          <p:cNvSpPr/>
          <p:nvPr/>
        </p:nvSpPr>
        <p:spPr>
          <a:xfrm>
            <a:off x="6351491" y="400893"/>
            <a:ext cx="1028700" cy="1028700"/>
          </a:xfrm>
          <a:prstGeom prst="ellipse">
            <a:avLst/>
          </a:prstGeom>
          <a:solidFill>
            <a:srgbClr val="0059E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lIns="0" tIns="0" rIns="0" bIns="0" numCol="1" rtlCol="0" anchor="ctr">
            <a:prstTxWarp prst="textButton">
              <a:avLst/>
            </a:prstTxWarp>
          </a:bodyPr>
          <a:lstStyle/>
          <a:p>
            <a:pPr algn="ctr" defTabSz="685800">
              <a:defRPr/>
            </a:pPr>
            <a:r>
              <a:rPr lang="en-US" sz="1050" b="1" cap="all" dirty="0">
                <a:solidFill>
                  <a:prstClr val="white"/>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Enduring </a:t>
            </a:r>
            <a:r>
              <a:rPr lang="en-US" sz="1050" b="1" cap="all" dirty="0" err="1">
                <a:solidFill>
                  <a:prstClr val="white"/>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foR</a:t>
            </a:r>
            <a:endParaRPr lang="en-US" sz="1050" b="1" cap="all" dirty="0">
              <a:solidFill>
                <a:prstClr val="white"/>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endParaRPr>
          </a:p>
          <a:p>
            <a:pPr algn="ctr" defTabSz="685800">
              <a:defRPr/>
            </a:pPr>
            <a:r>
              <a:rPr lang="en-US" sz="1050" b="1" cap="all" dirty="0">
                <a:solidFill>
                  <a:prstClr val="white"/>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12:4-11</a:t>
            </a:r>
          </a:p>
          <a:p>
            <a:pPr algn="ctr" defTabSz="685800">
              <a:defRPr/>
            </a:pPr>
            <a:r>
              <a:rPr lang="en-US" sz="1050" b="1" cap="all" dirty="0">
                <a:solidFill>
                  <a:prstClr val="white"/>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Discipline</a:t>
            </a:r>
          </a:p>
        </p:txBody>
      </p:sp>
      <p:sp>
        <p:nvSpPr>
          <p:cNvPr id="15" name="Oval 14">
            <a:extLst>
              <a:ext uri="{FF2B5EF4-FFF2-40B4-BE49-F238E27FC236}">
                <a16:creationId xmlns:a16="http://schemas.microsoft.com/office/drawing/2014/main" id="{A7B14C36-3C95-4729-90D5-D9489BFDA78D}"/>
              </a:ext>
            </a:extLst>
          </p:cNvPr>
          <p:cNvSpPr/>
          <p:nvPr/>
        </p:nvSpPr>
        <p:spPr>
          <a:xfrm>
            <a:off x="7719129" y="261139"/>
            <a:ext cx="1028700" cy="1028700"/>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numCol="1" rtlCol="0" anchor="ctr">
            <a:prstTxWarp prst="textArchUp">
              <a:avLst/>
            </a:prstTxWarp>
          </a:bodyPr>
          <a:lstStyle/>
          <a:p>
            <a:pPr algn="ctr" defTabSz="685800">
              <a:defRPr/>
            </a:pPr>
            <a:r>
              <a:rPr lang="en-US" sz="1200" dirty="0">
                <a:solidFill>
                  <a:prstClr val="black"/>
                </a:solidFill>
                <a:latin typeface="Posterama" panose="020B0504020200020000" pitchFamily="34" charset="0"/>
                <a:cs typeface="Posterama" panose="020B0504020200020000" pitchFamily="34" charset="0"/>
              </a:rPr>
              <a:t>Straighten</a:t>
            </a:r>
          </a:p>
        </p:txBody>
      </p:sp>
      <p:sp>
        <p:nvSpPr>
          <p:cNvPr id="16" name="Oval 15">
            <a:extLst>
              <a:ext uri="{FF2B5EF4-FFF2-40B4-BE49-F238E27FC236}">
                <a16:creationId xmlns:a16="http://schemas.microsoft.com/office/drawing/2014/main" id="{56836AC6-D960-14C2-2F7C-B74E6B9C0CD2}"/>
              </a:ext>
            </a:extLst>
          </p:cNvPr>
          <p:cNvSpPr/>
          <p:nvPr/>
        </p:nvSpPr>
        <p:spPr>
          <a:xfrm rot="3836919">
            <a:off x="8044378" y="619302"/>
            <a:ext cx="1028700" cy="1028700"/>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numCol="1" rtlCol="0" anchor="ctr">
            <a:prstTxWarp prst="textArchUp">
              <a:avLst/>
            </a:prstTxWarp>
          </a:bodyPr>
          <a:lstStyle/>
          <a:p>
            <a:pPr algn="ctr" defTabSz="685800">
              <a:defRPr/>
            </a:pPr>
            <a:r>
              <a:rPr lang="en-US" sz="1200" dirty="0">
                <a:solidFill>
                  <a:prstClr val="black"/>
                </a:solidFill>
                <a:latin typeface="Posterama" panose="020B0504020200020000" pitchFamily="34" charset="0"/>
                <a:cs typeface="Posterama" panose="020B0504020200020000" pitchFamily="34" charset="0"/>
              </a:rPr>
              <a:t>Pursue Peace</a:t>
            </a:r>
          </a:p>
        </p:txBody>
      </p:sp>
      <p:sp>
        <p:nvSpPr>
          <p:cNvPr id="17" name="Oval 16">
            <a:extLst>
              <a:ext uri="{FF2B5EF4-FFF2-40B4-BE49-F238E27FC236}">
                <a16:creationId xmlns:a16="http://schemas.microsoft.com/office/drawing/2014/main" id="{E0695BF0-9B41-B900-BDCE-B2B0794E2E09}"/>
              </a:ext>
            </a:extLst>
          </p:cNvPr>
          <p:cNvSpPr/>
          <p:nvPr/>
        </p:nvSpPr>
        <p:spPr>
          <a:xfrm rot="18806335">
            <a:off x="7492783" y="579642"/>
            <a:ext cx="1028700" cy="1028700"/>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numCol="1" rtlCol="0" anchor="ctr">
            <a:prstTxWarp prst="textArchUp">
              <a:avLst/>
            </a:prstTxWarp>
          </a:bodyPr>
          <a:lstStyle/>
          <a:p>
            <a:pPr algn="ctr" defTabSz="685800">
              <a:defRPr/>
            </a:pPr>
            <a:r>
              <a:rPr lang="en-US" sz="1200" dirty="0">
                <a:solidFill>
                  <a:prstClr val="black"/>
                </a:solidFill>
                <a:latin typeface="Posterama" panose="020B0504020200020000" pitchFamily="34" charset="0"/>
                <a:cs typeface="Posterama" panose="020B0504020200020000" pitchFamily="34" charset="0"/>
              </a:rPr>
              <a:t>Strengthen</a:t>
            </a:r>
          </a:p>
        </p:txBody>
      </p:sp>
      <p:sp>
        <p:nvSpPr>
          <p:cNvPr id="18" name="Oval 17">
            <a:extLst>
              <a:ext uri="{FF2B5EF4-FFF2-40B4-BE49-F238E27FC236}">
                <a16:creationId xmlns:a16="http://schemas.microsoft.com/office/drawing/2014/main" id="{552E5247-0B09-901A-3FE7-0C5D9F797F6F}"/>
              </a:ext>
            </a:extLst>
          </p:cNvPr>
          <p:cNvSpPr/>
          <p:nvPr/>
        </p:nvSpPr>
        <p:spPr>
          <a:xfrm rot="1815126">
            <a:off x="7514023" y="1053535"/>
            <a:ext cx="1028700" cy="1028700"/>
          </a:xfrm>
          <a:prstGeom prst="ellipse">
            <a:avLst/>
          </a:prstGeom>
          <a:solidFill>
            <a:srgbClr val="00B05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numCol="1" rtlCol="0" anchor="ctr">
            <a:prstTxWarp prst="textArchDown">
              <a:avLst/>
            </a:prstTxWarp>
          </a:bodyPr>
          <a:lstStyle/>
          <a:p>
            <a:pPr algn="ctr" defTabSz="685800">
              <a:defRPr/>
            </a:pPr>
            <a:r>
              <a:rPr lang="en-US" sz="1050" dirty="0">
                <a:solidFill>
                  <a:prstClr val="white"/>
                </a:solidFill>
                <a:latin typeface="Posterama" panose="020B0504020200020000" pitchFamily="34" charset="0"/>
                <a:cs typeface="Posterama" panose="020B0504020200020000" pitchFamily="34" charset="0"/>
              </a:rPr>
              <a:t>Short of Grace</a:t>
            </a:r>
          </a:p>
        </p:txBody>
      </p:sp>
      <p:sp>
        <p:nvSpPr>
          <p:cNvPr id="19" name="Oval 18">
            <a:extLst>
              <a:ext uri="{FF2B5EF4-FFF2-40B4-BE49-F238E27FC236}">
                <a16:creationId xmlns:a16="http://schemas.microsoft.com/office/drawing/2014/main" id="{336E858D-9F3C-E570-AADE-862B63875167}"/>
              </a:ext>
            </a:extLst>
          </p:cNvPr>
          <p:cNvSpPr/>
          <p:nvPr/>
        </p:nvSpPr>
        <p:spPr>
          <a:xfrm>
            <a:off x="7760059" y="738457"/>
            <a:ext cx="1028700" cy="1028700"/>
          </a:xfrm>
          <a:prstGeom prst="ellipse">
            <a:avLst/>
          </a:prstGeom>
          <a:solidFill>
            <a:srgbClr val="0059E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lIns="0" tIns="0" rIns="0" bIns="0" numCol="1" rtlCol="0" anchor="ctr">
            <a:prstTxWarp prst="textButton">
              <a:avLst/>
            </a:prstTxWarp>
          </a:bodyPr>
          <a:lstStyle/>
          <a:p>
            <a:pPr algn="ctr" defTabSz="685800">
              <a:defRPr/>
            </a:pPr>
            <a:r>
              <a:rPr lang="en-US" sz="1050" b="1" cap="all" dirty="0">
                <a:solidFill>
                  <a:prstClr val="white"/>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Prepare</a:t>
            </a:r>
          </a:p>
          <a:p>
            <a:pPr algn="ctr" defTabSz="685800">
              <a:defRPr/>
            </a:pPr>
            <a:r>
              <a:rPr lang="en-US" sz="1050" b="1" cap="all" dirty="0">
                <a:solidFill>
                  <a:prstClr val="white"/>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12:12-17</a:t>
            </a:r>
          </a:p>
          <a:p>
            <a:pPr algn="ctr" defTabSz="685800">
              <a:defRPr/>
            </a:pPr>
            <a:r>
              <a:rPr lang="en-US" sz="1050" b="1" cap="all" dirty="0">
                <a:solidFill>
                  <a:prstClr val="white"/>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to Endure</a:t>
            </a:r>
          </a:p>
        </p:txBody>
      </p:sp>
      <p:sp>
        <p:nvSpPr>
          <p:cNvPr id="20" name="Oval 19">
            <a:extLst>
              <a:ext uri="{FF2B5EF4-FFF2-40B4-BE49-F238E27FC236}">
                <a16:creationId xmlns:a16="http://schemas.microsoft.com/office/drawing/2014/main" id="{0C370730-F75E-A8C9-B613-794AA356053D}"/>
              </a:ext>
            </a:extLst>
          </p:cNvPr>
          <p:cNvSpPr/>
          <p:nvPr/>
        </p:nvSpPr>
        <p:spPr>
          <a:xfrm rot="15589684">
            <a:off x="7371022" y="2775775"/>
            <a:ext cx="1028700" cy="1028700"/>
          </a:xfrm>
          <a:prstGeom prst="ellipse">
            <a:avLst/>
          </a:prstGeom>
          <a:solidFill>
            <a:srgbClr val="9148C8">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Down">
              <a:avLst/>
            </a:prstTxWarp>
          </a:bodyPr>
          <a:lstStyle/>
          <a:p>
            <a:pPr algn="ctr" defTabSz="685800">
              <a:defRPr/>
            </a:pPr>
            <a:r>
              <a:rPr lang="en-US" sz="1200" dirty="0" err="1">
                <a:solidFill>
                  <a:prstClr val="white"/>
                </a:solidFill>
                <a:latin typeface="Posterama" panose="020B0504020200020000" pitchFamily="34" charset="0"/>
                <a:cs typeface="Posterama" panose="020B0504020200020000" pitchFamily="34" charset="0"/>
              </a:rPr>
              <a:t>Reveremce</a:t>
            </a:r>
            <a:r>
              <a:rPr lang="en-US" sz="1200" dirty="0">
                <a:solidFill>
                  <a:prstClr val="white"/>
                </a:solidFill>
                <a:latin typeface="Posterama" panose="020B0504020200020000" pitchFamily="34" charset="0"/>
                <a:cs typeface="Posterama" panose="020B0504020200020000" pitchFamily="34" charset="0"/>
              </a:rPr>
              <a:t> &amp; Awe</a:t>
            </a:r>
          </a:p>
        </p:txBody>
      </p:sp>
      <p:sp>
        <p:nvSpPr>
          <p:cNvPr id="21" name="Oval 20">
            <a:extLst>
              <a:ext uri="{FF2B5EF4-FFF2-40B4-BE49-F238E27FC236}">
                <a16:creationId xmlns:a16="http://schemas.microsoft.com/office/drawing/2014/main" id="{067BAB91-2785-C3D7-458C-5A81E744846A}"/>
              </a:ext>
            </a:extLst>
          </p:cNvPr>
          <p:cNvSpPr/>
          <p:nvPr/>
        </p:nvSpPr>
        <p:spPr>
          <a:xfrm rot="5786543">
            <a:off x="6451176" y="2747903"/>
            <a:ext cx="1028700" cy="1028700"/>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numCol="1" rtlCol="0" anchor="ctr">
            <a:prstTxWarp prst="textArchDown">
              <a:avLst/>
            </a:prstTxWarp>
          </a:bodyPr>
          <a:lstStyle/>
          <a:p>
            <a:pPr algn="ctr" defTabSz="685800">
              <a:defRPr/>
            </a:pPr>
            <a:r>
              <a:rPr lang="en-US" sz="1050" dirty="0">
                <a:solidFill>
                  <a:prstClr val="black"/>
                </a:solidFill>
                <a:latin typeface="Posterama" panose="020B0504020200020000" pitchFamily="34" charset="0"/>
                <a:cs typeface="Posterama" panose="020B0504020200020000" pitchFamily="34" charset="0"/>
              </a:rPr>
              <a:t>Gratitude &amp; Service</a:t>
            </a:r>
          </a:p>
        </p:txBody>
      </p:sp>
      <p:sp>
        <p:nvSpPr>
          <p:cNvPr id="22" name="Oval 21">
            <a:extLst>
              <a:ext uri="{FF2B5EF4-FFF2-40B4-BE49-F238E27FC236}">
                <a16:creationId xmlns:a16="http://schemas.microsoft.com/office/drawing/2014/main" id="{18A5E1B7-F166-8C83-7A63-2D5A9C28E6F8}"/>
              </a:ext>
            </a:extLst>
          </p:cNvPr>
          <p:cNvSpPr/>
          <p:nvPr/>
        </p:nvSpPr>
        <p:spPr>
          <a:xfrm rot="19125989">
            <a:off x="127051" y="1385244"/>
            <a:ext cx="1017869" cy="1017869"/>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algn="ctr" defTabSz="685800">
              <a:defRPr/>
            </a:pPr>
            <a:r>
              <a:rPr lang="en-US" sz="1350" dirty="0">
                <a:solidFill>
                  <a:prstClr val="black"/>
                </a:solidFill>
                <a:latin typeface="Posterama" panose="020B0504020200020000" pitchFamily="34" charset="0"/>
                <a:cs typeface="Posterama" panose="020B0504020200020000" pitchFamily="34" charset="0"/>
              </a:rPr>
              <a:t>Encourage</a:t>
            </a:r>
          </a:p>
        </p:txBody>
      </p:sp>
      <p:sp>
        <p:nvSpPr>
          <p:cNvPr id="1052" name="Oval 1051">
            <a:extLst>
              <a:ext uri="{FF2B5EF4-FFF2-40B4-BE49-F238E27FC236}">
                <a16:creationId xmlns:a16="http://schemas.microsoft.com/office/drawing/2014/main" id="{9EB797CE-3340-D085-0264-D312274CC021}"/>
              </a:ext>
            </a:extLst>
          </p:cNvPr>
          <p:cNvSpPr/>
          <p:nvPr/>
        </p:nvSpPr>
        <p:spPr>
          <a:xfrm rot="17409738">
            <a:off x="2423161" y="1581433"/>
            <a:ext cx="617220" cy="617220"/>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numCol="1" rtlCol="0" anchor="ctr">
            <a:prstTxWarp prst="textArchUp">
              <a:avLst/>
            </a:prstTxWarp>
          </a:bodyPr>
          <a:lstStyle/>
          <a:p>
            <a:pPr algn="ctr" defTabSz="685800"/>
            <a:r>
              <a:rPr lang="en-US" sz="900" dirty="0">
                <a:solidFill>
                  <a:prstClr val="black"/>
                </a:solidFill>
                <a:latin typeface="Posterama" panose="020B0504020200020000" pitchFamily="34" charset="0"/>
                <a:cs typeface="Posterama" panose="020B0504020200020000" pitchFamily="34" charset="0"/>
              </a:rPr>
              <a:t>Faithful</a:t>
            </a:r>
          </a:p>
        </p:txBody>
      </p:sp>
      <p:sp>
        <p:nvSpPr>
          <p:cNvPr id="1051" name="Oval 1050">
            <a:extLst>
              <a:ext uri="{FF2B5EF4-FFF2-40B4-BE49-F238E27FC236}">
                <a16:creationId xmlns:a16="http://schemas.microsoft.com/office/drawing/2014/main" id="{D02CA189-B8E1-685E-5826-CCF7E7E63877}"/>
              </a:ext>
            </a:extLst>
          </p:cNvPr>
          <p:cNvSpPr/>
          <p:nvPr/>
        </p:nvSpPr>
        <p:spPr>
          <a:xfrm rot="17289317">
            <a:off x="2852162" y="1593304"/>
            <a:ext cx="617220" cy="617220"/>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Down">
              <a:avLst/>
            </a:prstTxWarp>
          </a:bodyPr>
          <a:lstStyle/>
          <a:p>
            <a:pPr algn="ctr" defTabSz="685800">
              <a:defRPr/>
            </a:pPr>
            <a:r>
              <a:rPr lang="en-US" sz="900" dirty="0">
                <a:solidFill>
                  <a:prstClr val="black"/>
                </a:solidFill>
                <a:latin typeface="Posterama" panose="020B0504020200020000" pitchFamily="34" charset="0"/>
                <a:cs typeface="Posterama" panose="020B0504020200020000" pitchFamily="34" charset="0"/>
              </a:rPr>
              <a:t>Merciful</a:t>
            </a:r>
          </a:p>
        </p:txBody>
      </p:sp>
      <p:sp>
        <p:nvSpPr>
          <p:cNvPr id="1049" name="Oval 1048">
            <a:extLst>
              <a:ext uri="{FF2B5EF4-FFF2-40B4-BE49-F238E27FC236}">
                <a16:creationId xmlns:a16="http://schemas.microsoft.com/office/drawing/2014/main" id="{EFD27C35-EAB2-4A11-60BA-C149228F622C}"/>
              </a:ext>
            </a:extLst>
          </p:cNvPr>
          <p:cNvSpPr/>
          <p:nvPr/>
        </p:nvSpPr>
        <p:spPr>
          <a:xfrm rot="1278636">
            <a:off x="2674228" y="1408714"/>
            <a:ext cx="617220" cy="617220"/>
          </a:xfrm>
          <a:prstGeom prst="ellipse">
            <a:avLst/>
          </a:prstGeom>
          <a:solidFill>
            <a:srgbClr val="00B0F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numCol="1" rtlCol="0" anchor="ctr">
            <a:prstTxWarp prst="textArchUp">
              <a:avLst/>
            </a:prstTxWarp>
          </a:bodyPr>
          <a:lstStyle/>
          <a:p>
            <a:pPr algn="ctr" defTabSz="685800"/>
            <a:r>
              <a:rPr lang="en-US" sz="900" dirty="0">
                <a:solidFill>
                  <a:prstClr val="white"/>
                </a:solidFill>
                <a:latin typeface="Posterama" panose="020B0504020200020000" pitchFamily="34" charset="0"/>
                <a:cs typeface="Posterama" panose="020B0504020200020000" pitchFamily="34" charset="0"/>
              </a:rPr>
              <a:t>Suffering</a:t>
            </a:r>
          </a:p>
        </p:txBody>
      </p:sp>
      <p:sp>
        <p:nvSpPr>
          <p:cNvPr id="1050" name="Oval 1049">
            <a:extLst>
              <a:ext uri="{FF2B5EF4-FFF2-40B4-BE49-F238E27FC236}">
                <a16:creationId xmlns:a16="http://schemas.microsoft.com/office/drawing/2014/main" id="{10C47CF0-C60C-1E59-8DD4-3E00F75B6412}"/>
              </a:ext>
            </a:extLst>
          </p:cNvPr>
          <p:cNvSpPr/>
          <p:nvPr/>
        </p:nvSpPr>
        <p:spPr>
          <a:xfrm rot="1429765">
            <a:off x="2525005" y="1814514"/>
            <a:ext cx="617220" cy="617220"/>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Down">
              <a:avLst/>
            </a:prstTxWarp>
          </a:bodyPr>
          <a:lstStyle/>
          <a:p>
            <a:pPr algn="ctr" defTabSz="685800">
              <a:defRPr/>
            </a:pPr>
            <a:r>
              <a:rPr lang="en-US" sz="900" dirty="0">
                <a:solidFill>
                  <a:prstClr val="black"/>
                </a:solidFill>
                <a:latin typeface="Posterama" panose="020B0504020200020000" pitchFamily="34" charset="0"/>
                <a:cs typeface="Posterama" panose="020B0504020200020000" pitchFamily="34" charset="0"/>
              </a:rPr>
              <a:t>Able to Help</a:t>
            </a:r>
          </a:p>
        </p:txBody>
      </p:sp>
      <p:sp>
        <p:nvSpPr>
          <p:cNvPr id="23" name="Oval 22">
            <a:extLst>
              <a:ext uri="{FF2B5EF4-FFF2-40B4-BE49-F238E27FC236}">
                <a16:creationId xmlns:a16="http://schemas.microsoft.com/office/drawing/2014/main" id="{4D8DFA2C-2D37-4F34-4F35-C0D1EAA3CAD2}"/>
              </a:ext>
            </a:extLst>
          </p:cNvPr>
          <p:cNvSpPr/>
          <p:nvPr/>
        </p:nvSpPr>
        <p:spPr>
          <a:xfrm>
            <a:off x="2619258" y="1584903"/>
            <a:ext cx="617220" cy="617220"/>
          </a:xfrm>
          <a:prstGeom prst="ellipse">
            <a:avLst/>
          </a:prstGeom>
          <a:solidFill>
            <a:srgbClr val="0059E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defRPr/>
            </a:pPr>
            <a:r>
              <a:rPr lang="en-US" sz="900" b="1" cap="all">
                <a:solidFill>
                  <a:prstClr val="white"/>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2:17-18</a:t>
            </a:r>
            <a:endParaRPr lang="en-US" sz="900" b="1" cap="all" dirty="0">
              <a:solidFill>
                <a:prstClr val="white"/>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endParaRPr>
          </a:p>
        </p:txBody>
      </p:sp>
      <p:sp>
        <p:nvSpPr>
          <p:cNvPr id="24" name="Oval 23">
            <a:extLst>
              <a:ext uri="{FF2B5EF4-FFF2-40B4-BE49-F238E27FC236}">
                <a16:creationId xmlns:a16="http://schemas.microsoft.com/office/drawing/2014/main" id="{892661E9-9B0B-8E76-0694-DFDD5A05C208}"/>
              </a:ext>
            </a:extLst>
          </p:cNvPr>
          <p:cNvSpPr/>
          <p:nvPr/>
        </p:nvSpPr>
        <p:spPr>
          <a:xfrm rot="1442442">
            <a:off x="4963697" y="407997"/>
            <a:ext cx="1028700" cy="1028700"/>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numCol="1" rtlCol="0" anchor="ctr">
            <a:prstTxWarp prst="textArchUp">
              <a:avLst/>
            </a:prstTxWarp>
          </a:bodyPr>
          <a:lstStyle/>
          <a:p>
            <a:pPr algn="ctr" defTabSz="685800">
              <a:defRPr/>
            </a:pPr>
            <a:r>
              <a:rPr lang="en-US" sz="1200" dirty="0">
                <a:solidFill>
                  <a:prstClr val="black"/>
                </a:solidFill>
                <a:latin typeface="Posterama" panose="020B0504020200020000" pitchFamily="34" charset="0"/>
                <a:cs typeface="Posterama" panose="020B0504020200020000" pitchFamily="34" charset="0"/>
              </a:rPr>
              <a:t>Joy set before Him</a:t>
            </a:r>
          </a:p>
        </p:txBody>
      </p:sp>
      <p:sp>
        <p:nvSpPr>
          <p:cNvPr id="25" name="Oval 24">
            <a:extLst>
              <a:ext uri="{FF2B5EF4-FFF2-40B4-BE49-F238E27FC236}">
                <a16:creationId xmlns:a16="http://schemas.microsoft.com/office/drawing/2014/main" id="{6FB8F0BC-75FC-AA2E-4B00-40252954782F}"/>
              </a:ext>
            </a:extLst>
          </p:cNvPr>
          <p:cNvSpPr/>
          <p:nvPr/>
        </p:nvSpPr>
        <p:spPr>
          <a:xfrm rot="19830770">
            <a:off x="4692250" y="829180"/>
            <a:ext cx="1028700" cy="1028700"/>
          </a:xfrm>
          <a:prstGeom prst="ellipse">
            <a:avLst/>
          </a:prstGeom>
          <a:solidFill>
            <a:srgbClr val="00B0F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numCol="1" rtlCol="0" anchor="ctr">
            <a:prstTxWarp prst="textArchUp">
              <a:avLst/>
            </a:prstTxWarp>
          </a:bodyPr>
          <a:lstStyle/>
          <a:p>
            <a:pPr algn="ctr" defTabSz="685800">
              <a:defRPr/>
            </a:pPr>
            <a:r>
              <a:rPr lang="en-US" sz="1200" dirty="0">
                <a:solidFill>
                  <a:prstClr val="white"/>
                </a:solidFill>
                <a:latin typeface="Posterama" panose="020B0504020200020000" pitchFamily="34" charset="0"/>
                <a:cs typeface="Posterama" panose="020B0504020200020000" pitchFamily="34" charset="0"/>
              </a:rPr>
              <a:t>Endured Cross</a:t>
            </a:r>
          </a:p>
        </p:txBody>
      </p:sp>
      <p:sp>
        <p:nvSpPr>
          <p:cNvPr id="1030" name="Oval 1029">
            <a:extLst>
              <a:ext uri="{FF2B5EF4-FFF2-40B4-BE49-F238E27FC236}">
                <a16:creationId xmlns:a16="http://schemas.microsoft.com/office/drawing/2014/main" id="{E3ECB119-CF8E-48A3-4A4E-C0418F05E58D}"/>
              </a:ext>
            </a:extLst>
          </p:cNvPr>
          <p:cNvSpPr/>
          <p:nvPr/>
        </p:nvSpPr>
        <p:spPr>
          <a:xfrm>
            <a:off x="3078440" y="2078926"/>
            <a:ext cx="1371600" cy="1371600"/>
          </a:xfrm>
          <a:prstGeom prst="ellipse">
            <a:avLst/>
          </a:prstGeom>
          <a:solidFill>
            <a:srgbClr val="0059E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685800"/>
            <a:r>
              <a:rPr lang="en-US" sz="1600" b="1" cap="all" dirty="0">
                <a:solidFill>
                  <a:prstClr val="white"/>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MINISTRY</a:t>
            </a:r>
          </a:p>
        </p:txBody>
      </p:sp>
      <p:sp>
        <p:nvSpPr>
          <p:cNvPr id="1031" name="Oval 1030">
            <a:extLst>
              <a:ext uri="{FF2B5EF4-FFF2-40B4-BE49-F238E27FC236}">
                <a16:creationId xmlns:a16="http://schemas.microsoft.com/office/drawing/2014/main" id="{7D3342E5-0D26-278A-EFC3-93622FE1222C}"/>
              </a:ext>
            </a:extLst>
          </p:cNvPr>
          <p:cNvSpPr/>
          <p:nvPr/>
        </p:nvSpPr>
        <p:spPr>
          <a:xfrm>
            <a:off x="3078440" y="2078926"/>
            <a:ext cx="1371600" cy="1371600"/>
          </a:xfrm>
          <a:prstGeom prst="ellipse">
            <a:avLst/>
          </a:prstGeom>
          <a:solidFill>
            <a:srgbClr val="0059E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685800"/>
            <a:r>
              <a:rPr lang="en-US" sz="1600" b="1" cap="all" dirty="0">
                <a:solidFill>
                  <a:prstClr val="white"/>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promises</a:t>
            </a:r>
          </a:p>
        </p:txBody>
      </p:sp>
      <p:sp>
        <p:nvSpPr>
          <p:cNvPr id="1055" name="Oval 1054">
            <a:extLst>
              <a:ext uri="{FF2B5EF4-FFF2-40B4-BE49-F238E27FC236}">
                <a16:creationId xmlns:a16="http://schemas.microsoft.com/office/drawing/2014/main" id="{7775EE59-5AF3-A737-8662-8D3C2D654643}"/>
              </a:ext>
            </a:extLst>
          </p:cNvPr>
          <p:cNvSpPr/>
          <p:nvPr/>
        </p:nvSpPr>
        <p:spPr>
          <a:xfrm>
            <a:off x="3078440" y="2078926"/>
            <a:ext cx="1371600" cy="1371600"/>
          </a:xfrm>
          <a:prstGeom prst="ellipse">
            <a:avLst/>
          </a:prstGeom>
          <a:solidFill>
            <a:srgbClr val="0059E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685800"/>
            <a:r>
              <a:rPr lang="en-US" sz="1600" b="1" cap="all" dirty="0">
                <a:solidFill>
                  <a:prstClr val="white"/>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SACRIFICE</a:t>
            </a:r>
          </a:p>
        </p:txBody>
      </p:sp>
      <p:sp>
        <p:nvSpPr>
          <p:cNvPr id="1056" name="Oval 1055">
            <a:extLst>
              <a:ext uri="{FF2B5EF4-FFF2-40B4-BE49-F238E27FC236}">
                <a16:creationId xmlns:a16="http://schemas.microsoft.com/office/drawing/2014/main" id="{F0767DC8-0279-0F2F-B669-9361F77B6EB7}"/>
              </a:ext>
            </a:extLst>
          </p:cNvPr>
          <p:cNvSpPr/>
          <p:nvPr/>
        </p:nvSpPr>
        <p:spPr>
          <a:xfrm>
            <a:off x="3078440" y="2078926"/>
            <a:ext cx="1371600" cy="1371600"/>
          </a:xfrm>
          <a:prstGeom prst="ellipse">
            <a:avLst/>
          </a:prstGeom>
          <a:solidFill>
            <a:srgbClr val="0059E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685800"/>
            <a:r>
              <a:rPr lang="en-US" sz="1600" b="1" cap="all" dirty="0">
                <a:solidFill>
                  <a:prstClr val="white"/>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COVENANT</a:t>
            </a:r>
          </a:p>
        </p:txBody>
      </p:sp>
      <p:sp>
        <p:nvSpPr>
          <p:cNvPr id="1057" name="Oval 1056">
            <a:extLst>
              <a:ext uri="{FF2B5EF4-FFF2-40B4-BE49-F238E27FC236}">
                <a16:creationId xmlns:a16="http://schemas.microsoft.com/office/drawing/2014/main" id="{D0B1527B-AD38-28F4-8B8E-4B0C323E3548}"/>
              </a:ext>
            </a:extLst>
          </p:cNvPr>
          <p:cNvSpPr/>
          <p:nvPr/>
        </p:nvSpPr>
        <p:spPr>
          <a:xfrm>
            <a:off x="3078440" y="2078926"/>
            <a:ext cx="1371600" cy="1371600"/>
          </a:xfrm>
          <a:prstGeom prst="ellipse">
            <a:avLst/>
          </a:prstGeom>
          <a:solidFill>
            <a:srgbClr val="0059E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685800"/>
            <a:r>
              <a:rPr lang="en-US" sz="1400" b="1" cap="all" dirty="0">
                <a:solidFill>
                  <a:prstClr val="white"/>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TABERNACLE</a:t>
            </a:r>
          </a:p>
        </p:txBody>
      </p:sp>
      <p:sp>
        <p:nvSpPr>
          <p:cNvPr id="1058" name="Oval 1057">
            <a:extLst>
              <a:ext uri="{FF2B5EF4-FFF2-40B4-BE49-F238E27FC236}">
                <a16:creationId xmlns:a16="http://schemas.microsoft.com/office/drawing/2014/main" id="{F4200C3D-E397-5E8E-26A5-A9CFDCE2FB8F}"/>
              </a:ext>
            </a:extLst>
          </p:cNvPr>
          <p:cNvSpPr/>
          <p:nvPr/>
        </p:nvSpPr>
        <p:spPr>
          <a:xfrm>
            <a:off x="3078440" y="2078926"/>
            <a:ext cx="1371600" cy="1371600"/>
          </a:xfrm>
          <a:prstGeom prst="ellipse">
            <a:avLst/>
          </a:prstGeom>
          <a:solidFill>
            <a:srgbClr val="0059E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defTabSz="685800"/>
            <a:r>
              <a:rPr lang="en-US" sz="1600" b="1" cap="all" dirty="0">
                <a:solidFill>
                  <a:prstClr val="white"/>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ORDER &amp; OATH</a:t>
            </a:r>
          </a:p>
        </p:txBody>
      </p:sp>
      <p:sp>
        <p:nvSpPr>
          <p:cNvPr id="32" name="Oval 31">
            <a:extLst>
              <a:ext uri="{FF2B5EF4-FFF2-40B4-BE49-F238E27FC236}">
                <a16:creationId xmlns:a16="http://schemas.microsoft.com/office/drawing/2014/main" id="{8669746A-3361-0E06-D9E7-396A0B9DC8B6}"/>
              </a:ext>
            </a:extLst>
          </p:cNvPr>
          <p:cNvSpPr/>
          <p:nvPr/>
        </p:nvSpPr>
        <p:spPr>
          <a:xfrm>
            <a:off x="3078440" y="2078926"/>
            <a:ext cx="1371600" cy="1371600"/>
          </a:xfrm>
          <a:prstGeom prst="ellipse">
            <a:avLst/>
          </a:prstGeom>
          <a:solidFill>
            <a:srgbClr val="FFFF0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wrap="none" lIns="0" tIns="0" rIns="0" bIns="0" numCol="1" rtlCol="0" anchor="ctr">
            <a:prstTxWarp prst="textButton">
              <a:avLst/>
            </a:prstTxWarp>
          </a:bodyPr>
          <a:lstStyle/>
          <a:p>
            <a:pPr algn="ctr" defTabSz="685800">
              <a:defRPr/>
            </a:pPr>
            <a:r>
              <a:rPr lang="en-US" sz="1050" b="1" spc="75" dirty="0">
                <a:solidFill>
                  <a:prstClr val="black"/>
                </a:solidFill>
                <a:latin typeface="Posterama" panose="020B0504020200020000" pitchFamily="34" charset="0"/>
                <a:cs typeface="Posterama" panose="020B0504020200020000" pitchFamily="34" charset="0"/>
              </a:rPr>
              <a:t>JESUS IS OUR</a:t>
            </a:r>
          </a:p>
          <a:p>
            <a:pPr algn="ctr" defTabSz="685800">
              <a:defRPr/>
            </a:pPr>
            <a:r>
              <a:rPr lang="en-US" sz="1200" b="1" spc="75" dirty="0">
                <a:solidFill>
                  <a:prstClr val="black"/>
                </a:solidFill>
                <a:latin typeface="Posterama" panose="020B0504020200020000" pitchFamily="34" charset="0"/>
                <a:cs typeface="Posterama" panose="020B0504020200020000" pitchFamily="34" charset="0"/>
              </a:rPr>
              <a:t>7-10:18</a:t>
            </a:r>
          </a:p>
          <a:p>
            <a:pPr algn="ctr" defTabSz="685800">
              <a:defRPr/>
            </a:pPr>
            <a:r>
              <a:rPr lang="en-US" sz="1050" b="1" spc="75" dirty="0">
                <a:solidFill>
                  <a:prstClr val="black"/>
                </a:solidFill>
                <a:latin typeface="Posterama" panose="020B0504020200020000" pitchFamily="34" charset="0"/>
                <a:cs typeface="Posterama" panose="020B0504020200020000" pitchFamily="34" charset="0"/>
              </a:rPr>
              <a:t>GREAT HIGH PRIEST</a:t>
            </a:r>
          </a:p>
        </p:txBody>
      </p:sp>
      <p:sp>
        <p:nvSpPr>
          <p:cNvPr id="33" name="Oval 32">
            <a:extLst>
              <a:ext uri="{FF2B5EF4-FFF2-40B4-BE49-F238E27FC236}">
                <a16:creationId xmlns:a16="http://schemas.microsoft.com/office/drawing/2014/main" id="{DF4AB409-0076-24F4-3BF6-12A11A31FDE8}"/>
              </a:ext>
            </a:extLst>
          </p:cNvPr>
          <p:cNvSpPr/>
          <p:nvPr/>
        </p:nvSpPr>
        <p:spPr>
          <a:xfrm rot="3259700">
            <a:off x="5297734" y="1082484"/>
            <a:ext cx="1028700" cy="1028700"/>
          </a:xfrm>
          <a:prstGeom prst="ellipse">
            <a:avLst/>
          </a:prstGeom>
          <a:solidFill>
            <a:srgbClr val="00B05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numCol="1" rtlCol="0" anchor="ctr">
            <a:prstTxWarp prst="textArchUp">
              <a:avLst/>
            </a:prstTxWarp>
          </a:bodyPr>
          <a:lstStyle/>
          <a:p>
            <a:pPr algn="ctr" defTabSz="685800">
              <a:defRPr/>
            </a:pPr>
            <a:r>
              <a:rPr lang="en-US" sz="1200" dirty="0">
                <a:solidFill>
                  <a:prstClr val="white"/>
                </a:solidFill>
                <a:latin typeface="Posterama" panose="020B0504020200020000" pitchFamily="34" charset="0"/>
                <a:cs typeface="Posterama" panose="020B0504020200020000" pitchFamily="34" charset="0"/>
              </a:rPr>
              <a:t>Despising Shame</a:t>
            </a:r>
          </a:p>
        </p:txBody>
      </p:sp>
      <p:sp>
        <p:nvSpPr>
          <p:cNvPr id="34" name="Oval 33">
            <a:extLst>
              <a:ext uri="{FF2B5EF4-FFF2-40B4-BE49-F238E27FC236}">
                <a16:creationId xmlns:a16="http://schemas.microsoft.com/office/drawing/2014/main" id="{17963CB1-B879-D288-2CAB-C63E553C690D}"/>
              </a:ext>
            </a:extLst>
          </p:cNvPr>
          <p:cNvSpPr/>
          <p:nvPr/>
        </p:nvSpPr>
        <p:spPr>
          <a:xfrm rot="21180015">
            <a:off x="2089486" y="2511193"/>
            <a:ext cx="617220" cy="617220"/>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algn="ctr" defTabSz="685800">
              <a:defRPr/>
            </a:pPr>
            <a:r>
              <a:rPr lang="en-US" sz="900" dirty="0">
                <a:solidFill>
                  <a:prstClr val="black"/>
                </a:solidFill>
                <a:latin typeface="Posterama" panose="020B0504020200020000" pitchFamily="34" charset="0"/>
                <a:cs typeface="Posterama" panose="020B0504020200020000" pitchFamily="34" charset="0"/>
              </a:rPr>
              <a:t>Hold Fast</a:t>
            </a:r>
          </a:p>
        </p:txBody>
      </p:sp>
      <p:sp>
        <p:nvSpPr>
          <p:cNvPr id="35" name="Oval 34">
            <a:extLst>
              <a:ext uri="{FF2B5EF4-FFF2-40B4-BE49-F238E27FC236}">
                <a16:creationId xmlns:a16="http://schemas.microsoft.com/office/drawing/2014/main" id="{03FCA16F-A2E9-16AB-BFF3-4686CB63D406}"/>
              </a:ext>
            </a:extLst>
          </p:cNvPr>
          <p:cNvSpPr/>
          <p:nvPr/>
        </p:nvSpPr>
        <p:spPr>
          <a:xfrm rot="20947860">
            <a:off x="2146907" y="3003920"/>
            <a:ext cx="617220" cy="617220"/>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Down">
              <a:avLst/>
            </a:prstTxWarp>
          </a:bodyPr>
          <a:lstStyle/>
          <a:p>
            <a:pPr algn="ctr" defTabSz="685800">
              <a:defRPr/>
            </a:pPr>
            <a:r>
              <a:rPr lang="en-US" sz="900" dirty="0">
                <a:solidFill>
                  <a:prstClr val="black"/>
                </a:solidFill>
                <a:latin typeface="Posterama" panose="020B0504020200020000" pitchFamily="34" charset="0"/>
                <a:cs typeface="Posterama" panose="020B0504020200020000" pitchFamily="34" charset="0"/>
              </a:rPr>
              <a:t>Draw Near</a:t>
            </a:r>
          </a:p>
        </p:txBody>
      </p:sp>
      <p:sp>
        <p:nvSpPr>
          <p:cNvPr id="1053" name="Oval 1052">
            <a:extLst>
              <a:ext uri="{FF2B5EF4-FFF2-40B4-BE49-F238E27FC236}">
                <a16:creationId xmlns:a16="http://schemas.microsoft.com/office/drawing/2014/main" id="{B2C11E4A-3843-40EE-D937-B3901CFF6270}"/>
              </a:ext>
            </a:extLst>
          </p:cNvPr>
          <p:cNvSpPr/>
          <p:nvPr/>
        </p:nvSpPr>
        <p:spPr>
          <a:xfrm rot="15667356">
            <a:off x="1878098" y="2789475"/>
            <a:ext cx="617220" cy="617220"/>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numCol="1" rtlCol="0" anchor="ctr">
            <a:prstTxWarp prst="textArchUp">
              <a:avLst/>
            </a:prstTxWarp>
          </a:bodyPr>
          <a:lstStyle/>
          <a:p>
            <a:pPr algn="ctr" defTabSz="685800"/>
            <a:r>
              <a:rPr lang="en-US" sz="900" dirty="0">
                <a:solidFill>
                  <a:prstClr val="black"/>
                </a:solidFill>
                <a:latin typeface="Posterama" panose="020B0504020200020000" pitchFamily="34" charset="0"/>
                <a:cs typeface="Posterama" panose="020B0504020200020000" pitchFamily="34" charset="0"/>
              </a:rPr>
              <a:t>Grace to Help</a:t>
            </a:r>
          </a:p>
        </p:txBody>
      </p:sp>
      <p:sp>
        <p:nvSpPr>
          <p:cNvPr id="1054" name="Oval 1053">
            <a:extLst>
              <a:ext uri="{FF2B5EF4-FFF2-40B4-BE49-F238E27FC236}">
                <a16:creationId xmlns:a16="http://schemas.microsoft.com/office/drawing/2014/main" id="{90F52623-7B41-7A9A-5A7F-DCDC0F16B9C2}"/>
              </a:ext>
            </a:extLst>
          </p:cNvPr>
          <p:cNvSpPr/>
          <p:nvPr/>
        </p:nvSpPr>
        <p:spPr>
          <a:xfrm rot="4474889">
            <a:off x="2389475" y="2695090"/>
            <a:ext cx="617220" cy="617220"/>
          </a:xfrm>
          <a:prstGeom prst="ellipse">
            <a:avLst/>
          </a:prstGeom>
          <a:solidFill>
            <a:srgbClr val="00B0F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numCol="1" rtlCol="0" anchor="ctr">
            <a:prstTxWarp prst="textArchUp">
              <a:avLst/>
            </a:prstTxWarp>
          </a:bodyPr>
          <a:lstStyle/>
          <a:p>
            <a:pPr algn="ctr" defTabSz="685800"/>
            <a:r>
              <a:rPr lang="en-US" sz="900" dirty="0">
                <a:solidFill>
                  <a:prstClr val="white"/>
                </a:solidFill>
                <a:latin typeface="Posterama" panose="020B0504020200020000" pitchFamily="34" charset="0"/>
                <a:cs typeface="Posterama" panose="020B0504020200020000" pitchFamily="34" charset="0"/>
              </a:rPr>
              <a:t>Time of Need</a:t>
            </a:r>
          </a:p>
        </p:txBody>
      </p:sp>
      <p:sp>
        <p:nvSpPr>
          <p:cNvPr id="36" name="Oval 35">
            <a:extLst>
              <a:ext uri="{FF2B5EF4-FFF2-40B4-BE49-F238E27FC236}">
                <a16:creationId xmlns:a16="http://schemas.microsoft.com/office/drawing/2014/main" id="{8259DA1E-3F6F-9FF6-06CE-A448FAD2E1DF}"/>
              </a:ext>
            </a:extLst>
          </p:cNvPr>
          <p:cNvSpPr/>
          <p:nvPr/>
        </p:nvSpPr>
        <p:spPr>
          <a:xfrm>
            <a:off x="2123009" y="2737447"/>
            <a:ext cx="617220" cy="617220"/>
          </a:xfrm>
          <a:prstGeom prst="ellipse">
            <a:avLst/>
          </a:prstGeom>
          <a:solidFill>
            <a:srgbClr val="0059E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defRPr/>
            </a:pPr>
            <a:r>
              <a:rPr lang="en-US" sz="900" b="1" cap="all" dirty="0">
                <a:solidFill>
                  <a:prstClr val="white"/>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4:14-16</a:t>
            </a:r>
          </a:p>
        </p:txBody>
      </p:sp>
      <p:sp>
        <p:nvSpPr>
          <p:cNvPr id="37" name="Oval 36">
            <a:extLst>
              <a:ext uri="{FF2B5EF4-FFF2-40B4-BE49-F238E27FC236}">
                <a16:creationId xmlns:a16="http://schemas.microsoft.com/office/drawing/2014/main" id="{165323AF-ED13-7F3F-420B-730A7F274ED6}"/>
              </a:ext>
            </a:extLst>
          </p:cNvPr>
          <p:cNvSpPr/>
          <p:nvPr/>
        </p:nvSpPr>
        <p:spPr>
          <a:xfrm rot="2769511">
            <a:off x="3512880" y="3848842"/>
            <a:ext cx="1028700" cy="1028700"/>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numCol="1" rtlCol="0" anchor="ctr">
            <a:prstTxWarp prst="textArchUp">
              <a:avLst/>
            </a:prstTxWarp>
          </a:bodyPr>
          <a:lstStyle/>
          <a:p>
            <a:pPr algn="ctr" defTabSz="685800">
              <a:defRPr/>
            </a:pPr>
            <a:r>
              <a:rPr lang="en-US" sz="1200" dirty="0">
                <a:solidFill>
                  <a:prstClr val="black"/>
                </a:solidFill>
                <a:latin typeface="Posterama" panose="020B0504020200020000" pitchFamily="34" charset="0"/>
                <a:cs typeface="Posterama" panose="020B0504020200020000" pitchFamily="34" charset="0"/>
              </a:rPr>
              <a:t>Hold Fast</a:t>
            </a:r>
          </a:p>
        </p:txBody>
      </p:sp>
      <p:sp>
        <p:nvSpPr>
          <p:cNvPr id="38" name="Oval 37">
            <a:extLst>
              <a:ext uri="{FF2B5EF4-FFF2-40B4-BE49-F238E27FC236}">
                <a16:creationId xmlns:a16="http://schemas.microsoft.com/office/drawing/2014/main" id="{7209265C-EE9C-6364-7703-9422F78B8BFC}"/>
              </a:ext>
            </a:extLst>
          </p:cNvPr>
          <p:cNvSpPr/>
          <p:nvPr/>
        </p:nvSpPr>
        <p:spPr>
          <a:xfrm rot="2553008">
            <a:off x="3003478" y="4252052"/>
            <a:ext cx="1028700" cy="1028700"/>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numCol="1" rtlCol="0" anchor="ctr">
            <a:prstTxWarp prst="textArchDown">
              <a:avLst/>
            </a:prstTxWarp>
          </a:bodyPr>
          <a:lstStyle/>
          <a:p>
            <a:pPr algn="ctr" defTabSz="685800">
              <a:defRPr/>
            </a:pPr>
            <a:r>
              <a:rPr lang="en-US" sz="1200" dirty="0">
                <a:solidFill>
                  <a:prstClr val="black"/>
                </a:solidFill>
                <a:latin typeface="Posterama" panose="020B0504020200020000" pitchFamily="34" charset="0"/>
                <a:cs typeface="Posterama" panose="020B0504020200020000" pitchFamily="34" charset="0"/>
              </a:rPr>
              <a:t>Stir Up</a:t>
            </a:r>
          </a:p>
        </p:txBody>
      </p:sp>
      <p:sp>
        <p:nvSpPr>
          <p:cNvPr id="39" name="Oval 38">
            <a:extLst>
              <a:ext uri="{FF2B5EF4-FFF2-40B4-BE49-F238E27FC236}">
                <a16:creationId xmlns:a16="http://schemas.microsoft.com/office/drawing/2014/main" id="{8F76FCCA-5397-9213-0293-33D713F95144}"/>
              </a:ext>
            </a:extLst>
          </p:cNvPr>
          <p:cNvSpPr/>
          <p:nvPr/>
        </p:nvSpPr>
        <p:spPr>
          <a:xfrm rot="18691118">
            <a:off x="3484671" y="4254764"/>
            <a:ext cx="1028700" cy="1028700"/>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numCol="1" rtlCol="0" anchor="ctr">
            <a:prstTxWarp prst="textArchDown">
              <a:avLst/>
            </a:prstTxWarp>
          </a:bodyPr>
          <a:lstStyle/>
          <a:p>
            <a:pPr algn="ctr" defTabSz="685800">
              <a:defRPr/>
            </a:pPr>
            <a:r>
              <a:rPr lang="en-US" sz="1200" dirty="0">
                <a:solidFill>
                  <a:prstClr val="black"/>
                </a:solidFill>
                <a:latin typeface="Posterama" panose="020B0504020200020000" pitchFamily="34" charset="0"/>
                <a:cs typeface="Posterama" panose="020B0504020200020000" pitchFamily="34" charset="0"/>
              </a:rPr>
              <a:t>Encourage</a:t>
            </a:r>
          </a:p>
        </p:txBody>
      </p:sp>
      <p:sp>
        <p:nvSpPr>
          <p:cNvPr id="40" name="Oval 39">
            <a:extLst>
              <a:ext uri="{FF2B5EF4-FFF2-40B4-BE49-F238E27FC236}">
                <a16:creationId xmlns:a16="http://schemas.microsoft.com/office/drawing/2014/main" id="{B6A8BA4B-C657-E9A3-5C37-CC4FF2D699FE}"/>
              </a:ext>
            </a:extLst>
          </p:cNvPr>
          <p:cNvSpPr/>
          <p:nvPr/>
        </p:nvSpPr>
        <p:spPr>
          <a:xfrm rot="18828535">
            <a:off x="3036501" y="3844645"/>
            <a:ext cx="1028700" cy="1028700"/>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numCol="1" rtlCol="0" anchor="ctr">
            <a:prstTxWarp prst="textArchUp">
              <a:avLst/>
            </a:prstTxWarp>
          </a:bodyPr>
          <a:lstStyle/>
          <a:p>
            <a:pPr algn="ctr" defTabSz="685800">
              <a:defRPr/>
            </a:pPr>
            <a:r>
              <a:rPr lang="en-US" sz="1200" dirty="0">
                <a:solidFill>
                  <a:prstClr val="black"/>
                </a:solidFill>
                <a:latin typeface="Posterama" panose="020B0504020200020000" pitchFamily="34" charset="0"/>
                <a:cs typeface="Posterama" panose="020B0504020200020000" pitchFamily="34" charset="0"/>
              </a:rPr>
              <a:t>Draw Near</a:t>
            </a:r>
          </a:p>
        </p:txBody>
      </p:sp>
      <p:sp>
        <p:nvSpPr>
          <p:cNvPr id="41" name="Oval 40">
            <a:extLst>
              <a:ext uri="{FF2B5EF4-FFF2-40B4-BE49-F238E27FC236}">
                <a16:creationId xmlns:a16="http://schemas.microsoft.com/office/drawing/2014/main" id="{E415D3D8-D248-165F-91C4-A41943DC4C7D}"/>
              </a:ext>
            </a:extLst>
          </p:cNvPr>
          <p:cNvSpPr/>
          <p:nvPr/>
        </p:nvSpPr>
        <p:spPr>
          <a:xfrm>
            <a:off x="3244982" y="4036296"/>
            <a:ext cx="1028700" cy="1028700"/>
          </a:xfrm>
          <a:prstGeom prst="ellipse">
            <a:avLst/>
          </a:prstGeom>
          <a:solidFill>
            <a:srgbClr val="0059E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lIns="0" tIns="0" rIns="0" bIns="0" numCol="1" rtlCol="0" anchor="ctr">
            <a:prstTxWarp prst="textButton">
              <a:avLst/>
            </a:prstTxWarp>
          </a:bodyPr>
          <a:lstStyle/>
          <a:p>
            <a:pPr algn="ctr" defTabSz="685800">
              <a:defRPr/>
            </a:pPr>
            <a:r>
              <a:rPr lang="en-US" sz="1050" b="1" cap="all" dirty="0">
                <a:solidFill>
                  <a:prstClr val="white"/>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SINCE Therefore</a:t>
            </a:r>
          </a:p>
          <a:p>
            <a:pPr algn="ctr" defTabSz="685800">
              <a:defRPr/>
            </a:pPr>
            <a:r>
              <a:rPr lang="en-US" sz="1050" b="1" cap="all" dirty="0">
                <a:solidFill>
                  <a:prstClr val="white"/>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10:19-25</a:t>
            </a:r>
          </a:p>
          <a:p>
            <a:pPr algn="ctr" defTabSz="685800">
              <a:defRPr/>
            </a:pPr>
            <a:r>
              <a:rPr lang="en-US" sz="1050" b="1" cap="all" dirty="0">
                <a:solidFill>
                  <a:prstClr val="white"/>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LET US</a:t>
            </a:r>
          </a:p>
        </p:txBody>
      </p:sp>
      <p:sp>
        <p:nvSpPr>
          <p:cNvPr id="42" name="Oval 41">
            <a:extLst>
              <a:ext uri="{FF2B5EF4-FFF2-40B4-BE49-F238E27FC236}">
                <a16:creationId xmlns:a16="http://schemas.microsoft.com/office/drawing/2014/main" id="{0A499611-3B8E-BB1D-B381-1E83AFB17160}"/>
              </a:ext>
            </a:extLst>
          </p:cNvPr>
          <p:cNvSpPr/>
          <p:nvPr/>
        </p:nvSpPr>
        <p:spPr>
          <a:xfrm rot="2769511">
            <a:off x="5215382" y="3780002"/>
            <a:ext cx="1028700" cy="1028700"/>
          </a:xfrm>
          <a:prstGeom prst="ellipse">
            <a:avLst/>
          </a:prstGeom>
          <a:solidFill>
            <a:srgbClr val="FF000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numCol="1" rtlCol="0" anchor="ctr">
            <a:prstTxWarp prst="textArchUp">
              <a:avLst/>
            </a:prstTxWarp>
          </a:bodyPr>
          <a:lstStyle/>
          <a:p>
            <a:pPr algn="ctr" defTabSz="685800">
              <a:defRPr/>
            </a:pPr>
            <a:r>
              <a:rPr lang="en-US" sz="1050" dirty="0">
                <a:solidFill>
                  <a:prstClr val="white"/>
                </a:solidFill>
                <a:latin typeface="Posterama" panose="020B0504020200020000" pitchFamily="34" charset="0"/>
                <a:cs typeface="Posterama" panose="020B0504020200020000" pitchFamily="34" charset="0"/>
              </a:rPr>
              <a:t>Vengeance</a:t>
            </a:r>
          </a:p>
        </p:txBody>
      </p:sp>
      <p:sp>
        <p:nvSpPr>
          <p:cNvPr id="43" name="Oval 42">
            <a:extLst>
              <a:ext uri="{FF2B5EF4-FFF2-40B4-BE49-F238E27FC236}">
                <a16:creationId xmlns:a16="http://schemas.microsoft.com/office/drawing/2014/main" id="{CD3F821B-C889-30EE-AF7B-33A63CA98C56}"/>
              </a:ext>
            </a:extLst>
          </p:cNvPr>
          <p:cNvSpPr/>
          <p:nvPr/>
        </p:nvSpPr>
        <p:spPr>
          <a:xfrm rot="2553008">
            <a:off x="4701551" y="4265425"/>
            <a:ext cx="1028700" cy="1028700"/>
          </a:xfrm>
          <a:prstGeom prst="ellipse">
            <a:avLst/>
          </a:prstGeom>
          <a:solidFill>
            <a:srgbClr val="FF000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numCol="1" rtlCol="0" anchor="ctr">
            <a:prstTxWarp prst="textArchDown">
              <a:avLst/>
            </a:prstTxWarp>
          </a:bodyPr>
          <a:lstStyle/>
          <a:p>
            <a:pPr algn="ctr" defTabSz="685800">
              <a:defRPr/>
            </a:pPr>
            <a:r>
              <a:rPr lang="en-US" sz="1050" dirty="0">
                <a:solidFill>
                  <a:prstClr val="white"/>
                </a:solidFill>
                <a:latin typeface="Posterama" panose="020B0504020200020000" pitchFamily="34" charset="0"/>
                <a:cs typeface="Posterama" panose="020B0504020200020000" pitchFamily="34" charset="0"/>
              </a:rPr>
              <a:t>Fury of Fire</a:t>
            </a:r>
          </a:p>
        </p:txBody>
      </p:sp>
      <p:sp>
        <p:nvSpPr>
          <p:cNvPr id="44" name="Oval 43">
            <a:extLst>
              <a:ext uri="{FF2B5EF4-FFF2-40B4-BE49-F238E27FC236}">
                <a16:creationId xmlns:a16="http://schemas.microsoft.com/office/drawing/2014/main" id="{A8E5CF4F-AE3D-E826-3396-CF30E8000198}"/>
              </a:ext>
            </a:extLst>
          </p:cNvPr>
          <p:cNvSpPr/>
          <p:nvPr/>
        </p:nvSpPr>
        <p:spPr>
          <a:xfrm rot="18691118">
            <a:off x="5229043" y="4263592"/>
            <a:ext cx="1028700" cy="1028700"/>
          </a:xfrm>
          <a:prstGeom prst="ellipse">
            <a:avLst/>
          </a:prstGeom>
          <a:solidFill>
            <a:srgbClr val="9148C8">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numCol="1" rtlCol="0" anchor="ctr">
            <a:prstTxWarp prst="textArchDown">
              <a:avLst/>
            </a:prstTxWarp>
          </a:bodyPr>
          <a:lstStyle/>
          <a:p>
            <a:pPr algn="ctr" defTabSz="685800">
              <a:defRPr/>
            </a:pPr>
            <a:r>
              <a:rPr lang="en-US" sz="1200" dirty="0">
                <a:solidFill>
                  <a:prstClr val="white"/>
                </a:solidFill>
                <a:latin typeface="Posterama" panose="020B0504020200020000" pitchFamily="34" charset="0"/>
                <a:cs typeface="Posterama" panose="020B0504020200020000" pitchFamily="34" charset="0"/>
              </a:rPr>
              <a:t>Terrifying</a:t>
            </a:r>
          </a:p>
        </p:txBody>
      </p:sp>
      <p:sp>
        <p:nvSpPr>
          <p:cNvPr id="45" name="Oval 44">
            <a:extLst>
              <a:ext uri="{FF2B5EF4-FFF2-40B4-BE49-F238E27FC236}">
                <a16:creationId xmlns:a16="http://schemas.microsoft.com/office/drawing/2014/main" id="{961AAABB-CCE0-0042-A94F-83B992B09719}"/>
              </a:ext>
            </a:extLst>
          </p:cNvPr>
          <p:cNvSpPr/>
          <p:nvPr/>
        </p:nvSpPr>
        <p:spPr>
          <a:xfrm rot="18828535">
            <a:off x="4724125" y="3773543"/>
            <a:ext cx="1028700" cy="1028700"/>
          </a:xfrm>
          <a:prstGeom prst="ellipse">
            <a:avLst/>
          </a:prstGeom>
          <a:solidFill>
            <a:srgbClr val="9148C8">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numCol="1" rtlCol="0" anchor="ctr">
            <a:prstTxWarp prst="textArchUp">
              <a:avLst/>
            </a:prstTxWarp>
          </a:bodyPr>
          <a:lstStyle/>
          <a:p>
            <a:pPr algn="ctr" defTabSz="685800">
              <a:defRPr/>
            </a:pPr>
            <a:r>
              <a:rPr lang="en-US" sz="1200" dirty="0">
                <a:solidFill>
                  <a:prstClr val="white"/>
                </a:solidFill>
                <a:latin typeface="Posterama" panose="020B0504020200020000" pitchFamily="34" charset="0"/>
                <a:cs typeface="Posterama" panose="020B0504020200020000" pitchFamily="34" charset="0"/>
              </a:rPr>
              <a:t>Judgment</a:t>
            </a:r>
          </a:p>
        </p:txBody>
      </p:sp>
      <p:sp>
        <p:nvSpPr>
          <p:cNvPr id="46" name="Oval 45">
            <a:extLst>
              <a:ext uri="{FF2B5EF4-FFF2-40B4-BE49-F238E27FC236}">
                <a16:creationId xmlns:a16="http://schemas.microsoft.com/office/drawing/2014/main" id="{3EA615D6-46E5-F420-E664-554DE79191F1}"/>
              </a:ext>
            </a:extLst>
          </p:cNvPr>
          <p:cNvSpPr/>
          <p:nvPr/>
        </p:nvSpPr>
        <p:spPr>
          <a:xfrm>
            <a:off x="4949192" y="3992904"/>
            <a:ext cx="1028700" cy="1028700"/>
          </a:xfrm>
          <a:prstGeom prst="ellipse">
            <a:avLst/>
          </a:prstGeom>
          <a:solidFill>
            <a:srgbClr val="0059E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lIns="0" tIns="0" rIns="0" bIns="0" numCol="1" rtlCol="0" anchor="ctr">
            <a:prstTxWarp prst="textButton">
              <a:avLst/>
            </a:prstTxWarp>
          </a:bodyPr>
          <a:lstStyle/>
          <a:p>
            <a:pPr algn="ctr" defTabSz="685800">
              <a:defRPr/>
            </a:pPr>
            <a:r>
              <a:rPr lang="en-US" sz="1050" b="1" cap="all" dirty="0">
                <a:solidFill>
                  <a:prstClr val="white"/>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For if we go</a:t>
            </a:r>
          </a:p>
          <a:p>
            <a:pPr algn="ctr" defTabSz="685800">
              <a:defRPr/>
            </a:pPr>
            <a:r>
              <a:rPr lang="en-US" sz="1050" b="1" cap="all" dirty="0">
                <a:solidFill>
                  <a:prstClr val="white"/>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10:26-31</a:t>
            </a:r>
          </a:p>
          <a:p>
            <a:pPr algn="ctr" defTabSz="685800">
              <a:defRPr/>
            </a:pPr>
            <a:r>
              <a:rPr lang="en-US" sz="1050" b="1" cap="all" dirty="0">
                <a:solidFill>
                  <a:prstClr val="white"/>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on sinning</a:t>
            </a:r>
          </a:p>
        </p:txBody>
      </p:sp>
      <p:sp>
        <p:nvSpPr>
          <p:cNvPr id="47" name="Oval 46">
            <a:extLst>
              <a:ext uri="{FF2B5EF4-FFF2-40B4-BE49-F238E27FC236}">
                <a16:creationId xmlns:a16="http://schemas.microsoft.com/office/drawing/2014/main" id="{2A717330-55B5-CE36-6B83-CFC97C96394B}"/>
              </a:ext>
            </a:extLst>
          </p:cNvPr>
          <p:cNvSpPr/>
          <p:nvPr/>
        </p:nvSpPr>
        <p:spPr>
          <a:xfrm rot="16680888">
            <a:off x="1032095" y="1765773"/>
            <a:ext cx="976775" cy="976775"/>
          </a:xfrm>
          <a:prstGeom prst="ellipse">
            <a:avLst/>
          </a:prstGeom>
          <a:solidFill>
            <a:srgbClr val="FF000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Down">
              <a:avLst/>
            </a:prstTxWarp>
          </a:bodyPr>
          <a:lstStyle/>
          <a:p>
            <a:pPr algn="ctr" defTabSz="685800">
              <a:defRPr/>
            </a:pPr>
            <a:r>
              <a:rPr lang="en-US" sz="1200" dirty="0">
                <a:solidFill>
                  <a:prstClr val="white"/>
                </a:solidFill>
                <a:latin typeface="Posterama" panose="020B0504020200020000" pitchFamily="34" charset="0"/>
                <a:cs typeface="Posterama" panose="020B0504020200020000" pitchFamily="34" charset="0"/>
              </a:rPr>
              <a:t>No Evil Hearts</a:t>
            </a:r>
          </a:p>
        </p:txBody>
      </p:sp>
      <p:sp>
        <p:nvSpPr>
          <p:cNvPr id="48" name="Oval 47">
            <a:extLst>
              <a:ext uri="{FF2B5EF4-FFF2-40B4-BE49-F238E27FC236}">
                <a16:creationId xmlns:a16="http://schemas.microsoft.com/office/drawing/2014/main" id="{5EAF1D63-2235-5562-FDEC-E14D8803E6AA}"/>
              </a:ext>
            </a:extLst>
          </p:cNvPr>
          <p:cNvSpPr/>
          <p:nvPr/>
        </p:nvSpPr>
        <p:spPr>
          <a:xfrm rot="1362853">
            <a:off x="531305" y="1523300"/>
            <a:ext cx="1017869" cy="1017869"/>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algn="ctr" defTabSz="685800">
              <a:defRPr/>
            </a:pPr>
            <a:r>
              <a:rPr lang="en-US" sz="1350" dirty="0">
                <a:solidFill>
                  <a:prstClr val="black"/>
                </a:solidFill>
                <a:latin typeface="Posterama" panose="020B0504020200020000" pitchFamily="34" charset="0"/>
                <a:cs typeface="Posterama" panose="020B0504020200020000" pitchFamily="34" charset="0"/>
              </a:rPr>
              <a:t>Hold Firm</a:t>
            </a:r>
          </a:p>
        </p:txBody>
      </p:sp>
      <p:sp>
        <p:nvSpPr>
          <p:cNvPr id="49" name="Oval 48">
            <a:extLst>
              <a:ext uri="{FF2B5EF4-FFF2-40B4-BE49-F238E27FC236}">
                <a16:creationId xmlns:a16="http://schemas.microsoft.com/office/drawing/2014/main" id="{9928366F-9F40-E2D8-8E71-847C2132760A}"/>
              </a:ext>
            </a:extLst>
          </p:cNvPr>
          <p:cNvSpPr/>
          <p:nvPr/>
        </p:nvSpPr>
        <p:spPr>
          <a:xfrm rot="16200000">
            <a:off x="138544" y="1911511"/>
            <a:ext cx="1017869" cy="1017869"/>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algn="ctr" defTabSz="685800">
              <a:defRPr/>
            </a:pPr>
            <a:r>
              <a:rPr lang="en-US" sz="1200" dirty="0">
                <a:solidFill>
                  <a:prstClr val="black"/>
                </a:solidFill>
                <a:latin typeface="Posterama" panose="020B0504020200020000" pitchFamily="34" charset="0"/>
                <a:cs typeface="Posterama" panose="020B0504020200020000" pitchFamily="34" charset="0"/>
              </a:rPr>
              <a:t>Be Diligent</a:t>
            </a:r>
          </a:p>
        </p:txBody>
      </p:sp>
      <p:sp>
        <p:nvSpPr>
          <p:cNvPr id="50" name="Oval 49">
            <a:extLst>
              <a:ext uri="{FF2B5EF4-FFF2-40B4-BE49-F238E27FC236}">
                <a16:creationId xmlns:a16="http://schemas.microsoft.com/office/drawing/2014/main" id="{B3C5A05A-2338-32A0-9CD4-B4BCCA99BB8D}"/>
              </a:ext>
            </a:extLst>
          </p:cNvPr>
          <p:cNvSpPr/>
          <p:nvPr/>
        </p:nvSpPr>
        <p:spPr>
          <a:xfrm>
            <a:off x="471972" y="1900679"/>
            <a:ext cx="1028700" cy="1028700"/>
          </a:xfrm>
          <a:prstGeom prst="ellipse">
            <a:avLst/>
          </a:prstGeom>
          <a:solidFill>
            <a:srgbClr val="0059E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defRPr/>
            </a:pPr>
            <a:r>
              <a:rPr lang="en-US" sz="1350" b="1" cap="all" dirty="0">
                <a:solidFill>
                  <a:prstClr val="white"/>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Moses</a:t>
            </a:r>
          </a:p>
          <a:p>
            <a:pPr algn="ctr" defTabSz="685800">
              <a:defRPr/>
            </a:pPr>
            <a:r>
              <a:rPr lang="en-US" sz="1350" b="1" cap="all" dirty="0">
                <a:solidFill>
                  <a:prstClr val="white"/>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Joshua</a:t>
            </a:r>
          </a:p>
          <a:p>
            <a:pPr algn="ctr" defTabSz="685800">
              <a:defRPr/>
            </a:pPr>
            <a:r>
              <a:rPr lang="en-US" sz="1350" b="1" cap="all" dirty="0">
                <a:solidFill>
                  <a:prstClr val="white"/>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3-4</a:t>
            </a:r>
          </a:p>
        </p:txBody>
      </p:sp>
      <p:sp>
        <p:nvSpPr>
          <p:cNvPr id="51" name="Oval 50">
            <a:extLst>
              <a:ext uri="{FF2B5EF4-FFF2-40B4-BE49-F238E27FC236}">
                <a16:creationId xmlns:a16="http://schemas.microsoft.com/office/drawing/2014/main" id="{0A3016A4-E32B-5817-AEBF-D9C9538DF83E}"/>
              </a:ext>
            </a:extLst>
          </p:cNvPr>
          <p:cNvSpPr/>
          <p:nvPr/>
        </p:nvSpPr>
        <p:spPr>
          <a:xfrm>
            <a:off x="2365058" y="3722967"/>
            <a:ext cx="617220" cy="617220"/>
          </a:xfrm>
          <a:prstGeom prst="ellipse">
            <a:avLst/>
          </a:prstGeom>
          <a:solidFill>
            <a:srgbClr val="0059E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685800">
              <a:defRPr/>
            </a:pPr>
            <a:r>
              <a:rPr lang="en-US" sz="900" b="1" cap="all" dirty="0" err="1">
                <a:solidFill>
                  <a:prstClr val="white"/>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Melchi</a:t>
            </a:r>
            <a:endParaRPr lang="en-US" sz="900" b="1" cap="all" dirty="0">
              <a:solidFill>
                <a:prstClr val="white"/>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endParaRPr>
          </a:p>
          <a:p>
            <a:pPr algn="ctr" defTabSz="685800">
              <a:defRPr/>
            </a:pPr>
            <a:r>
              <a:rPr lang="en-US" sz="900" b="1" cap="all" dirty="0" err="1">
                <a:solidFill>
                  <a:prstClr val="white"/>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zEdek</a:t>
            </a:r>
            <a:endParaRPr lang="en-US" sz="900" b="1" cap="all" dirty="0">
              <a:solidFill>
                <a:prstClr val="white"/>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endParaRPr>
          </a:p>
        </p:txBody>
      </p:sp>
      <p:sp>
        <p:nvSpPr>
          <p:cNvPr id="52" name="Oval 51">
            <a:extLst>
              <a:ext uri="{FF2B5EF4-FFF2-40B4-BE49-F238E27FC236}">
                <a16:creationId xmlns:a16="http://schemas.microsoft.com/office/drawing/2014/main" id="{BABEEB55-E5D3-A30A-EDD4-30EEB7277745}"/>
              </a:ext>
            </a:extLst>
          </p:cNvPr>
          <p:cNvSpPr/>
          <p:nvPr/>
        </p:nvSpPr>
        <p:spPr>
          <a:xfrm rot="3709855">
            <a:off x="4620511" y="2538849"/>
            <a:ext cx="1028700" cy="1028700"/>
          </a:xfrm>
          <a:prstGeom prst="ellipse">
            <a:avLst/>
          </a:prstGeom>
          <a:solidFill>
            <a:srgbClr val="00B05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numCol="1" rtlCol="0" anchor="ctr">
            <a:prstTxWarp prst="textArchDown">
              <a:avLst/>
            </a:prstTxWarp>
          </a:bodyPr>
          <a:lstStyle/>
          <a:p>
            <a:pPr algn="ctr" defTabSz="685800">
              <a:defRPr/>
            </a:pPr>
            <a:r>
              <a:rPr lang="en-US" sz="1050" dirty="0">
                <a:solidFill>
                  <a:prstClr val="white"/>
                </a:solidFill>
                <a:latin typeface="Posterama" panose="020B0504020200020000" pitchFamily="34" charset="0"/>
                <a:cs typeface="Posterama" panose="020B0504020200020000" pitchFamily="34" charset="0"/>
              </a:rPr>
              <a:t>Throw</a:t>
            </a:r>
            <a:r>
              <a:rPr lang="en-US" sz="1200" dirty="0">
                <a:solidFill>
                  <a:prstClr val="white"/>
                </a:solidFill>
                <a:latin typeface="Posterama" panose="020B0504020200020000" pitchFamily="34" charset="0"/>
                <a:cs typeface="Posterama" panose="020B0504020200020000" pitchFamily="34" charset="0"/>
              </a:rPr>
              <a:t> Away</a:t>
            </a:r>
          </a:p>
        </p:txBody>
      </p:sp>
      <p:sp>
        <p:nvSpPr>
          <p:cNvPr id="53" name="Oval 52">
            <a:extLst>
              <a:ext uri="{FF2B5EF4-FFF2-40B4-BE49-F238E27FC236}">
                <a16:creationId xmlns:a16="http://schemas.microsoft.com/office/drawing/2014/main" id="{1F489BCF-5014-A732-0150-10CD478F38DE}"/>
              </a:ext>
            </a:extLst>
          </p:cNvPr>
          <p:cNvSpPr/>
          <p:nvPr/>
        </p:nvSpPr>
        <p:spPr>
          <a:xfrm rot="4180124">
            <a:off x="5361425" y="2038130"/>
            <a:ext cx="1028700" cy="1028700"/>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lIns="0" tIns="0" rIns="0" bIns="0" numCol="1" rtlCol="0" anchor="ctr">
            <a:prstTxWarp prst="textArchUp">
              <a:avLst/>
            </a:prstTxWarp>
          </a:bodyPr>
          <a:lstStyle/>
          <a:p>
            <a:pPr algn="ctr" defTabSz="685800">
              <a:defRPr/>
            </a:pPr>
            <a:r>
              <a:rPr lang="en-US" sz="1050" dirty="0">
                <a:solidFill>
                  <a:prstClr val="black"/>
                </a:solidFill>
                <a:latin typeface="Posterama" panose="020B0504020200020000" pitchFamily="34" charset="0"/>
                <a:cs typeface="Posterama" panose="020B0504020200020000" pitchFamily="34" charset="0"/>
              </a:rPr>
              <a:t>Have Faith</a:t>
            </a:r>
          </a:p>
        </p:txBody>
      </p:sp>
      <p:sp>
        <p:nvSpPr>
          <p:cNvPr id="54" name="Oval 53">
            <a:extLst>
              <a:ext uri="{FF2B5EF4-FFF2-40B4-BE49-F238E27FC236}">
                <a16:creationId xmlns:a16="http://schemas.microsoft.com/office/drawing/2014/main" id="{4024C0B9-9364-402B-9168-2AFC55BB7095}"/>
              </a:ext>
            </a:extLst>
          </p:cNvPr>
          <p:cNvSpPr/>
          <p:nvPr/>
        </p:nvSpPr>
        <p:spPr>
          <a:xfrm rot="15654413">
            <a:off x="4529948" y="1567735"/>
            <a:ext cx="1028700" cy="1028700"/>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lIns="0" tIns="0" rIns="0" bIns="0" numCol="1" rtlCol="0" anchor="ctr">
            <a:prstTxWarp prst="textArchUp">
              <a:avLst/>
            </a:prstTxWarp>
          </a:bodyPr>
          <a:lstStyle/>
          <a:p>
            <a:pPr algn="ctr" defTabSz="685800">
              <a:defRPr/>
            </a:pPr>
            <a:r>
              <a:rPr lang="en-US" sz="900" dirty="0">
                <a:solidFill>
                  <a:prstClr val="black"/>
                </a:solidFill>
                <a:latin typeface="Posterama" panose="020B0504020200020000" pitchFamily="34" charset="0"/>
                <a:cs typeface="Posterama" panose="020B0504020200020000" pitchFamily="34" charset="0"/>
              </a:rPr>
              <a:t>Run with Endurance</a:t>
            </a:r>
          </a:p>
        </p:txBody>
      </p:sp>
      <p:sp>
        <p:nvSpPr>
          <p:cNvPr id="55" name="Oval 54">
            <a:extLst>
              <a:ext uri="{FF2B5EF4-FFF2-40B4-BE49-F238E27FC236}">
                <a16:creationId xmlns:a16="http://schemas.microsoft.com/office/drawing/2014/main" id="{16DD80EB-7924-CD2D-221E-5853028B23AA}"/>
              </a:ext>
            </a:extLst>
          </p:cNvPr>
          <p:cNvSpPr/>
          <p:nvPr/>
        </p:nvSpPr>
        <p:spPr>
          <a:xfrm>
            <a:off x="6433885" y="4362922"/>
            <a:ext cx="960120" cy="960120"/>
          </a:xfrm>
          <a:prstGeom prst="ellipse">
            <a:avLst/>
          </a:prstGeom>
          <a:solidFill>
            <a:srgbClr val="0059E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lIns="0" tIns="0" rIns="0" bIns="0" numCol="1" rtlCol="0" anchor="ctr">
            <a:prstTxWarp prst="textButton">
              <a:avLst/>
            </a:prstTxWarp>
          </a:bodyPr>
          <a:lstStyle/>
          <a:p>
            <a:pPr algn="ctr" defTabSz="685800">
              <a:defRPr/>
            </a:pPr>
            <a:r>
              <a:rPr lang="en-US" sz="1050" b="1" cap="all" dirty="0">
                <a:solidFill>
                  <a:prstClr val="white"/>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Closing</a:t>
            </a:r>
          </a:p>
          <a:p>
            <a:pPr algn="ctr" defTabSz="685800">
              <a:defRPr/>
            </a:pPr>
            <a:r>
              <a:rPr lang="en-US" sz="1050" b="1" cap="all" dirty="0">
                <a:solidFill>
                  <a:prstClr val="white"/>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13</a:t>
            </a:r>
          </a:p>
          <a:p>
            <a:pPr algn="ctr" defTabSz="685800">
              <a:defRPr/>
            </a:pPr>
            <a:r>
              <a:rPr lang="en-US" sz="1050" b="1" cap="all" dirty="0">
                <a:solidFill>
                  <a:prstClr val="white"/>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exhortations</a:t>
            </a:r>
          </a:p>
        </p:txBody>
      </p:sp>
      <p:sp>
        <p:nvSpPr>
          <p:cNvPr id="56" name="Oval 55">
            <a:extLst>
              <a:ext uri="{FF2B5EF4-FFF2-40B4-BE49-F238E27FC236}">
                <a16:creationId xmlns:a16="http://schemas.microsoft.com/office/drawing/2014/main" id="{566403F5-86B4-C090-0212-6F7B3D8B7DC8}"/>
              </a:ext>
            </a:extLst>
          </p:cNvPr>
          <p:cNvSpPr/>
          <p:nvPr/>
        </p:nvSpPr>
        <p:spPr>
          <a:xfrm rot="16200000">
            <a:off x="670058" y="391249"/>
            <a:ext cx="976775" cy="976775"/>
          </a:xfrm>
          <a:prstGeom prst="ellipse">
            <a:avLst/>
          </a:prstGeom>
          <a:solidFill>
            <a:srgbClr val="9148C8">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algn="ctr" defTabSz="685800">
              <a:defRPr/>
            </a:pPr>
            <a:r>
              <a:rPr lang="en-US" sz="1200" dirty="0">
                <a:solidFill>
                  <a:prstClr val="white"/>
                </a:solidFill>
                <a:latin typeface="Posterama" panose="020B0504020200020000" pitchFamily="34" charset="0"/>
                <a:cs typeface="Posterama" panose="020B0504020200020000" pitchFamily="34" charset="0"/>
              </a:rPr>
              <a:t>Lest we drift</a:t>
            </a:r>
          </a:p>
        </p:txBody>
      </p:sp>
      <p:sp>
        <p:nvSpPr>
          <p:cNvPr id="57" name="Oval 56">
            <a:extLst>
              <a:ext uri="{FF2B5EF4-FFF2-40B4-BE49-F238E27FC236}">
                <a16:creationId xmlns:a16="http://schemas.microsoft.com/office/drawing/2014/main" id="{778A70ED-2ED2-C5FE-B755-4EE130F9BEBE}"/>
              </a:ext>
            </a:extLst>
          </p:cNvPr>
          <p:cNvSpPr/>
          <p:nvPr/>
        </p:nvSpPr>
        <p:spPr>
          <a:xfrm>
            <a:off x="3449517" y="1136427"/>
            <a:ext cx="617220" cy="617220"/>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Down">
              <a:avLst/>
            </a:prstTxWarp>
          </a:bodyPr>
          <a:lstStyle/>
          <a:p>
            <a:pPr algn="ctr" defTabSz="685800">
              <a:defRPr/>
            </a:pPr>
            <a:r>
              <a:rPr lang="en-US" sz="900" dirty="0">
                <a:solidFill>
                  <a:prstClr val="black"/>
                </a:solidFill>
                <a:latin typeface="Posterama" panose="020B0504020200020000" pitchFamily="34" charset="0"/>
                <a:cs typeface="Posterama" panose="020B0504020200020000" pitchFamily="34" charset="0"/>
              </a:rPr>
              <a:t>Purification</a:t>
            </a:r>
          </a:p>
        </p:txBody>
      </p:sp>
      <p:sp>
        <p:nvSpPr>
          <p:cNvPr id="58" name="Oval 57">
            <a:extLst>
              <a:ext uri="{FF2B5EF4-FFF2-40B4-BE49-F238E27FC236}">
                <a16:creationId xmlns:a16="http://schemas.microsoft.com/office/drawing/2014/main" id="{12D3F78E-F00B-64D6-B5E4-F1D5FE59E8DD}"/>
              </a:ext>
            </a:extLst>
          </p:cNvPr>
          <p:cNvSpPr/>
          <p:nvPr/>
        </p:nvSpPr>
        <p:spPr>
          <a:xfrm rot="16200000">
            <a:off x="3892988" y="706526"/>
            <a:ext cx="617220" cy="617220"/>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Down">
              <a:avLst/>
            </a:prstTxWarp>
          </a:bodyPr>
          <a:lstStyle/>
          <a:p>
            <a:pPr algn="ctr" defTabSz="685800">
              <a:defRPr/>
            </a:pPr>
            <a:r>
              <a:rPr lang="en-US" sz="900" dirty="0">
                <a:solidFill>
                  <a:prstClr val="black"/>
                </a:solidFill>
                <a:latin typeface="Posterama" panose="020B0504020200020000" pitchFamily="34" charset="0"/>
                <a:cs typeface="Posterama" panose="020B0504020200020000" pitchFamily="34" charset="0"/>
              </a:rPr>
              <a:t>Right Hand</a:t>
            </a:r>
          </a:p>
        </p:txBody>
      </p:sp>
      <p:sp>
        <p:nvSpPr>
          <p:cNvPr id="59" name="Oval 58">
            <a:extLst>
              <a:ext uri="{FF2B5EF4-FFF2-40B4-BE49-F238E27FC236}">
                <a16:creationId xmlns:a16="http://schemas.microsoft.com/office/drawing/2014/main" id="{C87DE2BA-4706-8167-F96E-47ECD24E9F22}"/>
              </a:ext>
            </a:extLst>
          </p:cNvPr>
          <p:cNvSpPr/>
          <p:nvPr/>
        </p:nvSpPr>
        <p:spPr>
          <a:xfrm rot="17844658">
            <a:off x="5255474" y="2534414"/>
            <a:ext cx="1028700" cy="1028700"/>
          </a:xfrm>
          <a:prstGeom prst="ellipse">
            <a:avLst/>
          </a:prstGeom>
          <a:solidFill>
            <a:srgbClr val="00B0F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lIns="0" tIns="0" rIns="0" bIns="0" numCol="1" rtlCol="0" anchor="ctr">
            <a:prstTxWarp prst="textArchDown">
              <a:avLst/>
            </a:prstTxWarp>
          </a:bodyPr>
          <a:lstStyle/>
          <a:p>
            <a:pPr algn="ctr" defTabSz="685800">
              <a:defRPr/>
            </a:pPr>
            <a:r>
              <a:rPr lang="en-US" sz="1050" dirty="0">
                <a:solidFill>
                  <a:schemeClr val="bg1"/>
                </a:solidFill>
                <a:latin typeface="Posterama" panose="020B0504020200020000" pitchFamily="34" charset="0"/>
                <a:cs typeface="Posterama" panose="020B0504020200020000" pitchFamily="34" charset="0"/>
              </a:rPr>
              <a:t>Need Endurance</a:t>
            </a:r>
          </a:p>
        </p:txBody>
      </p:sp>
      <p:sp>
        <p:nvSpPr>
          <p:cNvPr id="61" name="Oval 60">
            <a:extLst>
              <a:ext uri="{FF2B5EF4-FFF2-40B4-BE49-F238E27FC236}">
                <a16:creationId xmlns:a16="http://schemas.microsoft.com/office/drawing/2014/main" id="{D6E5605E-3F08-E9E7-E4E1-76A70B169E94}"/>
              </a:ext>
            </a:extLst>
          </p:cNvPr>
          <p:cNvSpPr/>
          <p:nvPr/>
        </p:nvSpPr>
        <p:spPr>
          <a:xfrm rot="2916173">
            <a:off x="1082160" y="3503780"/>
            <a:ext cx="1028700" cy="1028700"/>
          </a:xfrm>
          <a:prstGeom prst="ellipse">
            <a:avLst/>
          </a:prstGeom>
          <a:solidFill>
            <a:srgbClr val="00B0F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numCol="1" rtlCol="0" anchor="ctr">
            <a:prstTxWarp prst="textArchUp">
              <a:avLst/>
            </a:prstTxWarp>
          </a:bodyPr>
          <a:lstStyle/>
          <a:p>
            <a:pPr algn="ctr" defTabSz="685800">
              <a:defRPr/>
            </a:pPr>
            <a:r>
              <a:rPr lang="en-US" sz="1200" dirty="0">
                <a:solidFill>
                  <a:prstClr val="white"/>
                </a:solidFill>
                <a:latin typeface="Posterama" panose="020B0504020200020000" pitchFamily="34" charset="0"/>
                <a:cs typeface="Posterama" panose="020B0504020200020000" pitchFamily="34" charset="0"/>
              </a:rPr>
              <a:t>Suffering of Christ</a:t>
            </a:r>
          </a:p>
        </p:txBody>
      </p:sp>
      <p:sp>
        <p:nvSpPr>
          <p:cNvPr id="1024" name="Oval 1023">
            <a:extLst>
              <a:ext uri="{FF2B5EF4-FFF2-40B4-BE49-F238E27FC236}">
                <a16:creationId xmlns:a16="http://schemas.microsoft.com/office/drawing/2014/main" id="{175AFF74-DC08-439D-ACB9-DD3546CC5EF3}"/>
              </a:ext>
            </a:extLst>
          </p:cNvPr>
          <p:cNvSpPr/>
          <p:nvPr/>
        </p:nvSpPr>
        <p:spPr>
          <a:xfrm>
            <a:off x="3263068" y="526682"/>
            <a:ext cx="960120" cy="960120"/>
          </a:xfrm>
          <a:prstGeom prst="ellipse">
            <a:avLst/>
          </a:prstGeom>
          <a:solidFill>
            <a:srgbClr val="0059E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lIns="0" tIns="0" rIns="0" bIns="0" numCol="1" rtlCol="0" anchor="ctr">
            <a:prstTxWarp prst="textButton">
              <a:avLst/>
            </a:prstTxWarp>
          </a:bodyPr>
          <a:lstStyle/>
          <a:p>
            <a:pPr algn="ctr" defTabSz="685800">
              <a:defRPr/>
            </a:pPr>
            <a:r>
              <a:rPr lang="en-US" sz="1200" b="1" cap="all" dirty="0">
                <a:solidFill>
                  <a:prstClr val="white"/>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God has spoken</a:t>
            </a:r>
          </a:p>
          <a:p>
            <a:pPr algn="ctr" defTabSz="685800">
              <a:defRPr/>
            </a:pPr>
            <a:r>
              <a:rPr lang="en-US" sz="1200" b="1" cap="all" dirty="0">
                <a:solidFill>
                  <a:prstClr val="white"/>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1:1-3</a:t>
            </a:r>
          </a:p>
          <a:p>
            <a:pPr algn="ctr" defTabSz="685800">
              <a:defRPr/>
            </a:pPr>
            <a:r>
              <a:rPr lang="en-US" sz="1200" b="1" cap="all" dirty="0">
                <a:solidFill>
                  <a:prstClr val="white"/>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In his son</a:t>
            </a:r>
          </a:p>
        </p:txBody>
      </p:sp>
      <p:sp>
        <p:nvSpPr>
          <p:cNvPr id="1059" name="Second Right Hand">
            <a:extLst>
              <a:ext uri="{FF2B5EF4-FFF2-40B4-BE49-F238E27FC236}">
                <a16:creationId xmlns:a16="http://schemas.microsoft.com/office/drawing/2014/main" id="{DFC2CEDF-5768-D039-4EEF-DABA4941FB4D}"/>
              </a:ext>
            </a:extLst>
          </p:cNvPr>
          <p:cNvSpPr/>
          <p:nvPr/>
        </p:nvSpPr>
        <p:spPr>
          <a:xfrm rot="16200000">
            <a:off x="3893961" y="704709"/>
            <a:ext cx="617220" cy="617220"/>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Down">
              <a:avLst/>
            </a:prstTxWarp>
          </a:bodyPr>
          <a:lstStyle/>
          <a:p>
            <a:pPr algn="ctr" defTabSz="685800">
              <a:defRPr/>
            </a:pPr>
            <a:r>
              <a:rPr lang="en-US" sz="900" dirty="0">
                <a:solidFill>
                  <a:prstClr val="black"/>
                </a:solidFill>
                <a:latin typeface="Posterama" panose="020B0504020200020000" pitchFamily="34" charset="0"/>
                <a:cs typeface="Posterama" panose="020B0504020200020000" pitchFamily="34" charset="0"/>
              </a:rPr>
              <a:t>Right Hand</a:t>
            </a:r>
          </a:p>
        </p:txBody>
      </p:sp>
      <p:sp>
        <p:nvSpPr>
          <p:cNvPr id="62" name="Oval 61">
            <a:extLst>
              <a:ext uri="{FF2B5EF4-FFF2-40B4-BE49-F238E27FC236}">
                <a16:creationId xmlns:a16="http://schemas.microsoft.com/office/drawing/2014/main" id="{2F083FE1-30CD-4ACA-3BCA-1AC5A3B9CFC3}"/>
              </a:ext>
            </a:extLst>
          </p:cNvPr>
          <p:cNvSpPr/>
          <p:nvPr/>
        </p:nvSpPr>
        <p:spPr>
          <a:xfrm>
            <a:off x="4943801" y="1378139"/>
            <a:ext cx="1028700" cy="1028700"/>
          </a:xfrm>
          <a:prstGeom prst="ellipse">
            <a:avLst/>
          </a:prstGeom>
          <a:solidFill>
            <a:srgbClr val="0059E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rstTxWarp prst="textButton">
              <a:avLst/>
            </a:prstTxWarp>
          </a:bodyPr>
          <a:lstStyle/>
          <a:p>
            <a:pPr algn="ctr" defTabSz="685800">
              <a:defRPr/>
            </a:pPr>
            <a:r>
              <a:rPr lang="en-US" sz="1050" b="1" cap="all" dirty="0">
                <a:solidFill>
                  <a:prstClr val="white"/>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FIXING OUR</a:t>
            </a:r>
          </a:p>
          <a:p>
            <a:pPr algn="ctr" defTabSz="685800">
              <a:defRPr/>
            </a:pPr>
            <a:r>
              <a:rPr lang="en-US" sz="1050" b="1" cap="all" dirty="0">
                <a:solidFill>
                  <a:prstClr val="white"/>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12:2-3</a:t>
            </a:r>
          </a:p>
          <a:p>
            <a:pPr algn="ctr" defTabSz="685800">
              <a:defRPr/>
            </a:pPr>
            <a:r>
              <a:rPr lang="en-US" sz="1050" b="1" cap="all" dirty="0">
                <a:solidFill>
                  <a:prstClr val="white"/>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Eyes On Jesus</a:t>
            </a:r>
          </a:p>
        </p:txBody>
      </p:sp>
      <p:sp>
        <p:nvSpPr>
          <p:cNvPr id="60" name="Oval 59">
            <a:extLst>
              <a:ext uri="{FF2B5EF4-FFF2-40B4-BE49-F238E27FC236}">
                <a16:creationId xmlns:a16="http://schemas.microsoft.com/office/drawing/2014/main" id="{51932B14-193A-BC65-201B-E6A09518CFED}"/>
              </a:ext>
            </a:extLst>
          </p:cNvPr>
          <p:cNvSpPr/>
          <p:nvPr/>
        </p:nvSpPr>
        <p:spPr>
          <a:xfrm>
            <a:off x="4938454" y="2345708"/>
            <a:ext cx="1028700" cy="1028700"/>
          </a:xfrm>
          <a:prstGeom prst="ellipse">
            <a:avLst/>
          </a:prstGeom>
          <a:solidFill>
            <a:srgbClr val="0059E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prstTxWarp prst="textButton">
              <a:avLst/>
            </a:prstTxWarp>
          </a:bodyPr>
          <a:lstStyle/>
          <a:p>
            <a:pPr algn="ctr" defTabSz="685800">
              <a:defRPr/>
            </a:pPr>
            <a:r>
              <a:rPr lang="en-US" sz="900" b="1" cap="all" dirty="0">
                <a:solidFill>
                  <a:prstClr val="white"/>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THE CLOUD</a:t>
            </a:r>
          </a:p>
          <a:p>
            <a:pPr algn="ctr" defTabSz="685800">
              <a:defRPr/>
            </a:pPr>
            <a:r>
              <a:rPr lang="en-US" sz="900" b="1" cap="all" dirty="0">
                <a:solidFill>
                  <a:prstClr val="white"/>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10:32-12:1</a:t>
            </a:r>
          </a:p>
          <a:p>
            <a:pPr algn="ctr" defTabSz="685800">
              <a:defRPr/>
            </a:pPr>
            <a:r>
              <a:rPr lang="en-US" sz="900" b="1" cap="all" dirty="0">
                <a:solidFill>
                  <a:prstClr val="white"/>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OF witnesses</a:t>
            </a:r>
          </a:p>
        </p:txBody>
      </p:sp>
      <p:sp>
        <p:nvSpPr>
          <p:cNvPr id="63" name="Oval 62">
            <a:extLst>
              <a:ext uri="{FF2B5EF4-FFF2-40B4-BE49-F238E27FC236}">
                <a16:creationId xmlns:a16="http://schemas.microsoft.com/office/drawing/2014/main" id="{784FB284-E26B-C88B-A200-65C9CF29B3AD}"/>
              </a:ext>
            </a:extLst>
          </p:cNvPr>
          <p:cNvSpPr/>
          <p:nvPr/>
        </p:nvSpPr>
        <p:spPr>
          <a:xfrm>
            <a:off x="803228" y="3772726"/>
            <a:ext cx="1028700" cy="1028700"/>
          </a:xfrm>
          <a:prstGeom prst="ellipse">
            <a:avLst/>
          </a:prstGeom>
          <a:solidFill>
            <a:srgbClr val="0059E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defTabSz="685800">
              <a:defRPr/>
            </a:pPr>
            <a:r>
              <a:rPr lang="en-US" sz="1350" b="1" cap="all" dirty="0">
                <a:solidFill>
                  <a:prstClr val="white"/>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Aaron</a:t>
            </a:r>
          </a:p>
          <a:p>
            <a:pPr algn="ctr" defTabSz="685800">
              <a:defRPr/>
            </a:pPr>
            <a:r>
              <a:rPr lang="en-US" sz="1350" b="1" cap="all" dirty="0">
                <a:solidFill>
                  <a:prstClr val="white"/>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5:1-10</a:t>
            </a:r>
          </a:p>
        </p:txBody>
      </p:sp>
      <p:sp>
        <p:nvSpPr>
          <p:cNvPr id="1025" name="Oval 1024">
            <a:extLst>
              <a:ext uri="{FF2B5EF4-FFF2-40B4-BE49-F238E27FC236}">
                <a16:creationId xmlns:a16="http://schemas.microsoft.com/office/drawing/2014/main" id="{77FFB569-13DC-AF33-AB05-0D6A44C0B80F}"/>
              </a:ext>
            </a:extLst>
          </p:cNvPr>
          <p:cNvSpPr/>
          <p:nvPr/>
        </p:nvSpPr>
        <p:spPr>
          <a:xfrm>
            <a:off x="6934510" y="3198727"/>
            <a:ext cx="976775" cy="976775"/>
          </a:xfrm>
          <a:prstGeom prst="ellipse">
            <a:avLst/>
          </a:prstGeom>
          <a:solidFill>
            <a:srgbClr val="FF000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Down">
              <a:avLst/>
            </a:prstTxWarp>
          </a:bodyPr>
          <a:lstStyle/>
          <a:p>
            <a:pPr algn="ctr" defTabSz="685800">
              <a:defRPr/>
            </a:pPr>
            <a:r>
              <a:rPr lang="en-US" sz="1050" dirty="0">
                <a:solidFill>
                  <a:prstClr val="white"/>
                </a:solidFill>
                <a:latin typeface="Posterama" panose="020B0504020200020000" pitchFamily="34" charset="0"/>
                <a:cs typeface="Posterama" panose="020B0504020200020000" pitchFamily="34" charset="0"/>
              </a:rPr>
              <a:t>Consuming Fire</a:t>
            </a:r>
          </a:p>
        </p:txBody>
      </p:sp>
      <p:sp>
        <p:nvSpPr>
          <p:cNvPr id="1027" name="Oval 1026">
            <a:extLst>
              <a:ext uri="{FF2B5EF4-FFF2-40B4-BE49-F238E27FC236}">
                <a16:creationId xmlns:a16="http://schemas.microsoft.com/office/drawing/2014/main" id="{0FCAA7EE-47EA-5931-D7E1-7E49522F3D19}"/>
              </a:ext>
            </a:extLst>
          </p:cNvPr>
          <p:cNvSpPr/>
          <p:nvPr/>
        </p:nvSpPr>
        <p:spPr>
          <a:xfrm>
            <a:off x="6894985" y="2782147"/>
            <a:ext cx="1028700" cy="1028700"/>
          </a:xfrm>
          <a:prstGeom prst="ellipse">
            <a:avLst/>
          </a:prstGeom>
          <a:solidFill>
            <a:srgbClr val="0059E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lIns="0" tIns="0" rIns="0" bIns="0" numCol="1" rtlCol="0" anchor="ctr">
            <a:prstTxWarp prst="textButton">
              <a:avLst/>
            </a:prstTxWarp>
          </a:bodyPr>
          <a:lstStyle/>
          <a:p>
            <a:pPr algn="ctr" defTabSz="685800">
              <a:defRPr/>
            </a:pPr>
            <a:r>
              <a:rPr lang="en-US" sz="1200" b="1" cap="all" dirty="0">
                <a:solidFill>
                  <a:prstClr val="white"/>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Sinai</a:t>
            </a:r>
          </a:p>
          <a:p>
            <a:pPr algn="ctr" defTabSz="685800">
              <a:defRPr/>
            </a:pPr>
            <a:r>
              <a:rPr lang="en-US" sz="1200" b="1" cap="all" dirty="0">
                <a:solidFill>
                  <a:prstClr val="white"/>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12:18-29</a:t>
            </a:r>
          </a:p>
          <a:p>
            <a:pPr algn="ctr" defTabSz="685800">
              <a:defRPr/>
            </a:pPr>
            <a:r>
              <a:rPr lang="en-US" sz="1200" b="1" cap="all" dirty="0">
                <a:solidFill>
                  <a:prstClr val="white"/>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AND Zion</a:t>
            </a:r>
          </a:p>
        </p:txBody>
      </p:sp>
      <p:sp>
        <p:nvSpPr>
          <p:cNvPr id="1028" name="Oval 1027">
            <a:extLst>
              <a:ext uri="{FF2B5EF4-FFF2-40B4-BE49-F238E27FC236}">
                <a16:creationId xmlns:a16="http://schemas.microsoft.com/office/drawing/2014/main" id="{42F804A4-9DDC-D2EA-CB65-984FD42F6648}"/>
              </a:ext>
            </a:extLst>
          </p:cNvPr>
          <p:cNvSpPr/>
          <p:nvPr/>
        </p:nvSpPr>
        <p:spPr>
          <a:xfrm rot="16200000">
            <a:off x="1049241" y="401638"/>
            <a:ext cx="1017869" cy="1017869"/>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algn="ctr" defTabSz="685800">
              <a:defRPr/>
            </a:pPr>
            <a:r>
              <a:rPr lang="en-US" sz="1200" dirty="0">
                <a:solidFill>
                  <a:prstClr val="black"/>
                </a:solidFill>
                <a:latin typeface="Posterama" panose="020B0504020200020000" pitchFamily="34" charset="0"/>
                <a:cs typeface="Posterama" panose="020B0504020200020000" pitchFamily="34" charset="0"/>
              </a:rPr>
              <a:t>Pay Attention</a:t>
            </a:r>
          </a:p>
        </p:txBody>
      </p:sp>
      <p:sp>
        <p:nvSpPr>
          <p:cNvPr id="1029" name="Oval 1028">
            <a:extLst>
              <a:ext uri="{FF2B5EF4-FFF2-40B4-BE49-F238E27FC236}">
                <a16:creationId xmlns:a16="http://schemas.microsoft.com/office/drawing/2014/main" id="{32BDC3DE-8998-5FA6-0C79-1996A5D2A59D}"/>
              </a:ext>
            </a:extLst>
          </p:cNvPr>
          <p:cNvSpPr/>
          <p:nvPr/>
        </p:nvSpPr>
        <p:spPr>
          <a:xfrm>
            <a:off x="1376662" y="420476"/>
            <a:ext cx="1028700" cy="1028700"/>
          </a:xfrm>
          <a:prstGeom prst="ellipse">
            <a:avLst/>
          </a:prstGeom>
          <a:solidFill>
            <a:srgbClr val="0059E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1350" b="1" cap="all" dirty="0">
                <a:solidFill>
                  <a:prstClr val="white"/>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Angels</a:t>
            </a:r>
          </a:p>
          <a:p>
            <a:pPr algn="ctr" defTabSz="685800"/>
            <a:r>
              <a:rPr lang="en-US" sz="1350" b="1" cap="all" dirty="0">
                <a:solidFill>
                  <a:prstClr val="white"/>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1:4-2:16</a:t>
            </a:r>
          </a:p>
        </p:txBody>
      </p:sp>
      <p:sp>
        <p:nvSpPr>
          <p:cNvPr id="1048" name="TextBox 1047">
            <a:extLst>
              <a:ext uri="{FF2B5EF4-FFF2-40B4-BE49-F238E27FC236}">
                <a16:creationId xmlns:a16="http://schemas.microsoft.com/office/drawing/2014/main" id="{05A09AE7-8250-CBF6-2514-E770740F3996}"/>
              </a:ext>
            </a:extLst>
          </p:cNvPr>
          <p:cNvSpPr txBox="1"/>
          <p:nvPr/>
        </p:nvSpPr>
        <p:spPr>
          <a:xfrm>
            <a:off x="881392" y="4323731"/>
            <a:ext cx="881453" cy="276999"/>
          </a:xfrm>
          <a:prstGeom prst="rect">
            <a:avLst/>
          </a:prstGeom>
          <a:noFill/>
        </p:spPr>
        <p:txBody>
          <a:bodyPr wrap="square" rtlCol="0">
            <a:spAutoFit/>
          </a:bodyPr>
          <a:lstStyle/>
          <a:p>
            <a:pPr algn="ctr"/>
            <a:r>
              <a:rPr lang="en-US" sz="1200" b="1" dirty="0">
                <a:solidFill>
                  <a:schemeClr val="bg1"/>
                </a:solidFill>
                <a:latin typeface="Posterama" panose="020B0504020200020000" pitchFamily="34" charset="0"/>
                <a:cs typeface="Posterama" panose="020B0504020200020000" pitchFamily="34" charset="0"/>
              </a:rPr>
              <a:t>5:11-6:20</a:t>
            </a:r>
          </a:p>
        </p:txBody>
      </p:sp>
      <p:sp>
        <p:nvSpPr>
          <p:cNvPr id="1060" name="TextBox 1059">
            <a:extLst>
              <a:ext uri="{FF2B5EF4-FFF2-40B4-BE49-F238E27FC236}">
                <a16:creationId xmlns:a16="http://schemas.microsoft.com/office/drawing/2014/main" id="{8E98F061-3D3E-18DF-BEFD-C8FB7ABAF5BC}"/>
              </a:ext>
            </a:extLst>
          </p:cNvPr>
          <p:cNvSpPr txBox="1"/>
          <p:nvPr/>
        </p:nvSpPr>
        <p:spPr>
          <a:xfrm>
            <a:off x="7265969" y="4324433"/>
            <a:ext cx="2002698" cy="1200329"/>
          </a:xfrm>
          <a:prstGeom prst="rect">
            <a:avLst/>
          </a:prstGeom>
          <a:noFill/>
        </p:spPr>
        <p:txBody>
          <a:bodyPr wrap="square" rtlCol="0">
            <a:spAutoFit/>
          </a:bodyPr>
          <a:lstStyle/>
          <a:p>
            <a:pPr algn="ctr" defTabSz="685800">
              <a:defRPr/>
            </a:pPr>
            <a:r>
              <a:rPr lang="en-US" sz="3600" dirty="0">
                <a:solidFill>
                  <a:prstClr val="white"/>
                </a:solidFill>
                <a:effectLst>
                  <a:outerShdw blurRad="38100" dist="38100" dir="2700000" algn="tl">
                    <a:srgbClr val="000000">
                      <a:alpha val="43137"/>
                    </a:srgbClr>
                  </a:outerShdw>
                </a:effectLst>
                <a:latin typeface="Inside Out" panose="02000500000000000000" pitchFamily="2" charset="0"/>
              </a:rPr>
              <a:t>Train of Thought</a:t>
            </a:r>
          </a:p>
        </p:txBody>
      </p:sp>
    </p:spTree>
    <p:extLst>
      <p:ext uri="{BB962C8B-B14F-4D97-AF65-F5344CB8AC3E}">
        <p14:creationId xmlns:p14="http://schemas.microsoft.com/office/powerpoint/2010/main" val="10936897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4"/>
                                        </p:tgtEl>
                                        <p:attrNameLst>
                                          <p:attrName>style.visibility</p:attrName>
                                        </p:attrNameLst>
                                      </p:cBhvr>
                                      <p:to>
                                        <p:strVal val="visible"/>
                                      </p:to>
                                    </p:set>
                                    <p:animEffect transition="in" filter="fade">
                                      <p:cBhvr>
                                        <p:cTn id="7" dur="500"/>
                                        <p:tgtEl>
                                          <p:spTgt spid="10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500"/>
                                        <p:tgtEl>
                                          <p:spTgt spid="5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29"/>
                                        </p:tgtEl>
                                        <p:attrNameLst>
                                          <p:attrName>style.visibility</p:attrName>
                                        </p:attrNameLst>
                                      </p:cBhvr>
                                      <p:to>
                                        <p:strVal val="visible"/>
                                      </p:to>
                                    </p:set>
                                    <p:animEffect transition="in" filter="fade">
                                      <p:cBhvr>
                                        <p:cTn id="20" dur="500"/>
                                        <p:tgtEl>
                                          <p:spTgt spid="1029"/>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1032"/>
                                        </p:tgtEl>
                                        <p:attrNameLst>
                                          <p:attrName>style.visibility</p:attrName>
                                        </p:attrNameLst>
                                      </p:cBhvr>
                                      <p:to>
                                        <p:strVal val="visible"/>
                                      </p:to>
                                    </p:set>
                                    <p:animEffect transition="in" filter="wipe(right)">
                                      <p:cBhvr>
                                        <p:cTn id="23" dur="500"/>
                                        <p:tgtEl>
                                          <p:spTgt spid="103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fade">
                                      <p:cBhvr>
                                        <p:cTn id="28" dur="500"/>
                                        <p:tgtEl>
                                          <p:spTgt spid="102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500"/>
                                        <p:tgtEl>
                                          <p:spTgt spid="5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1035"/>
                                        </p:tgtEl>
                                        <p:attrNameLst>
                                          <p:attrName>style.visibility</p:attrName>
                                        </p:attrNameLst>
                                      </p:cBhvr>
                                      <p:to>
                                        <p:strVal val="visible"/>
                                      </p:to>
                                    </p:set>
                                    <p:animEffect transition="in" filter="wipe(up)">
                                      <p:cBhvr>
                                        <p:cTn id="44" dur="500"/>
                                        <p:tgtEl>
                                          <p:spTgt spid="103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050"/>
                                        </p:tgtEl>
                                        <p:attrNameLst>
                                          <p:attrName>style.visibility</p:attrName>
                                        </p:attrNameLst>
                                      </p:cBhvr>
                                      <p:to>
                                        <p:strVal val="visible"/>
                                      </p:to>
                                    </p:set>
                                    <p:animEffect transition="in" filter="fade">
                                      <p:cBhvr>
                                        <p:cTn id="49" dur="500"/>
                                        <p:tgtEl>
                                          <p:spTgt spid="105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049"/>
                                        </p:tgtEl>
                                        <p:attrNameLst>
                                          <p:attrName>style.visibility</p:attrName>
                                        </p:attrNameLst>
                                      </p:cBhvr>
                                      <p:to>
                                        <p:strVal val="visible"/>
                                      </p:to>
                                    </p:set>
                                    <p:animEffect transition="in" filter="fade">
                                      <p:cBhvr>
                                        <p:cTn id="52" dur="500"/>
                                        <p:tgtEl>
                                          <p:spTgt spid="104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051"/>
                                        </p:tgtEl>
                                        <p:attrNameLst>
                                          <p:attrName>style.visibility</p:attrName>
                                        </p:attrNameLst>
                                      </p:cBhvr>
                                      <p:to>
                                        <p:strVal val="visible"/>
                                      </p:to>
                                    </p:set>
                                    <p:animEffect transition="in" filter="fade">
                                      <p:cBhvr>
                                        <p:cTn id="55" dur="500"/>
                                        <p:tgtEl>
                                          <p:spTgt spid="105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052"/>
                                        </p:tgtEl>
                                        <p:attrNameLst>
                                          <p:attrName>style.visibility</p:attrName>
                                        </p:attrNameLst>
                                      </p:cBhvr>
                                      <p:to>
                                        <p:strVal val="visible"/>
                                      </p:to>
                                    </p:set>
                                    <p:animEffect transition="in" filter="fade">
                                      <p:cBhvr>
                                        <p:cTn id="58" dur="500"/>
                                        <p:tgtEl>
                                          <p:spTgt spid="105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fade">
                                      <p:cBhvr>
                                        <p:cTn id="63" dur="500"/>
                                        <p:tgtEl>
                                          <p:spTgt spid="50"/>
                                        </p:tgtEl>
                                      </p:cBhvr>
                                    </p:animEffect>
                                  </p:childTnLst>
                                </p:cTn>
                              </p:par>
                              <p:par>
                                <p:cTn id="64" presetID="22" presetClass="entr" presetSubtype="2" fill="hold" grpId="0" nodeType="withEffect">
                                  <p:stCondLst>
                                    <p:cond delay="0"/>
                                  </p:stCondLst>
                                  <p:childTnLst>
                                    <p:set>
                                      <p:cBhvr>
                                        <p:cTn id="65" dur="1" fill="hold">
                                          <p:stCondLst>
                                            <p:cond delay="0"/>
                                          </p:stCondLst>
                                        </p:cTn>
                                        <p:tgtEl>
                                          <p:spTgt spid="1033"/>
                                        </p:tgtEl>
                                        <p:attrNameLst>
                                          <p:attrName>style.visibility</p:attrName>
                                        </p:attrNameLst>
                                      </p:cBhvr>
                                      <p:to>
                                        <p:strVal val="visible"/>
                                      </p:to>
                                    </p:set>
                                    <p:animEffect transition="in" filter="wipe(right)">
                                      <p:cBhvr>
                                        <p:cTn id="66" dur="500"/>
                                        <p:tgtEl>
                                          <p:spTgt spid="1033"/>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47"/>
                                        </p:tgtEl>
                                        <p:attrNameLst>
                                          <p:attrName>style.visibility</p:attrName>
                                        </p:attrNameLst>
                                      </p:cBhvr>
                                      <p:to>
                                        <p:strVal val="visible"/>
                                      </p:to>
                                    </p:set>
                                    <p:animEffect transition="in" filter="fade">
                                      <p:cBhvr>
                                        <p:cTn id="71" dur="500"/>
                                        <p:tgtEl>
                                          <p:spTgt spid="47"/>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8"/>
                                        </p:tgtEl>
                                        <p:attrNameLst>
                                          <p:attrName>style.visibility</p:attrName>
                                        </p:attrNameLst>
                                      </p:cBhvr>
                                      <p:to>
                                        <p:strVal val="visible"/>
                                      </p:to>
                                    </p:set>
                                    <p:animEffect transition="in" filter="fade">
                                      <p:cBhvr>
                                        <p:cTn id="74" dur="500"/>
                                        <p:tgtEl>
                                          <p:spTgt spid="48"/>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500"/>
                                        <p:tgtEl>
                                          <p:spTgt spid="22"/>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9"/>
                                        </p:tgtEl>
                                        <p:attrNameLst>
                                          <p:attrName>style.visibility</p:attrName>
                                        </p:attrNameLst>
                                      </p:cBhvr>
                                      <p:to>
                                        <p:strVal val="visible"/>
                                      </p:to>
                                    </p:set>
                                    <p:animEffect transition="in" filter="fade">
                                      <p:cBhvr>
                                        <p:cTn id="80" dur="500"/>
                                        <p:tgtEl>
                                          <p:spTgt spid="49"/>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fade">
                                      <p:cBhvr>
                                        <p:cTn id="83" dur="500"/>
                                        <p:tgtEl>
                                          <p:spTgt spid="10"/>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8"/>
                                        </p:tgtEl>
                                        <p:attrNameLst>
                                          <p:attrName>style.visibility</p:attrName>
                                        </p:attrNameLst>
                                      </p:cBhvr>
                                      <p:to>
                                        <p:strVal val="visible"/>
                                      </p:to>
                                    </p:set>
                                    <p:animEffect transition="in" filter="fade">
                                      <p:cBhvr>
                                        <p:cTn id="86" dur="500"/>
                                        <p:tgtEl>
                                          <p:spTgt spid="8"/>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36"/>
                                        </p:tgtEl>
                                        <p:attrNameLst>
                                          <p:attrName>style.visibility</p:attrName>
                                        </p:attrNameLst>
                                      </p:cBhvr>
                                      <p:to>
                                        <p:strVal val="visible"/>
                                      </p:to>
                                    </p:set>
                                    <p:animEffect transition="in" filter="fade">
                                      <p:cBhvr>
                                        <p:cTn id="91" dur="500"/>
                                        <p:tgtEl>
                                          <p:spTgt spid="36"/>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1034"/>
                                        </p:tgtEl>
                                        <p:attrNameLst>
                                          <p:attrName>style.visibility</p:attrName>
                                        </p:attrNameLst>
                                      </p:cBhvr>
                                      <p:to>
                                        <p:strVal val="visible"/>
                                      </p:to>
                                    </p:set>
                                    <p:animEffect transition="in" filter="wipe(left)">
                                      <p:cBhvr>
                                        <p:cTn id="94" dur="500"/>
                                        <p:tgtEl>
                                          <p:spTgt spid="1034"/>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35"/>
                                        </p:tgtEl>
                                        <p:attrNameLst>
                                          <p:attrName>style.visibility</p:attrName>
                                        </p:attrNameLst>
                                      </p:cBhvr>
                                      <p:to>
                                        <p:strVal val="visible"/>
                                      </p:to>
                                    </p:set>
                                    <p:animEffect transition="in" filter="fade">
                                      <p:cBhvr>
                                        <p:cTn id="99" dur="500"/>
                                        <p:tgtEl>
                                          <p:spTgt spid="35"/>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34"/>
                                        </p:tgtEl>
                                        <p:attrNameLst>
                                          <p:attrName>style.visibility</p:attrName>
                                        </p:attrNameLst>
                                      </p:cBhvr>
                                      <p:to>
                                        <p:strVal val="visible"/>
                                      </p:to>
                                    </p:set>
                                    <p:animEffect transition="in" filter="fade">
                                      <p:cBhvr>
                                        <p:cTn id="102" dur="500"/>
                                        <p:tgtEl>
                                          <p:spTgt spid="34"/>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1054"/>
                                        </p:tgtEl>
                                        <p:attrNameLst>
                                          <p:attrName>style.visibility</p:attrName>
                                        </p:attrNameLst>
                                      </p:cBhvr>
                                      <p:to>
                                        <p:strVal val="visible"/>
                                      </p:to>
                                    </p:set>
                                    <p:animEffect transition="in" filter="fade">
                                      <p:cBhvr>
                                        <p:cTn id="107" dur="500"/>
                                        <p:tgtEl>
                                          <p:spTgt spid="1054"/>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1053"/>
                                        </p:tgtEl>
                                        <p:attrNameLst>
                                          <p:attrName>style.visibility</p:attrName>
                                        </p:attrNameLst>
                                      </p:cBhvr>
                                      <p:to>
                                        <p:strVal val="visible"/>
                                      </p:to>
                                    </p:set>
                                    <p:animEffect transition="in" filter="fade">
                                      <p:cBhvr>
                                        <p:cTn id="110" dur="500"/>
                                        <p:tgtEl>
                                          <p:spTgt spid="1053"/>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63"/>
                                        </p:tgtEl>
                                        <p:attrNameLst>
                                          <p:attrName>style.visibility</p:attrName>
                                        </p:attrNameLst>
                                      </p:cBhvr>
                                      <p:to>
                                        <p:strVal val="visible"/>
                                      </p:to>
                                    </p:set>
                                    <p:animEffect transition="in" filter="fade">
                                      <p:cBhvr>
                                        <p:cTn id="115" dur="500"/>
                                        <p:tgtEl>
                                          <p:spTgt spid="63"/>
                                        </p:tgtEl>
                                      </p:cBhvr>
                                    </p:animEffect>
                                  </p:childTnLst>
                                </p:cTn>
                              </p:par>
                              <p:par>
                                <p:cTn id="116" presetID="22" presetClass="entr" presetSubtype="1" fill="hold" grpId="0" nodeType="withEffect">
                                  <p:stCondLst>
                                    <p:cond delay="0"/>
                                  </p:stCondLst>
                                  <p:childTnLst>
                                    <p:set>
                                      <p:cBhvr>
                                        <p:cTn id="117" dur="1" fill="hold">
                                          <p:stCondLst>
                                            <p:cond delay="0"/>
                                          </p:stCondLst>
                                        </p:cTn>
                                        <p:tgtEl>
                                          <p:spTgt spid="1036"/>
                                        </p:tgtEl>
                                        <p:attrNameLst>
                                          <p:attrName>style.visibility</p:attrName>
                                        </p:attrNameLst>
                                      </p:cBhvr>
                                      <p:to>
                                        <p:strVal val="visible"/>
                                      </p:to>
                                    </p:set>
                                    <p:animEffect transition="in" filter="wipe(up)">
                                      <p:cBhvr>
                                        <p:cTn id="118" dur="500"/>
                                        <p:tgtEl>
                                          <p:spTgt spid="1036"/>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61"/>
                                        </p:tgtEl>
                                        <p:attrNameLst>
                                          <p:attrName>style.visibility</p:attrName>
                                        </p:attrNameLst>
                                      </p:cBhvr>
                                      <p:to>
                                        <p:strVal val="visible"/>
                                      </p:to>
                                    </p:set>
                                    <p:animEffect transition="in" filter="fade">
                                      <p:cBhvr>
                                        <p:cTn id="123" dur="500"/>
                                        <p:tgtEl>
                                          <p:spTgt spid="61"/>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51"/>
                                        </p:tgtEl>
                                        <p:attrNameLst>
                                          <p:attrName>style.visibility</p:attrName>
                                        </p:attrNameLst>
                                      </p:cBhvr>
                                      <p:to>
                                        <p:strVal val="visible"/>
                                      </p:to>
                                    </p:set>
                                    <p:animEffect transition="in" filter="fade">
                                      <p:cBhvr>
                                        <p:cTn id="128" dur="500"/>
                                        <p:tgtEl>
                                          <p:spTgt spid="51"/>
                                        </p:tgtEl>
                                      </p:cBhvr>
                                    </p:animEffect>
                                  </p:childTnLst>
                                </p:cTn>
                              </p:par>
                              <p:par>
                                <p:cTn id="129" presetID="22" presetClass="entr" presetSubtype="8" fill="hold" grpId="0" nodeType="withEffect">
                                  <p:stCondLst>
                                    <p:cond delay="0"/>
                                  </p:stCondLst>
                                  <p:childTnLst>
                                    <p:set>
                                      <p:cBhvr>
                                        <p:cTn id="130" dur="1" fill="hold">
                                          <p:stCondLst>
                                            <p:cond delay="0"/>
                                          </p:stCondLst>
                                        </p:cTn>
                                        <p:tgtEl>
                                          <p:spTgt spid="1037"/>
                                        </p:tgtEl>
                                        <p:attrNameLst>
                                          <p:attrName>style.visibility</p:attrName>
                                        </p:attrNameLst>
                                      </p:cBhvr>
                                      <p:to>
                                        <p:strVal val="visible"/>
                                      </p:to>
                                    </p:set>
                                    <p:animEffect transition="in" filter="wipe(left)">
                                      <p:cBhvr>
                                        <p:cTn id="131" dur="500"/>
                                        <p:tgtEl>
                                          <p:spTgt spid="1037"/>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grpId="0" nodeType="clickEffect">
                                  <p:stCondLst>
                                    <p:cond delay="0"/>
                                  </p:stCondLst>
                                  <p:childTnLst>
                                    <p:set>
                                      <p:cBhvr>
                                        <p:cTn id="135" dur="1" fill="hold">
                                          <p:stCondLst>
                                            <p:cond delay="0"/>
                                          </p:stCondLst>
                                        </p:cTn>
                                        <p:tgtEl>
                                          <p:spTgt spid="11"/>
                                        </p:tgtEl>
                                        <p:attrNameLst>
                                          <p:attrName>style.visibility</p:attrName>
                                        </p:attrNameLst>
                                      </p:cBhvr>
                                      <p:to>
                                        <p:strVal val="visible"/>
                                      </p:to>
                                    </p:set>
                                    <p:animEffect transition="in" filter="fade">
                                      <p:cBhvr>
                                        <p:cTn id="136" dur="500"/>
                                        <p:tgtEl>
                                          <p:spTgt spid="11"/>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1048"/>
                                        </p:tgtEl>
                                        <p:attrNameLst>
                                          <p:attrName>style.visibility</p:attrName>
                                        </p:attrNameLst>
                                      </p:cBhvr>
                                      <p:to>
                                        <p:strVal val="visible"/>
                                      </p:to>
                                    </p:set>
                                    <p:animEffect transition="in" filter="fade">
                                      <p:cBhvr>
                                        <p:cTn id="139" dur="500"/>
                                        <p:tgtEl>
                                          <p:spTgt spid="1048"/>
                                        </p:tgtEl>
                                      </p:cBhvr>
                                    </p:animEffect>
                                  </p:childTnLst>
                                </p:cTn>
                              </p:par>
                              <p:par>
                                <p:cTn id="140" presetID="22" presetClass="entr" presetSubtype="2" fill="hold" nodeType="withEffect">
                                  <p:stCondLst>
                                    <p:cond delay="0"/>
                                  </p:stCondLst>
                                  <p:childTnLst>
                                    <p:set>
                                      <p:cBhvr>
                                        <p:cTn id="141" dur="1" fill="hold">
                                          <p:stCondLst>
                                            <p:cond delay="0"/>
                                          </p:stCondLst>
                                        </p:cTn>
                                        <p:tgtEl>
                                          <p:spTgt spid="1038"/>
                                        </p:tgtEl>
                                        <p:attrNameLst>
                                          <p:attrName>style.visibility</p:attrName>
                                        </p:attrNameLst>
                                      </p:cBhvr>
                                      <p:to>
                                        <p:strVal val="visible"/>
                                      </p:to>
                                    </p:set>
                                    <p:animEffect transition="in" filter="wipe(right)">
                                      <p:cBhvr>
                                        <p:cTn id="142" dur="500"/>
                                        <p:tgtEl>
                                          <p:spTgt spid="1038"/>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7"/>
                                        </p:tgtEl>
                                        <p:attrNameLst>
                                          <p:attrName>style.visibility</p:attrName>
                                        </p:attrNameLst>
                                      </p:cBhvr>
                                      <p:to>
                                        <p:strVal val="visible"/>
                                      </p:to>
                                    </p:set>
                                    <p:animEffect transition="in" filter="fade">
                                      <p:cBhvr>
                                        <p:cTn id="147" dur="500"/>
                                        <p:tgtEl>
                                          <p:spTgt spid="7"/>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6"/>
                                        </p:tgtEl>
                                        <p:attrNameLst>
                                          <p:attrName>style.visibility</p:attrName>
                                        </p:attrNameLst>
                                      </p:cBhvr>
                                      <p:to>
                                        <p:strVal val="visible"/>
                                      </p:to>
                                    </p:set>
                                    <p:animEffect transition="in" filter="fade">
                                      <p:cBhvr>
                                        <p:cTn id="152" dur="500"/>
                                        <p:tgtEl>
                                          <p:spTgt spid="6"/>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5"/>
                                        </p:tgtEl>
                                        <p:attrNameLst>
                                          <p:attrName>style.visibility</p:attrName>
                                        </p:attrNameLst>
                                      </p:cBhvr>
                                      <p:to>
                                        <p:strVal val="visible"/>
                                      </p:to>
                                    </p:set>
                                    <p:animEffect transition="in" filter="fade">
                                      <p:cBhvr>
                                        <p:cTn id="157" dur="500"/>
                                        <p:tgtEl>
                                          <p:spTgt spid="5"/>
                                        </p:tgtEl>
                                      </p:cBhvr>
                                    </p:animEffect>
                                  </p:childTnLst>
                                </p:cTn>
                              </p:par>
                            </p:childTnLst>
                          </p:cTn>
                        </p:par>
                      </p:childTnLst>
                    </p:cTn>
                  </p:par>
                  <p:par>
                    <p:cTn id="158" fill="hold">
                      <p:stCondLst>
                        <p:cond delay="indefinite"/>
                      </p:stCondLst>
                      <p:childTnLst>
                        <p:par>
                          <p:cTn id="159" fill="hold">
                            <p:stCondLst>
                              <p:cond delay="0"/>
                            </p:stCondLst>
                            <p:childTnLst>
                              <p:par>
                                <p:cTn id="160" presetID="22" presetClass="entr" presetSubtype="8" fill="hold" grpId="0" nodeType="clickEffect">
                                  <p:stCondLst>
                                    <p:cond delay="0"/>
                                  </p:stCondLst>
                                  <p:childTnLst>
                                    <p:set>
                                      <p:cBhvr>
                                        <p:cTn id="161" dur="1" fill="hold">
                                          <p:stCondLst>
                                            <p:cond delay="0"/>
                                          </p:stCondLst>
                                        </p:cTn>
                                        <p:tgtEl>
                                          <p:spTgt spid="1039"/>
                                        </p:tgtEl>
                                        <p:attrNameLst>
                                          <p:attrName>style.visibility</p:attrName>
                                        </p:attrNameLst>
                                      </p:cBhvr>
                                      <p:to>
                                        <p:strVal val="visible"/>
                                      </p:to>
                                    </p:set>
                                    <p:animEffect transition="in" filter="wipe(left)">
                                      <p:cBhvr>
                                        <p:cTn id="162" dur="500"/>
                                        <p:tgtEl>
                                          <p:spTgt spid="1039"/>
                                        </p:tgtEl>
                                      </p:cBhvr>
                                    </p:animEffect>
                                  </p:childTnLst>
                                </p:cTn>
                              </p:par>
                            </p:childTnLst>
                          </p:cTn>
                        </p:par>
                      </p:childTnLst>
                    </p:cTn>
                  </p:par>
                  <p:par>
                    <p:cTn id="163" fill="hold">
                      <p:stCondLst>
                        <p:cond delay="indefinite"/>
                      </p:stCondLst>
                      <p:childTnLst>
                        <p:par>
                          <p:cTn id="164" fill="hold">
                            <p:stCondLst>
                              <p:cond delay="0"/>
                            </p:stCondLst>
                            <p:childTnLst>
                              <p:par>
                                <p:cTn id="165" presetID="22" presetClass="entr" presetSubtype="4" fill="hold" nodeType="clickEffect">
                                  <p:stCondLst>
                                    <p:cond delay="0"/>
                                  </p:stCondLst>
                                  <p:childTnLst>
                                    <p:set>
                                      <p:cBhvr>
                                        <p:cTn id="166" dur="1" fill="hold">
                                          <p:stCondLst>
                                            <p:cond delay="0"/>
                                          </p:stCondLst>
                                        </p:cTn>
                                        <p:tgtEl>
                                          <p:spTgt spid="1040"/>
                                        </p:tgtEl>
                                        <p:attrNameLst>
                                          <p:attrName>style.visibility</p:attrName>
                                        </p:attrNameLst>
                                      </p:cBhvr>
                                      <p:to>
                                        <p:strVal val="visible"/>
                                      </p:to>
                                    </p:set>
                                    <p:animEffect transition="in" filter="wipe(down)">
                                      <p:cBhvr>
                                        <p:cTn id="167" dur="500"/>
                                        <p:tgtEl>
                                          <p:spTgt spid="1040"/>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grpId="0" nodeType="clickEffect">
                                  <p:stCondLst>
                                    <p:cond delay="0"/>
                                  </p:stCondLst>
                                  <p:childTnLst>
                                    <p:set>
                                      <p:cBhvr>
                                        <p:cTn id="171" dur="1" fill="hold">
                                          <p:stCondLst>
                                            <p:cond delay="0"/>
                                          </p:stCondLst>
                                        </p:cTn>
                                        <p:tgtEl>
                                          <p:spTgt spid="41"/>
                                        </p:tgtEl>
                                        <p:attrNameLst>
                                          <p:attrName>style.visibility</p:attrName>
                                        </p:attrNameLst>
                                      </p:cBhvr>
                                      <p:to>
                                        <p:strVal val="visible"/>
                                      </p:to>
                                    </p:set>
                                    <p:animEffect transition="in" filter="fade">
                                      <p:cBhvr>
                                        <p:cTn id="172" dur="500"/>
                                        <p:tgtEl>
                                          <p:spTgt spid="41"/>
                                        </p:tgtEl>
                                      </p:cBhvr>
                                    </p:animEffect>
                                  </p:childTnLst>
                                </p:cTn>
                              </p:par>
                              <p:par>
                                <p:cTn id="173" presetID="22" presetClass="entr" presetSubtype="1" fill="hold" nodeType="withEffect">
                                  <p:stCondLst>
                                    <p:cond delay="0"/>
                                  </p:stCondLst>
                                  <p:childTnLst>
                                    <p:set>
                                      <p:cBhvr>
                                        <p:cTn id="174" dur="1" fill="hold">
                                          <p:stCondLst>
                                            <p:cond delay="0"/>
                                          </p:stCondLst>
                                        </p:cTn>
                                        <p:tgtEl>
                                          <p:spTgt spid="1041"/>
                                        </p:tgtEl>
                                        <p:attrNameLst>
                                          <p:attrName>style.visibility</p:attrName>
                                        </p:attrNameLst>
                                      </p:cBhvr>
                                      <p:to>
                                        <p:strVal val="visible"/>
                                      </p:to>
                                    </p:set>
                                    <p:animEffect transition="in" filter="wipe(up)">
                                      <p:cBhvr>
                                        <p:cTn id="175" dur="500"/>
                                        <p:tgtEl>
                                          <p:spTgt spid="1041"/>
                                        </p:tgtEl>
                                      </p:cBhvr>
                                    </p:animEffect>
                                  </p:childTnLst>
                                </p:cTn>
                              </p:par>
                            </p:childTnLst>
                          </p:cTn>
                        </p:par>
                      </p:childTnLst>
                    </p:cTn>
                  </p:par>
                  <p:par>
                    <p:cTn id="176" fill="hold">
                      <p:stCondLst>
                        <p:cond delay="indefinite"/>
                      </p:stCondLst>
                      <p:childTnLst>
                        <p:par>
                          <p:cTn id="177" fill="hold">
                            <p:stCondLst>
                              <p:cond delay="0"/>
                            </p:stCondLst>
                            <p:childTnLst>
                              <p:par>
                                <p:cTn id="178" presetID="10" presetClass="entr" presetSubtype="0" fill="hold" grpId="0" nodeType="clickEffect">
                                  <p:stCondLst>
                                    <p:cond delay="0"/>
                                  </p:stCondLst>
                                  <p:childTnLst>
                                    <p:set>
                                      <p:cBhvr>
                                        <p:cTn id="179" dur="1" fill="hold">
                                          <p:stCondLst>
                                            <p:cond delay="0"/>
                                          </p:stCondLst>
                                        </p:cTn>
                                        <p:tgtEl>
                                          <p:spTgt spid="37"/>
                                        </p:tgtEl>
                                        <p:attrNameLst>
                                          <p:attrName>style.visibility</p:attrName>
                                        </p:attrNameLst>
                                      </p:cBhvr>
                                      <p:to>
                                        <p:strVal val="visible"/>
                                      </p:to>
                                    </p:set>
                                    <p:animEffect transition="in" filter="fade">
                                      <p:cBhvr>
                                        <p:cTn id="180" dur="500"/>
                                        <p:tgtEl>
                                          <p:spTgt spid="37"/>
                                        </p:tgtEl>
                                      </p:cBhvr>
                                    </p:animEffect>
                                  </p:childTnLst>
                                </p:cTn>
                              </p:par>
                              <p:par>
                                <p:cTn id="181" presetID="10" presetClass="entr" presetSubtype="0" fill="hold" grpId="0" nodeType="withEffect">
                                  <p:stCondLst>
                                    <p:cond delay="0"/>
                                  </p:stCondLst>
                                  <p:childTnLst>
                                    <p:set>
                                      <p:cBhvr>
                                        <p:cTn id="182" dur="1" fill="hold">
                                          <p:stCondLst>
                                            <p:cond delay="0"/>
                                          </p:stCondLst>
                                        </p:cTn>
                                        <p:tgtEl>
                                          <p:spTgt spid="38"/>
                                        </p:tgtEl>
                                        <p:attrNameLst>
                                          <p:attrName>style.visibility</p:attrName>
                                        </p:attrNameLst>
                                      </p:cBhvr>
                                      <p:to>
                                        <p:strVal val="visible"/>
                                      </p:to>
                                    </p:set>
                                    <p:animEffect transition="in" filter="fade">
                                      <p:cBhvr>
                                        <p:cTn id="183" dur="500"/>
                                        <p:tgtEl>
                                          <p:spTgt spid="38"/>
                                        </p:tgtEl>
                                      </p:cBhvr>
                                    </p:animEffect>
                                  </p:childTnLst>
                                </p:cTn>
                              </p:par>
                              <p:par>
                                <p:cTn id="184" presetID="10" presetClass="entr" presetSubtype="0" fill="hold" grpId="0" nodeType="withEffect">
                                  <p:stCondLst>
                                    <p:cond delay="0"/>
                                  </p:stCondLst>
                                  <p:childTnLst>
                                    <p:set>
                                      <p:cBhvr>
                                        <p:cTn id="185" dur="1" fill="hold">
                                          <p:stCondLst>
                                            <p:cond delay="0"/>
                                          </p:stCondLst>
                                        </p:cTn>
                                        <p:tgtEl>
                                          <p:spTgt spid="39"/>
                                        </p:tgtEl>
                                        <p:attrNameLst>
                                          <p:attrName>style.visibility</p:attrName>
                                        </p:attrNameLst>
                                      </p:cBhvr>
                                      <p:to>
                                        <p:strVal val="visible"/>
                                      </p:to>
                                    </p:set>
                                    <p:animEffect transition="in" filter="fade">
                                      <p:cBhvr>
                                        <p:cTn id="186" dur="500"/>
                                        <p:tgtEl>
                                          <p:spTgt spid="39"/>
                                        </p:tgtEl>
                                      </p:cBhvr>
                                    </p:animEffect>
                                  </p:childTnLst>
                                </p:cTn>
                              </p:par>
                              <p:par>
                                <p:cTn id="187" presetID="10" presetClass="entr" presetSubtype="0" fill="hold" grpId="0" nodeType="withEffect">
                                  <p:stCondLst>
                                    <p:cond delay="0"/>
                                  </p:stCondLst>
                                  <p:childTnLst>
                                    <p:set>
                                      <p:cBhvr>
                                        <p:cTn id="188" dur="1" fill="hold">
                                          <p:stCondLst>
                                            <p:cond delay="0"/>
                                          </p:stCondLst>
                                        </p:cTn>
                                        <p:tgtEl>
                                          <p:spTgt spid="40"/>
                                        </p:tgtEl>
                                        <p:attrNameLst>
                                          <p:attrName>style.visibility</p:attrName>
                                        </p:attrNameLst>
                                      </p:cBhvr>
                                      <p:to>
                                        <p:strVal val="visible"/>
                                      </p:to>
                                    </p:set>
                                    <p:animEffect transition="in" filter="fade">
                                      <p:cBhvr>
                                        <p:cTn id="189" dur="500"/>
                                        <p:tgtEl>
                                          <p:spTgt spid="40"/>
                                        </p:tgtEl>
                                      </p:cBhvr>
                                    </p:animEffect>
                                  </p:childTnLst>
                                </p:cTn>
                              </p:par>
                            </p:childTnLst>
                          </p:cTn>
                        </p:par>
                      </p:childTnLst>
                    </p:cTn>
                  </p:par>
                  <p:par>
                    <p:cTn id="190" fill="hold">
                      <p:stCondLst>
                        <p:cond delay="indefinite"/>
                      </p:stCondLst>
                      <p:childTnLst>
                        <p:par>
                          <p:cTn id="191" fill="hold">
                            <p:stCondLst>
                              <p:cond delay="0"/>
                            </p:stCondLst>
                            <p:childTnLst>
                              <p:par>
                                <p:cTn id="192" presetID="10" presetClass="entr" presetSubtype="0" fill="hold" grpId="0" nodeType="clickEffect">
                                  <p:stCondLst>
                                    <p:cond delay="0"/>
                                  </p:stCondLst>
                                  <p:childTnLst>
                                    <p:set>
                                      <p:cBhvr>
                                        <p:cTn id="193" dur="1" fill="hold">
                                          <p:stCondLst>
                                            <p:cond delay="0"/>
                                          </p:stCondLst>
                                        </p:cTn>
                                        <p:tgtEl>
                                          <p:spTgt spid="46"/>
                                        </p:tgtEl>
                                        <p:attrNameLst>
                                          <p:attrName>style.visibility</p:attrName>
                                        </p:attrNameLst>
                                      </p:cBhvr>
                                      <p:to>
                                        <p:strVal val="visible"/>
                                      </p:to>
                                    </p:set>
                                    <p:animEffect transition="in" filter="fade">
                                      <p:cBhvr>
                                        <p:cTn id="194" dur="500"/>
                                        <p:tgtEl>
                                          <p:spTgt spid="46"/>
                                        </p:tgtEl>
                                      </p:cBhvr>
                                    </p:animEffect>
                                  </p:childTnLst>
                                </p:cTn>
                              </p:par>
                              <p:par>
                                <p:cTn id="195" presetID="22" presetClass="entr" presetSubtype="8" fill="hold" nodeType="withEffect">
                                  <p:stCondLst>
                                    <p:cond delay="0"/>
                                  </p:stCondLst>
                                  <p:childTnLst>
                                    <p:set>
                                      <p:cBhvr>
                                        <p:cTn id="196" dur="1" fill="hold">
                                          <p:stCondLst>
                                            <p:cond delay="0"/>
                                          </p:stCondLst>
                                        </p:cTn>
                                        <p:tgtEl>
                                          <p:spTgt spid="1042"/>
                                        </p:tgtEl>
                                        <p:attrNameLst>
                                          <p:attrName>style.visibility</p:attrName>
                                        </p:attrNameLst>
                                      </p:cBhvr>
                                      <p:to>
                                        <p:strVal val="visible"/>
                                      </p:to>
                                    </p:set>
                                    <p:animEffect transition="in" filter="wipe(left)">
                                      <p:cBhvr>
                                        <p:cTn id="197" dur="500"/>
                                        <p:tgtEl>
                                          <p:spTgt spid="1042"/>
                                        </p:tgtEl>
                                      </p:cBhvr>
                                    </p:animEffect>
                                  </p:child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43"/>
                                        </p:tgtEl>
                                        <p:attrNameLst>
                                          <p:attrName>style.visibility</p:attrName>
                                        </p:attrNameLst>
                                      </p:cBhvr>
                                      <p:to>
                                        <p:strVal val="visible"/>
                                      </p:to>
                                    </p:set>
                                    <p:animEffect transition="in" filter="fade">
                                      <p:cBhvr>
                                        <p:cTn id="202" dur="500"/>
                                        <p:tgtEl>
                                          <p:spTgt spid="43"/>
                                        </p:tgtEl>
                                      </p:cBhvr>
                                    </p:animEffect>
                                  </p:childTnLst>
                                </p:cTn>
                              </p:par>
                              <p:par>
                                <p:cTn id="203" presetID="10" presetClass="entr" presetSubtype="0" fill="hold" grpId="0" nodeType="withEffect">
                                  <p:stCondLst>
                                    <p:cond delay="0"/>
                                  </p:stCondLst>
                                  <p:childTnLst>
                                    <p:set>
                                      <p:cBhvr>
                                        <p:cTn id="204" dur="1" fill="hold">
                                          <p:stCondLst>
                                            <p:cond delay="0"/>
                                          </p:stCondLst>
                                        </p:cTn>
                                        <p:tgtEl>
                                          <p:spTgt spid="44"/>
                                        </p:tgtEl>
                                        <p:attrNameLst>
                                          <p:attrName>style.visibility</p:attrName>
                                        </p:attrNameLst>
                                      </p:cBhvr>
                                      <p:to>
                                        <p:strVal val="visible"/>
                                      </p:to>
                                    </p:set>
                                    <p:animEffect transition="in" filter="fade">
                                      <p:cBhvr>
                                        <p:cTn id="205" dur="500"/>
                                        <p:tgtEl>
                                          <p:spTgt spid="44"/>
                                        </p:tgtEl>
                                      </p:cBhvr>
                                    </p:animEffect>
                                  </p:childTnLst>
                                </p:cTn>
                              </p:par>
                              <p:par>
                                <p:cTn id="206" presetID="10" presetClass="entr" presetSubtype="0" fill="hold" grpId="0" nodeType="withEffect">
                                  <p:stCondLst>
                                    <p:cond delay="0"/>
                                  </p:stCondLst>
                                  <p:childTnLst>
                                    <p:set>
                                      <p:cBhvr>
                                        <p:cTn id="207" dur="1" fill="hold">
                                          <p:stCondLst>
                                            <p:cond delay="0"/>
                                          </p:stCondLst>
                                        </p:cTn>
                                        <p:tgtEl>
                                          <p:spTgt spid="45"/>
                                        </p:tgtEl>
                                        <p:attrNameLst>
                                          <p:attrName>style.visibility</p:attrName>
                                        </p:attrNameLst>
                                      </p:cBhvr>
                                      <p:to>
                                        <p:strVal val="visible"/>
                                      </p:to>
                                    </p:set>
                                    <p:animEffect transition="in" filter="fade">
                                      <p:cBhvr>
                                        <p:cTn id="208" dur="500"/>
                                        <p:tgtEl>
                                          <p:spTgt spid="45"/>
                                        </p:tgtEl>
                                      </p:cBhvr>
                                    </p:animEffect>
                                  </p:childTnLst>
                                </p:cTn>
                              </p:par>
                              <p:par>
                                <p:cTn id="209" presetID="10" presetClass="entr" presetSubtype="0" fill="hold" grpId="0" nodeType="withEffect">
                                  <p:stCondLst>
                                    <p:cond delay="0"/>
                                  </p:stCondLst>
                                  <p:childTnLst>
                                    <p:set>
                                      <p:cBhvr>
                                        <p:cTn id="210" dur="1" fill="hold">
                                          <p:stCondLst>
                                            <p:cond delay="0"/>
                                          </p:stCondLst>
                                        </p:cTn>
                                        <p:tgtEl>
                                          <p:spTgt spid="42"/>
                                        </p:tgtEl>
                                        <p:attrNameLst>
                                          <p:attrName>style.visibility</p:attrName>
                                        </p:attrNameLst>
                                      </p:cBhvr>
                                      <p:to>
                                        <p:strVal val="visible"/>
                                      </p:to>
                                    </p:set>
                                    <p:animEffect transition="in" filter="fade">
                                      <p:cBhvr>
                                        <p:cTn id="211" dur="500"/>
                                        <p:tgtEl>
                                          <p:spTgt spid="42"/>
                                        </p:tgtEl>
                                      </p:cBhvr>
                                    </p:animEffect>
                                  </p:childTnLst>
                                </p:cTn>
                              </p:par>
                            </p:childTnLst>
                          </p:cTn>
                        </p:par>
                      </p:childTnLst>
                    </p:cTn>
                  </p:par>
                  <p:par>
                    <p:cTn id="212" fill="hold">
                      <p:stCondLst>
                        <p:cond delay="indefinite"/>
                      </p:stCondLst>
                      <p:childTnLst>
                        <p:par>
                          <p:cTn id="213" fill="hold">
                            <p:stCondLst>
                              <p:cond delay="0"/>
                            </p:stCondLst>
                            <p:childTnLst>
                              <p:par>
                                <p:cTn id="214" presetID="10" presetClass="entr" presetSubtype="0" fill="hold" grpId="0" nodeType="clickEffect">
                                  <p:stCondLst>
                                    <p:cond delay="0"/>
                                  </p:stCondLst>
                                  <p:childTnLst>
                                    <p:set>
                                      <p:cBhvr>
                                        <p:cTn id="215" dur="1" fill="hold">
                                          <p:stCondLst>
                                            <p:cond delay="0"/>
                                          </p:stCondLst>
                                        </p:cTn>
                                        <p:tgtEl>
                                          <p:spTgt spid="52"/>
                                        </p:tgtEl>
                                        <p:attrNameLst>
                                          <p:attrName>style.visibility</p:attrName>
                                        </p:attrNameLst>
                                      </p:cBhvr>
                                      <p:to>
                                        <p:strVal val="visible"/>
                                      </p:to>
                                    </p:set>
                                    <p:animEffect transition="in" filter="fade">
                                      <p:cBhvr>
                                        <p:cTn id="216" dur="500"/>
                                        <p:tgtEl>
                                          <p:spTgt spid="52"/>
                                        </p:tgtEl>
                                      </p:cBhvr>
                                    </p:animEffect>
                                  </p:childTnLst>
                                </p:cTn>
                              </p:par>
                            </p:childTnLst>
                          </p:cTn>
                        </p:par>
                      </p:childTnLst>
                    </p:cTn>
                  </p:par>
                  <p:par>
                    <p:cTn id="217" fill="hold">
                      <p:stCondLst>
                        <p:cond delay="indefinite"/>
                      </p:stCondLst>
                      <p:childTnLst>
                        <p:par>
                          <p:cTn id="218" fill="hold">
                            <p:stCondLst>
                              <p:cond delay="0"/>
                            </p:stCondLst>
                            <p:childTnLst>
                              <p:par>
                                <p:cTn id="219" presetID="10" presetClass="entr" presetSubtype="0" fill="hold" grpId="0" nodeType="clickEffect">
                                  <p:stCondLst>
                                    <p:cond delay="0"/>
                                  </p:stCondLst>
                                  <p:childTnLst>
                                    <p:set>
                                      <p:cBhvr>
                                        <p:cTn id="220" dur="1" fill="hold">
                                          <p:stCondLst>
                                            <p:cond delay="0"/>
                                          </p:stCondLst>
                                        </p:cTn>
                                        <p:tgtEl>
                                          <p:spTgt spid="59"/>
                                        </p:tgtEl>
                                        <p:attrNameLst>
                                          <p:attrName>style.visibility</p:attrName>
                                        </p:attrNameLst>
                                      </p:cBhvr>
                                      <p:to>
                                        <p:strVal val="visible"/>
                                      </p:to>
                                    </p:set>
                                    <p:animEffect transition="in" filter="fade">
                                      <p:cBhvr>
                                        <p:cTn id="221" dur="500"/>
                                        <p:tgtEl>
                                          <p:spTgt spid="59"/>
                                        </p:tgtEl>
                                      </p:cBhvr>
                                    </p:animEffect>
                                  </p:childTnLst>
                                </p:cTn>
                              </p:par>
                            </p:childTnLst>
                          </p:cTn>
                        </p:par>
                      </p:childTnLst>
                    </p:cTn>
                  </p:par>
                  <p:par>
                    <p:cTn id="222" fill="hold">
                      <p:stCondLst>
                        <p:cond delay="indefinite"/>
                      </p:stCondLst>
                      <p:childTnLst>
                        <p:par>
                          <p:cTn id="223" fill="hold">
                            <p:stCondLst>
                              <p:cond delay="0"/>
                            </p:stCondLst>
                            <p:childTnLst>
                              <p:par>
                                <p:cTn id="224" presetID="10" presetClass="entr" presetSubtype="0" fill="hold" grpId="0" nodeType="clickEffect">
                                  <p:stCondLst>
                                    <p:cond delay="0"/>
                                  </p:stCondLst>
                                  <p:childTnLst>
                                    <p:set>
                                      <p:cBhvr>
                                        <p:cTn id="225" dur="1" fill="hold">
                                          <p:stCondLst>
                                            <p:cond delay="0"/>
                                          </p:stCondLst>
                                        </p:cTn>
                                        <p:tgtEl>
                                          <p:spTgt spid="53"/>
                                        </p:tgtEl>
                                        <p:attrNameLst>
                                          <p:attrName>style.visibility</p:attrName>
                                        </p:attrNameLst>
                                      </p:cBhvr>
                                      <p:to>
                                        <p:strVal val="visible"/>
                                      </p:to>
                                    </p:set>
                                    <p:animEffect transition="in" filter="fade">
                                      <p:cBhvr>
                                        <p:cTn id="226" dur="500"/>
                                        <p:tgtEl>
                                          <p:spTgt spid="53"/>
                                        </p:tgtEl>
                                      </p:cBhvr>
                                    </p:animEffect>
                                  </p:childTnLst>
                                </p:cTn>
                              </p:par>
                            </p:childTnLst>
                          </p:cTn>
                        </p:par>
                      </p:childTnLst>
                    </p:cTn>
                  </p:par>
                  <p:par>
                    <p:cTn id="227" fill="hold">
                      <p:stCondLst>
                        <p:cond delay="indefinite"/>
                      </p:stCondLst>
                      <p:childTnLst>
                        <p:par>
                          <p:cTn id="228" fill="hold">
                            <p:stCondLst>
                              <p:cond delay="0"/>
                            </p:stCondLst>
                            <p:childTnLst>
                              <p:par>
                                <p:cTn id="229" presetID="10" presetClass="entr" presetSubtype="0" fill="hold" grpId="0" nodeType="clickEffect">
                                  <p:stCondLst>
                                    <p:cond delay="0"/>
                                  </p:stCondLst>
                                  <p:childTnLst>
                                    <p:set>
                                      <p:cBhvr>
                                        <p:cTn id="230" dur="1" fill="hold">
                                          <p:stCondLst>
                                            <p:cond delay="0"/>
                                          </p:stCondLst>
                                        </p:cTn>
                                        <p:tgtEl>
                                          <p:spTgt spid="60"/>
                                        </p:tgtEl>
                                        <p:attrNameLst>
                                          <p:attrName>style.visibility</p:attrName>
                                        </p:attrNameLst>
                                      </p:cBhvr>
                                      <p:to>
                                        <p:strVal val="visible"/>
                                      </p:to>
                                    </p:set>
                                    <p:animEffect transition="in" filter="fade">
                                      <p:cBhvr>
                                        <p:cTn id="231" dur="500"/>
                                        <p:tgtEl>
                                          <p:spTgt spid="60"/>
                                        </p:tgtEl>
                                      </p:cBhvr>
                                    </p:animEffect>
                                  </p:childTnLst>
                                </p:cTn>
                              </p:par>
                              <p:par>
                                <p:cTn id="232" presetID="22" presetClass="entr" presetSubtype="4" fill="hold" nodeType="withEffect">
                                  <p:stCondLst>
                                    <p:cond delay="0"/>
                                  </p:stCondLst>
                                  <p:childTnLst>
                                    <p:set>
                                      <p:cBhvr>
                                        <p:cTn id="233" dur="1" fill="hold">
                                          <p:stCondLst>
                                            <p:cond delay="0"/>
                                          </p:stCondLst>
                                        </p:cTn>
                                        <p:tgtEl>
                                          <p:spTgt spid="1043"/>
                                        </p:tgtEl>
                                        <p:attrNameLst>
                                          <p:attrName>style.visibility</p:attrName>
                                        </p:attrNameLst>
                                      </p:cBhvr>
                                      <p:to>
                                        <p:strVal val="visible"/>
                                      </p:to>
                                    </p:set>
                                    <p:animEffect transition="in" filter="wipe(down)">
                                      <p:cBhvr>
                                        <p:cTn id="234" dur="500"/>
                                        <p:tgtEl>
                                          <p:spTgt spid="1043"/>
                                        </p:tgtEl>
                                      </p:cBhvr>
                                    </p:animEffect>
                                  </p:childTnLst>
                                </p:cTn>
                              </p:par>
                            </p:childTnLst>
                          </p:cTn>
                        </p:par>
                      </p:childTnLst>
                    </p:cTn>
                  </p:par>
                  <p:par>
                    <p:cTn id="235" fill="hold">
                      <p:stCondLst>
                        <p:cond delay="indefinite"/>
                      </p:stCondLst>
                      <p:childTnLst>
                        <p:par>
                          <p:cTn id="236" fill="hold">
                            <p:stCondLst>
                              <p:cond delay="0"/>
                            </p:stCondLst>
                            <p:childTnLst>
                              <p:par>
                                <p:cTn id="237" presetID="10" presetClass="entr" presetSubtype="0" fill="hold" grpId="0" nodeType="clickEffect">
                                  <p:stCondLst>
                                    <p:cond delay="0"/>
                                  </p:stCondLst>
                                  <p:childTnLst>
                                    <p:set>
                                      <p:cBhvr>
                                        <p:cTn id="238" dur="1" fill="hold">
                                          <p:stCondLst>
                                            <p:cond delay="0"/>
                                          </p:stCondLst>
                                        </p:cTn>
                                        <p:tgtEl>
                                          <p:spTgt spid="54"/>
                                        </p:tgtEl>
                                        <p:attrNameLst>
                                          <p:attrName>style.visibility</p:attrName>
                                        </p:attrNameLst>
                                      </p:cBhvr>
                                      <p:to>
                                        <p:strVal val="visible"/>
                                      </p:to>
                                    </p:set>
                                    <p:animEffect transition="in" filter="fade">
                                      <p:cBhvr>
                                        <p:cTn id="239" dur="500"/>
                                        <p:tgtEl>
                                          <p:spTgt spid="54"/>
                                        </p:tgtEl>
                                      </p:cBhvr>
                                    </p:animEffect>
                                  </p:childTnLst>
                                </p:cTn>
                              </p:par>
                            </p:childTnLst>
                          </p:cTn>
                        </p:par>
                      </p:childTnLst>
                    </p:cTn>
                  </p:par>
                  <p:par>
                    <p:cTn id="240" fill="hold">
                      <p:stCondLst>
                        <p:cond delay="indefinite"/>
                      </p:stCondLst>
                      <p:childTnLst>
                        <p:par>
                          <p:cTn id="241" fill="hold">
                            <p:stCondLst>
                              <p:cond delay="0"/>
                            </p:stCondLst>
                            <p:childTnLst>
                              <p:par>
                                <p:cTn id="242" presetID="10" presetClass="entr" presetSubtype="0" fill="hold" grpId="0" nodeType="clickEffect">
                                  <p:stCondLst>
                                    <p:cond delay="0"/>
                                  </p:stCondLst>
                                  <p:childTnLst>
                                    <p:set>
                                      <p:cBhvr>
                                        <p:cTn id="243" dur="1" fill="hold">
                                          <p:stCondLst>
                                            <p:cond delay="0"/>
                                          </p:stCondLst>
                                        </p:cTn>
                                        <p:tgtEl>
                                          <p:spTgt spid="62"/>
                                        </p:tgtEl>
                                        <p:attrNameLst>
                                          <p:attrName>style.visibility</p:attrName>
                                        </p:attrNameLst>
                                      </p:cBhvr>
                                      <p:to>
                                        <p:strVal val="visible"/>
                                      </p:to>
                                    </p:set>
                                    <p:animEffect transition="in" filter="fade">
                                      <p:cBhvr>
                                        <p:cTn id="244" dur="500"/>
                                        <p:tgtEl>
                                          <p:spTgt spid="62"/>
                                        </p:tgtEl>
                                      </p:cBhvr>
                                    </p:animEffect>
                                  </p:childTnLst>
                                </p:cTn>
                              </p:par>
                            </p:childTnLst>
                          </p:cTn>
                        </p:par>
                      </p:childTnLst>
                    </p:cTn>
                  </p:par>
                  <p:par>
                    <p:cTn id="245" fill="hold">
                      <p:stCondLst>
                        <p:cond delay="indefinite"/>
                      </p:stCondLst>
                      <p:childTnLst>
                        <p:par>
                          <p:cTn id="246" fill="hold">
                            <p:stCondLst>
                              <p:cond delay="0"/>
                            </p:stCondLst>
                            <p:childTnLst>
                              <p:par>
                                <p:cTn id="247" presetID="10" presetClass="entr" presetSubtype="0" fill="hold" grpId="0" nodeType="clickEffect">
                                  <p:stCondLst>
                                    <p:cond delay="0"/>
                                  </p:stCondLst>
                                  <p:childTnLst>
                                    <p:set>
                                      <p:cBhvr>
                                        <p:cTn id="248" dur="1" fill="hold">
                                          <p:stCondLst>
                                            <p:cond delay="0"/>
                                          </p:stCondLst>
                                        </p:cTn>
                                        <p:tgtEl>
                                          <p:spTgt spid="24"/>
                                        </p:tgtEl>
                                        <p:attrNameLst>
                                          <p:attrName>style.visibility</p:attrName>
                                        </p:attrNameLst>
                                      </p:cBhvr>
                                      <p:to>
                                        <p:strVal val="visible"/>
                                      </p:to>
                                    </p:set>
                                    <p:animEffect transition="in" filter="fade">
                                      <p:cBhvr>
                                        <p:cTn id="249" dur="500"/>
                                        <p:tgtEl>
                                          <p:spTgt spid="24"/>
                                        </p:tgtEl>
                                      </p:cBhvr>
                                    </p:animEffect>
                                  </p:childTnLst>
                                </p:cTn>
                              </p:par>
                            </p:childTnLst>
                          </p:cTn>
                        </p:par>
                      </p:childTnLst>
                    </p:cTn>
                  </p:par>
                  <p:par>
                    <p:cTn id="250" fill="hold">
                      <p:stCondLst>
                        <p:cond delay="indefinite"/>
                      </p:stCondLst>
                      <p:childTnLst>
                        <p:par>
                          <p:cTn id="251" fill="hold">
                            <p:stCondLst>
                              <p:cond delay="0"/>
                            </p:stCondLst>
                            <p:childTnLst>
                              <p:par>
                                <p:cTn id="252" presetID="10" presetClass="entr" presetSubtype="0" fill="hold" grpId="0" nodeType="clickEffect">
                                  <p:stCondLst>
                                    <p:cond delay="0"/>
                                  </p:stCondLst>
                                  <p:childTnLst>
                                    <p:set>
                                      <p:cBhvr>
                                        <p:cTn id="253" dur="1" fill="hold">
                                          <p:stCondLst>
                                            <p:cond delay="0"/>
                                          </p:stCondLst>
                                        </p:cTn>
                                        <p:tgtEl>
                                          <p:spTgt spid="25"/>
                                        </p:tgtEl>
                                        <p:attrNameLst>
                                          <p:attrName>style.visibility</p:attrName>
                                        </p:attrNameLst>
                                      </p:cBhvr>
                                      <p:to>
                                        <p:strVal val="visible"/>
                                      </p:to>
                                    </p:set>
                                    <p:animEffect transition="in" filter="fade">
                                      <p:cBhvr>
                                        <p:cTn id="254" dur="500"/>
                                        <p:tgtEl>
                                          <p:spTgt spid="25"/>
                                        </p:tgtEl>
                                      </p:cBhvr>
                                    </p:animEffect>
                                  </p:childTnLst>
                                </p:cTn>
                              </p:par>
                            </p:childTnLst>
                          </p:cTn>
                        </p:par>
                      </p:childTnLst>
                    </p:cTn>
                  </p:par>
                  <p:par>
                    <p:cTn id="255" fill="hold">
                      <p:stCondLst>
                        <p:cond delay="indefinite"/>
                      </p:stCondLst>
                      <p:childTnLst>
                        <p:par>
                          <p:cTn id="256" fill="hold">
                            <p:stCondLst>
                              <p:cond delay="0"/>
                            </p:stCondLst>
                            <p:childTnLst>
                              <p:par>
                                <p:cTn id="257" presetID="10" presetClass="entr" presetSubtype="0" fill="hold" grpId="0" nodeType="clickEffect">
                                  <p:stCondLst>
                                    <p:cond delay="0"/>
                                  </p:stCondLst>
                                  <p:childTnLst>
                                    <p:set>
                                      <p:cBhvr>
                                        <p:cTn id="258" dur="1" fill="hold">
                                          <p:stCondLst>
                                            <p:cond delay="0"/>
                                          </p:stCondLst>
                                        </p:cTn>
                                        <p:tgtEl>
                                          <p:spTgt spid="33"/>
                                        </p:tgtEl>
                                        <p:attrNameLst>
                                          <p:attrName>style.visibility</p:attrName>
                                        </p:attrNameLst>
                                      </p:cBhvr>
                                      <p:to>
                                        <p:strVal val="visible"/>
                                      </p:to>
                                    </p:set>
                                    <p:animEffect transition="in" filter="fade">
                                      <p:cBhvr>
                                        <p:cTn id="259" dur="500"/>
                                        <p:tgtEl>
                                          <p:spTgt spid="33"/>
                                        </p:tgtEl>
                                      </p:cBhvr>
                                    </p:animEffect>
                                  </p:childTnLst>
                                </p:cTn>
                              </p:par>
                            </p:childTnLst>
                          </p:cTn>
                        </p:par>
                      </p:childTnLst>
                    </p:cTn>
                  </p:par>
                  <p:par>
                    <p:cTn id="260" fill="hold">
                      <p:stCondLst>
                        <p:cond delay="indefinite"/>
                      </p:stCondLst>
                      <p:childTnLst>
                        <p:par>
                          <p:cTn id="261" fill="hold">
                            <p:stCondLst>
                              <p:cond delay="0"/>
                            </p:stCondLst>
                            <p:childTnLst>
                              <p:par>
                                <p:cTn id="262" presetID="10" presetClass="entr" presetSubtype="0" fill="hold" grpId="0" nodeType="clickEffect">
                                  <p:stCondLst>
                                    <p:cond delay="0"/>
                                  </p:stCondLst>
                                  <p:childTnLst>
                                    <p:set>
                                      <p:cBhvr>
                                        <p:cTn id="263" dur="1" fill="hold">
                                          <p:stCondLst>
                                            <p:cond delay="0"/>
                                          </p:stCondLst>
                                        </p:cTn>
                                        <p:tgtEl>
                                          <p:spTgt spid="1059"/>
                                        </p:tgtEl>
                                        <p:attrNameLst>
                                          <p:attrName>style.visibility</p:attrName>
                                        </p:attrNameLst>
                                      </p:cBhvr>
                                      <p:to>
                                        <p:strVal val="visible"/>
                                      </p:to>
                                    </p:set>
                                    <p:animEffect transition="in" filter="fade">
                                      <p:cBhvr>
                                        <p:cTn id="264" dur="500"/>
                                        <p:tgtEl>
                                          <p:spTgt spid="1059"/>
                                        </p:tgtEl>
                                      </p:cBhvr>
                                    </p:animEffect>
                                  </p:childTnLst>
                                </p:cTn>
                              </p:par>
                              <p:par>
                                <p:cTn id="265" presetID="49" presetClass="path" presetSubtype="0" accel="50000" decel="50000" fill="hold" grpId="1" nodeType="withEffect">
                                  <p:stCondLst>
                                    <p:cond delay="0"/>
                                  </p:stCondLst>
                                  <p:childTnLst>
                                    <p:animMotion origin="layout" path="M 1.38889E-6 -2.22222E-6 L 0.11076 0.06389 " pathEditMode="relative" rAng="0" ptsTypes="AA">
                                      <p:cBhvr>
                                        <p:cTn id="266" dur="2000" fill="hold"/>
                                        <p:tgtEl>
                                          <p:spTgt spid="1059"/>
                                        </p:tgtEl>
                                        <p:attrNameLst>
                                          <p:attrName>ppt_x</p:attrName>
                                          <p:attrName>ppt_y</p:attrName>
                                        </p:attrNameLst>
                                      </p:cBhvr>
                                      <p:rCtr x="5538" y="3194"/>
                                    </p:animMotion>
                                  </p:childTnLst>
                                </p:cTn>
                              </p:par>
                              <p:par>
                                <p:cTn id="267" presetID="8" presetClass="emph" presetSubtype="0" fill="hold" grpId="2" nodeType="withEffect">
                                  <p:stCondLst>
                                    <p:cond delay="0"/>
                                  </p:stCondLst>
                                  <p:childTnLst>
                                    <p:animRot by="13800000">
                                      <p:cBhvr>
                                        <p:cTn id="268" dur="2000" fill="hold"/>
                                        <p:tgtEl>
                                          <p:spTgt spid="1059"/>
                                        </p:tgtEl>
                                        <p:attrNameLst>
                                          <p:attrName>r</p:attrName>
                                        </p:attrNameLst>
                                      </p:cBhvr>
                                    </p:animRot>
                                  </p:childTnLst>
                                </p:cTn>
                              </p:par>
                            </p:childTnLst>
                          </p:cTn>
                        </p:par>
                      </p:childTnLst>
                    </p:cTn>
                  </p:par>
                  <p:par>
                    <p:cTn id="269" fill="hold">
                      <p:stCondLst>
                        <p:cond delay="indefinite"/>
                      </p:stCondLst>
                      <p:childTnLst>
                        <p:par>
                          <p:cTn id="270" fill="hold">
                            <p:stCondLst>
                              <p:cond delay="0"/>
                            </p:stCondLst>
                            <p:childTnLst>
                              <p:par>
                                <p:cTn id="271" presetID="10" presetClass="entr" presetSubtype="0" fill="hold" grpId="0" nodeType="clickEffect">
                                  <p:stCondLst>
                                    <p:cond delay="0"/>
                                  </p:stCondLst>
                                  <p:childTnLst>
                                    <p:set>
                                      <p:cBhvr>
                                        <p:cTn id="272" dur="1" fill="hold">
                                          <p:stCondLst>
                                            <p:cond delay="0"/>
                                          </p:stCondLst>
                                        </p:cTn>
                                        <p:tgtEl>
                                          <p:spTgt spid="12"/>
                                        </p:tgtEl>
                                        <p:attrNameLst>
                                          <p:attrName>style.visibility</p:attrName>
                                        </p:attrNameLst>
                                      </p:cBhvr>
                                      <p:to>
                                        <p:strVal val="visible"/>
                                      </p:to>
                                    </p:set>
                                    <p:animEffect transition="in" filter="fade">
                                      <p:cBhvr>
                                        <p:cTn id="273" dur="500"/>
                                        <p:tgtEl>
                                          <p:spTgt spid="12"/>
                                        </p:tgtEl>
                                      </p:cBhvr>
                                    </p:animEffect>
                                  </p:childTnLst>
                                </p:cTn>
                              </p:par>
                              <p:par>
                                <p:cTn id="274" presetID="10" presetClass="entr" presetSubtype="0" fill="hold" grpId="0" nodeType="withEffect">
                                  <p:stCondLst>
                                    <p:cond delay="0"/>
                                  </p:stCondLst>
                                  <p:childTnLst>
                                    <p:set>
                                      <p:cBhvr>
                                        <p:cTn id="275" dur="1" fill="hold">
                                          <p:stCondLst>
                                            <p:cond delay="0"/>
                                          </p:stCondLst>
                                        </p:cTn>
                                        <p:tgtEl>
                                          <p:spTgt spid="13"/>
                                        </p:tgtEl>
                                        <p:attrNameLst>
                                          <p:attrName>style.visibility</p:attrName>
                                        </p:attrNameLst>
                                      </p:cBhvr>
                                      <p:to>
                                        <p:strVal val="visible"/>
                                      </p:to>
                                    </p:set>
                                    <p:animEffect transition="in" filter="fade">
                                      <p:cBhvr>
                                        <p:cTn id="276" dur="500"/>
                                        <p:tgtEl>
                                          <p:spTgt spid="13"/>
                                        </p:tgtEl>
                                      </p:cBhvr>
                                    </p:animEffect>
                                  </p:childTnLst>
                                </p:cTn>
                              </p:par>
                              <p:par>
                                <p:cTn id="277" presetID="10" presetClass="entr" presetSubtype="0" fill="hold" grpId="0" nodeType="withEffect">
                                  <p:stCondLst>
                                    <p:cond delay="0"/>
                                  </p:stCondLst>
                                  <p:childTnLst>
                                    <p:set>
                                      <p:cBhvr>
                                        <p:cTn id="278" dur="1" fill="hold">
                                          <p:stCondLst>
                                            <p:cond delay="0"/>
                                          </p:stCondLst>
                                        </p:cTn>
                                        <p:tgtEl>
                                          <p:spTgt spid="14"/>
                                        </p:tgtEl>
                                        <p:attrNameLst>
                                          <p:attrName>style.visibility</p:attrName>
                                        </p:attrNameLst>
                                      </p:cBhvr>
                                      <p:to>
                                        <p:strVal val="visible"/>
                                      </p:to>
                                    </p:set>
                                    <p:animEffect transition="in" filter="fade">
                                      <p:cBhvr>
                                        <p:cTn id="279" dur="500"/>
                                        <p:tgtEl>
                                          <p:spTgt spid="14"/>
                                        </p:tgtEl>
                                      </p:cBhvr>
                                    </p:animEffect>
                                  </p:childTnLst>
                                </p:cTn>
                              </p:par>
                              <p:par>
                                <p:cTn id="280" presetID="22" presetClass="entr" presetSubtype="4" fill="hold" grpId="0" nodeType="withEffect">
                                  <p:stCondLst>
                                    <p:cond delay="0"/>
                                  </p:stCondLst>
                                  <p:childTnLst>
                                    <p:set>
                                      <p:cBhvr>
                                        <p:cTn id="281" dur="1" fill="hold">
                                          <p:stCondLst>
                                            <p:cond delay="0"/>
                                          </p:stCondLst>
                                        </p:cTn>
                                        <p:tgtEl>
                                          <p:spTgt spid="1044"/>
                                        </p:tgtEl>
                                        <p:attrNameLst>
                                          <p:attrName>style.visibility</p:attrName>
                                        </p:attrNameLst>
                                      </p:cBhvr>
                                      <p:to>
                                        <p:strVal val="visible"/>
                                      </p:to>
                                    </p:set>
                                    <p:animEffect transition="in" filter="wipe(down)">
                                      <p:cBhvr>
                                        <p:cTn id="282" dur="500"/>
                                        <p:tgtEl>
                                          <p:spTgt spid="1044"/>
                                        </p:tgtEl>
                                      </p:cBhvr>
                                    </p:animEffect>
                                  </p:childTnLst>
                                </p:cTn>
                              </p:par>
                            </p:childTnLst>
                          </p:cTn>
                        </p:par>
                      </p:childTnLst>
                    </p:cTn>
                  </p:par>
                  <p:par>
                    <p:cTn id="283" fill="hold">
                      <p:stCondLst>
                        <p:cond delay="indefinite"/>
                      </p:stCondLst>
                      <p:childTnLst>
                        <p:par>
                          <p:cTn id="284" fill="hold">
                            <p:stCondLst>
                              <p:cond delay="0"/>
                            </p:stCondLst>
                            <p:childTnLst>
                              <p:par>
                                <p:cTn id="285" presetID="10" presetClass="entr" presetSubtype="0" fill="hold" grpId="0" nodeType="clickEffect">
                                  <p:stCondLst>
                                    <p:cond delay="0"/>
                                  </p:stCondLst>
                                  <p:childTnLst>
                                    <p:set>
                                      <p:cBhvr>
                                        <p:cTn id="286" dur="1" fill="hold">
                                          <p:stCondLst>
                                            <p:cond delay="0"/>
                                          </p:stCondLst>
                                        </p:cTn>
                                        <p:tgtEl>
                                          <p:spTgt spid="19"/>
                                        </p:tgtEl>
                                        <p:attrNameLst>
                                          <p:attrName>style.visibility</p:attrName>
                                        </p:attrNameLst>
                                      </p:cBhvr>
                                      <p:to>
                                        <p:strVal val="visible"/>
                                      </p:to>
                                    </p:set>
                                    <p:animEffect transition="in" filter="fade">
                                      <p:cBhvr>
                                        <p:cTn id="287" dur="500"/>
                                        <p:tgtEl>
                                          <p:spTgt spid="19"/>
                                        </p:tgtEl>
                                      </p:cBhvr>
                                    </p:animEffect>
                                  </p:childTnLst>
                                </p:cTn>
                              </p:par>
                              <p:par>
                                <p:cTn id="288" presetID="22" presetClass="entr" presetSubtype="8" fill="hold" nodeType="withEffect">
                                  <p:stCondLst>
                                    <p:cond delay="0"/>
                                  </p:stCondLst>
                                  <p:childTnLst>
                                    <p:set>
                                      <p:cBhvr>
                                        <p:cTn id="289" dur="1" fill="hold">
                                          <p:stCondLst>
                                            <p:cond delay="0"/>
                                          </p:stCondLst>
                                        </p:cTn>
                                        <p:tgtEl>
                                          <p:spTgt spid="1045"/>
                                        </p:tgtEl>
                                        <p:attrNameLst>
                                          <p:attrName>style.visibility</p:attrName>
                                        </p:attrNameLst>
                                      </p:cBhvr>
                                      <p:to>
                                        <p:strVal val="visible"/>
                                      </p:to>
                                    </p:set>
                                    <p:animEffect transition="in" filter="wipe(left)">
                                      <p:cBhvr>
                                        <p:cTn id="290" dur="500"/>
                                        <p:tgtEl>
                                          <p:spTgt spid="1045"/>
                                        </p:tgtEl>
                                      </p:cBhvr>
                                    </p:animEffect>
                                  </p:childTnLst>
                                </p:cTn>
                              </p:par>
                            </p:childTnLst>
                          </p:cTn>
                        </p:par>
                      </p:childTnLst>
                    </p:cTn>
                  </p:par>
                  <p:par>
                    <p:cTn id="291" fill="hold">
                      <p:stCondLst>
                        <p:cond delay="indefinite"/>
                      </p:stCondLst>
                      <p:childTnLst>
                        <p:par>
                          <p:cTn id="292" fill="hold">
                            <p:stCondLst>
                              <p:cond delay="0"/>
                            </p:stCondLst>
                            <p:childTnLst>
                              <p:par>
                                <p:cTn id="293" presetID="10" presetClass="entr" presetSubtype="0" fill="hold" grpId="0" nodeType="clickEffect">
                                  <p:stCondLst>
                                    <p:cond delay="0"/>
                                  </p:stCondLst>
                                  <p:childTnLst>
                                    <p:set>
                                      <p:cBhvr>
                                        <p:cTn id="294" dur="1" fill="hold">
                                          <p:stCondLst>
                                            <p:cond delay="0"/>
                                          </p:stCondLst>
                                        </p:cTn>
                                        <p:tgtEl>
                                          <p:spTgt spid="15"/>
                                        </p:tgtEl>
                                        <p:attrNameLst>
                                          <p:attrName>style.visibility</p:attrName>
                                        </p:attrNameLst>
                                      </p:cBhvr>
                                      <p:to>
                                        <p:strVal val="visible"/>
                                      </p:to>
                                    </p:set>
                                    <p:animEffect transition="in" filter="fade">
                                      <p:cBhvr>
                                        <p:cTn id="295" dur="500"/>
                                        <p:tgtEl>
                                          <p:spTgt spid="15"/>
                                        </p:tgtEl>
                                      </p:cBhvr>
                                    </p:animEffect>
                                  </p:childTnLst>
                                </p:cTn>
                              </p:par>
                              <p:par>
                                <p:cTn id="296" presetID="10" presetClass="entr" presetSubtype="0" fill="hold" grpId="0" nodeType="withEffect">
                                  <p:stCondLst>
                                    <p:cond delay="0"/>
                                  </p:stCondLst>
                                  <p:childTnLst>
                                    <p:set>
                                      <p:cBhvr>
                                        <p:cTn id="297" dur="1" fill="hold">
                                          <p:stCondLst>
                                            <p:cond delay="0"/>
                                          </p:stCondLst>
                                        </p:cTn>
                                        <p:tgtEl>
                                          <p:spTgt spid="17"/>
                                        </p:tgtEl>
                                        <p:attrNameLst>
                                          <p:attrName>style.visibility</p:attrName>
                                        </p:attrNameLst>
                                      </p:cBhvr>
                                      <p:to>
                                        <p:strVal val="visible"/>
                                      </p:to>
                                    </p:set>
                                    <p:animEffect transition="in" filter="fade">
                                      <p:cBhvr>
                                        <p:cTn id="298" dur="500"/>
                                        <p:tgtEl>
                                          <p:spTgt spid="17"/>
                                        </p:tgtEl>
                                      </p:cBhvr>
                                    </p:animEffect>
                                  </p:childTnLst>
                                </p:cTn>
                              </p:par>
                              <p:par>
                                <p:cTn id="299" presetID="10" presetClass="entr" presetSubtype="0" fill="hold" grpId="0" nodeType="withEffect">
                                  <p:stCondLst>
                                    <p:cond delay="0"/>
                                  </p:stCondLst>
                                  <p:childTnLst>
                                    <p:set>
                                      <p:cBhvr>
                                        <p:cTn id="300" dur="1" fill="hold">
                                          <p:stCondLst>
                                            <p:cond delay="0"/>
                                          </p:stCondLst>
                                        </p:cTn>
                                        <p:tgtEl>
                                          <p:spTgt spid="16"/>
                                        </p:tgtEl>
                                        <p:attrNameLst>
                                          <p:attrName>style.visibility</p:attrName>
                                        </p:attrNameLst>
                                      </p:cBhvr>
                                      <p:to>
                                        <p:strVal val="visible"/>
                                      </p:to>
                                    </p:set>
                                    <p:animEffect transition="in" filter="fade">
                                      <p:cBhvr>
                                        <p:cTn id="301" dur="500"/>
                                        <p:tgtEl>
                                          <p:spTgt spid="16"/>
                                        </p:tgtEl>
                                      </p:cBhvr>
                                    </p:animEffect>
                                  </p:childTnLst>
                                </p:cTn>
                              </p:par>
                            </p:childTnLst>
                          </p:cTn>
                        </p:par>
                      </p:childTnLst>
                    </p:cTn>
                  </p:par>
                  <p:par>
                    <p:cTn id="302" fill="hold">
                      <p:stCondLst>
                        <p:cond delay="indefinite"/>
                      </p:stCondLst>
                      <p:childTnLst>
                        <p:par>
                          <p:cTn id="303" fill="hold">
                            <p:stCondLst>
                              <p:cond delay="0"/>
                            </p:stCondLst>
                            <p:childTnLst>
                              <p:par>
                                <p:cTn id="304" presetID="10" presetClass="entr" presetSubtype="0" fill="hold" grpId="0" nodeType="clickEffect">
                                  <p:stCondLst>
                                    <p:cond delay="0"/>
                                  </p:stCondLst>
                                  <p:childTnLst>
                                    <p:set>
                                      <p:cBhvr>
                                        <p:cTn id="305" dur="1" fill="hold">
                                          <p:stCondLst>
                                            <p:cond delay="0"/>
                                          </p:stCondLst>
                                        </p:cTn>
                                        <p:tgtEl>
                                          <p:spTgt spid="18"/>
                                        </p:tgtEl>
                                        <p:attrNameLst>
                                          <p:attrName>style.visibility</p:attrName>
                                        </p:attrNameLst>
                                      </p:cBhvr>
                                      <p:to>
                                        <p:strVal val="visible"/>
                                      </p:to>
                                    </p:set>
                                    <p:animEffect transition="in" filter="fade">
                                      <p:cBhvr>
                                        <p:cTn id="306" dur="500"/>
                                        <p:tgtEl>
                                          <p:spTgt spid="18"/>
                                        </p:tgtEl>
                                      </p:cBhvr>
                                    </p:animEffect>
                                  </p:childTnLst>
                                </p:cTn>
                              </p:par>
                              <p:par>
                                <p:cTn id="307" presetID="10" presetClass="entr" presetSubtype="0" fill="hold" grpId="0" nodeType="withEffect">
                                  <p:stCondLst>
                                    <p:cond delay="0"/>
                                  </p:stCondLst>
                                  <p:childTnLst>
                                    <p:set>
                                      <p:cBhvr>
                                        <p:cTn id="308" dur="1" fill="hold">
                                          <p:stCondLst>
                                            <p:cond delay="0"/>
                                          </p:stCondLst>
                                        </p:cTn>
                                        <p:tgtEl>
                                          <p:spTgt spid="2"/>
                                        </p:tgtEl>
                                        <p:attrNameLst>
                                          <p:attrName>style.visibility</p:attrName>
                                        </p:attrNameLst>
                                      </p:cBhvr>
                                      <p:to>
                                        <p:strVal val="visible"/>
                                      </p:to>
                                    </p:set>
                                    <p:animEffect transition="in" filter="fade">
                                      <p:cBhvr>
                                        <p:cTn id="309" dur="500"/>
                                        <p:tgtEl>
                                          <p:spTgt spid="2"/>
                                        </p:tgtEl>
                                      </p:cBhvr>
                                    </p:animEffect>
                                  </p:childTnLst>
                                </p:cTn>
                              </p:par>
                              <p:par>
                                <p:cTn id="310" presetID="10" presetClass="entr" presetSubtype="0" fill="hold" grpId="0" nodeType="withEffect">
                                  <p:stCondLst>
                                    <p:cond delay="0"/>
                                  </p:stCondLst>
                                  <p:childTnLst>
                                    <p:set>
                                      <p:cBhvr>
                                        <p:cTn id="311" dur="1" fill="hold">
                                          <p:stCondLst>
                                            <p:cond delay="0"/>
                                          </p:stCondLst>
                                        </p:cTn>
                                        <p:tgtEl>
                                          <p:spTgt spid="4"/>
                                        </p:tgtEl>
                                        <p:attrNameLst>
                                          <p:attrName>style.visibility</p:attrName>
                                        </p:attrNameLst>
                                      </p:cBhvr>
                                      <p:to>
                                        <p:strVal val="visible"/>
                                      </p:to>
                                    </p:set>
                                    <p:animEffect transition="in" filter="fade">
                                      <p:cBhvr>
                                        <p:cTn id="312" dur="500"/>
                                        <p:tgtEl>
                                          <p:spTgt spid="4"/>
                                        </p:tgtEl>
                                      </p:cBhvr>
                                    </p:animEffect>
                                  </p:childTnLst>
                                </p:cTn>
                              </p:par>
                            </p:childTnLst>
                          </p:cTn>
                        </p:par>
                      </p:childTnLst>
                    </p:cTn>
                  </p:par>
                  <p:par>
                    <p:cTn id="313" fill="hold">
                      <p:stCondLst>
                        <p:cond delay="indefinite"/>
                      </p:stCondLst>
                      <p:childTnLst>
                        <p:par>
                          <p:cTn id="314" fill="hold">
                            <p:stCondLst>
                              <p:cond delay="0"/>
                            </p:stCondLst>
                            <p:childTnLst>
                              <p:par>
                                <p:cTn id="315" presetID="10" presetClass="entr" presetSubtype="0" fill="hold" grpId="0" nodeType="clickEffect">
                                  <p:stCondLst>
                                    <p:cond delay="0"/>
                                  </p:stCondLst>
                                  <p:childTnLst>
                                    <p:set>
                                      <p:cBhvr>
                                        <p:cTn id="316" dur="1" fill="hold">
                                          <p:stCondLst>
                                            <p:cond delay="0"/>
                                          </p:stCondLst>
                                        </p:cTn>
                                        <p:tgtEl>
                                          <p:spTgt spid="1027"/>
                                        </p:tgtEl>
                                        <p:attrNameLst>
                                          <p:attrName>style.visibility</p:attrName>
                                        </p:attrNameLst>
                                      </p:cBhvr>
                                      <p:to>
                                        <p:strVal val="visible"/>
                                      </p:to>
                                    </p:set>
                                    <p:animEffect transition="in" filter="fade">
                                      <p:cBhvr>
                                        <p:cTn id="317" dur="500"/>
                                        <p:tgtEl>
                                          <p:spTgt spid="1027"/>
                                        </p:tgtEl>
                                      </p:cBhvr>
                                    </p:animEffect>
                                  </p:childTnLst>
                                </p:cTn>
                              </p:par>
                              <p:par>
                                <p:cTn id="318" presetID="22" presetClass="entr" presetSubtype="1" fill="hold" grpId="0" nodeType="withEffect">
                                  <p:stCondLst>
                                    <p:cond delay="0"/>
                                  </p:stCondLst>
                                  <p:childTnLst>
                                    <p:set>
                                      <p:cBhvr>
                                        <p:cTn id="319" dur="1" fill="hold">
                                          <p:stCondLst>
                                            <p:cond delay="0"/>
                                          </p:stCondLst>
                                        </p:cTn>
                                        <p:tgtEl>
                                          <p:spTgt spid="1046"/>
                                        </p:tgtEl>
                                        <p:attrNameLst>
                                          <p:attrName>style.visibility</p:attrName>
                                        </p:attrNameLst>
                                      </p:cBhvr>
                                      <p:to>
                                        <p:strVal val="visible"/>
                                      </p:to>
                                    </p:set>
                                    <p:animEffect transition="in" filter="wipe(up)">
                                      <p:cBhvr>
                                        <p:cTn id="320" dur="500"/>
                                        <p:tgtEl>
                                          <p:spTgt spid="1046"/>
                                        </p:tgtEl>
                                      </p:cBhvr>
                                    </p:animEffect>
                                  </p:childTnLst>
                                </p:cTn>
                              </p:par>
                            </p:childTnLst>
                          </p:cTn>
                        </p:par>
                      </p:childTnLst>
                    </p:cTn>
                  </p:par>
                  <p:par>
                    <p:cTn id="321" fill="hold">
                      <p:stCondLst>
                        <p:cond delay="indefinite"/>
                      </p:stCondLst>
                      <p:childTnLst>
                        <p:par>
                          <p:cTn id="322" fill="hold">
                            <p:stCondLst>
                              <p:cond delay="0"/>
                            </p:stCondLst>
                            <p:childTnLst>
                              <p:par>
                                <p:cTn id="323" presetID="10" presetClass="entr" presetSubtype="0" fill="hold" grpId="0" nodeType="clickEffect">
                                  <p:stCondLst>
                                    <p:cond delay="0"/>
                                  </p:stCondLst>
                                  <p:childTnLst>
                                    <p:set>
                                      <p:cBhvr>
                                        <p:cTn id="324" dur="1" fill="hold">
                                          <p:stCondLst>
                                            <p:cond delay="0"/>
                                          </p:stCondLst>
                                        </p:cTn>
                                        <p:tgtEl>
                                          <p:spTgt spid="3"/>
                                        </p:tgtEl>
                                        <p:attrNameLst>
                                          <p:attrName>style.visibility</p:attrName>
                                        </p:attrNameLst>
                                      </p:cBhvr>
                                      <p:to>
                                        <p:strVal val="visible"/>
                                      </p:to>
                                    </p:set>
                                    <p:animEffect transition="in" filter="fade">
                                      <p:cBhvr>
                                        <p:cTn id="325" dur="500"/>
                                        <p:tgtEl>
                                          <p:spTgt spid="3"/>
                                        </p:tgtEl>
                                      </p:cBhvr>
                                    </p:animEffect>
                                  </p:childTnLst>
                                </p:cTn>
                              </p:par>
                              <p:par>
                                <p:cTn id="326" presetID="10" presetClass="entr" presetSubtype="0" fill="hold" grpId="0" nodeType="withEffect">
                                  <p:stCondLst>
                                    <p:cond delay="0"/>
                                  </p:stCondLst>
                                  <p:childTnLst>
                                    <p:set>
                                      <p:cBhvr>
                                        <p:cTn id="327" dur="1" fill="hold">
                                          <p:stCondLst>
                                            <p:cond delay="0"/>
                                          </p:stCondLst>
                                        </p:cTn>
                                        <p:tgtEl>
                                          <p:spTgt spid="20"/>
                                        </p:tgtEl>
                                        <p:attrNameLst>
                                          <p:attrName>style.visibility</p:attrName>
                                        </p:attrNameLst>
                                      </p:cBhvr>
                                      <p:to>
                                        <p:strVal val="visible"/>
                                      </p:to>
                                    </p:set>
                                    <p:animEffect transition="in" filter="fade">
                                      <p:cBhvr>
                                        <p:cTn id="328" dur="500"/>
                                        <p:tgtEl>
                                          <p:spTgt spid="20"/>
                                        </p:tgtEl>
                                      </p:cBhvr>
                                    </p:animEffect>
                                  </p:childTnLst>
                                </p:cTn>
                              </p:par>
                              <p:par>
                                <p:cTn id="329" presetID="10" presetClass="entr" presetSubtype="0" fill="hold" grpId="0" nodeType="withEffect">
                                  <p:stCondLst>
                                    <p:cond delay="0"/>
                                  </p:stCondLst>
                                  <p:childTnLst>
                                    <p:set>
                                      <p:cBhvr>
                                        <p:cTn id="330" dur="1" fill="hold">
                                          <p:stCondLst>
                                            <p:cond delay="0"/>
                                          </p:stCondLst>
                                        </p:cTn>
                                        <p:tgtEl>
                                          <p:spTgt spid="21"/>
                                        </p:tgtEl>
                                        <p:attrNameLst>
                                          <p:attrName>style.visibility</p:attrName>
                                        </p:attrNameLst>
                                      </p:cBhvr>
                                      <p:to>
                                        <p:strVal val="visible"/>
                                      </p:to>
                                    </p:set>
                                    <p:animEffect transition="in" filter="fade">
                                      <p:cBhvr>
                                        <p:cTn id="331" dur="500"/>
                                        <p:tgtEl>
                                          <p:spTgt spid="21"/>
                                        </p:tgtEl>
                                      </p:cBhvr>
                                    </p:animEffect>
                                  </p:childTnLst>
                                </p:cTn>
                              </p:par>
                              <p:par>
                                <p:cTn id="332" presetID="10" presetClass="entr" presetSubtype="0" fill="hold" grpId="0" nodeType="withEffect">
                                  <p:stCondLst>
                                    <p:cond delay="0"/>
                                  </p:stCondLst>
                                  <p:childTnLst>
                                    <p:set>
                                      <p:cBhvr>
                                        <p:cTn id="333" dur="1" fill="hold">
                                          <p:stCondLst>
                                            <p:cond delay="0"/>
                                          </p:stCondLst>
                                        </p:cTn>
                                        <p:tgtEl>
                                          <p:spTgt spid="1025"/>
                                        </p:tgtEl>
                                        <p:attrNameLst>
                                          <p:attrName>style.visibility</p:attrName>
                                        </p:attrNameLst>
                                      </p:cBhvr>
                                      <p:to>
                                        <p:strVal val="visible"/>
                                      </p:to>
                                    </p:set>
                                    <p:animEffect transition="in" filter="fade">
                                      <p:cBhvr>
                                        <p:cTn id="334" dur="500"/>
                                        <p:tgtEl>
                                          <p:spTgt spid="1025"/>
                                        </p:tgtEl>
                                      </p:cBhvr>
                                    </p:animEffect>
                                  </p:childTnLst>
                                </p:cTn>
                              </p:par>
                            </p:childTnLst>
                          </p:cTn>
                        </p:par>
                      </p:childTnLst>
                    </p:cTn>
                  </p:par>
                  <p:par>
                    <p:cTn id="335" fill="hold">
                      <p:stCondLst>
                        <p:cond delay="indefinite"/>
                      </p:stCondLst>
                      <p:childTnLst>
                        <p:par>
                          <p:cTn id="336" fill="hold">
                            <p:stCondLst>
                              <p:cond delay="0"/>
                            </p:stCondLst>
                            <p:childTnLst>
                              <p:par>
                                <p:cTn id="337" presetID="10" presetClass="entr" presetSubtype="0" fill="hold" grpId="0" nodeType="clickEffect">
                                  <p:stCondLst>
                                    <p:cond delay="0"/>
                                  </p:stCondLst>
                                  <p:childTnLst>
                                    <p:set>
                                      <p:cBhvr>
                                        <p:cTn id="338" dur="1" fill="hold">
                                          <p:stCondLst>
                                            <p:cond delay="0"/>
                                          </p:stCondLst>
                                        </p:cTn>
                                        <p:tgtEl>
                                          <p:spTgt spid="55"/>
                                        </p:tgtEl>
                                        <p:attrNameLst>
                                          <p:attrName>style.visibility</p:attrName>
                                        </p:attrNameLst>
                                      </p:cBhvr>
                                      <p:to>
                                        <p:strVal val="visible"/>
                                      </p:to>
                                    </p:set>
                                    <p:animEffect transition="in" filter="fade">
                                      <p:cBhvr>
                                        <p:cTn id="339" dur="500"/>
                                        <p:tgtEl>
                                          <p:spTgt spid="55"/>
                                        </p:tgtEl>
                                      </p:cBhvr>
                                    </p:animEffect>
                                  </p:childTnLst>
                                </p:cTn>
                              </p:par>
                              <p:par>
                                <p:cTn id="340" presetID="22" presetClass="entr" presetSubtype="1" fill="hold" nodeType="withEffect">
                                  <p:stCondLst>
                                    <p:cond delay="0"/>
                                  </p:stCondLst>
                                  <p:childTnLst>
                                    <p:set>
                                      <p:cBhvr>
                                        <p:cTn id="341" dur="1" fill="hold">
                                          <p:stCondLst>
                                            <p:cond delay="0"/>
                                          </p:stCondLst>
                                        </p:cTn>
                                        <p:tgtEl>
                                          <p:spTgt spid="1047"/>
                                        </p:tgtEl>
                                        <p:attrNameLst>
                                          <p:attrName>style.visibility</p:attrName>
                                        </p:attrNameLst>
                                      </p:cBhvr>
                                      <p:to>
                                        <p:strVal val="visible"/>
                                      </p:to>
                                    </p:set>
                                    <p:animEffect transition="in" filter="wipe(up)">
                                      <p:cBhvr>
                                        <p:cTn id="342" dur="500"/>
                                        <p:tgtEl>
                                          <p:spTgt spid="10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2" grpId="0" animBg="1"/>
      <p:bldP spid="1033" grpId="0" animBg="1"/>
      <p:bldP spid="1034" grpId="0" animBg="1"/>
      <p:bldP spid="1035" grpId="0" animBg="1"/>
      <p:bldP spid="1036" grpId="0" animBg="1"/>
      <p:bldP spid="1037" grpId="0" animBg="1"/>
      <p:bldP spid="1039" grpId="0" animBg="1"/>
      <p:bldP spid="1044" grpId="0" animBg="1"/>
      <p:bldP spid="1046" grpId="0" animBg="1"/>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1052" grpId="0" animBg="1"/>
      <p:bldP spid="1051" grpId="0" animBg="1"/>
      <p:bldP spid="1049" grpId="0" animBg="1"/>
      <p:bldP spid="1050" grpId="0" animBg="1"/>
      <p:bldP spid="23" grpId="0" animBg="1"/>
      <p:bldP spid="24" grpId="0" animBg="1"/>
      <p:bldP spid="25" grpId="0" animBg="1"/>
      <p:bldP spid="33" grpId="0" animBg="1"/>
      <p:bldP spid="34" grpId="0" animBg="1"/>
      <p:bldP spid="35" grpId="0" animBg="1"/>
      <p:bldP spid="1053" grpId="0" animBg="1"/>
      <p:bldP spid="1054"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1" grpId="0" animBg="1"/>
      <p:bldP spid="1024" grpId="0" animBg="1"/>
      <p:bldP spid="1059" grpId="0" animBg="1"/>
      <p:bldP spid="1059" grpId="1" animBg="1"/>
      <p:bldP spid="1059" grpId="2" animBg="1"/>
      <p:bldP spid="62" grpId="0" animBg="1"/>
      <p:bldP spid="60" grpId="0" animBg="1"/>
      <p:bldP spid="63" grpId="0" animBg="1"/>
      <p:bldP spid="1025" grpId="0" animBg="1"/>
      <p:bldP spid="1027" grpId="0" animBg="1"/>
      <p:bldP spid="1028" grpId="0" animBg="1"/>
      <p:bldP spid="1029" grpId="0" animBg="1"/>
      <p:bldP spid="1048"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0AC1E1-149A-0BD6-F16C-FEE289EA5220}"/>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2592070" y="508000"/>
            <a:ext cx="914400" cy="382594"/>
          </a:xfrm>
          <a:prstGeom prst="rect">
            <a:avLst/>
          </a:prstGeom>
        </p:spPr>
      </p:pic>
      <p:pic>
        <p:nvPicPr>
          <p:cNvPr id="5" name="Picture 4">
            <a:extLst>
              <a:ext uri="{FF2B5EF4-FFF2-40B4-BE49-F238E27FC236}">
                <a16:creationId xmlns:a16="http://schemas.microsoft.com/office/drawing/2014/main" id="{C436E36F-A9DD-EA4B-B03C-08FC02293194}"/>
              </a:ext>
            </a:extLst>
          </p:cNvPr>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508000" y="1943100"/>
            <a:ext cx="1828800" cy="1828800"/>
          </a:xfrm>
          <a:prstGeom prst="rect">
            <a:avLst/>
          </a:prstGeom>
        </p:spPr>
      </p:pic>
      <p:sp>
        <p:nvSpPr>
          <p:cNvPr id="6" name="Rectangle 5">
            <a:extLst>
              <a:ext uri="{FF2B5EF4-FFF2-40B4-BE49-F238E27FC236}">
                <a16:creationId xmlns:a16="http://schemas.microsoft.com/office/drawing/2014/main" id="{1A7FE7D5-57F9-9B38-193B-7C55F6BBBD64}"/>
              </a:ext>
            </a:extLst>
          </p:cNvPr>
          <p:cNvSpPr/>
          <p:nvPr>
            <p:custDataLst>
              <p:tags r:id="rId4"/>
            </p:custDataLst>
          </p:nvPr>
        </p:nvSpPr>
        <p:spPr>
          <a:xfrm>
            <a:off x="2590800" y="2143125"/>
            <a:ext cx="6045200" cy="142875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a:solidFill>
                  <a:srgbClr val="5B5B5B"/>
                </a:solidFill>
              </a:rPr>
              <a:t>Approximately when was Hebrews written?</a:t>
            </a:r>
          </a:p>
        </p:txBody>
      </p:sp>
      <p:sp>
        <p:nvSpPr>
          <p:cNvPr id="7" name="Rectangle 6">
            <a:extLst>
              <a:ext uri="{FF2B5EF4-FFF2-40B4-BE49-F238E27FC236}">
                <a16:creationId xmlns:a16="http://schemas.microsoft.com/office/drawing/2014/main" id="{8846A246-701C-D147-8220-FA01964DBDCF}"/>
              </a:ext>
            </a:extLst>
          </p:cNvPr>
          <p:cNvSpPr/>
          <p:nvPr>
            <p:custDataLst>
              <p:tags r:id="rId5"/>
            </p:custDataLst>
          </p:nvPr>
        </p:nvSpPr>
        <p:spPr>
          <a:xfrm>
            <a:off x="2590800" y="4953000"/>
            <a:ext cx="6299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166020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8" name="cloud rect">
            <a:extLst>
              <a:ext uri="{FF2B5EF4-FFF2-40B4-BE49-F238E27FC236}">
                <a16:creationId xmlns:a16="http://schemas.microsoft.com/office/drawing/2014/main" id="{5836F07C-1FC6-99F4-EA87-92465163D3BE}"/>
              </a:ext>
            </a:extLst>
          </p:cNvPr>
          <p:cNvPicPr>
            <a:picLocks noGrp="1" noRot="1" noChangeAspect="1" noMove="1" noResize="1" noEditPoints="1" noAdjustHandles="1" noChangeArrowheads="1" noChangeShapeType="1" noCrop="1"/>
          </p:cNvPicPr>
          <p:nvPr/>
        </p:nvPicPr>
        <p:blipFill>
          <a:blip r:embed="rId3"/>
          <a:stretch>
            <a:fillRect/>
          </a:stretch>
        </p:blipFill>
        <p:spPr>
          <a:xfrm rot="5400000">
            <a:off x="6645311" y="-329629"/>
            <a:ext cx="2911478" cy="2911478"/>
          </a:xfrm>
          <a:prstGeom prst="rect">
            <a:avLst/>
          </a:prstGeom>
          <a:effectLst>
            <a:outerShdw blurRad="63500" sx="102000" sy="102000" algn="ctr" rotWithShape="0">
              <a:prstClr val="black">
                <a:alpha val="40000"/>
              </a:prstClr>
            </a:outerShdw>
          </a:effectLst>
        </p:spPr>
      </p:pic>
      <p:cxnSp>
        <p:nvCxnSpPr>
          <p:cNvPr id="75" name="Straight Arrow Connector 74">
            <a:extLst>
              <a:ext uri="{FF2B5EF4-FFF2-40B4-BE49-F238E27FC236}">
                <a16:creationId xmlns:a16="http://schemas.microsoft.com/office/drawing/2014/main" id="{093F32BE-A3F4-8D75-CE40-797591061098}"/>
              </a:ext>
            </a:extLst>
          </p:cNvPr>
          <p:cNvCxnSpPr>
            <a:cxnSpLocks/>
          </p:cNvCxnSpPr>
          <p:nvPr/>
        </p:nvCxnSpPr>
        <p:spPr>
          <a:xfrm flipH="1">
            <a:off x="8106694" y="1547785"/>
            <a:ext cx="6900" cy="2017154"/>
          </a:xfrm>
          <a:prstGeom prst="straightConnector1">
            <a:avLst/>
          </a:prstGeom>
          <a:ln w="76200">
            <a:solidFill>
              <a:srgbClr val="FFFF00"/>
            </a:solidFill>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41195484-76A3-FA94-32A1-AAA9E2B720A0}"/>
              </a:ext>
            </a:extLst>
          </p:cNvPr>
          <p:cNvGrpSpPr>
            <a:grpSpLocks noGrp="1" noUngrp="1" noRot="1" noMove="1" noResize="1"/>
          </p:cNvGrpSpPr>
          <p:nvPr/>
        </p:nvGrpSpPr>
        <p:grpSpPr>
          <a:xfrm>
            <a:off x="7759460" y="793405"/>
            <a:ext cx="685800" cy="685800"/>
            <a:chOff x="10203243" y="1040272"/>
            <a:chExt cx="914400" cy="914400"/>
          </a:xfrm>
        </p:grpSpPr>
        <p:sp>
          <p:nvSpPr>
            <p:cNvPr id="52" name="Oval 51" hidden="1">
              <a:extLst>
                <a:ext uri="{FF2B5EF4-FFF2-40B4-BE49-F238E27FC236}">
                  <a16:creationId xmlns:a16="http://schemas.microsoft.com/office/drawing/2014/main" id="{8A1EAA2F-DDD0-0B91-9DCE-2709441A90BC}"/>
                </a:ext>
              </a:extLst>
            </p:cNvPr>
            <p:cNvSpPr>
              <a:spLocks noGrp="1" noRot="1" noMove="1" noResize="1" noEditPoints="1" noAdjustHandles="1" noChangeArrowheads="1" noChangeShapeType="1"/>
            </p:cNvSpPr>
            <p:nvPr/>
          </p:nvSpPr>
          <p:spPr>
            <a:xfrm>
              <a:off x="10203243" y="1040272"/>
              <a:ext cx="914400" cy="914400"/>
            </a:xfrm>
            <a:prstGeom prst="ellipse">
              <a:avLst/>
            </a:prstGeom>
            <a:solidFill>
              <a:srgbClr val="00B050"/>
            </a:solidFill>
            <a:ln>
              <a:noFill/>
            </a:ln>
            <a:effectLst>
              <a:outerShdw blurRad="63500" sx="102000" sy="102000" algn="ctr" rotWithShape="0">
                <a:prstClr val="black">
                  <a:alpha val="4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wrap="none" lIns="0" tIns="0" rIns="0" bIns="0" numCol="1" rtlCol="0" anchor="ctr">
              <a:prstTxWarp prst="textArchUp">
                <a:avLst/>
              </a:prstTxWarp>
            </a:bodyPr>
            <a:lstStyle/>
            <a:p>
              <a:pPr algn="ctr" defTabSz="685800">
                <a:defRPr/>
              </a:pPr>
              <a:endParaRPr lang="en-US" sz="750" b="1" spc="75" dirty="0">
                <a:solidFill>
                  <a:prstClr val="black"/>
                </a:solidFill>
                <a:latin typeface="Posterama" panose="020B0504020200020000" pitchFamily="34" charset="0"/>
                <a:cs typeface="Posterama" panose="020B0504020200020000" pitchFamily="34" charset="0"/>
              </a:endParaRPr>
            </a:p>
          </p:txBody>
        </p:sp>
        <p:sp>
          <p:nvSpPr>
            <p:cNvPr id="53" name="Oval 52" hidden="1">
              <a:extLst>
                <a:ext uri="{FF2B5EF4-FFF2-40B4-BE49-F238E27FC236}">
                  <a16:creationId xmlns:a16="http://schemas.microsoft.com/office/drawing/2014/main" id="{102737AA-1869-574B-BED2-EA8F8C0DE258}"/>
                </a:ext>
              </a:extLst>
            </p:cNvPr>
            <p:cNvSpPr>
              <a:spLocks noGrp="1" noRot="1" noMove="1" noResize="1" noEditPoints="1" noAdjustHandles="1" noChangeArrowheads="1" noChangeShapeType="1"/>
            </p:cNvSpPr>
            <p:nvPr/>
          </p:nvSpPr>
          <p:spPr>
            <a:xfrm>
              <a:off x="10294683" y="1131923"/>
              <a:ext cx="731520" cy="731520"/>
            </a:xfrm>
            <a:prstGeom prst="ellipse">
              <a:avLst/>
            </a:prstGeom>
            <a:solidFill>
              <a:schemeClr val="accent4">
                <a:lumMod val="75000"/>
              </a:schemeClr>
            </a:solidFill>
            <a:ln w="57150">
              <a:solidFill>
                <a:srgbClr val="FF0000"/>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685800">
                <a:defRPr/>
              </a:pPr>
              <a:endParaRPr lang="en-US" sz="1050" b="1" spc="75" dirty="0">
                <a:solidFill>
                  <a:prstClr val="white"/>
                </a:solidFill>
                <a:latin typeface="Posterama" panose="020B0504020200020000" pitchFamily="34" charset="0"/>
                <a:cs typeface="Posterama" panose="020B0504020200020000" pitchFamily="34" charset="0"/>
              </a:endParaRPr>
            </a:p>
          </p:txBody>
        </p:sp>
        <p:sp>
          <p:nvSpPr>
            <p:cNvPr id="54" name="Oval 53">
              <a:extLst>
                <a:ext uri="{FF2B5EF4-FFF2-40B4-BE49-F238E27FC236}">
                  <a16:creationId xmlns:a16="http://schemas.microsoft.com/office/drawing/2014/main" id="{E41E9AB2-29F9-FC25-0D6E-E2E004EDAF5E}"/>
                </a:ext>
              </a:extLst>
            </p:cNvPr>
            <p:cNvSpPr>
              <a:spLocks noGrp="1" noRot="1" noMove="1" noResize="1" noEditPoints="1" noAdjustHandles="1" noChangeArrowheads="1" noChangeShapeType="1"/>
            </p:cNvSpPr>
            <p:nvPr/>
          </p:nvSpPr>
          <p:spPr>
            <a:xfrm>
              <a:off x="10386123" y="1223363"/>
              <a:ext cx="548640" cy="548640"/>
            </a:xfrm>
            <a:prstGeom prst="ellipse">
              <a:avLst/>
            </a:prstGeom>
            <a:solidFill>
              <a:srgbClr val="FFFF00"/>
            </a:solidFill>
            <a:ln>
              <a:noFill/>
            </a:ln>
            <a:effectLst>
              <a:outerShdw blurRad="63500" sx="102000" sy="102000" algn="ctr" rotWithShape="0">
                <a:prstClr val="black">
                  <a:alpha val="4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685800">
                <a:defRPr/>
              </a:pPr>
              <a:r>
                <a:rPr lang="en-US" sz="1050" b="1" spc="75" dirty="0">
                  <a:solidFill>
                    <a:prstClr val="black"/>
                  </a:solidFill>
                  <a:latin typeface="Posterama" panose="020B0504020200020000" pitchFamily="34" charset="0"/>
                  <a:cs typeface="Posterama" panose="020B0504020200020000" pitchFamily="34" charset="0"/>
                </a:rPr>
                <a:t>SON</a:t>
              </a:r>
            </a:p>
          </p:txBody>
        </p:sp>
      </p:grpSp>
      <p:pic>
        <p:nvPicPr>
          <p:cNvPr id="56" name="Picture 55" descr="A picture containing text, indoor, picture frame&#10;&#10;Description automatically generated">
            <a:extLst>
              <a:ext uri="{FF2B5EF4-FFF2-40B4-BE49-F238E27FC236}">
                <a16:creationId xmlns:a16="http://schemas.microsoft.com/office/drawing/2014/main" id="{78B78411-124E-B817-AB71-CB183FEA14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607"/>
            <a:ext cx="7040432" cy="9413834"/>
          </a:xfrm>
          <a:prstGeom prst="rect">
            <a:avLst/>
          </a:prstGeom>
          <a:effectLst>
            <a:outerShdw blurRad="50800" dist="38100" dir="2700000" algn="tl" rotWithShape="0">
              <a:schemeClr val="tx1">
                <a:alpha val="40000"/>
              </a:schemeClr>
            </a:outerShdw>
          </a:effectLst>
        </p:spPr>
      </p:pic>
      <p:sp>
        <p:nvSpPr>
          <p:cNvPr id="70" name="Rectangle 69">
            <a:extLst>
              <a:ext uri="{FF2B5EF4-FFF2-40B4-BE49-F238E27FC236}">
                <a16:creationId xmlns:a16="http://schemas.microsoft.com/office/drawing/2014/main" id="{DDE2A894-73BE-185E-6540-F25F51CC65B0}"/>
              </a:ext>
            </a:extLst>
          </p:cNvPr>
          <p:cNvSpPr>
            <a:spLocks/>
          </p:cNvSpPr>
          <p:nvPr/>
        </p:nvSpPr>
        <p:spPr>
          <a:xfrm>
            <a:off x="176661" y="366360"/>
            <a:ext cx="5696712" cy="256032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16125A81-0196-2937-4D54-8980DA2152AD}"/>
              </a:ext>
            </a:extLst>
          </p:cNvPr>
          <p:cNvSpPr>
            <a:spLocks/>
          </p:cNvSpPr>
          <p:nvPr/>
        </p:nvSpPr>
        <p:spPr>
          <a:xfrm>
            <a:off x="493614" y="442470"/>
            <a:ext cx="5021107" cy="306043"/>
          </a:xfrm>
          <a:prstGeom prst="rect">
            <a:avLst/>
          </a:prstGeom>
          <a:solidFill>
            <a:srgbClr val="FFFF00">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2160">
              <a:solidFill>
                <a:prstClr val="white"/>
              </a:solidFill>
              <a:latin typeface="Calibri" panose="020F0502020204030204"/>
            </a:endParaRPr>
          </a:p>
        </p:txBody>
      </p:sp>
      <p:sp>
        <p:nvSpPr>
          <p:cNvPr id="3" name="Rectangle 2">
            <a:extLst>
              <a:ext uri="{FF2B5EF4-FFF2-40B4-BE49-F238E27FC236}">
                <a16:creationId xmlns:a16="http://schemas.microsoft.com/office/drawing/2014/main" id="{7B248B06-5190-E4B9-90B8-6855E806243A}"/>
              </a:ext>
            </a:extLst>
          </p:cNvPr>
          <p:cNvSpPr>
            <a:spLocks/>
          </p:cNvSpPr>
          <p:nvPr/>
        </p:nvSpPr>
        <p:spPr>
          <a:xfrm>
            <a:off x="291314" y="748513"/>
            <a:ext cx="2694647" cy="302022"/>
          </a:xfrm>
          <a:prstGeom prst="rect">
            <a:avLst/>
          </a:prstGeom>
          <a:solidFill>
            <a:srgbClr val="FFFF00">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2160">
              <a:solidFill>
                <a:prstClr val="white"/>
              </a:solidFill>
              <a:latin typeface="Calibri" panose="020F0502020204030204"/>
            </a:endParaRPr>
          </a:p>
        </p:txBody>
      </p:sp>
      <p:pic>
        <p:nvPicPr>
          <p:cNvPr id="71" name="Picture 70" descr="A picture containing night sky&#10;&#10;Description automatically generated">
            <a:extLst>
              <a:ext uri="{FF2B5EF4-FFF2-40B4-BE49-F238E27FC236}">
                <a16:creationId xmlns:a16="http://schemas.microsoft.com/office/drawing/2014/main" id="{159BE154-3E32-B9D3-2C8B-419E628FEF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0" y="274759"/>
            <a:ext cx="6019569" cy="14419951"/>
          </a:xfrm>
          <a:prstGeom prst="rect">
            <a:avLst/>
          </a:prstGeom>
        </p:spPr>
      </p:pic>
      <p:sp>
        <p:nvSpPr>
          <p:cNvPr id="119" name="Rectangle 118">
            <a:extLst>
              <a:ext uri="{FF2B5EF4-FFF2-40B4-BE49-F238E27FC236}">
                <a16:creationId xmlns:a16="http://schemas.microsoft.com/office/drawing/2014/main" id="{7374015C-91C9-3793-CDE7-0F016D23CFDB}"/>
              </a:ext>
            </a:extLst>
          </p:cNvPr>
          <p:cNvSpPr>
            <a:spLocks/>
          </p:cNvSpPr>
          <p:nvPr/>
        </p:nvSpPr>
        <p:spPr>
          <a:xfrm>
            <a:off x="-192016" y="5206122"/>
            <a:ext cx="1178903" cy="274231"/>
          </a:xfrm>
          <a:prstGeom prst="rect">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411480">
              <a:defRPr/>
            </a:pPr>
            <a:r>
              <a:rPr lang="en-US" sz="1260" b="1" cap="all" dirty="0">
                <a:solidFill>
                  <a:prstClr val="black"/>
                </a:solidFill>
                <a:latin typeface="Calibri" panose="020F0502020204030204"/>
              </a:rPr>
              <a:t>Hebrews 1</a:t>
            </a:r>
          </a:p>
        </p:txBody>
      </p:sp>
      <p:pic>
        <p:nvPicPr>
          <p:cNvPr id="73" name="Picture 72">
            <a:extLst>
              <a:ext uri="{FF2B5EF4-FFF2-40B4-BE49-F238E27FC236}">
                <a16:creationId xmlns:a16="http://schemas.microsoft.com/office/drawing/2014/main" id="{CB5932B9-5223-9C4E-4EEB-78EE74F2CEBA}"/>
              </a:ext>
            </a:extLst>
          </p:cNvPr>
          <p:cNvPicPr>
            <a:picLocks noChangeAspect="1"/>
          </p:cNvPicPr>
          <p:nvPr/>
        </p:nvPicPr>
        <p:blipFill>
          <a:blip r:embed="rId6">
            <a:duotone>
              <a:schemeClr val="accent4">
                <a:shade val="45000"/>
                <a:satMod val="135000"/>
              </a:schemeClr>
              <a:prstClr val="white"/>
            </a:duotone>
          </a:blip>
          <a:stretch>
            <a:fillRect/>
          </a:stretch>
        </p:blipFill>
        <p:spPr>
          <a:xfrm>
            <a:off x="8628314" y="2790557"/>
            <a:ext cx="496856" cy="431326"/>
          </a:xfrm>
          <a:prstGeom prst="rect">
            <a:avLst/>
          </a:prstGeom>
          <a:effectLst>
            <a:outerShdw blurRad="50800" dist="38100" dir="2700000" algn="tl" rotWithShape="0">
              <a:prstClr val="black">
                <a:alpha val="40000"/>
              </a:prstClr>
            </a:outerShdw>
          </a:effectLst>
        </p:spPr>
      </p:pic>
      <p:cxnSp>
        <p:nvCxnSpPr>
          <p:cNvPr id="74" name="Straight Arrow Connector 73">
            <a:extLst>
              <a:ext uri="{FF2B5EF4-FFF2-40B4-BE49-F238E27FC236}">
                <a16:creationId xmlns:a16="http://schemas.microsoft.com/office/drawing/2014/main" id="{83E031AA-F585-091C-F2B8-3189660F3C4A}"/>
              </a:ext>
            </a:extLst>
          </p:cNvPr>
          <p:cNvCxnSpPr>
            <a:cxnSpLocks/>
          </p:cNvCxnSpPr>
          <p:nvPr/>
        </p:nvCxnSpPr>
        <p:spPr>
          <a:xfrm flipH="1">
            <a:off x="7347475" y="1547785"/>
            <a:ext cx="502137" cy="1263722"/>
          </a:xfrm>
          <a:prstGeom prst="straightConnector1">
            <a:avLst/>
          </a:prstGeom>
          <a:ln w="76200">
            <a:solidFill>
              <a:srgbClr val="FFFF00"/>
            </a:solidFill>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FBE13DCA-87BA-145B-6159-D5CB80D537CF}"/>
              </a:ext>
            </a:extLst>
          </p:cNvPr>
          <p:cNvCxnSpPr>
            <a:cxnSpLocks/>
          </p:cNvCxnSpPr>
          <p:nvPr/>
        </p:nvCxnSpPr>
        <p:spPr>
          <a:xfrm>
            <a:off x="8376680" y="1573432"/>
            <a:ext cx="463215" cy="1238075"/>
          </a:xfrm>
          <a:prstGeom prst="straightConnector1">
            <a:avLst/>
          </a:prstGeom>
          <a:ln w="76200">
            <a:solidFill>
              <a:srgbClr val="FFFF00"/>
            </a:solidFill>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78" name="Graphic 77" descr="Fire with solid fill">
            <a:extLst>
              <a:ext uri="{FF2B5EF4-FFF2-40B4-BE49-F238E27FC236}">
                <a16:creationId xmlns:a16="http://schemas.microsoft.com/office/drawing/2014/main" id="{51C12E54-BDC2-798E-B049-11E7C783FF6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10516" y="3684723"/>
            <a:ext cx="397584" cy="397584"/>
          </a:xfrm>
          <a:prstGeom prst="rect">
            <a:avLst/>
          </a:prstGeom>
          <a:effectLst>
            <a:outerShdw blurRad="63500" sx="102000" sy="102000" algn="ctr" rotWithShape="0">
              <a:prstClr val="black">
                <a:alpha val="40000"/>
              </a:prstClr>
            </a:outerShdw>
          </a:effectLst>
        </p:spPr>
      </p:pic>
      <p:pic>
        <p:nvPicPr>
          <p:cNvPr id="79" name="Graphic 78" descr="Thought bubble with solid fill">
            <a:extLst>
              <a:ext uri="{FF2B5EF4-FFF2-40B4-BE49-F238E27FC236}">
                <a16:creationId xmlns:a16="http://schemas.microsoft.com/office/drawing/2014/main" id="{A723E0C5-03C3-3AA7-723B-0511970DE75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101022" y="2811507"/>
            <a:ext cx="461030" cy="461030"/>
          </a:xfrm>
          <a:prstGeom prst="rect">
            <a:avLst/>
          </a:prstGeom>
          <a:effectLst>
            <a:outerShdw blurRad="63500" sx="102000" sy="102000" algn="ctr" rotWithShape="0">
              <a:prstClr val="black">
                <a:alpha val="40000"/>
              </a:prstClr>
            </a:outerShdw>
          </a:effectLst>
        </p:spPr>
      </p:pic>
      <p:pic>
        <p:nvPicPr>
          <p:cNvPr id="80" name="Picture 2" descr="Earth PNGs for Free Download">
            <a:extLst>
              <a:ext uri="{FF2B5EF4-FFF2-40B4-BE49-F238E27FC236}">
                <a16:creationId xmlns:a16="http://schemas.microsoft.com/office/drawing/2014/main" id="{DC92E48F-A915-0E39-B7FC-99A888152A2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915371">
            <a:off x="7102265" y="4874597"/>
            <a:ext cx="1997570" cy="2002576"/>
          </a:xfrm>
          <a:prstGeom prst="rect">
            <a:avLst/>
          </a:prstGeom>
          <a:noFill/>
          <a:extLst>
            <a:ext uri="{909E8E84-426E-40DD-AFC4-6F175D3DCCD1}">
              <a14:hiddenFill xmlns:a14="http://schemas.microsoft.com/office/drawing/2010/main">
                <a:solidFill>
                  <a:srgbClr val="FFFFFF"/>
                </a:solidFill>
              </a14:hiddenFill>
            </a:ext>
          </a:extLst>
        </p:spPr>
      </p:pic>
      <p:sp>
        <p:nvSpPr>
          <p:cNvPr id="72" name="God">
            <a:extLst>
              <a:ext uri="{FF2B5EF4-FFF2-40B4-BE49-F238E27FC236}">
                <a16:creationId xmlns:a16="http://schemas.microsoft.com/office/drawing/2014/main" id="{AF6300B8-277D-627F-2D32-0282EF4CBB17}"/>
              </a:ext>
            </a:extLst>
          </p:cNvPr>
          <p:cNvSpPr/>
          <p:nvPr/>
        </p:nvSpPr>
        <p:spPr>
          <a:xfrm>
            <a:off x="7735290" y="4215103"/>
            <a:ext cx="731520" cy="731520"/>
          </a:xfrm>
          <a:prstGeom prst="ellipse">
            <a:avLst/>
          </a:prstGeom>
          <a:solidFill>
            <a:schemeClr val="accent4">
              <a:lumMod val="75000"/>
            </a:schemeClr>
          </a:solidFill>
          <a:ln>
            <a:noFill/>
          </a:ln>
          <a:effectLst>
            <a:outerShdw blurRad="63500" sx="102000" sy="102000" algn="ctr" rotWithShape="0">
              <a:prstClr val="black">
                <a:alpha val="4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b="1" spc="100" dirty="0">
                <a:solidFill>
                  <a:prstClr val="white"/>
                </a:solidFill>
                <a:latin typeface="Posterama" panose="020B0504020200020000" pitchFamily="34" charset="0"/>
                <a:cs typeface="Posterama" panose="020B0504020200020000" pitchFamily="34" charset="0"/>
              </a:rPr>
              <a:t>MAN</a:t>
            </a:r>
          </a:p>
        </p:txBody>
      </p:sp>
      <p:pic>
        <p:nvPicPr>
          <p:cNvPr id="91" name="Graphic 90" descr="Male profile with solid fill">
            <a:extLst>
              <a:ext uri="{FF2B5EF4-FFF2-40B4-BE49-F238E27FC236}">
                <a16:creationId xmlns:a16="http://schemas.microsoft.com/office/drawing/2014/main" id="{1922399F-DF07-FCE9-CB25-DA6FCAEF538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297518" y="3445752"/>
            <a:ext cx="593168" cy="593168"/>
          </a:xfrm>
          <a:prstGeom prst="rect">
            <a:avLst/>
          </a:prstGeom>
          <a:effectLst>
            <a:outerShdw blurRad="63500" sx="102000" sy="102000" algn="ctr" rotWithShape="0">
              <a:prstClr val="black">
                <a:alpha val="40000"/>
              </a:prstClr>
            </a:outerShdw>
          </a:effectLst>
        </p:spPr>
      </p:pic>
      <p:cxnSp>
        <p:nvCxnSpPr>
          <p:cNvPr id="92" name="Straight Arrow Connector 91">
            <a:extLst>
              <a:ext uri="{FF2B5EF4-FFF2-40B4-BE49-F238E27FC236}">
                <a16:creationId xmlns:a16="http://schemas.microsoft.com/office/drawing/2014/main" id="{BD401466-0E99-16CC-E32F-382AD13BC0AD}"/>
              </a:ext>
            </a:extLst>
          </p:cNvPr>
          <p:cNvCxnSpPr>
            <a:cxnSpLocks/>
          </p:cNvCxnSpPr>
          <p:nvPr/>
        </p:nvCxnSpPr>
        <p:spPr>
          <a:xfrm flipH="1">
            <a:off x="7656084" y="1417702"/>
            <a:ext cx="361413" cy="2001999"/>
          </a:xfrm>
          <a:prstGeom prst="straightConnector1">
            <a:avLst/>
          </a:prstGeom>
          <a:ln w="76200">
            <a:solidFill>
              <a:srgbClr val="FFFF00"/>
            </a:solidFill>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9D4D7AE3-21DD-3C93-ED37-C3B500B886AD}"/>
              </a:ext>
            </a:extLst>
          </p:cNvPr>
          <p:cNvCxnSpPr>
            <a:cxnSpLocks/>
          </p:cNvCxnSpPr>
          <p:nvPr/>
        </p:nvCxnSpPr>
        <p:spPr>
          <a:xfrm>
            <a:off x="8212837" y="1417702"/>
            <a:ext cx="369976" cy="2043699"/>
          </a:xfrm>
          <a:prstGeom prst="straightConnector1">
            <a:avLst/>
          </a:prstGeom>
          <a:ln w="76200">
            <a:solidFill>
              <a:srgbClr val="FFFF00"/>
            </a:solidFill>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God">
            <a:extLst>
              <a:ext uri="{FF2B5EF4-FFF2-40B4-BE49-F238E27FC236}">
                <a16:creationId xmlns:a16="http://schemas.microsoft.com/office/drawing/2014/main" id="{617FAF7E-22FA-5684-3609-CCFD7B1EBB5B}"/>
              </a:ext>
            </a:extLst>
          </p:cNvPr>
          <p:cNvSpPr/>
          <p:nvPr/>
        </p:nvSpPr>
        <p:spPr>
          <a:xfrm>
            <a:off x="7515978" y="549923"/>
            <a:ext cx="1183184" cy="1183184"/>
          </a:xfrm>
          <a:prstGeom prst="ellipse">
            <a:avLst/>
          </a:prstGeom>
          <a:solidFill>
            <a:srgbClr val="FFFF00"/>
          </a:solidFill>
          <a:ln>
            <a:noFill/>
          </a:ln>
          <a:effectLst>
            <a:outerShdw blurRad="63500" sx="102000" sy="102000" algn="ctr" rotWithShape="0">
              <a:prstClr val="black">
                <a:alpha val="4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685800">
              <a:defRPr/>
            </a:pPr>
            <a:r>
              <a:rPr lang="en-US" sz="3200" b="1" spc="75" dirty="0">
                <a:solidFill>
                  <a:prstClr val="black"/>
                </a:solidFill>
                <a:latin typeface="Posterama" panose="020B0504020200020000" pitchFamily="34" charset="0"/>
                <a:cs typeface="Posterama" panose="020B0504020200020000" pitchFamily="34" charset="0"/>
              </a:rPr>
              <a:t>GOD</a:t>
            </a:r>
          </a:p>
        </p:txBody>
      </p:sp>
      <p:pic>
        <p:nvPicPr>
          <p:cNvPr id="113" name="Graphic 112" descr="Horse with solid fill">
            <a:extLst>
              <a:ext uri="{FF2B5EF4-FFF2-40B4-BE49-F238E27FC236}">
                <a16:creationId xmlns:a16="http://schemas.microsoft.com/office/drawing/2014/main" id="{536AF729-CFE9-B653-EDCE-0EB55F605A2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flipH="1">
            <a:off x="8286229" y="3483444"/>
            <a:ext cx="593168" cy="59316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650531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74"/>
                                        </p:tgtEl>
                                        <p:attrNameLst>
                                          <p:attrName>style.visibility</p:attrName>
                                        </p:attrNameLst>
                                      </p:cBhvr>
                                      <p:to>
                                        <p:strVal val="visible"/>
                                      </p:to>
                                    </p:set>
                                    <p:animEffect transition="in" filter="wipe(up)">
                                      <p:cBhvr>
                                        <p:cTn id="21" dur="500"/>
                                        <p:tgtEl>
                                          <p:spTgt spid="74"/>
                                        </p:tgtEl>
                                      </p:cBhvr>
                                    </p:animEffect>
                                  </p:childTnLst>
                                </p:cTn>
                              </p:par>
                              <p:par>
                                <p:cTn id="22" presetID="10" presetClass="entr" presetSubtype="0" fill="hold"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500"/>
                                        <p:tgtEl>
                                          <p:spTgt spid="7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92"/>
                                        </p:tgtEl>
                                        <p:attrNameLst>
                                          <p:attrName>style.visibility</p:attrName>
                                        </p:attrNameLst>
                                      </p:cBhvr>
                                      <p:to>
                                        <p:strVal val="visible"/>
                                      </p:to>
                                    </p:set>
                                    <p:animEffect transition="in" filter="wipe(up)">
                                      <p:cBhvr>
                                        <p:cTn id="29" dur="500"/>
                                        <p:tgtEl>
                                          <p:spTgt spid="92"/>
                                        </p:tgtEl>
                                      </p:cBhvr>
                                    </p:animEffect>
                                  </p:childTnLst>
                                </p:cTn>
                              </p:par>
                              <p:par>
                                <p:cTn id="30" presetID="10" presetClass="entr" presetSubtype="0" fill="hold" nodeType="withEffect">
                                  <p:stCondLst>
                                    <p:cond delay="0"/>
                                  </p:stCondLst>
                                  <p:childTnLst>
                                    <p:set>
                                      <p:cBhvr>
                                        <p:cTn id="31" dur="1" fill="hold">
                                          <p:stCondLst>
                                            <p:cond delay="0"/>
                                          </p:stCondLst>
                                        </p:cTn>
                                        <p:tgtEl>
                                          <p:spTgt spid="91"/>
                                        </p:tgtEl>
                                        <p:attrNameLst>
                                          <p:attrName>style.visibility</p:attrName>
                                        </p:attrNameLst>
                                      </p:cBhvr>
                                      <p:to>
                                        <p:strVal val="visible"/>
                                      </p:to>
                                    </p:set>
                                    <p:animEffect transition="in" filter="fade">
                                      <p:cBhvr>
                                        <p:cTn id="32" dur="500"/>
                                        <p:tgtEl>
                                          <p:spTgt spid="9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75"/>
                                        </p:tgtEl>
                                        <p:attrNameLst>
                                          <p:attrName>style.visibility</p:attrName>
                                        </p:attrNameLst>
                                      </p:cBhvr>
                                      <p:to>
                                        <p:strVal val="visible"/>
                                      </p:to>
                                    </p:set>
                                    <p:animEffect transition="in" filter="wipe(up)">
                                      <p:cBhvr>
                                        <p:cTn id="37" dur="500"/>
                                        <p:tgtEl>
                                          <p:spTgt spid="75"/>
                                        </p:tgtEl>
                                      </p:cBhvr>
                                    </p:animEffect>
                                  </p:childTnLst>
                                </p:cTn>
                              </p:par>
                              <p:par>
                                <p:cTn id="38" presetID="10" presetClass="entr" presetSubtype="0" fill="hold" nodeType="withEffect">
                                  <p:stCondLst>
                                    <p:cond delay="0"/>
                                  </p:stCondLst>
                                  <p:childTnLst>
                                    <p:set>
                                      <p:cBhvr>
                                        <p:cTn id="39" dur="1" fill="hold">
                                          <p:stCondLst>
                                            <p:cond delay="0"/>
                                          </p:stCondLst>
                                        </p:cTn>
                                        <p:tgtEl>
                                          <p:spTgt spid="78"/>
                                        </p:tgtEl>
                                        <p:attrNameLst>
                                          <p:attrName>style.visibility</p:attrName>
                                        </p:attrNameLst>
                                      </p:cBhvr>
                                      <p:to>
                                        <p:strVal val="visible"/>
                                      </p:to>
                                    </p:set>
                                    <p:animEffect transition="in" filter="fade">
                                      <p:cBhvr>
                                        <p:cTn id="40" dur="500"/>
                                        <p:tgtEl>
                                          <p:spTgt spid="7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03"/>
                                        </p:tgtEl>
                                        <p:attrNameLst>
                                          <p:attrName>style.visibility</p:attrName>
                                        </p:attrNameLst>
                                      </p:cBhvr>
                                      <p:to>
                                        <p:strVal val="visible"/>
                                      </p:to>
                                    </p:set>
                                    <p:animEffect transition="in" filter="wipe(up)">
                                      <p:cBhvr>
                                        <p:cTn id="45" dur="500"/>
                                        <p:tgtEl>
                                          <p:spTgt spid="103"/>
                                        </p:tgtEl>
                                      </p:cBhvr>
                                    </p:animEffect>
                                  </p:childTnLst>
                                </p:cTn>
                              </p:par>
                              <p:par>
                                <p:cTn id="46" presetID="10" presetClass="entr" presetSubtype="0" fill="hold" nodeType="withEffect">
                                  <p:stCondLst>
                                    <p:cond delay="0"/>
                                  </p:stCondLst>
                                  <p:childTnLst>
                                    <p:set>
                                      <p:cBhvr>
                                        <p:cTn id="47" dur="1" fill="hold">
                                          <p:stCondLst>
                                            <p:cond delay="0"/>
                                          </p:stCondLst>
                                        </p:cTn>
                                        <p:tgtEl>
                                          <p:spTgt spid="113"/>
                                        </p:tgtEl>
                                        <p:attrNameLst>
                                          <p:attrName>style.visibility</p:attrName>
                                        </p:attrNameLst>
                                      </p:cBhvr>
                                      <p:to>
                                        <p:strVal val="visible"/>
                                      </p:to>
                                    </p:set>
                                    <p:animEffect transition="in" filter="fade">
                                      <p:cBhvr>
                                        <p:cTn id="48" dur="500"/>
                                        <p:tgtEl>
                                          <p:spTgt spid="11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77"/>
                                        </p:tgtEl>
                                        <p:attrNameLst>
                                          <p:attrName>style.visibility</p:attrName>
                                        </p:attrNameLst>
                                      </p:cBhvr>
                                      <p:to>
                                        <p:strVal val="visible"/>
                                      </p:to>
                                    </p:set>
                                    <p:animEffect transition="in" filter="wipe(up)">
                                      <p:cBhvr>
                                        <p:cTn id="53" dur="500"/>
                                        <p:tgtEl>
                                          <p:spTgt spid="77"/>
                                        </p:tgtEl>
                                      </p:cBhvr>
                                    </p:animEffect>
                                  </p:childTnLst>
                                </p:cTn>
                              </p:par>
                              <p:par>
                                <p:cTn id="54" presetID="10" presetClass="entr" presetSubtype="0" fill="hold" nodeType="withEffect">
                                  <p:stCondLst>
                                    <p:cond delay="0"/>
                                  </p:stCondLst>
                                  <p:childTnLst>
                                    <p:set>
                                      <p:cBhvr>
                                        <p:cTn id="55" dur="1" fill="hold">
                                          <p:stCondLst>
                                            <p:cond delay="0"/>
                                          </p:stCondLst>
                                        </p:cTn>
                                        <p:tgtEl>
                                          <p:spTgt spid="73"/>
                                        </p:tgtEl>
                                        <p:attrNameLst>
                                          <p:attrName>style.visibility</p:attrName>
                                        </p:attrNameLst>
                                      </p:cBhvr>
                                      <p:to>
                                        <p:strVal val="visible"/>
                                      </p:to>
                                    </p:set>
                                    <p:animEffect transition="in" filter="fade">
                                      <p:cBhvr>
                                        <p:cTn id="56"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2"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8" name="cloud rect">
            <a:extLst>
              <a:ext uri="{FF2B5EF4-FFF2-40B4-BE49-F238E27FC236}">
                <a16:creationId xmlns:a16="http://schemas.microsoft.com/office/drawing/2014/main" id="{5836F07C-1FC6-99F4-EA87-92465163D3BE}"/>
              </a:ext>
            </a:extLst>
          </p:cNvPr>
          <p:cNvPicPr>
            <a:picLocks noGrp="1" noRot="1" noChangeAspect="1" noMove="1" noResize="1" noEditPoints="1" noAdjustHandles="1" noChangeArrowheads="1" noChangeShapeType="1" noCrop="1"/>
          </p:cNvPicPr>
          <p:nvPr/>
        </p:nvPicPr>
        <p:blipFill>
          <a:blip r:embed="rId3"/>
          <a:stretch>
            <a:fillRect/>
          </a:stretch>
        </p:blipFill>
        <p:spPr>
          <a:xfrm rot="5400000">
            <a:off x="6645311" y="-329629"/>
            <a:ext cx="2911478" cy="2911478"/>
          </a:xfrm>
          <a:prstGeom prst="rect">
            <a:avLst/>
          </a:prstGeom>
          <a:effectLst>
            <a:outerShdw blurRad="63500" sx="102000" sy="102000" algn="ctr" rotWithShape="0">
              <a:prstClr val="black">
                <a:alpha val="40000"/>
              </a:prstClr>
            </a:outerShdw>
          </a:effectLst>
        </p:spPr>
      </p:pic>
      <p:sp>
        <p:nvSpPr>
          <p:cNvPr id="47" name="Chapter" hidden="1">
            <a:extLst>
              <a:ext uri="{FF2B5EF4-FFF2-40B4-BE49-F238E27FC236}">
                <a16:creationId xmlns:a16="http://schemas.microsoft.com/office/drawing/2014/main" id="{CA6A50CE-CB2B-FFF9-1835-A2DD8F1AAA5C}"/>
              </a:ext>
            </a:extLst>
          </p:cNvPr>
          <p:cNvSpPr/>
          <p:nvPr/>
        </p:nvSpPr>
        <p:spPr>
          <a:xfrm>
            <a:off x="4031531" y="121680"/>
            <a:ext cx="1645920" cy="379906"/>
          </a:xfrm>
          <a:prstGeom prst="roundRect">
            <a:avLst>
              <a:gd name="adj" fmla="val 50000"/>
            </a:avLst>
          </a:prstGeom>
          <a:solidFill>
            <a:srgbClr val="00B0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algn="ctr" defTabSz="685800">
              <a:defRPr/>
            </a:pPr>
            <a:r>
              <a:rPr lang="en-US" b="1" dirty="0">
                <a:solidFill>
                  <a:prstClr val="white"/>
                </a:solidFill>
                <a:latin typeface="Posterama" panose="020B0504020200020000" pitchFamily="34" charset="0"/>
                <a:cs typeface="Posterama" panose="020B0504020200020000" pitchFamily="34" charset="0"/>
              </a:rPr>
              <a:t>THE OATH</a:t>
            </a:r>
          </a:p>
        </p:txBody>
      </p:sp>
      <p:pic>
        <p:nvPicPr>
          <p:cNvPr id="56" name="Picture 55" descr="A picture containing text, indoor, picture frame&#10;&#10;Description automatically generated">
            <a:extLst>
              <a:ext uri="{FF2B5EF4-FFF2-40B4-BE49-F238E27FC236}">
                <a16:creationId xmlns:a16="http://schemas.microsoft.com/office/drawing/2014/main" id="{78B78411-124E-B817-AB71-CB183FEA14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607"/>
            <a:ext cx="7040432" cy="9413834"/>
          </a:xfrm>
          <a:prstGeom prst="rect">
            <a:avLst/>
          </a:prstGeom>
          <a:effectLst>
            <a:outerShdw blurRad="50800" dist="38100" dir="2700000" algn="tl" rotWithShape="0">
              <a:schemeClr val="tx1">
                <a:alpha val="40000"/>
              </a:schemeClr>
            </a:outerShdw>
          </a:effectLst>
        </p:spPr>
      </p:pic>
      <p:sp>
        <p:nvSpPr>
          <p:cNvPr id="70" name="Rectangle 69">
            <a:extLst>
              <a:ext uri="{FF2B5EF4-FFF2-40B4-BE49-F238E27FC236}">
                <a16:creationId xmlns:a16="http://schemas.microsoft.com/office/drawing/2014/main" id="{DDE2A894-73BE-185E-6540-F25F51CC65B0}"/>
              </a:ext>
            </a:extLst>
          </p:cNvPr>
          <p:cNvSpPr>
            <a:spLocks/>
          </p:cNvSpPr>
          <p:nvPr/>
        </p:nvSpPr>
        <p:spPr>
          <a:xfrm>
            <a:off x="176661" y="366360"/>
            <a:ext cx="5697299" cy="256032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10A3A77-786B-9F6E-D6CE-0A54354FCCE3}"/>
              </a:ext>
            </a:extLst>
          </p:cNvPr>
          <p:cNvSpPr>
            <a:spLocks/>
          </p:cNvSpPr>
          <p:nvPr/>
        </p:nvSpPr>
        <p:spPr>
          <a:xfrm>
            <a:off x="3000374" y="734786"/>
            <a:ext cx="2710543" cy="259418"/>
          </a:xfrm>
          <a:prstGeom prst="rect">
            <a:avLst/>
          </a:prstGeom>
          <a:solidFill>
            <a:srgbClr val="FFFF00">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2160">
              <a:solidFill>
                <a:prstClr val="white"/>
              </a:solidFill>
              <a:latin typeface="Calibri" panose="020F0502020204030204"/>
            </a:endParaRPr>
          </a:p>
        </p:txBody>
      </p:sp>
      <p:sp>
        <p:nvSpPr>
          <p:cNvPr id="5" name="Rectangle 4">
            <a:extLst>
              <a:ext uri="{FF2B5EF4-FFF2-40B4-BE49-F238E27FC236}">
                <a16:creationId xmlns:a16="http://schemas.microsoft.com/office/drawing/2014/main" id="{9FE6C0F0-C157-8C28-010A-164E87FD3C84}"/>
              </a:ext>
            </a:extLst>
          </p:cNvPr>
          <p:cNvSpPr>
            <a:spLocks/>
          </p:cNvSpPr>
          <p:nvPr/>
        </p:nvSpPr>
        <p:spPr>
          <a:xfrm>
            <a:off x="291315" y="994205"/>
            <a:ext cx="1088450" cy="302022"/>
          </a:xfrm>
          <a:prstGeom prst="rect">
            <a:avLst/>
          </a:prstGeom>
          <a:solidFill>
            <a:srgbClr val="FFFF00">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2160">
              <a:solidFill>
                <a:prstClr val="white"/>
              </a:solidFill>
              <a:latin typeface="Calibri" panose="020F0502020204030204"/>
            </a:endParaRPr>
          </a:p>
        </p:txBody>
      </p:sp>
      <p:sp>
        <p:nvSpPr>
          <p:cNvPr id="14" name="Rectangle 13">
            <a:extLst>
              <a:ext uri="{FF2B5EF4-FFF2-40B4-BE49-F238E27FC236}">
                <a16:creationId xmlns:a16="http://schemas.microsoft.com/office/drawing/2014/main" id="{CB856447-BCA4-F802-CC44-4AB8F1D90517}"/>
              </a:ext>
            </a:extLst>
          </p:cNvPr>
          <p:cNvSpPr>
            <a:spLocks/>
          </p:cNvSpPr>
          <p:nvPr/>
        </p:nvSpPr>
        <p:spPr>
          <a:xfrm>
            <a:off x="1951265" y="1013729"/>
            <a:ext cx="2461532" cy="259418"/>
          </a:xfrm>
          <a:prstGeom prst="rect">
            <a:avLst/>
          </a:prstGeom>
          <a:solidFill>
            <a:srgbClr val="FFFF00">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2160">
              <a:solidFill>
                <a:prstClr val="white"/>
              </a:solidFill>
              <a:latin typeface="Calibri" panose="020F0502020204030204"/>
            </a:endParaRPr>
          </a:p>
        </p:txBody>
      </p:sp>
      <p:sp>
        <p:nvSpPr>
          <p:cNvPr id="15" name="Rectangle 14">
            <a:extLst>
              <a:ext uri="{FF2B5EF4-FFF2-40B4-BE49-F238E27FC236}">
                <a16:creationId xmlns:a16="http://schemas.microsoft.com/office/drawing/2014/main" id="{A5486026-719E-A4A9-9AFB-F6EBB8EDA0ED}"/>
              </a:ext>
            </a:extLst>
          </p:cNvPr>
          <p:cNvSpPr>
            <a:spLocks/>
          </p:cNvSpPr>
          <p:nvPr/>
        </p:nvSpPr>
        <p:spPr>
          <a:xfrm>
            <a:off x="674526" y="1273146"/>
            <a:ext cx="1576157" cy="259419"/>
          </a:xfrm>
          <a:prstGeom prst="rect">
            <a:avLst/>
          </a:prstGeom>
          <a:solidFill>
            <a:srgbClr val="FFFF00">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2160">
              <a:solidFill>
                <a:prstClr val="white"/>
              </a:solidFill>
              <a:latin typeface="Calibri" panose="020F0502020204030204"/>
            </a:endParaRPr>
          </a:p>
        </p:txBody>
      </p:sp>
      <p:sp>
        <p:nvSpPr>
          <p:cNvPr id="16" name="Rectangle 15">
            <a:extLst>
              <a:ext uri="{FF2B5EF4-FFF2-40B4-BE49-F238E27FC236}">
                <a16:creationId xmlns:a16="http://schemas.microsoft.com/office/drawing/2014/main" id="{519810C1-DDDC-6890-2289-8853B1531F25}"/>
              </a:ext>
            </a:extLst>
          </p:cNvPr>
          <p:cNvSpPr>
            <a:spLocks/>
          </p:cNvSpPr>
          <p:nvPr/>
        </p:nvSpPr>
        <p:spPr>
          <a:xfrm>
            <a:off x="3196081" y="1273145"/>
            <a:ext cx="1996609" cy="259419"/>
          </a:xfrm>
          <a:prstGeom prst="rect">
            <a:avLst/>
          </a:prstGeom>
          <a:solidFill>
            <a:srgbClr val="00B0F0">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2160">
              <a:solidFill>
                <a:prstClr val="white"/>
              </a:solidFill>
              <a:latin typeface="Calibri" panose="020F0502020204030204"/>
            </a:endParaRPr>
          </a:p>
        </p:txBody>
      </p:sp>
      <p:sp>
        <p:nvSpPr>
          <p:cNvPr id="17" name="Rectangle 16">
            <a:extLst>
              <a:ext uri="{FF2B5EF4-FFF2-40B4-BE49-F238E27FC236}">
                <a16:creationId xmlns:a16="http://schemas.microsoft.com/office/drawing/2014/main" id="{722EF4AD-4468-2853-0222-BC1FB0987006}"/>
              </a:ext>
            </a:extLst>
          </p:cNvPr>
          <p:cNvSpPr>
            <a:spLocks/>
          </p:cNvSpPr>
          <p:nvPr/>
        </p:nvSpPr>
        <p:spPr>
          <a:xfrm>
            <a:off x="273562" y="1575168"/>
            <a:ext cx="3086042" cy="236337"/>
          </a:xfrm>
          <a:prstGeom prst="rect">
            <a:avLst/>
          </a:prstGeom>
          <a:solidFill>
            <a:srgbClr val="00B0F0">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2160">
              <a:solidFill>
                <a:prstClr val="white"/>
              </a:solidFill>
              <a:latin typeface="Calibri" panose="020F0502020204030204"/>
            </a:endParaRPr>
          </a:p>
        </p:txBody>
      </p:sp>
      <p:sp>
        <p:nvSpPr>
          <p:cNvPr id="18" name="Rectangle 17">
            <a:extLst>
              <a:ext uri="{FF2B5EF4-FFF2-40B4-BE49-F238E27FC236}">
                <a16:creationId xmlns:a16="http://schemas.microsoft.com/office/drawing/2014/main" id="{E03784AE-AB4E-6279-801B-F231C324B7F1}"/>
              </a:ext>
            </a:extLst>
          </p:cNvPr>
          <p:cNvSpPr>
            <a:spLocks/>
          </p:cNvSpPr>
          <p:nvPr/>
        </p:nvSpPr>
        <p:spPr>
          <a:xfrm>
            <a:off x="3743425" y="1563737"/>
            <a:ext cx="1996609" cy="247768"/>
          </a:xfrm>
          <a:prstGeom prst="rect">
            <a:avLst/>
          </a:prstGeom>
          <a:solidFill>
            <a:srgbClr val="00B050">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2160">
              <a:solidFill>
                <a:prstClr val="white"/>
              </a:solidFill>
              <a:latin typeface="Calibri" panose="020F0502020204030204"/>
            </a:endParaRPr>
          </a:p>
        </p:txBody>
      </p:sp>
      <p:sp>
        <p:nvSpPr>
          <p:cNvPr id="19" name="Rectangle 18">
            <a:extLst>
              <a:ext uri="{FF2B5EF4-FFF2-40B4-BE49-F238E27FC236}">
                <a16:creationId xmlns:a16="http://schemas.microsoft.com/office/drawing/2014/main" id="{26E4B278-5DAB-3C00-1719-17F42683597C}"/>
              </a:ext>
            </a:extLst>
          </p:cNvPr>
          <p:cNvSpPr>
            <a:spLocks/>
          </p:cNvSpPr>
          <p:nvPr/>
        </p:nvSpPr>
        <p:spPr>
          <a:xfrm>
            <a:off x="270554" y="1854111"/>
            <a:ext cx="1576157" cy="236336"/>
          </a:xfrm>
          <a:prstGeom prst="rect">
            <a:avLst/>
          </a:prstGeom>
          <a:solidFill>
            <a:srgbClr val="00B050">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2160">
              <a:solidFill>
                <a:prstClr val="white"/>
              </a:solidFill>
              <a:latin typeface="Calibri" panose="020F0502020204030204"/>
            </a:endParaRPr>
          </a:p>
        </p:txBody>
      </p:sp>
      <p:sp>
        <p:nvSpPr>
          <p:cNvPr id="20" name="Rectangle 19">
            <a:extLst>
              <a:ext uri="{FF2B5EF4-FFF2-40B4-BE49-F238E27FC236}">
                <a16:creationId xmlns:a16="http://schemas.microsoft.com/office/drawing/2014/main" id="{8919AF92-EF88-AFC3-2840-C0F0DDFAC408}"/>
              </a:ext>
            </a:extLst>
          </p:cNvPr>
          <p:cNvSpPr>
            <a:spLocks/>
          </p:cNvSpPr>
          <p:nvPr/>
        </p:nvSpPr>
        <p:spPr>
          <a:xfrm>
            <a:off x="3010563" y="1854110"/>
            <a:ext cx="1996609" cy="236336"/>
          </a:xfrm>
          <a:prstGeom prst="rect">
            <a:avLst/>
          </a:prstGeom>
          <a:solidFill>
            <a:srgbClr val="00B050">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2160">
              <a:solidFill>
                <a:prstClr val="white"/>
              </a:solidFill>
              <a:latin typeface="Calibri" panose="020F0502020204030204"/>
            </a:endParaRPr>
          </a:p>
        </p:txBody>
      </p:sp>
      <p:sp>
        <p:nvSpPr>
          <p:cNvPr id="21" name="Rectangle 20">
            <a:extLst>
              <a:ext uri="{FF2B5EF4-FFF2-40B4-BE49-F238E27FC236}">
                <a16:creationId xmlns:a16="http://schemas.microsoft.com/office/drawing/2014/main" id="{236B634B-68D3-0D80-D605-A355F4136DB3}"/>
              </a:ext>
            </a:extLst>
          </p:cNvPr>
          <p:cNvSpPr>
            <a:spLocks/>
          </p:cNvSpPr>
          <p:nvPr/>
        </p:nvSpPr>
        <p:spPr>
          <a:xfrm>
            <a:off x="5316768" y="1854110"/>
            <a:ext cx="277130" cy="236336"/>
          </a:xfrm>
          <a:prstGeom prst="rect">
            <a:avLst/>
          </a:prstGeom>
          <a:solidFill>
            <a:srgbClr val="00B050">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2160">
              <a:solidFill>
                <a:prstClr val="white"/>
              </a:solidFill>
              <a:latin typeface="Calibri" panose="020F0502020204030204"/>
            </a:endParaRPr>
          </a:p>
        </p:txBody>
      </p:sp>
      <p:sp>
        <p:nvSpPr>
          <p:cNvPr id="22" name="Rectangle 21">
            <a:extLst>
              <a:ext uri="{FF2B5EF4-FFF2-40B4-BE49-F238E27FC236}">
                <a16:creationId xmlns:a16="http://schemas.microsoft.com/office/drawing/2014/main" id="{04B8422B-06A5-94C7-DBD9-A4DE8B88C2CE}"/>
              </a:ext>
            </a:extLst>
          </p:cNvPr>
          <p:cNvSpPr>
            <a:spLocks/>
          </p:cNvSpPr>
          <p:nvPr/>
        </p:nvSpPr>
        <p:spPr>
          <a:xfrm>
            <a:off x="270554" y="2111453"/>
            <a:ext cx="3729946" cy="236336"/>
          </a:xfrm>
          <a:prstGeom prst="rect">
            <a:avLst/>
          </a:prstGeom>
          <a:solidFill>
            <a:srgbClr val="00B050">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2160">
              <a:solidFill>
                <a:prstClr val="white"/>
              </a:solidFill>
              <a:latin typeface="Calibri" panose="020F0502020204030204"/>
            </a:endParaRPr>
          </a:p>
        </p:txBody>
      </p:sp>
      <p:sp>
        <p:nvSpPr>
          <p:cNvPr id="23" name="Rectangle 22">
            <a:extLst>
              <a:ext uri="{FF2B5EF4-FFF2-40B4-BE49-F238E27FC236}">
                <a16:creationId xmlns:a16="http://schemas.microsoft.com/office/drawing/2014/main" id="{4F144C61-62E3-D200-7048-8923AFDCBC32}"/>
              </a:ext>
            </a:extLst>
          </p:cNvPr>
          <p:cNvSpPr>
            <a:spLocks/>
          </p:cNvSpPr>
          <p:nvPr/>
        </p:nvSpPr>
        <p:spPr>
          <a:xfrm>
            <a:off x="770304" y="2345895"/>
            <a:ext cx="1801446" cy="302022"/>
          </a:xfrm>
          <a:prstGeom prst="rect">
            <a:avLst/>
          </a:prstGeom>
          <a:solidFill>
            <a:srgbClr val="FFFF00">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2160">
              <a:solidFill>
                <a:prstClr val="white"/>
              </a:solidFill>
              <a:latin typeface="Calibri" panose="020F0502020204030204"/>
            </a:endParaRPr>
          </a:p>
        </p:txBody>
      </p:sp>
      <p:pic>
        <p:nvPicPr>
          <p:cNvPr id="71" name="Picture 70" descr="A picture containing night sky&#10;&#10;Description automatically generated">
            <a:extLst>
              <a:ext uri="{FF2B5EF4-FFF2-40B4-BE49-F238E27FC236}">
                <a16:creationId xmlns:a16="http://schemas.microsoft.com/office/drawing/2014/main" id="{159BE154-3E32-B9D3-2C8B-419E628FEF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0" y="274759"/>
            <a:ext cx="6019569" cy="14419951"/>
          </a:xfrm>
          <a:prstGeom prst="rect">
            <a:avLst/>
          </a:prstGeom>
        </p:spPr>
      </p:pic>
      <p:sp>
        <p:nvSpPr>
          <p:cNvPr id="119" name="Rectangle 118">
            <a:extLst>
              <a:ext uri="{FF2B5EF4-FFF2-40B4-BE49-F238E27FC236}">
                <a16:creationId xmlns:a16="http://schemas.microsoft.com/office/drawing/2014/main" id="{7374015C-91C9-3793-CDE7-0F016D23CFDB}"/>
              </a:ext>
            </a:extLst>
          </p:cNvPr>
          <p:cNvSpPr>
            <a:spLocks/>
          </p:cNvSpPr>
          <p:nvPr/>
        </p:nvSpPr>
        <p:spPr>
          <a:xfrm>
            <a:off x="-192016" y="5206122"/>
            <a:ext cx="1178903" cy="274231"/>
          </a:xfrm>
          <a:prstGeom prst="rect">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411480">
              <a:defRPr/>
            </a:pPr>
            <a:r>
              <a:rPr lang="en-US" sz="1260" b="1" cap="all" dirty="0">
                <a:solidFill>
                  <a:prstClr val="black"/>
                </a:solidFill>
                <a:latin typeface="Calibri" panose="020F0502020204030204"/>
              </a:rPr>
              <a:t>Hebrews 1</a:t>
            </a:r>
          </a:p>
        </p:txBody>
      </p:sp>
      <p:pic>
        <p:nvPicPr>
          <p:cNvPr id="80" name="Picture 2" descr="Earth PNGs for Free Download">
            <a:extLst>
              <a:ext uri="{FF2B5EF4-FFF2-40B4-BE49-F238E27FC236}">
                <a16:creationId xmlns:a16="http://schemas.microsoft.com/office/drawing/2014/main" id="{DC92E48F-A915-0E39-B7FC-99A888152A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915371">
            <a:off x="7102265" y="4874597"/>
            <a:ext cx="1997570" cy="2002576"/>
          </a:xfrm>
          <a:prstGeom prst="rect">
            <a:avLst/>
          </a:prstGeom>
          <a:noFill/>
          <a:extLst>
            <a:ext uri="{909E8E84-426E-40DD-AFC4-6F175D3DCCD1}">
              <a14:hiddenFill xmlns:a14="http://schemas.microsoft.com/office/drawing/2010/main">
                <a:solidFill>
                  <a:srgbClr val="FFFFFF"/>
                </a:solidFill>
              </a14:hiddenFill>
            </a:ext>
          </a:extLst>
        </p:spPr>
      </p:pic>
      <p:sp>
        <p:nvSpPr>
          <p:cNvPr id="72" name="Man">
            <a:extLst>
              <a:ext uri="{FF2B5EF4-FFF2-40B4-BE49-F238E27FC236}">
                <a16:creationId xmlns:a16="http://schemas.microsoft.com/office/drawing/2014/main" id="{AF6300B8-277D-627F-2D32-0282EF4CBB17}"/>
              </a:ext>
            </a:extLst>
          </p:cNvPr>
          <p:cNvSpPr/>
          <p:nvPr/>
        </p:nvSpPr>
        <p:spPr>
          <a:xfrm>
            <a:off x="7735290" y="4215103"/>
            <a:ext cx="731520" cy="731520"/>
          </a:xfrm>
          <a:prstGeom prst="ellipse">
            <a:avLst/>
          </a:prstGeom>
          <a:solidFill>
            <a:schemeClr val="accent4">
              <a:lumMod val="75000"/>
            </a:schemeClr>
          </a:solidFill>
          <a:ln>
            <a:noFill/>
          </a:ln>
          <a:effectLst>
            <a:outerShdw blurRad="63500" sx="102000" sy="102000" algn="ctr" rotWithShape="0">
              <a:prstClr val="black">
                <a:alpha val="4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b="1" spc="100" dirty="0">
                <a:solidFill>
                  <a:prstClr val="white"/>
                </a:solidFill>
                <a:latin typeface="Posterama" panose="020B0504020200020000" pitchFamily="34" charset="0"/>
                <a:cs typeface="Posterama" panose="020B0504020200020000" pitchFamily="34" charset="0"/>
              </a:rPr>
              <a:t>MAN</a:t>
            </a:r>
          </a:p>
        </p:txBody>
      </p:sp>
      <p:sp>
        <p:nvSpPr>
          <p:cNvPr id="4" name="God">
            <a:extLst>
              <a:ext uri="{FF2B5EF4-FFF2-40B4-BE49-F238E27FC236}">
                <a16:creationId xmlns:a16="http://schemas.microsoft.com/office/drawing/2014/main" id="{617FAF7E-22FA-5684-3609-CCFD7B1EBB5B}"/>
              </a:ext>
            </a:extLst>
          </p:cNvPr>
          <p:cNvSpPr/>
          <p:nvPr/>
        </p:nvSpPr>
        <p:spPr>
          <a:xfrm>
            <a:off x="8394192" y="384048"/>
            <a:ext cx="484632" cy="484632"/>
          </a:xfrm>
          <a:prstGeom prst="ellipse">
            <a:avLst/>
          </a:prstGeom>
          <a:solidFill>
            <a:srgbClr val="FFFF00"/>
          </a:solidFill>
          <a:ln>
            <a:noFill/>
          </a:ln>
          <a:effectLst>
            <a:outerShdw blurRad="63500" sx="102000" sy="102000" algn="ctr" rotWithShape="0">
              <a:prstClr val="black">
                <a:alpha val="4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685800">
              <a:defRPr/>
            </a:pPr>
            <a:r>
              <a:rPr lang="en-US" sz="1200" b="1" spc="75" dirty="0">
                <a:solidFill>
                  <a:prstClr val="black"/>
                </a:solidFill>
                <a:latin typeface="Posterama" panose="020B0504020200020000" pitchFamily="34" charset="0"/>
                <a:cs typeface="Posterama" panose="020B0504020200020000" pitchFamily="34" charset="0"/>
              </a:rPr>
              <a:t>GOD</a:t>
            </a:r>
          </a:p>
        </p:txBody>
      </p:sp>
      <p:cxnSp>
        <p:nvCxnSpPr>
          <p:cNvPr id="2" name="Straight Arrow Connector 1">
            <a:extLst>
              <a:ext uri="{FF2B5EF4-FFF2-40B4-BE49-F238E27FC236}">
                <a16:creationId xmlns:a16="http://schemas.microsoft.com/office/drawing/2014/main" id="{806FED61-11FC-0927-4FA2-E2C99F703ACF}"/>
              </a:ext>
            </a:extLst>
          </p:cNvPr>
          <p:cNvCxnSpPr>
            <a:cxnSpLocks/>
          </p:cNvCxnSpPr>
          <p:nvPr/>
        </p:nvCxnSpPr>
        <p:spPr>
          <a:xfrm>
            <a:off x="8104167" y="1376313"/>
            <a:ext cx="0" cy="2785340"/>
          </a:xfrm>
          <a:prstGeom prst="straightConnector1">
            <a:avLst/>
          </a:prstGeom>
          <a:ln w="76200">
            <a:solidFill>
              <a:srgbClr val="FFFF00"/>
            </a:solidFill>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E41E9AB2-29F9-FC25-0D6E-E2E004EDAF5E}"/>
              </a:ext>
            </a:extLst>
          </p:cNvPr>
          <p:cNvSpPr>
            <a:spLocks/>
          </p:cNvSpPr>
          <p:nvPr/>
        </p:nvSpPr>
        <p:spPr>
          <a:xfrm>
            <a:off x="7735250" y="769351"/>
            <a:ext cx="734224" cy="734224"/>
          </a:xfrm>
          <a:prstGeom prst="ellipse">
            <a:avLst/>
          </a:prstGeom>
          <a:solidFill>
            <a:srgbClr val="FFFF00"/>
          </a:solidFill>
          <a:ln>
            <a:noFill/>
          </a:ln>
          <a:effectLst>
            <a:outerShdw blurRad="63500" sx="102000" sy="102000" algn="ctr" rotWithShape="0">
              <a:prstClr val="black">
                <a:alpha val="4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685800">
              <a:defRPr/>
            </a:pPr>
            <a:r>
              <a:rPr lang="en-US" b="1" spc="75" dirty="0">
                <a:solidFill>
                  <a:prstClr val="black"/>
                </a:solidFill>
                <a:latin typeface="Posterama" panose="020B0504020200020000" pitchFamily="34" charset="0"/>
                <a:cs typeface="Posterama" panose="020B0504020200020000" pitchFamily="34" charset="0"/>
              </a:rPr>
              <a:t>SON</a:t>
            </a:r>
          </a:p>
        </p:txBody>
      </p:sp>
      <p:pic>
        <p:nvPicPr>
          <p:cNvPr id="6" name="Picture 5">
            <a:extLst>
              <a:ext uri="{FF2B5EF4-FFF2-40B4-BE49-F238E27FC236}">
                <a16:creationId xmlns:a16="http://schemas.microsoft.com/office/drawing/2014/main" id="{DB8792C2-E125-AEF8-99D9-9A76E241EE37}"/>
              </a:ext>
            </a:extLst>
          </p:cNvPr>
          <p:cNvPicPr>
            <a:picLocks noChangeAspect="1"/>
          </p:cNvPicPr>
          <p:nvPr/>
        </p:nvPicPr>
        <p:blipFill>
          <a:blip r:embed="rId7">
            <a:duotone>
              <a:schemeClr val="accent4">
                <a:shade val="45000"/>
                <a:satMod val="135000"/>
              </a:schemeClr>
              <a:prstClr val="white"/>
            </a:duotone>
          </a:blip>
          <a:stretch>
            <a:fillRect/>
          </a:stretch>
        </p:blipFill>
        <p:spPr>
          <a:xfrm>
            <a:off x="7179748" y="2131290"/>
            <a:ext cx="329424" cy="285978"/>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96E1AB53-AAE0-F75C-6556-BB2F07A745FC}"/>
              </a:ext>
            </a:extLst>
          </p:cNvPr>
          <p:cNvPicPr>
            <a:picLocks noChangeAspect="1"/>
          </p:cNvPicPr>
          <p:nvPr/>
        </p:nvPicPr>
        <p:blipFill>
          <a:blip r:embed="rId7">
            <a:duotone>
              <a:schemeClr val="accent4">
                <a:shade val="45000"/>
                <a:satMod val="135000"/>
              </a:schemeClr>
              <a:prstClr val="white"/>
            </a:duotone>
          </a:blip>
          <a:stretch>
            <a:fillRect/>
          </a:stretch>
        </p:blipFill>
        <p:spPr>
          <a:xfrm>
            <a:off x="7680987" y="2131290"/>
            <a:ext cx="329424" cy="285978"/>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1F248402-7E3A-FB0B-3D4C-09878935A6E2}"/>
              </a:ext>
            </a:extLst>
          </p:cNvPr>
          <p:cNvPicPr>
            <a:picLocks noChangeAspect="1"/>
          </p:cNvPicPr>
          <p:nvPr/>
        </p:nvPicPr>
        <p:blipFill>
          <a:blip r:embed="rId7">
            <a:duotone>
              <a:schemeClr val="accent4">
                <a:shade val="45000"/>
                <a:satMod val="135000"/>
              </a:schemeClr>
              <a:prstClr val="white"/>
            </a:duotone>
          </a:blip>
          <a:stretch>
            <a:fillRect/>
          </a:stretch>
        </p:blipFill>
        <p:spPr>
          <a:xfrm>
            <a:off x="8193247" y="2131290"/>
            <a:ext cx="329424" cy="285978"/>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466BCF7F-FC36-D151-82B9-F1FC76D7D4F3}"/>
              </a:ext>
            </a:extLst>
          </p:cNvPr>
          <p:cNvPicPr>
            <a:picLocks noChangeAspect="1"/>
          </p:cNvPicPr>
          <p:nvPr/>
        </p:nvPicPr>
        <p:blipFill>
          <a:blip r:embed="rId7">
            <a:duotone>
              <a:schemeClr val="accent4">
                <a:shade val="45000"/>
                <a:satMod val="135000"/>
              </a:schemeClr>
              <a:prstClr val="white"/>
            </a:duotone>
          </a:blip>
          <a:stretch>
            <a:fillRect/>
          </a:stretch>
        </p:blipFill>
        <p:spPr>
          <a:xfrm>
            <a:off x="8674993" y="2131290"/>
            <a:ext cx="329424" cy="285978"/>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EF3F80DA-13D9-AB35-3217-60852AAACAE8}"/>
              </a:ext>
            </a:extLst>
          </p:cNvPr>
          <p:cNvSpPr txBox="1"/>
          <p:nvPr/>
        </p:nvSpPr>
        <p:spPr>
          <a:xfrm>
            <a:off x="7047674" y="1845733"/>
            <a:ext cx="2122568" cy="369332"/>
          </a:xfrm>
          <a:prstGeom prst="rect">
            <a:avLst/>
          </a:prstGeom>
          <a:noFill/>
        </p:spPr>
        <p:txBody>
          <a:bodyPr wrap="square" rtlCol="0">
            <a:spAutoFit/>
          </a:bodyPr>
          <a:lstStyle/>
          <a:p>
            <a:pPr algn="ctr"/>
            <a:r>
              <a:rPr lang="en-US" b="1" spc="900" dirty="0">
                <a:latin typeface="Posterama" panose="020B0504020200020000" pitchFamily="34" charset="0"/>
                <a:cs typeface="Posterama" panose="020B0504020200020000" pitchFamily="34" charset="0"/>
              </a:rPr>
              <a:t>ANGELS</a:t>
            </a:r>
          </a:p>
        </p:txBody>
      </p:sp>
      <p:sp>
        <p:nvSpPr>
          <p:cNvPr id="7" name="Oval 6">
            <a:extLst>
              <a:ext uri="{FF2B5EF4-FFF2-40B4-BE49-F238E27FC236}">
                <a16:creationId xmlns:a16="http://schemas.microsoft.com/office/drawing/2014/main" id="{E399B693-CA79-255A-1758-4D74897953FF}"/>
              </a:ext>
            </a:extLst>
          </p:cNvPr>
          <p:cNvSpPr/>
          <p:nvPr/>
        </p:nvSpPr>
        <p:spPr>
          <a:xfrm>
            <a:off x="540347" y="3386361"/>
            <a:ext cx="1463040" cy="1463040"/>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wrap="none" lIns="0" rIns="0" numCol="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Posterama" panose="020B0504020200020000" pitchFamily="34" charset="0"/>
                <a:cs typeface="Posterama" panose="020B0504020200020000" pitchFamily="34" charset="0"/>
              </a:rPr>
              <a:t>God’s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Posterama" panose="020B0504020200020000" pitchFamily="34" charset="0"/>
                <a:cs typeface="Posterama" panose="020B0504020200020000" pitchFamily="34" charset="0"/>
              </a:rPr>
              <a:t>Activity</a:t>
            </a:r>
          </a:p>
        </p:txBody>
      </p:sp>
      <p:sp>
        <p:nvSpPr>
          <p:cNvPr id="8" name="Oval 7">
            <a:extLst>
              <a:ext uri="{FF2B5EF4-FFF2-40B4-BE49-F238E27FC236}">
                <a16:creationId xmlns:a16="http://schemas.microsoft.com/office/drawing/2014/main" id="{DBFEB87E-51B4-96FF-DF1F-33701F17BF97}"/>
              </a:ext>
            </a:extLst>
          </p:cNvPr>
          <p:cNvSpPr/>
          <p:nvPr/>
        </p:nvSpPr>
        <p:spPr>
          <a:xfrm>
            <a:off x="2335602" y="3386361"/>
            <a:ext cx="1463040" cy="1463040"/>
          </a:xfrm>
          <a:prstGeom prst="ellipse">
            <a:avLst/>
          </a:prstGeom>
          <a:solidFill>
            <a:srgbClr val="00B0F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wrap="none" lIns="0" rIns="0" numCol="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latin typeface="Posterama" panose="020B0504020200020000" pitchFamily="34" charset="0"/>
                <a:cs typeface="Posterama" panose="020B0504020200020000" pitchFamily="34" charset="0"/>
              </a:rPr>
              <a:t>Son’s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latin typeface="Posterama" panose="020B0504020200020000" pitchFamily="34" charset="0"/>
                <a:cs typeface="Posterama" panose="020B0504020200020000" pitchFamily="34" charset="0"/>
              </a:rPr>
              <a:t>Nature</a:t>
            </a:r>
          </a:p>
        </p:txBody>
      </p:sp>
      <p:sp>
        <p:nvSpPr>
          <p:cNvPr id="13" name="Oval 12">
            <a:extLst>
              <a:ext uri="{FF2B5EF4-FFF2-40B4-BE49-F238E27FC236}">
                <a16:creationId xmlns:a16="http://schemas.microsoft.com/office/drawing/2014/main" id="{17328429-88BA-1B5D-B440-B8ADA1F1EFD4}"/>
              </a:ext>
            </a:extLst>
          </p:cNvPr>
          <p:cNvSpPr/>
          <p:nvPr/>
        </p:nvSpPr>
        <p:spPr>
          <a:xfrm>
            <a:off x="4130857" y="3386361"/>
            <a:ext cx="1463040" cy="1463040"/>
          </a:xfrm>
          <a:prstGeom prst="ellipse">
            <a:avLst/>
          </a:prstGeom>
          <a:solidFill>
            <a:srgbClr val="00B05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wrap="none" lIns="0" rIns="0" numCol="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latin typeface="Posterama" panose="020B0504020200020000" pitchFamily="34" charset="0"/>
                <a:cs typeface="Posterama" panose="020B0504020200020000" pitchFamily="34" charset="0"/>
              </a:rPr>
              <a:t>Son’s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latin typeface="Posterama" panose="020B0504020200020000" pitchFamily="34" charset="0"/>
                <a:cs typeface="Posterama" panose="020B0504020200020000" pitchFamily="34" charset="0"/>
              </a:rPr>
              <a:t>Activity</a:t>
            </a:r>
          </a:p>
        </p:txBody>
      </p:sp>
    </p:spTree>
    <p:extLst>
      <p:ext uri="{BB962C8B-B14F-4D97-AF65-F5344CB8AC3E}">
        <p14:creationId xmlns:p14="http://schemas.microsoft.com/office/powerpoint/2010/main" val="34793821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xit" presetSubtype="8" fill="hold" grpId="1" nodeType="clickEffect">
                                  <p:stCondLst>
                                    <p:cond delay="0"/>
                                  </p:stCondLst>
                                  <p:childTnLst>
                                    <p:animEffect transition="out" filter="wipe(left)">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par>
                                <p:cTn id="20" presetID="22" presetClass="exit" presetSubtype="8" fill="hold" grpId="1" nodeType="withEffect">
                                  <p:stCondLst>
                                    <p:cond delay="0"/>
                                  </p:stCondLst>
                                  <p:childTnLst>
                                    <p:animEffect transition="out" filter="wipe(left)">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500" fill="hold"/>
                                        <p:tgtEl>
                                          <p:spTgt spid="8"/>
                                        </p:tgtEl>
                                        <p:attrNameLst>
                                          <p:attrName>ppt_w</p:attrName>
                                        </p:attrNameLst>
                                      </p:cBhvr>
                                      <p:tavLst>
                                        <p:tav tm="0">
                                          <p:val>
                                            <p:fltVal val="0"/>
                                          </p:val>
                                        </p:tav>
                                        <p:tav tm="100000">
                                          <p:val>
                                            <p:strVal val="#ppt_w"/>
                                          </p:val>
                                        </p:tav>
                                      </p:tavLst>
                                    </p:anim>
                                    <p:anim calcmode="lin" valueType="num">
                                      <p:cBhvr>
                                        <p:cTn id="45" dur="500" fill="hold"/>
                                        <p:tgtEl>
                                          <p:spTgt spid="8"/>
                                        </p:tgtEl>
                                        <p:attrNameLst>
                                          <p:attrName>ppt_h</p:attrName>
                                        </p:attrNameLst>
                                      </p:cBhvr>
                                      <p:tavLst>
                                        <p:tav tm="0">
                                          <p:val>
                                            <p:fltVal val="0"/>
                                          </p:val>
                                        </p:tav>
                                        <p:tav tm="100000">
                                          <p:val>
                                            <p:strVal val="#ppt_h"/>
                                          </p:val>
                                        </p:tav>
                                      </p:tavLst>
                                    </p:anim>
                                    <p:animEffect transition="in" filter="fade">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left)">
                                      <p:cBhvr>
                                        <p:cTn id="56" dur="5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wipe(left)">
                                      <p:cBhvr>
                                        <p:cTn id="68" dur="500"/>
                                        <p:tgtEl>
                                          <p:spTgt spid="18"/>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left)">
                                      <p:cBhvr>
                                        <p:cTn id="72" dur="5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wipe(left)">
                                      <p:cBhvr>
                                        <p:cTn id="77" dur="500"/>
                                        <p:tgtEl>
                                          <p:spTgt spid="2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wipe(left)">
                                      <p:cBhvr>
                                        <p:cTn id="82" dur="500"/>
                                        <p:tgtEl>
                                          <p:spTgt spid="21"/>
                                        </p:tgtEl>
                                      </p:cBhvr>
                                    </p:animEffect>
                                  </p:childTnLst>
                                </p:cTn>
                              </p:par>
                            </p:childTnLst>
                          </p:cTn>
                        </p:par>
                        <p:par>
                          <p:cTn id="83" fill="hold">
                            <p:stCondLst>
                              <p:cond delay="500"/>
                            </p:stCondLst>
                            <p:childTnLst>
                              <p:par>
                                <p:cTn id="84" presetID="22" presetClass="entr" presetSubtype="8" fill="hold" grpId="0" nodeType="after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wipe(left)">
                                      <p:cBhvr>
                                        <p:cTn id="86" dur="500"/>
                                        <p:tgtEl>
                                          <p:spTgt spid="22"/>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xit" presetSubtype="8" fill="hold" grpId="1" nodeType="clickEffect">
                                  <p:stCondLst>
                                    <p:cond delay="0"/>
                                  </p:stCondLst>
                                  <p:childTnLst>
                                    <p:animEffect transition="out" filter="wipe(left)">
                                      <p:cBhvr>
                                        <p:cTn id="90" dur="500"/>
                                        <p:tgtEl>
                                          <p:spTgt spid="14"/>
                                        </p:tgtEl>
                                      </p:cBhvr>
                                    </p:animEffect>
                                    <p:set>
                                      <p:cBhvr>
                                        <p:cTn id="91" dur="1" fill="hold">
                                          <p:stCondLst>
                                            <p:cond delay="499"/>
                                          </p:stCondLst>
                                        </p:cTn>
                                        <p:tgtEl>
                                          <p:spTgt spid="14"/>
                                        </p:tgtEl>
                                        <p:attrNameLst>
                                          <p:attrName>style.visibility</p:attrName>
                                        </p:attrNameLst>
                                      </p:cBhvr>
                                      <p:to>
                                        <p:strVal val="hidden"/>
                                      </p:to>
                                    </p:set>
                                  </p:childTnLst>
                                </p:cTn>
                              </p:par>
                              <p:par>
                                <p:cTn id="92" presetID="22" presetClass="exit" presetSubtype="8" fill="hold" grpId="1" nodeType="withEffect">
                                  <p:stCondLst>
                                    <p:cond delay="0"/>
                                  </p:stCondLst>
                                  <p:childTnLst>
                                    <p:animEffect transition="out" filter="wipe(left)">
                                      <p:cBhvr>
                                        <p:cTn id="93" dur="500"/>
                                        <p:tgtEl>
                                          <p:spTgt spid="15"/>
                                        </p:tgtEl>
                                      </p:cBhvr>
                                    </p:animEffect>
                                    <p:set>
                                      <p:cBhvr>
                                        <p:cTn id="94" dur="1" fill="hold">
                                          <p:stCondLst>
                                            <p:cond delay="499"/>
                                          </p:stCondLst>
                                        </p:cTn>
                                        <p:tgtEl>
                                          <p:spTgt spid="15"/>
                                        </p:tgtEl>
                                        <p:attrNameLst>
                                          <p:attrName>style.visibility</p:attrName>
                                        </p:attrNameLst>
                                      </p:cBhvr>
                                      <p:to>
                                        <p:strVal val="hidden"/>
                                      </p:to>
                                    </p:set>
                                  </p:childTnLst>
                                </p:cTn>
                              </p:par>
                              <p:par>
                                <p:cTn id="95" presetID="22" presetClass="exit" presetSubtype="8" fill="hold" grpId="1" nodeType="withEffect">
                                  <p:stCondLst>
                                    <p:cond delay="0"/>
                                  </p:stCondLst>
                                  <p:childTnLst>
                                    <p:animEffect transition="out" filter="wipe(left)">
                                      <p:cBhvr>
                                        <p:cTn id="96" dur="500"/>
                                        <p:tgtEl>
                                          <p:spTgt spid="16"/>
                                        </p:tgtEl>
                                      </p:cBhvr>
                                    </p:animEffect>
                                    <p:set>
                                      <p:cBhvr>
                                        <p:cTn id="97" dur="1" fill="hold">
                                          <p:stCondLst>
                                            <p:cond delay="499"/>
                                          </p:stCondLst>
                                        </p:cTn>
                                        <p:tgtEl>
                                          <p:spTgt spid="16"/>
                                        </p:tgtEl>
                                        <p:attrNameLst>
                                          <p:attrName>style.visibility</p:attrName>
                                        </p:attrNameLst>
                                      </p:cBhvr>
                                      <p:to>
                                        <p:strVal val="hidden"/>
                                      </p:to>
                                    </p:set>
                                  </p:childTnLst>
                                </p:cTn>
                              </p:par>
                              <p:par>
                                <p:cTn id="98" presetID="22" presetClass="exit" presetSubtype="8" fill="hold" grpId="1" nodeType="withEffect">
                                  <p:stCondLst>
                                    <p:cond delay="0"/>
                                  </p:stCondLst>
                                  <p:childTnLst>
                                    <p:animEffect transition="out" filter="wipe(left)">
                                      <p:cBhvr>
                                        <p:cTn id="99" dur="500"/>
                                        <p:tgtEl>
                                          <p:spTgt spid="17"/>
                                        </p:tgtEl>
                                      </p:cBhvr>
                                    </p:animEffect>
                                    <p:set>
                                      <p:cBhvr>
                                        <p:cTn id="100" dur="1" fill="hold">
                                          <p:stCondLst>
                                            <p:cond delay="499"/>
                                          </p:stCondLst>
                                        </p:cTn>
                                        <p:tgtEl>
                                          <p:spTgt spid="17"/>
                                        </p:tgtEl>
                                        <p:attrNameLst>
                                          <p:attrName>style.visibility</p:attrName>
                                        </p:attrNameLst>
                                      </p:cBhvr>
                                      <p:to>
                                        <p:strVal val="hidden"/>
                                      </p:to>
                                    </p:set>
                                  </p:childTnLst>
                                </p:cTn>
                              </p:par>
                              <p:par>
                                <p:cTn id="101" presetID="22" presetClass="exit" presetSubtype="8" fill="hold" grpId="1" nodeType="withEffect">
                                  <p:stCondLst>
                                    <p:cond delay="0"/>
                                  </p:stCondLst>
                                  <p:childTnLst>
                                    <p:animEffect transition="out" filter="wipe(left)">
                                      <p:cBhvr>
                                        <p:cTn id="102" dur="500"/>
                                        <p:tgtEl>
                                          <p:spTgt spid="18"/>
                                        </p:tgtEl>
                                      </p:cBhvr>
                                    </p:animEffect>
                                    <p:set>
                                      <p:cBhvr>
                                        <p:cTn id="103" dur="1" fill="hold">
                                          <p:stCondLst>
                                            <p:cond delay="499"/>
                                          </p:stCondLst>
                                        </p:cTn>
                                        <p:tgtEl>
                                          <p:spTgt spid="18"/>
                                        </p:tgtEl>
                                        <p:attrNameLst>
                                          <p:attrName>style.visibility</p:attrName>
                                        </p:attrNameLst>
                                      </p:cBhvr>
                                      <p:to>
                                        <p:strVal val="hidden"/>
                                      </p:to>
                                    </p:set>
                                  </p:childTnLst>
                                </p:cTn>
                              </p:par>
                              <p:par>
                                <p:cTn id="104" presetID="22" presetClass="exit" presetSubtype="8" fill="hold" grpId="1" nodeType="withEffect">
                                  <p:stCondLst>
                                    <p:cond delay="0"/>
                                  </p:stCondLst>
                                  <p:childTnLst>
                                    <p:animEffect transition="out" filter="wipe(left)">
                                      <p:cBhvr>
                                        <p:cTn id="105" dur="500"/>
                                        <p:tgtEl>
                                          <p:spTgt spid="19"/>
                                        </p:tgtEl>
                                      </p:cBhvr>
                                    </p:animEffect>
                                    <p:set>
                                      <p:cBhvr>
                                        <p:cTn id="106" dur="1" fill="hold">
                                          <p:stCondLst>
                                            <p:cond delay="499"/>
                                          </p:stCondLst>
                                        </p:cTn>
                                        <p:tgtEl>
                                          <p:spTgt spid="19"/>
                                        </p:tgtEl>
                                        <p:attrNameLst>
                                          <p:attrName>style.visibility</p:attrName>
                                        </p:attrNameLst>
                                      </p:cBhvr>
                                      <p:to>
                                        <p:strVal val="hidden"/>
                                      </p:to>
                                    </p:set>
                                  </p:childTnLst>
                                </p:cTn>
                              </p:par>
                              <p:par>
                                <p:cTn id="107" presetID="22" presetClass="exit" presetSubtype="8" fill="hold" grpId="1" nodeType="withEffect">
                                  <p:stCondLst>
                                    <p:cond delay="0"/>
                                  </p:stCondLst>
                                  <p:childTnLst>
                                    <p:animEffect transition="out" filter="wipe(left)">
                                      <p:cBhvr>
                                        <p:cTn id="108" dur="500"/>
                                        <p:tgtEl>
                                          <p:spTgt spid="20"/>
                                        </p:tgtEl>
                                      </p:cBhvr>
                                    </p:animEffect>
                                    <p:set>
                                      <p:cBhvr>
                                        <p:cTn id="109" dur="1" fill="hold">
                                          <p:stCondLst>
                                            <p:cond delay="499"/>
                                          </p:stCondLst>
                                        </p:cTn>
                                        <p:tgtEl>
                                          <p:spTgt spid="20"/>
                                        </p:tgtEl>
                                        <p:attrNameLst>
                                          <p:attrName>style.visibility</p:attrName>
                                        </p:attrNameLst>
                                      </p:cBhvr>
                                      <p:to>
                                        <p:strVal val="hidden"/>
                                      </p:to>
                                    </p:set>
                                  </p:childTnLst>
                                </p:cTn>
                              </p:par>
                              <p:par>
                                <p:cTn id="110" presetID="22" presetClass="exit" presetSubtype="8" fill="hold" grpId="1" nodeType="withEffect">
                                  <p:stCondLst>
                                    <p:cond delay="0"/>
                                  </p:stCondLst>
                                  <p:childTnLst>
                                    <p:animEffect transition="out" filter="wipe(left)">
                                      <p:cBhvr>
                                        <p:cTn id="111" dur="500"/>
                                        <p:tgtEl>
                                          <p:spTgt spid="21"/>
                                        </p:tgtEl>
                                      </p:cBhvr>
                                    </p:animEffect>
                                    <p:set>
                                      <p:cBhvr>
                                        <p:cTn id="112" dur="1" fill="hold">
                                          <p:stCondLst>
                                            <p:cond delay="499"/>
                                          </p:stCondLst>
                                        </p:cTn>
                                        <p:tgtEl>
                                          <p:spTgt spid="21"/>
                                        </p:tgtEl>
                                        <p:attrNameLst>
                                          <p:attrName>style.visibility</p:attrName>
                                        </p:attrNameLst>
                                      </p:cBhvr>
                                      <p:to>
                                        <p:strVal val="hidden"/>
                                      </p:to>
                                    </p:set>
                                  </p:childTnLst>
                                </p:cTn>
                              </p:par>
                              <p:par>
                                <p:cTn id="113" presetID="22" presetClass="exit" presetSubtype="8" fill="hold" grpId="1" nodeType="withEffect">
                                  <p:stCondLst>
                                    <p:cond delay="0"/>
                                  </p:stCondLst>
                                  <p:childTnLst>
                                    <p:animEffect transition="out" filter="wipe(left)">
                                      <p:cBhvr>
                                        <p:cTn id="114" dur="500"/>
                                        <p:tgtEl>
                                          <p:spTgt spid="22"/>
                                        </p:tgtEl>
                                      </p:cBhvr>
                                    </p:animEffect>
                                    <p:set>
                                      <p:cBhvr>
                                        <p:cTn id="115" dur="1" fill="hold">
                                          <p:stCondLst>
                                            <p:cond delay="499"/>
                                          </p:stCondLst>
                                        </p:cTn>
                                        <p:tgtEl>
                                          <p:spTgt spid="22"/>
                                        </p:tgtEl>
                                        <p:attrNameLst>
                                          <p:attrName>style.visibility</p:attrName>
                                        </p:attrNameLst>
                                      </p:cBhvr>
                                      <p:to>
                                        <p:strVal val="hidden"/>
                                      </p:to>
                                    </p:set>
                                  </p:childTnLst>
                                </p:cTn>
                              </p:par>
                              <p:par>
                                <p:cTn id="116" presetID="53" presetClass="exit" presetSubtype="32" fill="hold" grpId="1" nodeType="withEffect">
                                  <p:stCondLst>
                                    <p:cond delay="0"/>
                                  </p:stCondLst>
                                  <p:childTnLst>
                                    <p:anim calcmode="lin" valueType="num">
                                      <p:cBhvr>
                                        <p:cTn id="117" dur="500"/>
                                        <p:tgtEl>
                                          <p:spTgt spid="7"/>
                                        </p:tgtEl>
                                        <p:attrNameLst>
                                          <p:attrName>ppt_w</p:attrName>
                                        </p:attrNameLst>
                                      </p:cBhvr>
                                      <p:tavLst>
                                        <p:tav tm="0">
                                          <p:val>
                                            <p:strVal val="ppt_w"/>
                                          </p:val>
                                        </p:tav>
                                        <p:tav tm="100000">
                                          <p:val>
                                            <p:fltVal val="0"/>
                                          </p:val>
                                        </p:tav>
                                      </p:tavLst>
                                    </p:anim>
                                    <p:anim calcmode="lin" valueType="num">
                                      <p:cBhvr>
                                        <p:cTn id="118" dur="500"/>
                                        <p:tgtEl>
                                          <p:spTgt spid="7"/>
                                        </p:tgtEl>
                                        <p:attrNameLst>
                                          <p:attrName>ppt_h</p:attrName>
                                        </p:attrNameLst>
                                      </p:cBhvr>
                                      <p:tavLst>
                                        <p:tav tm="0">
                                          <p:val>
                                            <p:strVal val="ppt_h"/>
                                          </p:val>
                                        </p:tav>
                                        <p:tav tm="100000">
                                          <p:val>
                                            <p:fltVal val="0"/>
                                          </p:val>
                                        </p:tav>
                                      </p:tavLst>
                                    </p:anim>
                                    <p:animEffect transition="out" filter="fade">
                                      <p:cBhvr>
                                        <p:cTn id="119" dur="500"/>
                                        <p:tgtEl>
                                          <p:spTgt spid="7"/>
                                        </p:tgtEl>
                                      </p:cBhvr>
                                    </p:animEffect>
                                    <p:set>
                                      <p:cBhvr>
                                        <p:cTn id="120" dur="1" fill="hold">
                                          <p:stCondLst>
                                            <p:cond delay="499"/>
                                          </p:stCondLst>
                                        </p:cTn>
                                        <p:tgtEl>
                                          <p:spTgt spid="7"/>
                                        </p:tgtEl>
                                        <p:attrNameLst>
                                          <p:attrName>style.visibility</p:attrName>
                                        </p:attrNameLst>
                                      </p:cBhvr>
                                      <p:to>
                                        <p:strVal val="hidden"/>
                                      </p:to>
                                    </p:set>
                                  </p:childTnLst>
                                </p:cTn>
                              </p:par>
                              <p:par>
                                <p:cTn id="121" presetID="53" presetClass="exit" presetSubtype="32" fill="hold" grpId="1" nodeType="withEffect">
                                  <p:stCondLst>
                                    <p:cond delay="0"/>
                                  </p:stCondLst>
                                  <p:childTnLst>
                                    <p:anim calcmode="lin" valueType="num">
                                      <p:cBhvr>
                                        <p:cTn id="122" dur="500"/>
                                        <p:tgtEl>
                                          <p:spTgt spid="8"/>
                                        </p:tgtEl>
                                        <p:attrNameLst>
                                          <p:attrName>ppt_w</p:attrName>
                                        </p:attrNameLst>
                                      </p:cBhvr>
                                      <p:tavLst>
                                        <p:tav tm="0">
                                          <p:val>
                                            <p:strVal val="ppt_w"/>
                                          </p:val>
                                        </p:tav>
                                        <p:tav tm="100000">
                                          <p:val>
                                            <p:fltVal val="0"/>
                                          </p:val>
                                        </p:tav>
                                      </p:tavLst>
                                    </p:anim>
                                    <p:anim calcmode="lin" valueType="num">
                                      <p:cBhvr>
                                        <p:cTn id="123" dur="500"/>
                                        <p:tgtEl>
                                          <p:spTgt spid="8"/>
                                        </p:tgtEl>
                                        <p:attrNameLst>
                                          <p:attrName>ppt_h</p:attrName>
                                        </p:attrNameLst>
                                      </p:cBhvr>
                                      <p:tavLst>
                                        <p:tav tm="0">
                                          <p:val>
                                            <p:strVal val="ppt_h"/>
                                          </p:val>
                                        </p:tav>
                                        <p:tav tm="100000">
                                          <p:val>
                                            <p:fltVal val="0"/>
                                          </p:val>
                                        </p:tav>
                                      </p:tavLst>
                                    </p:anim>
                                    <p:animEffect transition="out" filter="fade">
                                      <p:cBhvr>
                                        <p:cTn id="124" dur="500"/>
                                        <p:tgtEl>
                                          <p:spTgt spid="8"/>
                                        </p:tgtEl>
                                      </p:cBhvr>
                                    </p:animEffect>
                                    <p:set>
                                      <p:cBhvr>
                                        <p:cTn id="125" dur="1" fill="hold">
                                          <p:stCondLst>
                                            <p:cond delay="499"/>
                                          </p:stCondLst>
                                        </p:cTn>
                                        <p:tgtEl>
                                          <p:spTgt spid="8"/>
                                        </p:tgtEl>
                                        <p:attrNameLst>
                                          <p:attrName>style.visibility</p:attrName>
                                        </p:attrNameLst>
                                      </p:cBhvr>
                                      <p:to>
                                        <p:strVal val="hidden"/>
                                      </p:to>
                                    </p:set>
                                  </p:childTnLst>
                                </p:cTn>
                              </p:par>
                              <p:par>
                                <p:cTn id="126" presetID="53" presetClass="exit" presetSubtype="32" fill="hold" grpId="1" nodeType="withEffect">
                                  <p:stCondLst>
                                    <p:cond delay="0"/>
                                  </p:stCondLst>
                                  <p:childTnLst>
                                    <p:anim calcmode="lin" valueType="num">
                                      <p:cBhvr>
                                        <p:cTn id="127" dur="500"/>
                                        <p:tgtEl>
                                          <p:spTgt spid="13"/>
                                        </p:tgtEl>
                                        <p:attrNameLst>
                                          <p:attrName>ppt_w</p:attrName>
                                        </p:attrNameLst>
                                      </p:cBhvr>
                                      <p:tavLst>
                                        <p:tav tm="0">
                                          <p:val>
                                            <p:strVal val="ppt_w"/>
                                          </p:val>
                                        </p:tav>
                                        <p:tav tm="100000">
                                          <p:val>
                                            <p:fltVal val="0"/>
                                          </p:val>
                                        </p:tav>
                                      </p:tavLst>
                                    </p:anim>
                                    <p:anim calcmode="lin" valueType="num">
                                      <p:cBhvr>
                                        <p:cTn id="128" dur="500"/>
                                        <p:tgtEl>
                                          <p:spTgt spid="13"/>
                                        </p:tgtEl>
                                        <p:attrNameLst>
                                          <p:attrName>ppt_h</p:attrName>
                                        </p:attrNameLst>
                                      </p:cBhvr>
                                      <p:tavLst>
                                        <p:tav tm="0">
                                          <p:val>
                                            <p:strVal val="ppt_h"/>
                                          </p:val>
                                        </p:tav>
                                        <p:tav tm="100000">
                                          <p:val>
                                            <p:fltVal val="0"/>
                                          </p:val>
                                        </p:tav>
                                      </p:tavLst>
                                    </p:anim>
                                    <p:animEffect transition="out" filter="fade">
                                      <p:cBhvr>
                                        <p:cTn id="129" dur="500"/>
                                        <p:tgtEl>
                                          <p:spTgt spid="13"/>
                                        </p:tgtEl>
                                      </p:cBhvr>
                                    </p:animEffect>
                                    <p:set>
                                      <p:cBhvr>
                                        <p:cTn id="130" dur="1" fill="hold">
                                          <p:stCondLst>
                                            <p:cond delay="499"/>
                                          </p:stCondLst>
                                        </p:cTn>
                                        <p:tgtEl>
                                          <p:spTgt spid="13"/>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42" presetClass="entr" presetSubtype="0" fill="hold" nodeType="clickEffect">
                                  <p:stCondLst>
                                    <p:cond delay="0"/>
                                  </p:stCondLst>
                                  <p:childTnLst>
                                    <p:set>
                                      <p:cBhvr>
                                        <p:cTn id="134" dur="1" fill="hold">
                                          <p:stCondLst>
                                            <p:cond delay="0"/>
                                          </p:stCondLst>
                                        </p:cTn>
                                        <p:tgtEl>
                                          <p:spTgt spid="6"/>
                                        </p:tgtEl>
                                        <p:attrNameLst>
                                          <p:attrName>style.visibility</p:attrName>
                                        </p:attrNameLst>
                                      </p:cBhvr>
                                      <p:to>
                                        <p:strVal val="visible"/>
                                      </p:to>
                                    </p:set>
                                    <p:animEffect transition="in" filter="fade">
                                      <p:cBhvr>
                                        <p:cTn id="135" dur="1000"/>
                                        <p:tgtEl>
                                          <p:spTgt spid="6"/>
                                        </p:tgtEl>
                                      </p:cBhvr>
                                    </p:animEffect>
                                    <p:anim calcmode="lin" valueType="num">
                                      <p:cBhvr>
                                        <p:cTn id="136" dur="1000" fill="hold"/>
                                        <p:tgtEl>
                                          <p:spTgt spid="6"/>
                                        </p:tgtEl>
                                        <p:attrNameLst>
                                          <p:attrName>ppt_x</p:attrName>
                                        </p:attrNameLst>
                                      </p:cBhvr>
                                      <p:tavLst>
                                        <p:tav tm="0">
                                          <p:val>
                                            <p:strVal val="#ppt_x"/>
                                          </p:val>
                                        </p:tav>
                                        <p:tav tm="100000">
                                          <p:val>
                                            <p:strVal val="#ppt_x"/>
                                          </p:val>
                                        </p:tav>
                                      </p:tavLst>
                                    </p:anim>
                                    <p:anim calcmode="lin" valueType="num">
                                      <p:cBhvr>
                                        <p:cTn id="137" dur="1000" fill="hold"/>
                                        <p:tgtEl>
                                          <p:spTgt spid="6"/>
                                        </p:tgtEl>
                                        <p:attrNameLst>
                                          <p:attrName>ppt_y</p:attrName>
                                        </p:attrNameLst>
                                      </p:cBhvr>
                                      <p:tavLst>
                                        <p:tav tm="0">
                                          <p:val>
                                            <p:strVal val="#ppt_y+.1"/>
                                          </p:val>
                                        </p:tav>
                                        <p:tav tm="100000">
                                          <p:val>
                                            <p:strVal val="#ppt_y"/>
                                          </p:val>
                                        </p:tav>
                                      </p:tavLst>
                                    </p:anim>
                                  </p:childTnLst>
                                </p:cTn>
                              </p:par>
                              <p:par>
                                <p:cTn id="138" presetID="42" presetClass="entr" presetSubtype="0" fill="hold" nodeType="withEffect">
                                  <p:stCondLst>
                                    <p:cond delay="0"/>
                                  </p:stCondLst>
                                  <p:childTnLst>
                                    <p:set>
                                      <p:cBhvr>
                                        <p:cTn id="139" dur="1" fill="hold">
                                          <p:stCondLst>
                                            <p:cond delay="0"/>
                                          </p:stCondLst>
                                        </p:cTn>
                                        <p:tgtEl>
                                          <p:spTgt spid="9"/>
                                        </p:tgtEl>
                                        <p:attrNameLst>
                                          <p:attrName>style.visibility</p:attrName>
                                        </p:attrNameLst>
                                      </p:cBhvr>
                                      <p:to>
                                        <p:strVal val="visible"/>
                                      </p:to>
                                    </p:set>
                                    <p:animEffect transition="in" filter="fade">
                                      <p:cBhvr>
                                        <p:cTn id="140" dur="1000"/>
                                        <p:tgtEl>
                                          <p:spTgt spid="9"/>
                                        </p:tgtEl>
                                      </p:cBhvr>
                                    </p:animEffect>
                                    <p:anim calcmode="lin" valueType="num">
                                      <p:cBhvr>
                                        <p:cTn id="141" dur="1000" fill="hold"/>
                                        <p:tgtEl>
                                          <p:spTgt spid="9"/>
                                        </p:tgtEl>
                                        <p:attrNameLst>
                                          <p:attrName>ppt_x</p:attrName>
                                        </p:attrNameLst>
                                      </p:cBhvr>
                                      <p:tavLst>
                                        <p:tav tm="0">
                                          <p:val>
                                            <p:strVal val="#ppt_x"/>
                                          </p:val>
                                        </p:tav>
                                        <p:tav tm="100000">
                                          <p:val>
                                            <p:strVal val="#ppt_x"/>
                                          </p:val>
                                        </p:tav>
                                      </p:tavLst>
                                    </p:anim>
                                    <p:anim calcmode="lin" valueType="num">
                                      <p:cBhvr>
                                        <p:cTn id="142" dur="1000" fill="hold"/>
                                        <p:tgtEl>
                                          <p:spTgt spid="9"/>
                                        </p:tgtEl>
                                        <p:attrNameLst>
                                          <p:attrName>ppt_y</p:attrName>
                                        </p:attrNameLst>
                                      </p:cBhvr>
                                      <p:tavLst>
                                        <p:tav tm="0">
                                          <p:val>
                                            <p:strVal val="#ppt_y+.1"/>
                                          </p:val>
                                        </p:tav>
                                        <p:tav tm="100000">
                                          <p:val>
                                            <p:strVal val="#ppt_y"/>
                                          </p:val>
                                        </p:tav>
                                      </p:tavLst>
                                    </p:anim>
                                  </p:childTnLst>
                                </p:cTn>
                              </p:par>
                              <p:par>
                                <p:cTn id="143" presetID="42" presetClass="entr" presetSubtype="0" fill="hold" nodeType="withEffect">
                                  <p:stCondLst>
                                    <p:cond delay="0"/>
                                  </p:stCondLst>
                                  <p:childTnLst>
                                    <p:set>
                                      <p:cBhvr>
                                        <p:cTn id="144" dur="1" fill="hold">
                                          <p:stCondLst>
                                            <p:cond delay="0"/>
                                          </p:stCondLst>
                                        </p:cTn>
                                        <p:tgtEl>
                                          <p:spTgt spid="10"/>
                                        </p:tgtEl>
                                        <p:attrNameLst>
                                          <p:attrName>style.visibility</p:attrName>
                                        </p:attrNameLst>
                                      </p:cBhvr>
                                      <p:to>
                                        <p:strVal val="visible"/>
                                      </p:to>
                                    </p:set>
                                    <p:animEffect transition="in" filter="fade">
                                      <p:cBhvr>
                                        <p:cTn id="145" dur="1000"/>
                                        <p:tgtEl>
                                          <p:spTgt spid="10"/>
                                        </p:tgtEl>
                                      </p:cBhvr>
                                    </p:animEffect>
                                    <p:anim calcmode="lin" valueType="num">
                                      <p:cBhvr>
                                        <p:cTn id="146" dur="1000" fill="hold"/>
                                        <p:tgtEl>
                                          <p:spTgt spid="10"/>
                                        </p:tgtEl>
                                        <p:attrNameLst>
                                          <p:attrName>ppt_x</p:attrName>
                                        </p:attrNameLst>
                                      </p:cBhvr>
                                      <p:tavLst>
                                        <p:tav tm="0">
                                          <p:val>
                                            <p:strVal val="#ppt_x"/>
                                          </p:val>
                                        </p:tav>
                                        <p:tav tm="100000">
                                          <p:val>
                                            <p:strVal val="#ppt_x"/>
                                          </p:val>
                                        </p:tav>
                                      </p:tavLst>
                                    </p:anim>
                                    <p:anim calcmode="lin" valueType="num">
                                      <p:cBhvr>
                                        <p:cTn id="147" dur="1000" fill="hold"/>
                                        <p:tgtEl>
                                          <p:spTgt spid="10"/>
                                        </p:tgtEl>
                                        <p:attrNameLst>
                                          <p:attrName>ppt_y</p:attrName>
                                        </p:attrNameLst>
                                      </p:cBhvr>
                                      <p:tavLst>
                                        <p:tav tm="0">
                                          <p:val>
                                            <p:strVal val="#ppt_y+.1"/>
                                          </p:val>
                                        </p:tav>
                                        <p:tav tm="100000">
                                          <p:val>
                                            <p:strVal val="#ppt_y"/>
                                          </p:val>
                                        </p:tav>
                                      </p:tavLst>
                                    </p:anim>
                                  </p:childTnLst>
                                </p:cTn>
                              </p:par>
                              <p:par>
                                <p:cTn id="148" presetID="42" presetClass="entr" presetSubtype="0" fill="hold" nodeType="withEffect">
                                  <p:stCondLst>
                                    <p:cond delay="0"/>
                                  </p:stCondLst>
                                  <p:childTnLst>
                                    <p:set>
                                      <p:cBhvr>
                                        <p:cTn id="149" dur="1" fill="hold">
                                          <p:stCondLst>
                                            <p:cond delay="0"/>
                                          </p:stCondLst>
                                        </p:cTn>
                                        <p:tgtEl>
                                          <p:spTgt spid="11"/>
                                        </p:tgtEl>
                                        <p:attrNameLst>
                                          <p:attrName>style.visibility</p:attrName>
                                        </p:attrNameLst>
                                      </p:cBhvr>
                                      <p:to>
                                        <p:strVal val="visible"/>
                                      </p:to>
                                    </p:set>
                                    <p:animEffect transition="in" filter="fade">
                                      <p:cBhvr>
                                        <p:cTn id="150" dur="1000"/>
                                        <p:tgtEl>
                                          <p:spTgt spid="11"/>
                                        </p:tgtEl>
                                      </p:cBhvr>
                                    </p:animEffect>
                                    <p:anim calcmode="lin" valueType="num">
                                      <p:cBhvr>
                                        <p:cTn id="151" dur="1000" fill="hold"/>
                                        <p:tgtEl>
                                          <p:spTgt spid="11"/>
                                        </p:tgtEl>
                                        <p:attrNameLst>
                                          <p:attrName>ppt_x</p:attrName>
                                        </p:attrNameLst>
                                      </p:cBhvr>
                                      <p:tavLst>
                                        <p:tav tm="0">
                                          <p:val>
                                            <p:strVal val="#ppt_x"/>
                                          </p:val>
                                        </p:tav>
                                        <p:tav tm="100000">
                                          <p:val>
                                            <p:strVal val="#ppt_x"/>
                                          </p:val>
                                        </p:tav>
                                      </p:tavLst>
                                    </p:anim>
                                    <p:anim calcmode="lin" valueType="num">
                                      <p:cBhvr>
                                        <p:cTn id="152" dur="1000" fill="hold"/>
                                        <p:tgtEl>
                                          <p:spTgt spid="11"/>
                                        </p:tgtEl>
                                        <p:attrNameLst>
                                          <p:attrName>ppt_y</p:attrName>
                                        </p:attrNameLst>
                                      </p:cBhvr>
                                      <p:tavLst>
                                        <p:tav tm="0">
                                          <p:val>
                                            <p:strVal val="#ppt_y+.1"/>
                                          </p:val>
                                        </p:tav>
                                        <p:tav tm="100000">
                                          <p:val>
                                            <p:strVal val="#ppt_y"/>
                                          </p:val>
                                        </p:tav>
                                      </p:tavLst>
                                    </p:anim>
                                  </p:childTnLst>
                                </p:cTn>
                              </p:par>
                              <p:par>
                                <p:cTn id="153" presetID="42" presetClass="entr" presetSubtype="0" fill="hold" grpId="0" nodeType="withEffect">
                                  <p:stCondLst>
                                    <p:cond delay="0"/>
                                  </p:stCondLst>
                                  <p:childTnLst>
                                    <p:set>
                                      <p:cBhvr>
                                        <p:cTn id="154" dur="1" fill="hold">
                                          <p:stCondLst>
                                            <p:cond delay="0"/>
                                          </p:stCondLst>
                                        </p:cTn>
                                        <p:tgtEl>
                                          <p:spTgt spid="12"/>
                                        </p:tgtEl>
                                        <p:attrNameLst>
                                          <p:attrName>style.visibility</p:attrName>
                                        </p:attrNameLst>
                                      </p:cBhvr>
                                      <p:to>
                                        <p:strVal val="visible"/>
                                      </p:to>
                                    </p:set>
                                    <p:animEffect transition="in" filter="fade">
                                      <p:cBhvr>
                                        <p:cTn id="155" dur="1000"/>
                                        <p:tgtEl>
                                          <p:spTgt spid="12"/>
                                        </p:tgtEl>
                                      </p:cBhvr>
                                    </p:animEffect>
                                    <p:anim calcmode="lin" valueType="num">
                                      <p:cBhvr>
                                        <p:cTn id="156" dur="1000" fill="hold"/>
                                        <p:tgtEl>
                                          <p:spTgt spid="12"/>
                                        </p:tgtEl>
                                        <p:attrNameLst>
                                          <p:attrName>ppt_x</p:attrName>
                                        </p:attrNameLst>
                                      </p:cBhvr>
                                      <p:tavLst>
                                        <p:tav tm="0">
                                          <p:val>
                                            <p:strVal val="#ppt_x"/>
                                          </p:val>
                                        </p:tav>
                                        <p:tav tm="100000">
                                          <p:val>
                                            <p:strVal val="#ppt_x"/>
                                          </p:val>
                                        </p:tav>
                                      </p:tavLst>
                                    </p:anim>
                                    <p:anim calcmode="lin" valueType="num">
                                      <p:cBhvr>
                                        <p:cTn id="157" dur="1000" fill="hold"/>
                                        <p:tgtEl>
                                          <p:spTgt spid="12"/>
                                        </p:tgtEl>
                                        <p:attrNameLst>
                                          <p:attrName>ppt_y</p:attrName>
                                        </p:attrNameLst>
                                      </p:cBhvr>
                                      <p:tavLst>
                                        <p:tav tm="0">
                                          <p:val>
                                            <p:strVal val="#ppt_y+.1"/>
                                          </p:val>
                                        </p:tav>
                                        <p:tav tm="100000">
                                          <p:val>
                                            <p:strVal val="#ppt_y"/>
                                          </p:val>
                                        </p:tav>
                                      </p:tavLst>
                                    </p:anim>
                                  </p:childTnLst>
                                </p:cTn>
                              </p:par>
                              <p:par>
                                <p:cTn id="158" presetID="22" presetClass="entr" presetSubtype="8" fill="hold" grpId="0" nodeType="withEffect">
                                  <p:stCondLst>
                                    <p:cond delay="0"/>
                                  </p:stCondLst>
                                  <p:childTnLst>
                                    <p:set>
                                      <p:cBhvr>
                                        <p:cTn id="159" dur="1" fill="hold">
                                          <p:stCondLst>
                                            <p:cond delay="0"/>
                                          </p:stCondLst>
                                        </p:cTn>
                                        <p:tgtEl>
                                          <p:spTgt spid="23"/>
                                        </p:tgtEl>
                                        <p:attrNameLst>
                                          <p:attrName>style.visibility</p:attrName>
                                        </p:attrNameLst>
                                      </p:cBhvr>
                                      <p:to>
                                        <p:strVal val="visible"/>
                                      </p:to>
                                    </p:set>
                                    <p:animEffect transition="in" filter="wipe(left)">
                                      <p:cBhvr>
                                        <p:cTn id="16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12" grpId="0"/>
      <p:bldP spid="7" grpId="0" animBg="1"/>
      <p:bldP spid="7" grpId="1" animBg="1"/>
      <p:bldP spid="8" grpId="0" animBg="1"/>
      <p:bldP spid="8" grpId="1" animBg="1"/>
      <p:bldP spid="13" grpId="0" animBg="1"/>
      <p:bldP spid="13"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Oval 31">
            <a:extLst>
              <a:ext uri="{FF2B5EF4-FFF2-40B4-BE49-F238E27FC236}">
                <a16:creationId xmlns:a16="http://schemas.microsoft.com/office/drawing/2014/main" id="{92DF53B3-CB6F-DBCB-D5B0-38F58A46F809}"/>
              </a:ext>
            </a:extLst>
          </p:cNvPr>
          <p:cNvSpPr/>
          <p:nvPr/>
        </p:nvSpPr>
        <p:spPr>
          <a:xfrm rot="1030661">
            <a:off x="4505296" y="2346972"/>
            <a:ext cx="1202482" cy="1202482"/>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numCol="1" rtlCol="0" anchor="ctr">
            <a:prstTxWarp prst="textArchUp">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Posterama" panose="020B0504020200020000" pitchFamily="34" charset="0"/>
              <a:ea typeface="+mn-ea"/>
              <a:cs typeface="Posterama" panose="020B0504020200020000" pitchFamily="34" charset="0"/>
            </a:endParaRPr>
          </a:p>
        </p:txBody>
      </p:sp>
      <p:sp>
        <p:nvSpPr>
          <p:cNvPr id="3" name="Oval 2">
            <a:extLst>
              <a:ext uri="{FF2B5EF4-FFF2-40B4-BE49-F238E27FC236}">
                <a16:creationId xmlns:a16="http://schemas.microsoft.com/office/drawing/2014/main" id="{EAC2E4DE-65A2-31D8-BD03-F386A80BC2FC}"/>
              </a:ext>
            </a:extLst>
          </p:cNvPr>
          <p:cNvSpPr/>
          <p:nvPr/>
        </p:nvSpPr>
        <p:spPr>
          <a:xfrm rot="6017974">
            <a:off x="5942833" y="3125714"/>
            <a:ext cx="931675" cy="931675"/>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numCol="1" rtlCol="0" anchor="ctr">
            <a:prstTxWarp prst="textArchUp">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Posterama" panose="020B0504020200020000" pitchFamily="34" charset="0"/>
              <a:ea typeface="+mn-ea"/>
              <a:cs typeface="Posterama" panose="020B0504020200020000" pitchFamily="34" charset="0"/>
            </a:endParaRPr>
          </a:p>
        </p:txBody>
      </p:sp>
      <p:sp>
        <p:nvSpPr>
          <p:cNvPr id="28" name="Oval 27">
            <a:extLst>
              <a:ext uri="{FF2B5EF4-FFF2-40B4-BE49-F238E27FC236}">
                <a16:creationId xmlns:a16="http://schemas.microsoft.com/office/drawing/2014/main" id="{C8DB373C-B5AD-3D9C-E242-55B3521022CE}"/>
              </a:ext>
            </a:extLst>
          </p:cNvPr>
          <p:cNvSpPr/>
          <p:nvPr/>
        </p:nvSpPr>
        <p:spPr>
          <a:xfrm rot="16200000">
            <a:off x="5063059" y="2855689"/>
            <a:ext cx="1202482" cy="1202482"/>
          </a:xfrm>
          <a:prstGeom prst="ellipse">
            <a:avLst/>
          </a:prstGeom>
          <a:solidFill>
            <a:srgbClr val="9148C8">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Down">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Posterama" panose="020B0504020200020000" pitchFamily="34" charset="0"/>
              <a:ea typeface="+mn-ea"/>
              <a:cs typeface="Posterama" panose="020B0504020200020000" pitchFamily="34" charset="0"/>
            </a:endParaRPr>
          </a:p>
        </p:txBody>
      </p:sp>
      <p:sp>
        <p:nvSpPr>
          <p:cNvPr id="25" name="Oval 24">
            <a:extLst>
              <a:ext uri="{FF2B5EF4-FFF2-40B4-BE49-F238E27FC236}">
                <a16:creationId xmlns:a16="http://schemas.microsoft.com/office/drawing/2014/main" id="{D25F69DA-43AC-8F70-74F6-5ED4BA167F16}"/>
              </a:ext>
            </a:extLst>
          </p:cNvPr>
          <p:cNvSpPr/>
          <p:nvPr/>
        </p:nvSpPr>
        <p:spPr>
          <a:xfrm rot="19469839">
            <a:off x="6166839" y="1105198"/>
            <a:ext cx="1173470" cy="1173470"/>
          </a:xfrm>
          <a:prstGeom prst="ellipse">
            <a:avLst/>
          </a:prstGeom>
          <a:solidFill>
            <a:srgbClr val="9148C8">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Down">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Posterama" panose="020B0504020200020000" pitchFamily="34" charset="0"/>
              <a:ea typeface="+mn-ea"/>
              <a:cs typeface="Posterama" panose="020B0504020200020000" pitchFamily="34" charset="0"/>
            </a:endParaRPr>
          </a:p>
        </p:txBody>
      </p:sp>
      <p:sp>
        <p:nvSpPr>
          <p:cNvPr id="24" name="Oval 23">
            <a:extLst>
              <a:ext uri="{FF2B5EF4-FFF2-40B4-BE49-F238E27FC236}">
                <a16:creationId xmlns:a16="http://schemas.microsoft.com/office/drawing/2014/main" id="{F8E7733C-4D23-DB02-C725-3D12D719D47B}"/>
              </a:ext>
            </a:extLst>
          </p:cNvPr>
          <p:cNvSpPr/>
          <p:nvPr/>
        </p:nvSpPr>
        <p:spPr>
          <a:xfrm rot="4399940">
            <a:off x="3076880" y="3290494"/>
            <a:ext cx="1017869" cy="1017869"/>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Posterama" panose="020B0504020200020000" pitchFamily="34" charset="0"/>
              <a:ea typeface="+mn-ea"/>
              <a:cs typeface="Posterama" panose="020B0504020200020000" pitchFamily="34" charset="0"/>
            </a:endParaRPr>
          </a:p>
        </p:txBody>
      </p:sp>
      <p:sp>
        <p:nvSpPr>
          <p:cNvPr id="21" name="Oval 20">
            <a:extLst>
              <a:ext uri="{FF2B5EF4-FFF2-40B4-BE49-F238E27FC236}">
                <a16:creationId xmlns:a16="http://schemas.microsoft.com/office/drawing/2014/main" id="{69F2B480-2572-4F5A-96BD-0940A73DFCFB}"/>
              </a:ext>
            </a:extLst>
          </p:cNvPr>
          <p:cNvSpPr/>
          <p:nvPr/>
        </p:nvSpPr>
        <p:spPr>
          <a:xfrm rot="4389311">
            <a:off x="2767222" y="2378782"/>
            <a:ext cx="1017869" cy="1017869"/>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Posterama" panose="020B0504020200020000" pitchFamily="34" charset="0"/>
              <a:ea typeface="+mn-ea"/>
              <a:cs typeface="Posterama" panose="020B0504020200020000" pitchFamily="34" charset="0"/>
            </a:endParaRPr>
          </a:p>
        </p:txBody>
      </p:sp>
      <p:sp>
        <p:nvSpPr>
          <p:cNvPr id="7" name="Oval 6">
            <a:extLst>
              <a:ext uri="{FF2B5EF4-FFF2-40B4-BE49-F238E27FC236}">
                <a16:creationId xmlns:a16="http://schemas.microsoft.com/office/drawing/2014/main" id="{0D2B7F60-5B3D-90B5-9B5C-FEE26C99B9ED}"/>
              </a:ext>
            </a:extLst>
          </p:cNvPr>
          <p:cNvSpPr/>
          <p:nvPr/>
        </p:nvSpPr>
        <p:spPr>
          <a:xfrm rot="19272691">
            <a:off x="2576001" y="1021482"/>
            <a:ext cx="1017869" cy="1017869"/>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Posterama" panose="020B0504020200020000" pitchFamily="34" charset="0"/>
              <a:ea typeface="+mn-ea"/>
              <a:cs typeface="Posterama" panose="020B0504020200020000" pitchFamily="34" charset="0"/>
            </a:endParaRPr>
          </a:p>
        </p:txBody>
      </p:sp>
      <p:sp>
        <p:nvSpPr>
          <p:cNvPr id="8" name="Oval 7">
            <a:extLst>
              <a:ext uri="{FF2B5EF4-FFF2-40B4-BE49-F238E27FC236}">
                <a16:creationId xmlns:a16="http://schemas.microsoft.com/office/drawing/2014/main" id="{515E8E6A-2FDD-E955-C8DF-CDC450330E5A}"/>
              </a:ext>
            </a:extLst>
          </p:cNvPr>
          <p:cNvSpPr/>
          <p:nvPr/>
        </p:nvSpPr>
        <p:spPr>
          <a:xfrm rot="2843668">
            <a:off x="4494980" y="1464678"/>
            <a:ext cx="976775" cy="976775"/>
          </a:xfrm>
          <a:prstGeom prst="ellipse">
            <a:avLst/>
          </a:prstGeom>
          <a:solidFill>
            <a:srgbClr val="9148C8">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Posterama" panose="020B0504020200020000" pitchFamily="34" charset="0"/>
              <a:ea typeface="+mn-ea"/>
              <a:cs typeface="Posterama" panose="020B0504020200020000" pitchFamily="34" charset="0"/>
            </a:endParaRPr>
          </a:p>
        </p:txBody>
      </p:sp>
      <p:sp>
        <p:nvSpPr>
          <p:cNvPr id="11" name="Oval 10">
            <a:extLst>
              <a:ext uri="{FF2B5EF4-FFF2-40B4-BE49-F238E27FC236}">
                <a16:creationId xmlns:a16="http://schemas.microsoft.com/office/drawing/2014/main" id="{591FB5A6-2D7F-DBCF-0BD8-04D791529FE7}"/>
              </a:ext>
            </a:extLst>
          </p:cNvPr>
          <p:cNvSpPr/>
          <p:nvPr/>
        </p:nvSpPr>
        <p:spPr>
          <a:xfrm>
            <a:off x="2957370" y="1100758"/>
            <a:ext cx="1343088" cy="1282331"/>
          </a:xfrm>
          <a:prstGeom prst="ellipse">
            <a:avLst/>
          </a:prstGeom>
          <a:solidFill>
            <a:srgbClr val="0059E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nside Out" panose="02000500000000000000" pitchFamily="2" charset="0"/>
              <a:ea typeface="+mn-ea"/>
              <a:cs typeface="+mn-cs"/>
            </a:endParaRPr>
          </a:p>
        </p:txBody>
      </p:sp>
      <p:sp>
        <p:nvSpPr>
          <p:cNvPr id="18" name="Oval 17">
            <a:extLst>
              <a:ext uri="{FF2B5EF4-FFF2-40B4-BE49-F238E27FC236}">
                <a16:creationId xmlns:a16="http://schemas.microsoft.com/office/drawing/2014/main" id="{E009B5CA-7423-5704-92AC-BE1ECB11B509}"/>
              </a:ext>
            </a:extLst>
          </p:cNvPr>
          <p:cNvSpPr/>
          <p:nvPr/>
        </p:nvSpPr>
        <p:spPr>
          <a:xfrm rot="2906927">
            <a:off x="1851013" y="1977965"/>
            <a:ext cx="1017869" cy="1017869"/>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Posterama" panose="020B0504020200020000" pitchFamily="34" charset="0"/>
              <a:ea typeface="+mn-ea"/>
              <a:cs typeface="Posterama" panose="020B0504020200020000" pitchFamily="34" charset="0"/>
            </a:endParaRPr>
          </a:p>
        </p:txBody>
      </p:sp>
      <p:sp>
        <p:nvSpPr>
          <p:cNvPr id="19" name="Oval 18">
            <a:extLst>
              <a:ext uri="{FF2B5EF4-FFF2-40B4-BE49-F238E27FC236}">
                <a16:creationId xmlns:a16="http://schemas.microsoft.com/office/drawing/2014/main" id="{AA27FC6A-0D01-1A54-68BF-4C242E98DA5D}"/>
              </a:ext>
            </a:extLst>
          </p:cNvPr>
          <p:cNvSpPr/>
          <p:nvPr/>
        </p:nvSpPr>
        <p:spPr>
          <a:xfrm rot="2511205">
            <a:off x="1965355" y="2994085"/>
            <a:ext cx="976775" cy="976775"/>
          </a:xfrm>
          <a:prstGeom prst="ellipse">
            <a:avLst/>
          </a:prstGeom>
          <a:solidFill>
            <a:srgbClr val="FF000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Down">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Posterama" panose="020B0504020200020000" pitchFamily="34" charset="0"/>
              <a:ea typeface="+mn-ea"/>
              <a:cs typeface="Posterama" panose="020B0504020200020000" pitchFamily="34" charset="0"/>
            </a:endParaRPr>
          </a:p>
        </p:txBody>
      </p:sp>
      <p:sp>
        <p:nvSpPr>
          <p:cNvPr id="22" name="Oval 21">
            <a:extLst>
              <a:ext uri="{FF2B5EF4-FFF2-40B4-BE49-F238E27FC236}">
                <a16:creationId xmlns:a16="http://schemas.microsoft.com/office/drawing/2014/main" id="{4674050D-C319-B2E9-A55B-F2CEE90DF92F}"/>
              </a:ext>
            </a:extLst>
          </p:cNvPr>
          <p:cNvSpPr/>
          <p:nvPr/>
        </p:nvSpPr>
        <p:spPr>
          <a:xfrm rot="1987046">
            <a:off x="4098230" y="3763330"/>
            <a:ext cx="976775" cy="976775"/>
          </a:xfrm>
          <a:prstGeom prst="ellipse">
            <a:avLst/>
          </a:prstGeom>
          <a:solidFill>
            <a:srgbClr val="9148C8">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Down">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Posterama" panose="020B0504020200020000" pitchFamily="34" charset="0"/>
              <a:ea typeface="+mn-ea"/>
              <a:cs typeface="Posterama" panose="020B0504020200020000" pitchFamily="34" charset="0"/>
            </a:endParaRPr>
          </a:p>
        </p:txBody>
      </p:sp>
      <p:sp>
        <p:nvSpPr>
          <p:cNvPr id="23" name="Oval 22">
            <a:extLst>
              <a:ext uri="{FF2B5EF4-FFF2-40B4-BE49-F238E27FC236}">
                <a16:creationId xmlns:a16="http://schemas.microsoft.com/office/drawing/2014/main" id="{1BDE8B5C-ED7E-B5FF-7259-336537389F0C}"/>
              </a:ext>
            </a:extLst>
          </p:cNvPr>
          <p:cNvSpPr/>
          <p:nvPr/>
        </p:nvSpPr>
        <p:spPr>
          <a:xfrm>
            <a:off x="2535611" y="3136798"/>
            <a:ext cx="1343088" cy="1282331"/>
          </a:xfrm>
          <a:prstGeom prst="ellipse">
            <a:avLst/>
          </a:prstGeom>
          <a:solidFill>
            <a:srgbClr val="0059E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nside Out" panose="02000500000000000000" pitchFamily="2" charset="0"/>
              <a:ea typeface="+mn-ea"/>
              <a:cs typeface="+mn-cs"/>
            </a:endParaRPr>
          </a:p>
        </p:txBody>
      </p:sp>
      <p:sp>
        <p:nvSpPr>
          <p:cNvPr id="20" name="Oval 19">
            <a:extLst>
              <a:ext uri="{FF2B5EF4-FFF2-40B4-BE49-F238E27FC236}">
                <a16:creationId xmlns:a16="http://schemas.microsoft.com/office/drawing/2014/main" id="{AACF5D4B-728C-7FD3-6C3C-0706480DF2A7}"/>
              </a:ext>
            </a:extLst>
          </p:cNvPr>
          <p:cNvSpPr/>
          <p:nvPr/>
        </p:nvSpPr>
        <p:spPr>
          <a:xfrm>
            <a:off x="3709745" y="1869163"/>
            <a:ext cx="1343088" cy="1282331"/>
          </a:xfrm>
          <a:prstGeom prst="ellipse">
            <a:avLst/>
          </a:prstGeom>
          <a:solidFill>
            <a:srgbClr val="0059E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nside Out" panose="02000500000000000000" pitchFamily="2" charset="0"/>
              <a:ea typeface="+mn-ea"/>
              <a:cs typeface="+mn-cs"/>
            </a:endParaRPr>
          </a:p>
        </p:txBody>
      </p:sp>
      <p:sp>
        <p:nvSpPr>
          <p:cNvPr id="26" name="Oval 25">
            <a:extLst>
              <a:ext uri="{FF2B5EF4-FFF2-40B4-BE49-F238E27FC236}">
                <a16:creationId xmlns:a16="http://schemas.microsoft.com/office/drawing/2014/main" id="{606DCEFD-A66D-9D60-3937-1C74A7484B87}"/>
              </a:ext>
            </a:extLst>
          </p:cNvPr>
          <p:cNvSpPr/>
          <p:nvPr/>
        </p:nvSpPr>
        <p:spPr>
          <a:xfrm rot="16200000">
            <a:off x="4038273" y="3001115"/>
            <a:ext cx="1189398" cy="1189398"/>
          </a:xfrm>
          <a:prstGeom prst="ellipse">
            <a:avLst/>
          </a:prstGeom>
          <a:solidFill>
            <a:srgbClr val="00B05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Down">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Posterama" panose="020B0504020200020000" pitchFamily="34" charset="0"/>
              <a:ea typeface="+mn-ea"/>
              <a:cs typeface="Posterama" panose="020B0504020200020000" pitchFamily="34" charset="0"/>
            </a:endParaRPr>
          </a:p>
        </p:txBody>
      </p:sp>
      <p:sp>
        <p:nvSpPr>
          <p:cNvPr id="16" name="Oval 15">
            <a:extLst>
              <a:ext uri="{FF2B5EF4-FFF2-40B4-BE49-F238E27FC236}">
                <a16:creationId xmlns:a16="http://schemas.microsoft.com/office/drawing/2014/main" id="{A4488ED0-9ED5-1E6D-2C7E-1FC92E94E005}"/>
              </a:ext>
            </a:extLst>
          </p:cNvPr>
          <p:cNvSpPr/>
          <p:nvPr/>
        </p:nvSpPr>
        <p:spPr>
          <a:xfrm>
            <a:off x="5900189" y="1969870"/>
            <a:ext cx="900980" cy="900980"/>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numCol="1" rtlCol="0" anchor="ctr">
            <a:prstTxWarp prst="textButton">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Posterama" panose="020B0504020200020000" pitchFamily="34" charset="0"/>
              <a:ea typeface="+mn-ea"/>
              <a:cs typeface="Posterama" panose="020B0504020200020000" pitchFamily="34" charset="0"/>
            </a:endParaRPr>
          </a:p>
        </p:txBody>
      </p:sp>
      <p:sp>
        <p:nvSpPr>
          <p:cNvPr id="12" name="Oval 11">
            <a:extLst>
              <a:ext uri="{FF2B5EF4-FFF2-40B4-BE49-F238E27FC236}">
                <a16:creationId xmlns:a16="http://schemas.microsoft.com/office/drawing/2014/main" id="{6D5858A3-4498-9015-9F23-3F5B79136780}"/>
              </a:ext>
            </a:extLst>
          </p:cNvPr>
          <p:cNvSpPr/>
          <p:nvPr/>
        </p:nvSpPr>
        <p:spPr>
          <a:xfrm rot="2150151">
            <a:off x="2387515" y="1942045"/>
            <a:ext cx="1089709" cy="1089709"/>
          </a:xfrm>
          <a:prstGeom prst="ellipse">
            <a:avLst/>
          </a:prstGeom>
          <a:solidFill>
            <a:srgbClr val="00B05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Down">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Posterama" panose="020B0504020200020000" pitchFamily="34" charset="0"/>
              <a:ea typeface="+mn-ea"/>
              <a:cs typeface="Posterama" panose="020B0504020200020000" pitchFamily="34" charset="0"/>
            </a:endParaRPr>
          </a:p>
        </p:txBody>
      </p:sp>
      <p:sp>
        <p:nvSpPr>
          <p:cNvPr id="29" name="Oval 28">
            <a:extLst>
              <a:ext uri="{FF2B5EF4-FFF2-40B4-BE49-F238E27FC236}">
                <a16:creationId xmlns:a16="http://schemas.microsoft.com/office/drawing/2014/main" id="{98070DF1-1018-91D6-8739-D66DDC2E9866}"/>
              </a:ext>
            </a:extLst>
          </p:cNvPr>
          <p:cNvSpPr/>
          <p:nvPr/>
        </p:nvSpPr>
        <p:spPr>
          <a:xfrm>
            <a:off x="5195505" y="1555058"/>
            <a:ext cx="1343088" cy="1282331"/>
          </a:xfrm>
          <a:prstGeom prst="ellipse">
            <a:avLst/>
          </a:prstGeom>
          <a:solidFill>
            <a:srgbClr val="0059E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nside Out" panose="02000500000000000000" pitchFamily="2" charset="0"/>
              <a:ea typeface="+mn-ea"/>
              <a:cs typeface="+mn-cs"/>
            </a:endParaRPr>
          </a:p>
        </p:txBody>
      </p:sp>
      <p:sp>
        <p:nvSpPr>
          <p:cNvPr id="4" name="TextBox 3">
            <a:extLst>
              <a:ext uri="{FF2B5EF4-FFF2-40B4-BE49-F238E27FC236}">
                <a16:creationId xmlns:a16="http://schemas.microsoft.com/office/drawing/2014/main" id="{29954591-8069-08AD-A79A-B5798AC36BFD}"/>
              </a:ext>
            </a:extLst>
          </p:cNvPr>
          <p:cNvSpPr txBox="1"/>
          <p:nvPr/>
        </p:nvSpPr>
        <p:spPr>
          <a:xfrm rot="20369247">
            <a:off x="1436170" y="957697"/>
            <a:ext cx="5661338" cy="285078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7925"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nside Out" panose="02000500000000000000" pitchFamily="2" charset="0"/>
                <a:ea typeface="+mn-ea"/>
                <a:cs typeface="+mn-cs"/>
              </a:rPr>
              <a:t>H</a:t>
            </a:r>
            <a:r>
              <a:rPr kumimoji="0" lang="en-US" sz="8625"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nside Out" panose="02000500000000000000" pitchFamily="2" charset="0"/>
                <a:ea typeface="+mn-ea"/>
                <a:cs typeface="+mn-cs"/>
              </a:rPr>
              <a:t>ebrews</a:t>
            </a:r>
            <a:endParaRPr kumimoji="0" lang="en-US" sz="4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nside Out" panose="02000500000000000000" pitchFamily="2" charset="0"/>
              <a:ea typeface="+mn-ea"/>
              <a:cs typeface="+mn-cs"/>
            </a:endParaRPr>
          </a:p>
        </p:txBody>
      </p:sp>
    </p:spTree>
    <p:extLst>
      <p:ext uri="{BB962C8B-B14F-4D97-AF65-F5344CB8AC3E}">
        <p14:creationId xmlns:p14="http://schemas.microsoft.com/office/powerpoint/2010/main" val="212563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FA0580-9482-361C-AA92-F2B4703F6884}"/>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2592070" y="508000"/>
            <a:ext cx="914400" cy="382594"/>
          </a:xfrm>
          <a:prstGeom prst="rect">
            <a:avLst/>
          </a:prstGeom>
        </p:spPr>
      </p:pic>
      <p:pic>
        <p:nvPicPr>
          <p:cNvPr id="5" name="Picture 4">
            <a:extLst>
              <a:ext uri="{FF2B5EF4-FFF2-40B4-BE49-F238E27FC236}">
                <a16:creationId xmlns:a16="http://schemas.microsoft.com/office/drawing/2014/main" id="{5A18485D-46B8-0664-5CBD-7A4A8EAE0BEE}"/>
              </a:ext>
            </a:extLst>
          </p:cNvPr>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508000" y="1943100"/>
            <a:ext cx="1828800" cy="1828800"/>
          </a:xfrm>
          <a:prstGeom prst="rect">
            <a:avLst/>
          </a:prstGeom>
        </p:spPr>
      </p:pic>
      <p:sp>
        <p:nvSpPr>
          <p:cNvPr id="6" name="Rectangle 5">
            <a:extLst>
              <a:ext uri="{FF2B5EF4-FFF2-40B4-BE49-F238E27FC236}">
                <a16:creationId xmlns:a16="http://schemas.microsoft.com/office/drawing/2014/main" id="{81551A20-F2FA-8157-1D52-A6BDE5E0CD20}"/>
              </a:ext>
            </a:extLst>
          </p:cNvPr>
          <p:cNvSpPr/>
          <p:nvPr>
            <p:custDataLst>
              <p:tags r:id="rId4"/>
            </p:custDataLst>
          </p:nvPr>
        </p:nvSpPr>
        <p:spPr>
          <a:xfrm>
            <a:off x="2590800" y="2143125"/>
            <a:ext cx="6045200" cy="142875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a:solidFill>
                  <a:srgbClr val="5B5B5B"/>
                </a:solidFill>
              </a:rPr>
              <a:t>Who were (likely) the first readers of Hebrews?</a:t>
            </a:r>
          </a:p>
        </p:txBody>
      </p:sp>
      <p:sp>
        <p:nvSpPr>
          <p:cNvPr id="7" name="Rectangle 6">
            <a:extLst>
              <a:ext uri="{FF2B5EF4-FFF2-40B4-BE49-F238E27FC236}">
                <a16:creationId xmlns:a16="http://schemas.microsoft.com/office/drawing/2014/main" id="{C3F683BA-5C44-B486-F7D6-7E9CBF95579E}"/>
              </a:ext>
            </a:extLst>
          </p:cNvPr>
          <p:cNvSpPr/>
          <p:nvPr>
            <p:custDataLst>
              <p:tags r:id="rId5"/>
            </p:custDataLst>
          </p:nvPr>
        </p:nvSpPr>
        <p:spPr>
          <a:xfrm>
            <a:off x="2590800" y="4953000"/>
            <a:ext cx="6299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526957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2C7A43-2BC2-D76F-E70F-B4397483186F}"/>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2592070" y="508000"/>
            <a:ext cx="914400" cy="382594"/>
          </a:xfrm>
          <a:prstGeom prst="rect">
            <a:avLst/>
          </a:prstGeom>
        </p:spPr>
      </p:pic>
      <p:pic>
        <p:nvPicPr>
          <p:cNvPr id="5" name="Picture 4">
            <a:extLst>
              <a:ext uri="{FF2B5EF4-FFF2-40B4-BE49-F238E27FC236}">
                <a16:creationId xmlns:a16="http://schemas.microsoft.com/office/drawing/2014/main" id="{56BF31E0-4247-E414-A82C-0FEDAAD52A6D}"/>
              </a:ext>
            </a:extLst>
          </p:cNvPr>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508000" y="1943100"/>
            <a:ext cx="1828800" cy="1828800"/>
          </a:xfrm>
          <a:prstGeom prst="rect">
            <a:avLst/>
          </a:prstGeom>
        </p:spPr>
      </p:pic>
      <p:sp>
        <p:nvSpPr>
          <p:cNvPr id="6" name="Rectangle 5">
            <a:extLst>
              <a:ext uri="{FF2B5EF4-FFF2-40B4-BE49-F238E27FC236}">
                <a16:creationId xmlns:a16="http://schemas.microsoft.com/office/drawing/2014/main" id="{56B64DA8-A3A3-35EA-8E4A-787E6F512BCC}"/>
              </a:ext>
            </a:extLst>
          </p:cNvPr>
          <p:cNvSpPr/>
          <p:nvPr>
            <p:custDataLst>
              <p:tags r:id="rId4"/>
            </p:custDataLst>
          </p:nvPr>
        </p:nvSpPr>
        <p:spPr>
          <a:xfrm>
            <a:off x="2590800" y="2143125"/>
            <a:ext cx="6045200" cy="142875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a:solidFill>
                  <a:srgbClr val="5B5B5B"/>
                </a:solidFill>
              </a:rPr>
              <a:t>What is the primary purpose of the Hebrew letter?</a:t>
            </a:r>
          </a:p>
        </p:txBody>
      </p:sp>
      <p:sp>
        <p:nvSpPr>
          <p:cNvPr id="7" name="Rectangle 6">
            <a:extLst>
              <a:ext uri="{FF2B5EF4-FFF2-40B4-BE49-F238E27FC236}">
                <a16:creationId xmlns:a16="http://schemas.microsoft.com/office/drawing/2014/main" id="{331946BD-53A6-A852-4B86-FB96DC56B067}"/>
              </a:ext>
            </a:extLst>
          </p:cNvPr>
          <p:cNvSpPr/>
          <p:nvPr>
            <p:custDataLst>
              <p:tags r:id="rId5"/>
            </p:custDataLst>
          </p:nvPr>
        </p:nvSpPr>
        <p:spPr>
          <a:xfrm>
            <a:off x="2590800" y="4953000"/>
            <a:ext cx="6299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58156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E78C71-E0E2-03DE-C7F3-D3F676D287C3}"/>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2592070" y="508000"/>
            <a:ext cx="914400" cy="382594"/>
          </a:xfrm>
          <a:prstGeom prst="rect">
            <a:avLst/>
          </a:prstGeom>
        </p:spPr>
      </p:pic>
      <p:pic>
        <p:nvPicPr>
          <p:cNvPr id="5" name="Picture 4">
            <a:extLst>
              <a:ext uri="{FF2B5EF4-FFF2-40B4-BE49-F238E27FC236}">
                <a16:creationId xmlns:a16="http://schemas.microsoft.com/office/drawing/2014/main" id="{A638F21E-81AF-64B2-4328-090E5811E778}"/>
              </a:ext>
            </a:extLst>
          </p:cNvPr>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508000" y="1943100"/>
            <a:ext cx="1828800" cy="1828800"/>
          </a:xfrm>
          <a:prstGeom prst="rect">
            <a:avLst/>
          </a:prstGeom>
        </p:spPr>
      </p:pic>
      <p:sp>
        <p:nvSpPr>
          <p:cNvPr id="6" name="Rectangle 5">
            <a:extLst>
              <a:ext uri="{FF2B5EF4-FFF2-40B4-BE49-F238E27FC236}">
                <a16:creationId xmlns:a16="http://schemas.microsoft.com/office/drawing/2014/main" id="{662AF3FF-E8B5-2E0F-5F51-2A95484E5334}"/>
              </a:ext>
            </a:extLst>
          </p:cNvPr>
          <p:cNvSpPr/>
          <p:nvPr>
            <p:custDataLst>
              <p:tags r:id="rId4"/>
            </p:custDataLst>
          </p:nvPr>
        </p:nvSpPr>
        <p:spPr>
          <a:xfrm>
            <a:off x="2590800" y="2143125"/>
            <a:ext cx="6045200" cy="142875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a:solidFill>
                  <a:srgbClr val="5B5B5B"/>
                </a:solidFill>
              </a:rPr>
              <a:t>What persuasive technique best describes the approach of Hebrews?</a:t>
            </a:r>
          </a:p>
        </p:txBody>
      </p:sp>
      <p:sp>
        <p:nvSpPr>
          <p:cNvPr id="7" name="Rectangle 6">
            <a:extLst>
              <a:ext uri="{FF2B5EF4-FFF2-40B4-BE49-F238E27FC236}">
                <a16:creationId xmlns:a16="http://schemas.microsoft.com/office/drawing/2014/main" id="{B065D074-7D88-A2D8-55F9-E635EDD72AF2}"/>
              </a:ext>
            </a:extLst>
          </p:cNvPr>
          <p:cNvSpPr/>
          <p:nvPr>
            <p:custDataLst>
              <p:tags r:id="rId5"/>
            </p:custDataLst>
          </p:nvPr>
        </p:nvSpPr>
        <p:spPr>
          <a:xfrm>
            <a:off x="2590800" y="4953000"/>
            <a:ext cx="6299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77622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468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Oval 31">
            <a:extLst>
              <a:ext uri="{FF2B5EF4-FFF2-40B4-BE49-F238E27FC236}">
                <a16:creationId xmlns:a16="http://schemas.microsoft.com/office/drawing/2014/main" id="{92DF53B3-CB6F-DBCB-D5B0-38F58A46F809}"/>
              </a:ext>
            </a:extLst>
          </p:cNvPr>
          <p:cNvSpPr/>
          <p:nvPr/>
        </p:nvSpPr>
        <p:spPr>
          <a:xfrm rot="1030661">
            <a:off x="4505296" y="2346972"/>
            <a:ext cx="1202482" cy="1202482"/>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numCol="1" rtlCol="0" anchor="ctr">
            <a:prstTxWarp prst="textArchUp">
              <a:avLst/>
            </a:prstTxWarp>
          </a:bodyPr>
          <a:lstStyle/>
          <a:p>
            <a:pPr algn="ctr" defTabSz="685800">
              <a:defRPr/>
            </a:pPr>
            <a:endParaRPr lang="en-US" sz="1200" dirty="0">
              <a:solidFill>
                <a:prstClr val="black"/>
              </a:solidFill>
              <a:latin typeface="Posterama" panose="020B0504020200020000" pitchFamily="34" charset="0"/>
              <a:cs typeface="Posterama" panose="020B0504020200020000" pitchFamily="34" charset="0"/>
            </a:endParaRPr>
          </a:p>
        </p:txBody>
      </p:sp>
      <p:sp>
        <p:nvSpPr>
          <p:cNvPr id="3" name="Oval 2">
            <a:extLst>
              <a:ext uri="{FF2B5EF4-FFF2-40B4-BE49-F238E27FC236}">
                <a16:creationId xmlns:a16="http://schemas.microsoft.com/office/drawing/2014/main" id="{EAC2E4DE-65A2-31D8-BD03-F386A80BC2FC}"/>
              </a:ext>
            </a:extLst>
          </p:cNvPr>
          <p:cNvSpPr/>
          <p:nvPr/>
        </p:nvSpPr>
        <p:spPr>
          <a:xfrm rot="6017974">
            <a:off x="5942833" y="3125714"/>
            <a:ext cx="931675" cy="931675"/>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numCol="1" rtlCol="0" anchor="ctr">
            <a:prstTxWarp prst="textArchUp">
              <a:avLst/>
            </a:prstTxWarp>
          </a:bodyPr>
          <a:lstStyle/>
          <a:p>
            <a:pPr algn="ctr" defTabSz="685800">
              <a:defRPr/>
            </a:pPr>
            <a:endParaRPr lang="en-US" sz="1200" dirty="0">
              <a:solidFill>
                <a:prstClr val="black"/>
              </a:solidFill>
              <a:latin typeface="Posterama" panose="020B0504020200020000" pitchFamily="34" charset="0"/>
              <a:cs typeface="Posterama" panose="020B0504020200020000" pitchFamily="34" charset="0"/>
            </a:endParaRPr>
          </a:p>
        </p:txBody>
      </p:sp>
      <p:sp>
        <p:nvSpPr>
          <p:cNvPr id="28" name="Oval 27">
            <a:extLst>
              <a:ext uri="{FF2B5EF4-FFF2-40B4-BE49-F238E27FC236}">
                <a16:creationId xmlns:a16="http://schemas.microsoft.com/office/drawing/2014/main" id="{C8DB373C-B5AD-3D9C-E242-55B3521022CE}"/>
              </a:ext>
            </a:extLst>
          </p:cNvPr>
          <p:cNvSpPr/>
          <p:nvPr/>
        </p:nvSpPr>
        <p:spPr>
          <a:xfrm rot="16200000">
            <a:off x="5063059" y="2855689"/>
            <a:ext cx="1202482" cy="1202482"/>
          </a:xfrm>
          <a:prstGeom prst="ellipse">
            <a:avLst/>
          </a:prstGeom>
          <a:solidFill>
            <a:srgbClr val="9148C8">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Down">
              <a:avLst/>
            </a:prstTxWarp>
          </a:bodyPr>
          <a:lstStyle/>
          <a:p>
            <a:pPr algn="ctr" defTabSz="685800">
              <a:defRPr/>
            </a:pPr>
            <a:endParaRPr lang="en-US" sz="1500" dirty="0">
              <a:solidFill>
                <a:prstClr val="white"/>
              </a:solidFill>
              <a:latin typeface="Posterama" panose="020B0504020200020000" pitchFamily="34" charset="0"/>
              <a:cs typeface="Posterama" panose="020B0504020200020000" pitchFamily="34" charset="0"/>
            </a:endParaRPr>
          </a:p>
        </p:txBody>
      </p:sp>
      <p:sp>
        <p:nvSpPr>
          <p:cNvPr id="25" name="Oval 24">
            <a:extLst>
              <a:ext uri="{FF2B5EF4-FFF2-40B4-BE49-F238E27FC236}">
                <a16:creationId xmlns:a16="http://schemas.microsoft.com/office/drawing/2014/main" id="{D25F69DA-43AC-8F70-74F6-5ED4BA167F16}"/>
              </a:ext>
            </a:extLst>
          </p:cNvPr>
          <p:cNvSpPr/>
          <p:nvPr/>
        </p:nvSpPr>
        <p:spPr>
          <a:xfrm rot="19469839">
            <a:off x="6166839" y="1105198"/>
            <a:ext cx="1173470" cy="1173470"/>
          </a:xfrm>
          <a:prstGeom prst="ellipse">
            <a:avLst/>
          </a:prstGeom>
          <a:solidFill>
            <a:srgbClr val="9148C8">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Down">
              <a:avLst/>
            </a:prstTxWarp>
          </a:bodyPr>
          <a:lstStyle/>
          <a:p>
            <a:pPr algn="ctr" defTabSz="685800">
              <a:defRPr/>
            </a:pPr>
            <a:endParaRPr lang="en-US" sz="1200" dirty="0">
              <a:solidFill>
                <a:prstClr val="white"/>
              </a:solidFill>
              <a:latin typeface="Posterama" panose="020B0504020200020000" pitchFamily="34" charset="0"/>
              <a:cs typeface="Posterama" panose="020B0504020200020000" pitchFamily="34" charset="0"/>
            </a:endParaRPr>
          </a:p>
        </p:txBody>
      </p:sp>
      <p:sp>
        <p:nvSpPr>
          <p:cNvPr id="24" name="Oval 23">
            <a:extLst>
              <a:ext uri="{FF2B5EF4-FFF2-40B4-BE49-F238E27FC236}">
                <a16:creationId xmlns:a16="http://schemas.microsoft.com/office/drawing/2014/main" id="{F8E7733C-4D23-DB02-C725-3D12D719D47B}"/>
              </a:ext>
            </a:extLst>
          </p:cNvPr>
          <p:cNvSpPr/>
          <p:nvPr/>
        </p:nvSpPr>
        <p:spPr>
          <a:xfrm rot="4399940">
            <a:off x="3076880" y="3290494"/>
            <a:ext cx="1017869" cy="1017869"/>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algn="ctr" defTabSz="685800">
              <a:defRPr/>
            </a:pPr>
            <a:endParaRPr lang="en-US" sz="1200" dirty="0">
              <a:solidFill>
                <a:prstClr val="black"/>
              </a:solidFill>
              <a:latin typeface="Posterama" panose="020B0504020200020000" pitchFamily="34" charset="0"/>
              <a:cs typeface="Posterama" panose="020B0504020200020000" pitchFamily="34" charset="0"/>
            </a:endParaRPr>
          </a:p>
        </p:txBody>
      </p:sp>
      <p:sp>
        <p:nvSpPr>
          <p:cNvPr id="21" name="Oval 20">
            <a:extLst>
              <a:ext uri="{FF2B5EF4-FFF2-40B4-BE49-F238E27FC236}">
                <a16:creationId xmlns:a16="http://schemas.microsoft.com/office/drawing/2014/main" id="{69F2B480-2572-4F5A-96BD-0940A73DFCFB}"/>
              </a:ext>
            </a:extLst>
          </p:cNvPr>
          <p:cNvSpPr/>
          <p:nvPr/>
        </p:nvSpPr>
        <p:spPr>
          <a:xfrm rot="4389311">
            <a:off x="2767222" y="2378782"/>
            <a:ext cx="1017869" cy="1017869"/>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algn="ctr" defTabSz="685800">
              <a:defRPr/>
            </a:pPr>
            <a:endParaRPr lang="en-US" sz="1350" dirty="0">
              <a:solidFill>
                <a:prstClr val="black"/>
              </a:solidFill>
              <a:latin typeface="Posterama" panose="020B0504020200020000" pitchFamily="34" charset="0"/>
              <a:cs typeface="Posterama" panose="020B0504020200020000" pitchFamily="34" charset="0"/>
            </a:endParaRPr>
          </a:p>
        </p:txBody>
      </p:sp>
      <p:sp>
        <p:nvSpPr>
          <p:cNvPr id="7" name="Oval 6">
            <a:extLst>
              <a:ext uri="{FF2B5EF4-FFF2-40B4-BE49-F238E27FC236}">
                <a16:creationId xmlns:a16="http://schemas.microsoft.com/office/drawing/2014/main" id="{0D2B7F60-5B3D-90B5-9B5C-FEE26C99B9ED}"/>
              </a:ext>
            </a:extLst>
          </p:cNvPr>
          <p:cNvSpPr/>
          <p:nvPr/>
        </p:nvSpPr>
        <p:spPr>
          <a:xfrm rot="19272691">
            <a:off x="2576001" y="1021482"/>
            <a:ext cx="1017869" cy="1017869"/>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algn="ctr" defTabSz="685800">
              <a:defRPr/>
            </a:pPr>
            <a:endParaRPr lang="en-US" sz="1200" dirty="0">
              <a:solidFill>
                <a:prstClr val="black"/>
              </a:solidFill>
              <a:latin typeface="Posterama" panose="020B0504020200020000" pitchFamily="34" charset="0"/>
              <a:cs typeface="Posterama" panose="020B0504020200020000" pitchFamily="34" charset="0"/>
            </a:endParaRPr>
          </a:p>
        </p:txBody>
      </p:sp>
      <p:sp>
        <p:nvSpPr>
          <p:cNvPr id="8" name="Oval 7">
            <a:extLst>
              <a:ext uri="{FF2B5EF4-FFF2-40B4-BE49-F238E27FC236}">
                <a16:creationId xmlns:a16="http://schemas.microsoft.com/office/drawing/2014/main" id="{515E8E6A-2FDD-E955-C8DF-CDC450330E5A}"/>
              </a:ext>
            </a:extLst>
          </p:cNvPr>
          <p:cNvSpPr/>
          <p:nvPr/>
        </p:nvSpPr>
        <p:spPr>
          <a:xfrm rot="2843668">
            <a:off x="4494980" y="1464678"/>
            <a:ext cx="976775" cy="976775"/>
          </a:xfrm>
          <a:prstGeom prst="ellipse">
            <a:avLst/>
          </a:prstGeom>
          <a:solidFill>
            <a:srgbClr val="9148C8">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algn="ctr" defTabSz="685800">
              <a:defRPr/>
            </a:pPr>
            <a:endParaRPr lang="en-US" sz="1500" dirty="0">
              <a:solidFill>
                <a:prstClr val="white"/>
              </a:solidFill>
              <a:latin typeface="Posterama" panose="020B0504020200020000" pitchFamily="34" charset="0"/>
              <a:cs typeface="Posterama" panose="020B0504020200020000" pitchFamily="34" charset="0"/>
            </a:endParaRPr>
          </a:p>
        </p:txBody>
      </p:sp>
      <p:sp>
        <p:nvSpPr>
          <p:cNvPr id="11" name="Oval 10">
            <a:extLst>
              <a:ext uri="{FF2B5EF4-FFF2-40B4-BE49-F238E27FC236}">
                <a16:creationId xmlns:a16="http://schemas.microsoft.com/office/drawing/2014/main" id="{591FB5A6-2D7F-DBCF-0BD8-04D791529FE7}"/>
              </a:ext>
            </a:extLst>
          </p:cNvPr>
          <p:cNvSpPr/>
          <p:nvPr/>
        </p:nvSpPr>
        <p:spPr>
          <a:xfrm>
            <a:off x="2957370" y="1100758"/>
            <a:ext cx="1343088" cy="1282331"/>
          </a:xfrm>
          <a:prstGeom prst="ellipse">
            <a:avLst/>
          </a:prstGeom>
          <a:solidFill>
            <a:srgbClr val="0059E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100" dirty="0">
              <a:solidFill>
                <a:prstClr val="white"/>
              </a:solidFill>
              <a:effectLst>
                <a:outerShdw blurRad="38100" dist="38100" dir="2700000" algn="tl">
                  <a:srgbClr val="000000">
                    <a:alpha val="43137"/>
                  </a:srgbClr>
                </a:outerShdw>
              </a:effectLst>
              <a:latin typeface="Inside Out" panose="02000500000000000000" pitchFamily="2" charset="0"/>
            </a:endParaRPr>
          </a:p>
        </p:txBody>
      </p:sp>
      <p:sp>
        <p:nvSpPr>
          <p:cNvPr id="18" name="Oval 17">
            <a:extLst>
              <a:ext uri="{FF2B5EF4-FFF2-40B4-BE49-F238E27FC236}">
                <a16:creationId xmlns:a16="http://schemas.microsoft.com/office/drawing/2014/main" id="{E009B5CA-7423-5704-92AC-BE1ECB11B509}"/>
              </a:ext>
            </a:extLst>
          </p:cNvPr>
          <p:cNvSpPr/>
          <p:nvPr/>
        </p:nvSpPr>
        <p:spPr>
          <a:xfrm rot="2906927">
            <a:off x="1851013" y="1977965"/>
            <a:ext cx="1017869" cy="1017869"/>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algn="ctr" defTabSz="685800">
              <a:defRPr/>
            </a:pPr>
            <a:endParaRPr lang="en-US" sz="1350" dirty="0">
              <a:solidFill>
                <a:prstClr val="black"/>
              </a:solidFill>
              <a:latin typeface="Posterama" panose="020B0504020200020000" pitchFamily="34" charset="0"/>
              <a:cs typeface="Posterama" panose="020B0504020200020000" pitchFamily="34" charset="0"/>
            </a:endParaRPr>
          </a:p>
        </p:txBody>
      </p:sp>
      <p:sp>
        <p:nvSpPr>
          <p:cNvPr id="19" name="Oval 18">
            <a:extLst>
              <a:ext uri="{FF2B5EF4-FFF2-40B4-BE49-F238E27FC236}">
                <a16:creationId xmlns:a16="http://schemas.microsoft.com/office/drawing/2014/main" id="{AA27FC6A-0D01-1A54-68BF-4C242E98DA5D}"/>
              </a:ext>
            </a:extLst>
          </p:cNvPr>
          <p:cNvSpPr/>
          <p:nvPr/>
        </p:nvSpPr>
        <p:spPr>
          <a:xfrm rot="2511205">
            <a:off x="1965355" y="2994085"/>
            <a:ext cx="976775" cy="976775"/>
          </a:xfrm>
          <a:prstGeom prst="ellipse">
            <a:avLst/>
          </a:prstGeom>
          <a:solidFill>
            <a:srgbClr val="FF000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Down">
              <a:avLst/>
            </a:prstTxWarp>
          </a:bodyPr>
          <a:lstStyle/>
          <a:p>
            <a:pPr algn="ctr" defTabSz="685800">
              <a:defRPr/>
            </a:pPr>
            <a:endParaRPr lang="en-US" sz="1500" dirty="0">
              <a:solidFill>
                <a:prstClr val="white"/>
              </a:solidFill>
              <a:latin typeface="Posterama" panose="020B0504020200020000" pitchFamily="34" charset="0"/>
              <a:cs typeface="Posterama" panose="020B0504020200020000" pitchFamily="34" charset="0"/>
            </a:endParaRPr>
          </a:p>
        </p:txBody>
      </p:sp>
      <p:sp>
        <p:nvSpPr>
          <p:cNvPr id="22" name="Oval 21">
            <a:extLst>
              <a:ext uri="{FF2B5EF4-FFF2-40B4-BE49-F238E27FC236}">
                <a16:creationId xmlns:a16="http://schemas.microsoft.com/office/drawing/2014/main" id="{4674050D-C319-B2E9-A55B-F2CEE90DF92F}"/>
              </a:ext>
            </a:extLst>
          </p:cNvPr>
          <p:cNvSpPr/>
          <p:nvPr/>
        </p:nvSpPr>
        <p:spPr>
          <a:xfrm rot="1987046">
            <a:off x="4098230" y="3763330"/>
            <a:ext cx="976775" cy="976775"/>
          </a:xfrm>
          <a:prstGeom prst="ellipse">
            <a:avLst/>
          </a:prstGeom>
          <a:solidFill>
            <a:srgbClr val="9148C8">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Down">
              <a:avLst/>
            </a:prstTxWarp>
          </a:bodyPr>
          <a:lstStyle/>
          <a:p>
            <a:pPr algn="ctr" defTabSz="685800">
              <a:defRPr/>
            </a:pPr>
            <a:endParaRPr lang="en-US" sz="1200" dirty="0">
              <a:solidFill>
                <a:prstClr val="white"/>
              </a:solidFill>
              <a:latin typeface="Posterama" panose="020B0504020200020000" pitchFamily="34" charset="0"/>
              <a:cs typeface="Posterama" panose="020B0504020200020000" pitchFamily="34" charset="0"/>
            </a:endParaRPr>
          </a:p>
        </p:txBody>
      </p:sp>
      <p:sp>
        <p:nvSpPr>
          <p:cNvPr id="23" name="Oval 22">
            <a:extLst>
              <a:ext uri="{FF2B5EF4-FFF2-40B4-BE49-F238E27FC236}">
                <a16:creationId xmlns:a16="http://schemas.microsoft.com/office/drawing/2014/main" id="{1BDE8B5C-ED7E-B5FF-7259-336537389F0C}"/>
              </a:ext>
            </a:extLst>
          </p:cNvPr>
          <p:cNvSpPr/>
          <p:nvPr/>
        </p:nvSpPr>
        <p:spPr>
          <a:xfrm>
            <a:off x="2535611" y="3136798"/>
            <a:ext cx="1343088" cy="1282331"/>
          </a:xfrm>
          <a:prstGeom prst="ellipse">
            <a:avLst/>
          </a:prstGeom>
          <a:solidFill>
            <a:srgbClr val="0059E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100" dirty="0">
              <a:solidFill>
                <a:prstClr val="white"/>
              </a:solidFill>
              <a:effectLst>
                <a:outerShdw blurRad="38100" dist="38100" dir="2700000" algn="tl">
                  <a:srgbClr val="000000">
                    <a:alpha val="43137"/>
                  </a:srgbClr>
                </a:outerShdw>
              </a:effectLst>
              <a:latin typeface="Inside Out" panose="02000500000000000000" pitchFamily="2" charset="0"/>
            </a:endParaRPr>
          </a:p>
        </p:txBody>
      </p:sp>
      <p:sp>
        <p:nvSpPr>
          <p:cNvPr id="20" name="Oval 19">
            <a:extLst>
              <a:ext uri="{FF2B5EF4-FFF2-40B4-BE49-F238E27FC236}">
                <a16:creationId xmlns:a16="http://schemas.microsoft.com/office/drawing/2014/main" id="{AACF5D4B-728C-7FD3-6C3C-0706480DF2A7}"/>
              </a:ext>
            </a:extLst>
          </p:cNvPr>
          <p:cNvSpPr/>
          <p:nvPr/>
        </p:nvSpPr>
        <p:spPr>
          <a:xfrm>
            <a:off x="3709745" y="1869163"/>
            <a:ext cx="1343088" cy="1282331"/>
          </a:xfrm>
          <a:prstGeom prst="ellipse">
            <a:avLst/>
          </a:prstGeom>
          <a:solidFill>
            <a:srgbClr val="0059E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100" dirty="0">
              <a:solidFill>
                <a:prstClr val="white"/>
              </a:solidFill>
              <a:effectLst>
                <a:outerShdw blurRad="38100" dist="38100" dir="2700000" algn="tl">
                  <a:srgbClr val="000000">
                    <a:alpha val="43137"/>
                  </a:srgbClr>
                </a:outerShdw>
              </a:effectLst>
              <a:latin typeface="Inside Out" panose="02000500000000000000" pitchFamily="2" charset="0"/>
            </a:endParaRPr>
          </a:p>
        </p:txBody>
      </p:sp>
      <p:sp>
        <p:nvSpPr>
          <p:cNvPr id="26" name="Oval 25">
            <a:extLst>
              <a:ext uri="{FF2B5EF4-FFF2-40B4-BE49-F238E27FC236}">
                <a16:creationId xmlns:a16="http://schemas.microsoft.com/office/drawing/2014/main" id="{606DCEFD-A66D-9D60-3937-1C74A7484B87}"/>
              </a:ext>
            </a:extLst>
          </p:cNvPr>
          <p:cNvSpPr/>
          <p:nvPr/>
        </p:nvSpPr>
        <p:spPr>
          <a:xfrm rot="16200000">
            <a:off x="4038273" y="3001115"/>
            <a:ext cx="1189398" cy="1189398"/>
          </a:xfrm>
          <a:prstGeom prst="ellipse">
            <a:avLst/>
          </a:prstGeom>
          <a:solidFill>
            <a:srgbClr val="00B05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Down">
              <a:avLst/>
            </a:prstTxWarp>
          </a:bodyPr>
          <a:lstStyle/>
          <a:p>
            <a:pPr algn="ctr" defTabSz="685800">
              <a:defRPr/>
            </a:pPr>
            <a:endParaRPr lang="en-US" sz="1500" dirty="0">
              <a:solidFill>
                <a:prstClr val="white"/>
              </a:solidFill>
              <a:latin typeface="Posterama" panose="020B0504020200020000" pitchFamily="34" charset="0"/>
              <a:cs typeface="Posterama" panose="020B0504020200020000" pitchFamily="34" charset="0"/>
            </a:endParaRPr>
          </a:p>
        </p:txBody>
      </p:sp>
      <p:sp>
        <p:nvSpPr>
          <p:cNvPr id="16" name="Oval 15">
            <a:extLst>
              <a:ext uri="{FF2B5EF4-FFF2-40B4-BE49-F238E27FC236}">
                <a16:creationId xmlns:a16="http://schemas.microsoft.com/office/drawing/2014/main" id="{A4488ED0-9ED5-1E6D-2C7E-1FC92E94E005}"/>
              </a:ext>
            </a:extLst>
          </p:cNvPr>
          <p:cNvSpPr/>
          <p:nvPr/>
        </p:nvSpPr>
        <p:spPr>
          <a:xfrm>
            <a:off x="5900189" y="1969870"/>
            <a:ext cx="900980" cy="900980"/>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numCol="1" rtlCol="0" anchor="ctr">
            <a:prstTxWarp prst="textButton">
              <a:avLst/>
            </a:prstTxWarp>
          </a:bodyPr>
          <a:lstStyle/>
          <a:p>
            <a:pPr algn="ctr" defTabSz="685800">
              <a:defRPr/>
            </a:pPr>
            <a:endParaRPr lang="en-US" sz="1200" dirty="0">
              <a:solidFill>
                <a:prstClr val="black"/>
              </a:solidFill>
              <a:latin typeface="Posterama" panose="020B0504020200020000" pitchFamily="34" charset="0"/>
              <a:cs typeface="Posterama" panose="020B0504020200020000" pitchFamily="34" charset="0"/>
            </a:endParaRPr>
          </a:p>
        </p:txBody>
      </p:sp>
      <p:sp>
        <p:nvSpPr>
          <p:cNvPr id="12" name="Oval 11">
            <a:extLst>
              <a:ext uri="{FF2B5EF4-FFF2-40B4-BE49-F238E27FC236}">
                <a16:creationId xmlns:a16="http://schemas.microsoft.com/office/drawing/2014/main" id="{6D5858A3-4498-9015-9F23-3F5B79136780}"/>
              </a:ext>
            </a:extLst>
          </p:cNvPr>
          <p:cNvSpPr/>
          <p:nvPr/>
        </p:nvSpPr>
        <p:spPr>
          <a:xfrm rot="2150151">
            <a:off x="2387515" y="1942045"/>
            <a:ext cx="1089709" cy="1089709"/>
          </a:xfrm>
          <a:prstGeom prst="ellipse">
            <a:avLst/>
          </a:prstGeom>
          <a:solidFill>
            <a:srgbClr val="00B05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Down">
              <a:avLst/>
            </a:prstTxWarp>
          </a:bodyPr>
          <a:lstStyle/>
          <a:p>
            <a:pPr algn="ctr" defTabSz="685800">
              <a:defRPr/>
            </a:pPr>
            <a:endParaRPr lang="en-US" sz="1500" dirty="0">
              <a:solidFill>
                <a:prstClr val="white"/>
              </a:solidFill>
              <a:latin typeface="Posterama" panose="020B0504020200020000" pitchFamily="34" charset="0"/>
              <a:cs typeface="Posterama" panose="020B0504020200020000" pitchFamily="34" charset="0"/>
            </a:endParaRPr>
          </a:p>
        </p:txBody>
      </p:sp>
      <p:sp>
        <p:nvSpPr>
          <p:cNvPr id="29" name="Oval 28">
            <a:extLst>
              <a:ext uri="{FF2B5EF4-FFF2-40B4-BE49-F238E27FC236}">
                <a16:creationId xmlns:a16="http://schemas.microsoft.com/office/drawing/2014/main" id="{98070DF1-1018-91D6-8739-D66DDC2E9866}"/>
              </a:ext>
            </a:extLst>
          </p:cNvPr>
          <p:cNvSpPr/>
          <p:nvPr/>
        </p:nvSpPr>
        <p:spPr>
          <a:xfrm>
            <a:off x="5195505" y="1555058"/>
            <a:ext cx="1343088" cy="1282331"/>
          </a:xfrm>
          <a:prstGeom prst="ellipse">
            <a:avLst/>
          </a:prstGeom>
          <a:solidFill>
            <a:srgbClr val="0059E0">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100" dirty="0">
              <a:solidFill>
                <a:prstClr val="white"/>
              </a:solidFill>
              <a:effectLst>
                <a:outerShdw blurRad="38100" dist="38100" dir="2700000" algn="tl">
                  <a:srgbClr val="000000">
                    <a:alpha val="43137"/>
                  </a:srgbClr>
                </a:outerShdw>
              </a:effectLst>
              <a:latin typeface="Inside Out" panose="02000500000000000000" pitchFamily="2" charset="0"/>
            </a:endParaRPr>
          </a:p>
        </p:txBody>
      </p:sp>
      <p:pic>
        <p:nvPicPr>
          <p:cNvPr id="9" name="Picture 8" descr="Icon&#10;&#10;Description automatically generated">
            <a:extLst>
              <a:ext uri="{FF2B5EF4-FFF2-40B4-BE49-F238E27FC236}">
                <a16:creationId xmlns:a16="http://schemas.microsoft.com/office/drawing/2014/main" id="{B450204A-865D-FCC4-9FA8-2495FA4FBF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8294" y="376462"/>
            <a:ext cx="5912069" cy="51435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349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riley">
            <a:extLst>
              <a:ext uri="{FF2B5EF4-FFF2-40B4-BE49-F238E27FC236}">
                <a16:creationId xmlns:a16="http://schemas.microsoft.com/office/drawing/2014/main" id="{3F7440AB-3743-B984-189F-1BE64E800C5F}"/>
              </a:ext>
            </a:extLst>
          </p:cNvPr>
          <p:cNvPicPr>
            <a:picLocks noChangeAspect="1"/>
          </p:cNvPicPr>
          <p:nvPr/>
        </p:nvPicPr>
        <p:blipFill>
          <a:blip r:embed="rId3">
            <a:extLst>
              <a:ext uri="{28A0092B-C50C-407E-A947-70E740481C1C}">
                <a14:useLocalDpi xmlns:a14="http://schemas.microsoft.com/office/drawing/2010/main" val="0"/>
              </a:ext>
            </a:extLst>
          </a:blip>
          <a:srcRect t="105" b="105"/>
          <a:stretch/>
        </p:blipFill>
        <p:spPr>
          <a:xfrm>
            <a:off x="777240" y="193160"/>
            <a:ext cx="7589520" cy="42601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meet riley">
            <a:extLst>
              <a:ext uri="{FF2B5EF4-FFF2-40B4-BE49-F238E27FC236}">
                <a16:creationId xmlns:a16="http://schemas.microsoft.com/office/drawing/2014/main" id="{C3611416-9950-16EF-2780-E43674778FC0}"/>
              </a:ext>
            </a:extLst>
          </p:cNvPr>
          <p:cNvSpPr txBox="1"/>
          <p:nvPr/>
        </p:nvSpPr>
        <p:spPr>
          <a:xfrm>
            <a:off x="1233377" y="4758070"/>
            <a:ext cx="6836735"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Posterama" panose="020B0504020200020000" pitchFamily="34" charset="0"/>
                <a:cs typeface="Posterama" panose="020B0504020200020000" pitchFamily="34" charset="0"/>
              </a:rPr>
              <a:t>Meet 11-year old Riley…</a:t>
            </a:r>
          </a:p>
          <a:p>
            <a:endParaRPr lang="en-US" sz="3200" dirty="0"/>
          </a:p>
        </p:txBody>
      </p:sp>
      <p:pic>
        <p:nvPicPr>
          <p:cNvPr id="10" name="pic:family" descr="A person and person holding a baby&#10;&#10;Description automatically generated">
            <a:extLst>
              <a:ext uri="{FF2B5EF4-FFF2-40B4-BE49-F238E27FC236}">
                <a16:creationId xmlns:a16="http://schemas.microsoft.com/office/drawing/2014/main" id="{3732D6E4-A007-251C-4703-B6DEF8C0DE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 y="187127"/>
            <a:ext cx="7608832" cy="42661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yard" descr="A cartoon of a family jumping on a trampoline&#10;&#10;Description automatically generated">
            <a:extLst>
              <a:ext uri="{FF2B5EF4-FFF2-40B4-BE49-F238E27FC236}">
                <a16:creationId xmlns:a16="http://schemas.microsoft.com/office/drawing/2014/main" id="{D6C54FAD-6755-B8CE-B8C8-E0A572C573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240" y="187127"/>
            <a:ext cx="7608832" cy="42799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friends" descr="Two cartoon characters running on a sidewalk&#10;&#10;Description automatically generated">
            <a:extLst>
              <a:ext uri="{FF2B5EF4-FFF2-40B4-BE49-F238E27FC236}">
                <a16:creationId xmlns:a16="http://schemas.microsoft.com/office/drawing/2014/main" id="{83D29C7A-951F-4066-8C51-CE31BADA70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552" y="142391"/>
            <a:ext cx="7608832" cy="42799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hockey" descr="A child wearing a hockey uniform&#10;&#10;Description automatically generated">
            <a:extLst>
              <a:ext uri="{FF2B5EF4-FFF2-40B4-BE49-F238E27FC236}">
                <a16:creationId xmlns:a16="http://schemas.microsoft.com/office/drawing/2014/main" id="{ABFEABF3-F881-000C-C716-B4B9697976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7032" y="342461"/>
            <a:ext cx="7627871" cy="41246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great family">
            <a:extLst>
              <a:ext uri="{FF2B5EF4-FFF2-40B4-BE49-F238E27FC236}">
                <a16:creationId xmlns:a16="http://schemas.microsoft.com/office/drawing/2014/main" id="{510A02ED-34D6-BBA7-36A0-5BA13C427358}"/>
              </a:ext>
            </a:extLst>
          </p:cNvPr>
          <p:cNvSpPr/>
          <p:nvPr/>
        </p:nvSpPr>
        <p:spPr>
          <a:xfrm>
            <a:off x="277340" y="499019"/>
            <a:ext cx="1349441" cy="739676"/>
          </a:xfrm>
          <a:prstGeom prst="roundRect">
            <a:avLst/>
          </a:prstGeom>
          <a:solidFill>
            <a:srgbClr val="F4EE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Posterama" panose="020B0504020200020000" pitchFamily="34" charset="0"/>
                <a:cs typeface="Posterama" panose="020B0504020200020000" pitchFamily="34" charset="0"/>
              </a:rPr>
              <a:t>Great Family</a:t>
            </a:r>
          </a:p>
        </p:txBody>
      </p:sp>
      <p:sp>
        <p:nvSpPr>
          <p:cNvPr id="7" name="Oval 6">
            <a:extLst>
              <a:ext uri="{FF2B5EF4-FFF2-40B4-BE49-F238E27FC236}">
                <a16:creationId xmlns:a16="http://schemas.microsoft.com/office/drawing/2014/main" id="{791E4A05-B0D1-82ED-4C09-30875A79BB42}"/>
              </a:ext>
            </a:extLst>
          </p:cNvPr>
          <p:cNvSpPr/>
          <p:nvPr/>
        </p:nvSpPr>
        <p:spPr>
          <a:xfrm>
            <a:off x="1349550" y="4036537"/>
            <a:ext cx="1463040" cy="1463040"/>
          </a:xfrm>
          <a:prstGeom prst="ellipse">
            <a:avLst/>
          </a:prstGeom>
          <a:solidFill>
            <a:srgbClr val="FFFF66">
              <a:alpha val="89804"/>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spcFirstLastPara="1" wrap="none" lIns="0" rIns="0" numCol="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Posterama" panose="020B0504020200020000" pitchFamily="34" charset="0"/>
                <a:cs typeface="Posterama" panose="020B0504020200020000" pitchFamily="34" charset="0"/>
              </a:rPr>
              <a:t>Happy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Posterama" panose="020B0504020200020000" pitchFamily="34" charset="0"/>
                <a:cs typeface="Posterama" panose="020B0504020200020000" pitchFamily="34" charset="0"/>
              </a:rPr>
              <a:t>Life</a:t>
            </a:r>
          </a:p>
        </p:txBody>
      </p:sp>
      <p:sp>
        <p:nvSpPr>
          <p:cNvPr id="16" name="great house">
            <a:extLst>
              <a:ext uri="{FF2B5EF4-FFF2-40B4-BE49-F238E27FC236}">
                <a16:creationId xmlns:a16="http://schemas.microsoft.com/office/drawing/2014/main" id="{1216DD77-E28A-A659-F528-F99596B9658B}"/>
              </a:ext>
            </a:extLst>
          </p:cNvPr>
          <p:cNvSpPr/>
          <p:nvPr/>
        </p:nvSpPr>
        <p:spPr>
          <a:xfrm>
            <a:off x="277340" y="1341431"/>
            <a:ext cx="1349441" cy="739676"/>
          </a:xfrm>
          <a:prstGeom prst="roundRect">
            <a:avLst/>
          </a:prstGeom>
          <a:solidFill>
            <a:srgbClr val="F4EE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Posterama" panose="020B0504020200020000" pitchFamily="34" charset="0"/>
                <a:cs typeface="Posterama" panose="020B0504020200020000" pitchFamily="34" charset="0"/>
              </a:rPr>
              <a:t>Great House</a:t>
            </a:r>
          </a:p>
        </p:txBody>
      </p:sp>
      <p:sp>
        <p:nvSpPr>
          <p:cNvPr id="18" name="great yard">
            <a:extLst>
              <a:ext uri="{FF2B5EF4-FFF2-40B4-BE49-F238E27FC236}">
                <a16:creationId xmlns:a16="http://schemas.microsoft.com/office/drawing/2014/main" id="{27DC1A24-6310-EDC4-43D2-ADDD8EAFBEF4}"/>
              </a:ext>
            </a:extLst>
          </p:cNvPr>
          <p:cNvSpPr/>
          <p:nvPr/>
        </p:nvSpPr>
        <p:spPr>
          <a:xfrm>
            <a:off x="277339" y="2197571"/>
            <a:ext cx="1349441" cy="739676"/>
          </a:xfrm>
          <a:prstGeom prst="roundRect">
            <a:avLst/>
          </a:prstGeom>
          <a:solidFill>
            <a:srgbClr val="F4EE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Posterama" panose="020B0504020200020000" pitchFamily="34" charset="0"/>
                <a:cs typeface="Posterama" panose="020B0504020200020000" pitchFamily="34" charset="0"/>
              </a:rPr>
              <a:t>Great Yard</a:t>
            </a:r>
          </a:p>
        </p:txBody>
      </p:sp>
      <p:sp>
        <p:nvSpPr>
          <p:cNvPr id="19" name="great friends">
            <a:extLst>
              <a:ext uri="{FF2B5EF4-FFF2-40B4-BE49-F238E27FC236}">
                <a16:creationId xmlns:a16="http://schemas.microsoft.com/office/drawing/2014/main" id="{79222174-061F-50E0-CE08-52E54FD7E738}"/>
              </a:ext>
            </a:extLst>
          </p:cNvPr>
          <p:cNvSpPr/>
          <p:nvPr/>
        </p:nvSpPr>
        <p:spPr>
          <a:xfrm>
            <a:off x="277339" y="3072319"/>
            <a:ext cx="1349441" cy="739676"/>
          </a:xfrm>
          <a:prstGeom prst="roundRect">
            <a:avLst/>
          </a:prstGeom>
          <a:solidFill>
            <a:srgbClr val="F4EE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Posterama" panose="020B0504020200020000" pitchFamily="34" charset="0"/>
                <a:cs typeface="Posterama" panose="020B0504020200020000" pitchFamily="34" charset="0"/>
              </a:rPr>
              <a:t>Great Friends</a:t>
            </a:r>
          </a:p>
        </p:txBody>
      </p:sp>
      <p:sp>
        <p:nvSpPr>
          <p:cNvPr id="23" name="great hockey">
            <a:extLst>
              <a:ext uri="{FF2B5EF4-FFF2-40B4-BE49-F238E27FC236}">
                <a16:creationId xmlns:a16="http://schemas.microsoft.com/office/drawing/2014/main" id="{53336076-6918-6978-46BE-ED7B93429323}"/>
              </a:ext>
            </a:extLst>
          </p:cNvPr>
          <p:cNvSpPr/>
          <p:nvPr/>
        </p:nvSpPr>
        <p:spPr>
          <a:xfrm>
            <a:off x="6682559" y="3091169"/>
            <a:ext cx="1943986" cy="739676"/>
          </a:xfrm>
          <a:prstGeom prst="roundRect">
            <a:avLst/>
          </a:prstGeom>
          <a:solidFill>
            <a:srgbClr val="F4EE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Posterama" panose="020B0504020200020000" pitchFamily="34" charset="0"/>
                <a:cs typeface="Posterama" panose="020B0504020200020000" pitchFamily="34" charset="0"/>
              </a:rPr>
              <a:t>Great Hockey Team</a:t>
            </a:r>
          </a:p>
        </p:txBody>
      </p:sp>
      <p:sp>
        <p:nvSpPr>
          <p:cNvPr id="26" name="riley grew up">
            <a:extLst>
              <a:ext uri="{FF2B5EF4-FFF2-40B4-BE49-F238E27FC236}">
                <a16:creationId xmlns:a16="http://schemas.microsoft.com/office/drawing/2014/main" id="{443385B3-BD92-D038-9F1B-B2C5410B0DCA}"/>
              </a:ext>
            </a:extLst>
          </p:cNvPr>
          <p:cNvSpPr txBox="1"/>
          <p:nvPr/>
        </p:nvSpPr>
        <p:spPr>
          <a:xfrm>
            <a:off x="1182599" y="4758070"/>
            <a:ext cx="6836735"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Posterama" panose="020B0504020200020000" pitchFamily="34" charset="0"/>
                <a:cs typeface="Posterama" panose="020B0504020200020000" pitchFamily="34" charset="0"/>
              </a:rPr>
              <a:t>Riley grew</a:t>
            </a:r>
            <a:r>
              <a:rPr kumimoji="0" lang="en-US" sz="3200" b="0" i="0" u="none" strike="noStrike" kern="1200" cap="none" spc="0" normalizeH="0" noProof="0" dirty="0">
                <a:ln>
                  <a:noFill/>
                </a:ln>
                <a:solidFill>
                  <a:prstClr val="white"/>
                </a:solidFill>
                <a:effectLst/>
                <a:uLnTx/>
                <a:uFillTx/>
                <a:latin typeface="Posterama" panose="020B0504020200020000" pitchFamily="34" charset="0"/>
                <a:cs typeface="Posterama" panose="020B0504020200020000" pitchFamily="34" charset="0"/>
              </a:rPr>
              <a:t> up in Minnesota</a:t>
            </a:r>
            <a:endParaRPr kumimoji="0" lang="en-US" sz="3200" b="0" i="0" u="none" strike="noStrike" kern="1200" cap="none" spc="0" normalizeH="0" baseline="0" noProof="0" dirty="0">
              <a:ln>
                <a:noFill/>
              </a:ln>
              <a:solidFill>
                <a:prstClr val="white"/>
              </a:solidFill>
              <a:effectLst/>
              <a:uLnTx/>
              <a:uFillTx/>
              <a:latin typeface="Posterama" panose="020B0504020200020000" pitchFamily="34" charset="0"/>
              <a:cs typeface="Posterama" panose="020B0504020200020000" pitchFamily="34" charset="0"/>
            </a:endParaRPr>
          </a:p>
          <a:p>
            <a:endParaRPr lang="en-US" sz="3200" dirty="0"/>
          </a:p>
        </p:txBody>
      </p:sp>
    </p:spTree>
    <p:extLst>
      <p:ext uri="{BB962C8B-B14F-4D97-AF65-F5344CB8AC3E}">
        <p14:creationId xmlns:p14="http://schemas.microsoft.com/office/powerpoint/2010/main" val="697209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xit" presetSubtype="0" fill="hold" nodeType="with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par>
                                <p:cTn id="44" presetID="10" presetClass="exit" presetSubtype="0" fill="hold" nodeType="withEffect">
                                  <p:stCondLst>
                                    <p:cond delay="0"/>
                                  </p:stCondLst>
                                  <p:childTnLst>
                                    <p:animEffect transition="out" filter="fade">
                                      <p:cBhvr>
                                        <p:cTn id="45" dur="500"/>
                                        <p:tgtEl>
                                          <p:spTgt spid="13"/>
                                        </p:tgtEl>
                                      </p:cBhvr>
                                    </p:animEffect>
                                    <p:set>
                                      <p:cBhvr>
                                        <p:cTn id="46" dur="1" fill="hold">
                                          <p:stCondLst>
                                            <p:cond delay="499"/>
                                          </p:stCondLst>
                                        </p:cTn>
                                        <p:tgtEl>
                                          <p:spTgt spid="1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par>
                                <p:cTn id="55" presetID="10" presetClass="exit" presetSubtype="0" fill="hold" nodeType="withEffect">
                                  <p:stCondLst>
                                    <p:cond delay="0"/>
                                  </p:stCondLst>
                                  <p:childTnLst>
                                    <p:animEffect transition="out" filter="fade">
                                      <p:cBhvr>
                                        <p:cTn id="56" dur="500"/>
                                        <p:tgtEl>
                                          <p:spTgt spid="22"/>
                                        </p:tgtEl>
                                      </p:cBhvr>
                                    </p:animEffect>
                                    <p:set>
                                      <p:cBhvr>
                                        <p:cTn id="57" dur="1" fill="hold">
                                          <p:stCondLst>
                                            <p:cond delay="499"/>
                                          </p:stCondLst>
                                        </p:cTn>
                                        <p:tgtEl>
                                          <p:spTgt spid="22"/>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1000"/>
                                        <p:tgtEl>
                                          <p:spTgt spid="7"/>
                                        </p:tgtEl>
                                      </p:cBhvr>
                                    </p:animEffect>
                                    <p:anim calcmode="lin" valueType="num">
                                      <p:cBhvr>
                                        <p:cTn id="63" dur="1000" fill="hold"/>
                                        <p:tgtEl>
                                          <p:spTgt spid="7"/>
                                        </p:tgtEl>
                                        <p:attrNameLst>
                                          <p:attrName>ppt_x</p:attrName>
                                        </p:attrNameLst>
                                      </p:cBhvr>
                                      <p:tavLst>
                                        <p:tav tm="0">
                                          <p:val>
                                            <p:strVal val="#ppt_x"/>
                                          </p:val>
                                        </p:tav>
                                        <p:tav tm="100000">
                                          <p:val>
                                            <p:strVal val="#ppt_x"/>
                                          </p:val>
                                        </p:tav>
                                      </p:tavLst>
                                    </p:anim>
                                    <p:anim calcmode="lin" valueType="num">
                                      <p:cBhvr>
                                        <p:cTn id="64" dur="1000" fill="hold"/>
                                        <p:tgtEl>
                                          <p:spTgt spid="7"/>
                                        </p:tgtEl>
                                        <p:attrNameLst>
                                          <p:attrName>ppt_y</p:attrName>
                                        </p:attrNameLst>
                                      </p:cBhvr>
                                      <p:tavLst>
                                        <p:tav tm="0">
                                          <p:val>
                                            <p:strVal val="#ppt_y+.1"/>
                                          </p:val>
                                        </p:tav>
                                        <p:tav tm="100000">
                                          <p:val>
                                            <p:strVal val="#ppt_y"/>
                                          </p:val>
                                        </p:tav>
                                      </p:tavLst>
                                    </p:anim>
                                  </p:childTnLst>
                                </p:cTn>
                              </p:par>
                              <p:par>
                                <p:cTn id="65" presetID="42" presetClass="exit" presetSubtype="0" fill="hold" grpId="0" nodeType="withEffect">
                                  <p:stCondLst>
                                    <p:cond delay="0"/>
                                  </p:stCondLst>
                                  <p:childTnLst>
                                    <p:animEffect transition="out" filter="fade">
                                      <p:cBhvr>
                                        <p:cTn id="66" dur="1000"/>
                                        <p:tgtEl>
                                          <p:spTgt spid="26"/>
                                        </p:tgtEl>
                                      </p:cBhvr>
                                    </p:animEffect>
                                    <p:anim calcmode="lin" valueType="num">
                                      <p:cBhvr>
                                        <p:cTn id="67" dur="1000"/>
                                        <p:tgtEl>
                                          <p:spTgt spid="26"/>
                                        </p:tgtEl>
                                        <p:attrNameLst>
                                          <p:attrName>ppt_x</p:attrName>
                                        </p:attrNameLst>
                                      </p:cBhvr>
                                      <p:tavLst>
                                        <p:tav tm="0">
                                          <p:val>
                                            <p:strVal val="ppt_x"/>
                                          </p:val>
                                        </p:tav>
                                        <p:tav tm="100000">
                                          <p:val>
                                            <p:strVal val="ppt_x"/>
                                          </p:val>
                                        </p:tav>
                                      </p:tavLst>
                                    </p:anim>
                                    <p:anim calcmode="lin" valueType="num">
                                      <p:cBhvr>
                                        <p:cTn id="68" dur="1000"/>
                                        <p:tgtEl>
                                          <p:spTgt spid="26"/>
                                        </p:tgtEl>
                                        <p:attrNameLst>
                                          <p:attrName>ppt_y</p:attrName>
                                        </p:attrNameLst>
                                      </p:cBhvr>
                                      <p:tavLst>
                                        <p:tav tm="0">
                                          <p:val>
                                            <p:strVal val="ppt_y"/>
                                          </p:val>
                                        </p:tav>
                                        <p:tav tm="100000">
                                          <p:val>
                                            <p:strVal val="ppt_y+.1"/>
                                          </p:val>
                                        </p:tav>
                                      </p:tavLst>
                                    </p:anim>
                                    <p:set>
                                      <p:cBhvr>
                                        <p:cTn id="69" dur="1" fill="hold">
                                          <p:stCondLst>
                                            <p:cond delay="9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P spid="7" grpId="0" animBg="1"/>
      <p:bldP spid="16" grpId="0" animBg="1"/>
      <p:bldP spid="18" grpId="0" animBg="1"/>
      <p:bldP spid="19" grpId="0" animBg="1"/>
      <p:bldP spid="23" grpId="0" animBg="1"/>
      <p:bldP spid="26" grpId="0"/>
      <p:bldP spid="26" grpId="1"/>
    </p:bldLst>
  </p:timing>
</p:sld>
</file>

<file path=ppt/tags/tag1.xml><?xml version="1.0" encoding="utf-8"?>
<p:tagLst xmlns:a="http://schemas.openxmlformats.org/drawingml/2006/main" xmlns:r="http://schemas.openxmlformats.org/officeDocument/2006/relationships" xmlns:p="http://schemas.openxmlformats.org/presentationml/2006/main">
  <p:tag name="SLIDO_APP_VERSION" val="1.5.2.3420"/>
  <p:tag name="SLIDO_PRESENTATION_ID" val="00000000-0000-0000-0000-000000000000"/>
  <p:tag name="SLIDO_EVENT_UUID" val="7bfc8fbb-bda8-4721-89d9-c7aa98e064f2"/>
  <p:tag name="SLIDO_EVENT_SECTION_UUID" val="104f0ebc-a340-4326-bf56-f40f12f04b60"/>
</p:tagLst>
</file>

<file path=ppt/tags/tag10.xml><?xml version="1.0" encoding="utf-8"?>
<p:tagLst xmlns:a="http://schemas.openxmlformats.org/drawingml/2006/main" xmlns:r="http://schemas.openxmlformats.org/officeDocument/2006/relationships" xmlns:p="http://schemas.openxmlformats.org/presentationml/2006/main">
  <p:tag name="SLIDO_ELEMENT" val="title"/>
</p:tagLst>
</file>

<file path=ppt/tags/tag11.xml><?xml version="1.0" encoding="utf-8"?>
<p:tagLst xmlns:a="http://schemas.openxmlformats.org/drawingml/2006/main" xmlns:r="http://schemas.openxmlformats.org/officeDocument/2006/relationships" xmlns:p="http://schemas.openxmlformats.org/presentationml/2006/main">
  <p:tag name="SLIDO_ELEMENT" val="footer"/>
</p:tagLst>
</file>

<file path=ppt/tags/tag12.xml><?xml version="1.0" encoding="utf-8"?>
<p:tagLst xmlns:a="http://schemas.openxmlformats.org/drawingml/2006/main" xmlns:r="http://schemas.openxmlformats.org/officeDocument/2006/relationships" xmlns:p="http://schemas.openxmlformats.org/presentationml/2006/main">
  <p:tag name="SLIDO_METADATA" val="eyJUaW1lc3RhbXAiOjE3MDQ1OTQ2NDF9"/>
  <p:tag name="SLIDO_TYPE" val="SlidoPoll"/>
  <p:tag name="SLIDO_POLL_UUID" val="98349579-3d4a-4c62-b089-6410a611820f"/>
  <p:tag name="SLIDO_TIMELINE" val="W3sicG9sbFF1ZXN0aW9uVXVpZCI6ImExNmJiODQ1LTczMjctNDIwYS04MTc5LWI1ZGM4M2VkZDRjMCIsInNob3dSZXN1bHRzIjpmYWxzZSwic2hvd0NvcnJlY3RBbnN3ZXJzIjpmYWxzZSwidm90aW5nTG9ja2VkIjpmYWxzZX0seyJwb2xsUXVlc3Rpb25VdWlkIjoiYTE2YmI4NDUtNzMyNy00MjBhLTgxNzktYjVkYzgzZWRkNGMwIiwic2hvd1Jlc3VsdHMiOnRydWUsInNob3dDb3JyZWN0QW5zd2VycyI6dHJ1ZSwidm90aW5nTG9ja2VkIjpmYWxzZX1d"/>
</p:tagLst>
</file>

<file path=ppt/tags/tag13.xml><?xml version="1.0" encoding="utf-8"?>
<p:tagLst xmlns:a="http://schemas.openxmlformats.org/drawingml/2006/main" xmlns:r="http://schemas.openxmlformats.org/officeDocument/2006/relationships" xmlns:p="http://schemas.openxmlformats.org/presentationml/2006/main">
  <p:tag name="SLIDO_ELEMENT" val="logo"/>
</p:tagLst>
</file>

<file path=ppt/tags/tag1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15.xml><?xml version="1.0" encoding="utf-8"?>
<p:tagLst xmlns:a="http://schemas.openxmlformats.org/drawingml/2006/main" xmlns:r="http://schemas.openxmlformats.org/officeDocument/2006/relationships" xmlns:p="http://schemas.openxmlformats.org/presentationml/2006/main">
  <p:tag name="SLIDO_ELEMENT" val="title"/>
</p:tagLst>
</file>

<file path=ppt/tags/tag16.xml><?xml version="1.0" encoding="utf-8"?>
<p:tagLst xmlns:a="http://schemas.openxmlformats.org/drawingml/2006/main" xmlns:r="http://schemas.openxmlformats.org/officeDocument/2006/relationships" xmlns:p="http://schemas.openxmlformats.org/presentationml/2006/main">
  <p:tag name="SLIDO_ELEMENT" val="footer"/>
</p:tagLst>
</file>

<file path=ppt/tags/tag17.xml><?xml version="1.0" encoding="utf-8"?>
<p:tagLst xmlns:a="http://schemas.openxmlformats.org/drawingml/2006/main" xmlns:r="http://schemas.openxmlformats.org/officeDocument/2006/relationships" xmlns:p="http://schemas.openxmlformats.org/presentationml/2006/main">
  <p:tag name="SLIDO_METADATA" val="eyJUaW1lc3RhbXAiOjE3MDQ1OTQ2NDh9"/>
  <p:tag name="SLIDO_TYPE" val="SlidoPoll"/>
  <p:tag name="SLIDO_POLL_UUID" val="07558241-e282-474b-82ef-01ec126666f5"/>
  <p:tag name="SLIDO_TIMELINE" val="W3sicG9sbFF1ZXN0aW9uVXVpZCI6IjY5YjZiYTQ3LTRmOWMtNDUwZi1hYmU1LWI5OTczMDFlZmIzMyIsInNob3dSZXN1bHRzIjpmYWxzZSwic2hvd0NvcnJlY3RBbnN3ZXJzIjpmYWxzZSwidm90aW5nTG9ja2VkIjpmYWxzZX0seyJwb2xsUXVlc3Rpb25VdWlkIjoiNjliNmJhNDctNGY5Yy00NTBmLWFiZTUtYjk5NzMwMWVmYjMzIiwic2hvd1Jlc3VsdHMiOnRydWUsInNob3dDb3JyZWN0QW5zd2VycyI6ZmFsc2UsInZvdGluZ0xvY2tlZCI6ZmFsc2V9XQ=="/>
</p:tagLst>
</file>

<file path=ppt/tags/tag18.xml><?xml version="1.0" encoding="utf-8"?>
<p:tagLst xmlns:a="http://schemas.openxmlformats.org/drawingml/2006/main" xmlns:r="http://schemas.openxmlformats.org/officeDocument/2006/relationships" xmlns:p="http://schemas.openxmlformats.org/presentationml/2006/main">
  <p:tag name="SLIDO_ELEMENT" val="logo"/>
</p:tagLst>
</file>

<file path=ppt/tags/tag19.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Ranking"/>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3MDQ1OTQ1ODZ9"/>
  <p:tag name="SLIDO_TYPE" val="SlidoPoll"/>
  <p:tag name="SLIDO_POLL_UUID" val="ea2afd61-9f59-4678-9724-19f0bc036d1a"/>
  <p:tag name="SLIDO_TIMELINE" val="W3sicG9sbFF1ZXN0aW9uVXVpZCI6ImRiZGEyZjdjLTRiOGItNGFmMC1hN2ExLTExNWI3ZTdlOTdjOCIsInNob3dSZXN1bHRzIjpmYWxzZSwic2hvd0NvcnJlY3RBbnN3ZXJzIjpmYWxzZSwidm90aW5nTG9ja2VkIjpmYWxzZX0seyJwb2xsUXVlc3Rpb25VdWlkIjoiZGJkYTJmN2MtNGI4Yi00YWYwLWE3YTEtMTE1YjdlN2U5N2M4Iiwic2hvd1Jlc3VsdHMiOnRydWUsInNob3dDb3JyZWN0QW5zd2VycyI6dHJ1ZSwidm90aW5nTG9ja2VkIjpmYWxzZX1d"/>
</p:tagLst>
</file>

<file path=ppt/tags/tag20.xml><?xml version="1.0" encoding="utf-8"?>
<p:tagLst xmlns:a="http://schemas.openxmlformats.org/drawingml/2006/main" xmlns:r="http://schemas.openxmlformats.org/officeDocument/2006/relationships" xmlns:p="http://schemas.openxmlformats.org/presentationml/2006/main">
  <p:tag name="SLIDO_ELEMENT" val="title"/>
</p:tagLst>
</file>

<file path=ppt/tags/tag21.xml><?xml version="1.0" encoding="utf-8"?>
<p:tagLst xmlns:a="http://schemas.openxmlformats.org/drawingml/2006/main" xmlns:r="http://schemas.openxmlformats.org/officeDocument/2006/relationships" xmlns:p="http://schemas.openxmlformats.org/presentationml/2006/main">
  <p:tag name="SLIDO_ELEMENT" val="footer"/>
</p:tagLst>
</file>

<file path=ppt/tags/tag22.xml><?xml version="1.0" encoding="utf-8"?>
<p:tagLst xmlns:a="http://schemas.openxmlformats.org/drawingml/2006/main" xmlns:r="http://schemas.openxmlformats.org/officeDocument/2006/relationships" xmlns:p="http://schemas.openxmlformats.org/presentationml/2006/main">
  <p:tag name="SLIDO_METADATA" val="eyJUaW1lc3RhbXAiOjE3MDQ1OTQ2NjB9"/>
  <p:tag name="SLIDO_TYPE" val="SlidoPoll"/>
  <p:tag name="SLIDO_POLL_UUID" val="a5704658-a4cc-4c3c-b1f2-4a9c3c7d8a84"/>
  <p:tag name="SLIDO_TIMELINE" val="W3sicG9sbFF1ZXN0aW9uVXVpZCI6ImNjNjNiODAwLWE5YzYtNDg3My1iY2MzLTQwYjAyZTRmYTQ0ZiIsInNob3dSZXN1bHRzIjpmYWxzZSwic2hvd0NvcnJlY3RBbnN3ZXJzIjpmYWxzZSwidm90aW5nTG9ja2VkIjpmYWxzZX0seyJwb2xsUXVlc3Rpb25VdWlkIjoiY2M2M2I4MDAtYTljNi00ODczLWJjYzMtNDBiMDJlNGZhNDRmIiwic2hvd1Jlc3VsdHMiOnRydWUsInNob3dDb3JyZWN0QW5zd2VycyI6ZmFsc2UsInZvdGluZ0xvY2tlZCI6ZmFsc2V9XQ=="/>
</p:tagLst>
</file>

<file path=ppt/tags/tag23.xml><?xml version="1.0" encoding="utf-8"?>
<p:tagLst xmlns:a="http://schemas.openxmlformats.org/drawingml/2006/main" xmlns:r="http://schemas.openxmlformats.org/officeDocument/2006/relationships" xmlns:p="http://schemas.openxmlformats.org/presentationml/2006/main">
  <p:tag name="SLIDO_ELEMENT" val="logo"/>
</p:tagLst>
</file>

<file path=ppt/tags/tag2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25.xml><?xml version="1.0" encoding="utf-8"?>
<p:tagLst xmlns:a="http://schemas.openxmlformats.org/drawingml/2006/main" xmlns:r="http://schemas.openxmlformats.org/officeDocument/2006/relationships" xmlns:p="http://schemas.openxmlformats.org/presentationml/2006/main">
  <p:tag name="SLIDO_ELEMENT" val="title"/>
</p:tagLst>
</file>

<file path=ppt/tags/tag26.xml><?xml version="1.0" encoding="utf-8"?>
<p:tagLst xmlns:a="http://schemas.openxmlformats.org/drawingml/2006/main" xmlns:r="http://schemas.openxmlformats.org/officeDocument/2006/relationships" xmlns:p="http://schemas.openxmlformats.org/presentationml/2006/main">
  <p:tag name="SLIDO_ELEMENT" val="footer"/>
</p:tagLst>
</file>

<file path=ppt/tags/tag3.xml><?xml version="1.0" encoding="utf-8"?>
<p:tagLst xmlns:a="http://schemas.openxmlformats.org/drawingml/2006/main" xmlns:r="http://schemas.openxmlformats.org/officeDocument/2006/relationships" xmlns:p="http://schemas.openxmlformats.org/presentationml/2006/main">
  <p:tag name="SLIDO_ELEMENT" val="logo"/>
</p:tagLst>
</file>

<file path=ppt/tags/tag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5.xml><?xml version="1.0" encoding="utf-8"?>
<p:tagLst xmlns:a="http://schemas.openxmlformats.org/drawingml/2006/main" xmlns:r="http://schemas.openxmlformats.org/officeDocument/2006/relationships" xmlns:p="http://schemas.openxmlformats.org/presentationml/2006/main">
  <p:tag name="SLIDO_ELEMENT" val="title"/>
</p:tagLst>
</file>

<file path=ppt/tags/tag6.xml><?xml version="1.0" encoding="utf-8"?>
<p:tagLst xmlns:a="http://schemas.openxmlformats.org/drawingml/2006/main" xmlns:r="http://schemas.openxmlformats.org/officeDocument/2006/relationships" xmlns:p="http://schemas.openxmlformats.org/presentationml/2006/main">
  <p:tag name="SLIDO_ELEMENT" val="footer"/>
</p:tagLst>
</file>

<file path=ppt/tags/tag7.xml><?xml version="1.0" encoding="utf-8"?>
<p:tagLst xmlns:a="http://schemas.openxmlformats.org/drawingml/2006/main" xmlns:r="http://schemas.openxmlformats.org/officeDocument/2006/relationships" xmlns:p="http://schemas.openxmlformats.org/presentationml/2006/main">
  <p:tag name="SLIDO_METADATA" val="eyJUaW1lc3RhbXAiOjE3MDQ1OTQ2MzV9"/>
  <p:tag name="SLIDO_TYPE" val="SlidoPoll"/>
  <p:tag name="SLIDO_POLL_UUID" val="ce4105a6-481d-4a57-b668-d1ce4a26b463"/>
  <p:tag name="SLIDO_TIMELINE" val="W3sicG9sbFF1ZXN0aW9uVXVpZCI6IjUzYzdiMjkwLTUxODYtNGUyZi04YTc1LTJjMGVhMGFhMDgyNiIsInNob3dSZXN1bHRzIjpmYWxzZSwic2hvd0NvcnJlY3RBbnN3ZXJzIjpmYWxzZSwidm90aW5nTG9ja2VkIjpmYWxzZX0seyJwb2xsUXVlc3Rpb25VdWlkIjoiNTNjN2IyOTAtNTE4Ni00ZTJmLThhNzUtMmMwZWEwYWEwODI2Iiwic2hvd1Jlc3VsdHMiOnRydWUsInNob3dDb3JyZWN0QW5zd2VycyI6dHJ1ZSwidm90aW5nTG9ja2VkIjpmYWxzZX1d"/>
</p:tagLst>
</file>

<file path=ppt/tags/tag8.xml><?xml version="1.0" encoding="utf-8"?>
<p:tagLst xmlns:a="http://schemas.openxmlformats.org/drawingml/2006/main" xmlns:r="http://schemas.openxmlformats.org/officeDocument/2006/relationships" xmlns:p="http://schemas.openxmlformats.org/presentationml/2006/main">
  <p:tag name="SLIDO_ELEMENT" val="logo"/>
</p:tagLst>
</file>

<file path=ppt/tags/tag9.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25290</TotalTime>
  <Words>1142</Words>
  <Application>Microsoft Office PowerPoint</Application>
  <PresentationFormat>On-screen Show (16:10)</PresentationFormat>
  <Paragraphs>280</Paragraphs>
  <Slides>32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Inside Out</vt:lpstr>
      <vt:lpstr>Posterama</vt:lpstr>
      <vt:lpstr>system-ui</vt:lpstr>
      <vt:lpstr>Arial</vt:lpstr>
      <vt:lpstr>Calibri Light</vt:lpstr>
      <vt:lpstr>Calibri</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Williams</dc:creator>
  <cp:lastModifiedBy>David Williams</cp:lastModifiedBy>
  <cp:revision>3</cp:revision>
  <dcterms:created xsi:type="dcterms:W3CDTF">2023-11-05T19:08:06Z</dcterms:created>
  <dcterms:modified xsi:type="dcterms:W3CDTF">2024-01-07T12:01:10Z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1.5.2.3420</vt:lpwstr>
  </property>
</Properties>
</file>