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37"/>
  </p:notesMasterIdLst>
  <p:sldIdLst>
    <p:sldId id="604" r:id="rId2"/>
    <p:sldId id="651" r:id="rId3"/>
    <p:sldId id="620" r:id="rId4"/>
    <p:sldId id="621" r:id="rId5"/>
    <p:sldId id="622" r:id="rId6"/>
    <p:sldId id="623" r:id="rId7"/>
    <p:sldId id="656" r:id="rId8"/>
    <p:sldId id="657" r:id="rId9"/>
    <p:sldId id="658" r:id="rId10"/>
    <p:sldId id="660" r:id="rId11"/>
    <p:sldId id="668" r:id="rId12"/>
    <p:sldId id="626" r:id="rId13"/>
    <p:sldId id="627" r:id="rId14"/>
    <p:sldId id="640" r:id="rId15"/>
    <p:sldId id="641" r:id="rId16"/>
    <p:sldId id="654" r:id="rId17"/>
    <p:sldId id="655" r:id="rId18"/>
    <p:sldId id="594" r:id="rId19"/>
    <p:sldId id="596" r:id="rId20"/>
    <p:sldId id="662" r:id="rId21"/>
    <p:sldId id="664" r:id="rId22"/>
    <p:sldId id="665" r:id="rId23"/>
    <p:sldId id="666" r:id="rId24"/>
    <p:sldId id="667" r:id="rId25"/>
    <p:sldId id="597" r:id="rId26"/>
    <p:sldId id="670" r:id="rId27"/>
    <p:sldId id="598" r:id="rId28"/>
    <p:sldId id="599" r:id="rId29"/>
    <p:sldId id="600" r:id="rId30"/>
    <p:sldId id="601" r:id="rId31"/>
    <p:sldId id="602" r:id="rId32"/>
    <p:sldId id="603" r:id="rId33"/>
    <p:sldId id="672" r:id="rId34"/>
    <p:sldId id="671" r:id="rId35"/>
    <p:sldId id="644" r:id="rId36"/>
  </p:sldIdLst>
  <p:sldSz cx="9144000" cy="5715000" type="screen16x10"/>
  <p:notesSz cx="6858000" cy="9144000"/>
  <p:embeddedFontLst>
    <p:embeddedFont>
      <p:font typeface="Inside Out" panose="02000500000000000000" pitchFamily="2" charset="0"/>
      <p:regular r:id="rId38"/>
    </p:embeddedFont>
    <p:embeddedFont>
      <p:font typeface="Posterama" panose="020B0504020200020000" pitchFamily="34" charset="0"/>
      <p:regular r:id="rId39"/>
      <p:bold r:id="rId40"/>
      <p:italic r:id="rId41"/>
      <p:boldItalic r:id="rId42"/>
    </p:embeddedFont>
  </p:embeddedFontLst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EE00"/>
    <a:srgbClr val="0059E0"/>
    <a:srgbClr val="D9D9D9"/>
    <a:srgbClr val="E5EB6B"/>
    <a:srgbClr val="4D4D4D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88C45D-0B7F-4195-BFD4-456B3222F1DD}" v="212" dt="2024-01-14T11:58:16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46" autoAdjust="0"/>
    <p:restoredTop sz="88254" autoAdjust="0"/>
  </p:normalViewPr>
  <p:slideViewPr>
    <p:cSldViewPr snapToGrid="0">
      <p:cViewPr>
        <p:scale>
          <a:sx n="110" d="100"/>
          <a:sy n="110" d="100"/>
        </p:scale>
        <p:origin x="221" y="2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3288C45D-0B7F-4195-BFD4-456B3222F1DD}"/>
    <pc:docChg chg="undo custSel addSld delSld modSld sldOrd">
      <pc:chgData name="David Williams" userId="35a5f6dfa23fba43" providerId="LiveId" clId="{3288C45D-0B7F-4195-BFD4-456B3222F1DD}" dt="2024-01-14T12:00:00.960" v="1759" actId="14430"/>
      <pc:docMkLst>
        <pc:docMk/>
      </pc:docMkLst>
      <pc:sldChg chg="modAnim">
        <pc:chgData name="David Williams" userId="35a5f6dfa23fba43" providerId="LiveId" clId="{3288C45D-0B7F-4195-BFD4-456B3222F1DD}" dt="2024-01-13T23:35:22.634" v="33"/>
        <pc:sldMkLst>
          <pc:docMk/>
          <pc:sldMk cId="1765053171" sldId="594"/>
        </pc:sldMkLst>
      </pc:sldChg>
      <pc:sldChg chg="modAnim">
        <pc:chgData name="David Williams" userId="35a5f6dfa23fba43" providerId="LiveId" clId="{3288C45D-0B7F-4195-BFD4-456B3222F1DD}" dt="2024-01-13T23:37:02.846" v="38"/>
        <pc:sldMkLst>
          <pc:docMk/>
          <pc:sldMk cId="3479382182" sldId="596"/>
        </pc:sldMkLst>
      </pc:sldChg>
      <pc:sldChg chg="addSp delSp modSp mod delAnim modAnim">
        <pc:chgData name="David Williams" userId="35a5f6dfa23fba43" providerId="LiveId" clId="{3288C45D-0B7F-4195-BFD4-456B3222F1DD}" dt="2024-01-14T02:46:34.407" v="713"/>
        <pc:sldMkLst>
          <pc:docMk/>
          <pc:sldMk cId="1200841292" sldId="597"/>
        </pc:sldMkLst>
        <pc:spChg chg="del">
          <ac:chgData name="David Williams" userId="35a5f6dfa23fba43" providerId="LiveId" clId="{3288C45D-0B7F-4195-BFD4-456B3222F1DD}" dt="2024-01-14T02:21:34.254" v="613" actId="478"/>
          <ac:spMkLst>
            <pc:docMk/>
            <pc:sldMk cId="1200841292" sldId="597"/>
            <ac:spMk id="7" creationId="{BE41179E-1A2F-AA9A-38F0-56039B2E4962}"/>
          </ac:spMkLst>
        </pc:spChg>
        <pc:spChg chg="mod">
          <ac:chgData name="David Williams" userId="35a5f6dfa23fba43" providerId="LiveId" clId="{3288C45D-0B7F-4195-BFD4-456B3222F1DD}" dt="2024-01-14T02:21:34.606" v="614"/>
          <ac:spMkLst>
            <pc:docMk/>
            <pc:sldMk cId="1200841292" sldId="597"/>
            <ac:spMk id="15" creationId="{9605B833-638F-23F7-032F-D44F7692A504}"/>
          </ac:spMkLst>
        </pc:spChg>
        <pc:spChg chg="mod">
          <ac:chgData name="David Williams" userId="35a5f6dfa23fba43" providerId="LiveId" clId="{3288C45D-0B7F-4195-BFD4-456B3222F1DD}" dt="2024-01-14T02:21:34.606" v="614"/>
          <ac:spMkLst>
            <pc:docMk/>
            <pc:sldMk cId="1200841292" sldId="597"/>
            <ac:spMk id="16" creationId="{773F1C47-FD5A-0722-1455-6FA0E121DCB9}"/>
          </ac:spMkLst>
        </pc:spChg>
        <pc:spChg chg="mod modVis">
          <ac:chgData name="David Williams" userId="35a5f6dfa23fba43" providerId="LiveId" clId="{3288C45D-0B7F-4195-BFD4-456B3222F1DD}" dt="2024-01-14T02:30:27.740" v="618" actId="14430"/>
          <ac:spMkLst>
            <pc:docMk/>
            <pc:sldMk cId="1200841292" sldId="597"/>
            <ac:spMk id="32" creationId="{56CF8E0E-62E2-BFA5-005D-8D6D14F78A0F}"/>
          </ac:spMkLst>
        </pc:spChg>
        <pc:spChg chg="mod">
          <ac:chgData name="David Williams" userId="35a5f6dfa23fba43" providerId="LiveId" clId="{3288C45D-0B7F-4195-BFD4-456B3222F1DD}" dt="2024-01-14T02:21:34.606" v="614"/>
          <ac:spMkLst>
            <pc:docMk/>
            <pc:sldMk cId="1200841292" sldId="597"/>
            <ac:spMk id="33" creationId="{4CD9AFF8-7C0E-BFF6-24F5-F2BCFA2B92D4}"/>
          </ac:spMkLst>
        </pc:spChg>
        <pc:spChg chg="add del mod">
          <ac:chgData name="David Williams" userId="35a5f6dfa23fba43" providerId="LiveId" clId="{3288C45D-0B7F-4195-BFD4-456B3222F1DD}" dt="2024-01-14T02:36:27.762" v="629" actId="478"/>
          <ac:spMkLst>
            <pc:docMk/>
            <pc:sldMk cId="1200841292" sldId="597"/>
            <ac:spMk id="34" creationId="{3272F6CD-B2ED-2A65-53EB-10C410173583}"/>
          </ac:spMkLst>
        </pc:spChg>
        <pc:spChg chg="add del">
          <ac:chgData name="David Williams" userId="35a5f6dfa23fba43" providerId="LiveId" clId="{3288C45D-0B7F-4195-BFD4-456B3222F1DD}" dt="2024-01-14T02:36:46.207" v="631" actId="478"/>
          <ac:spMkLst>
            <pc:docMk/>
            <pc:sldMk cId="1200841292" sldId="597"/>
            <ac:spMk id="35" creationId="{77337574-110D-59F0-9A46-688282E85525}"/>
          </ac:spMkLst>
        </pc:spChg>
        <pc:spChg chg="add del mod">
          <ac:chgData name="David Williams" userId="35a5f6dfa23fba43" providerId="LiveId" clId="{3288C45D-0B7F-4195-BFD4-456B3222F1DD}" dt="2024-01-14T02:39:00.922" v="649" actId="478"/>
          <ac:spMkLst>
            <pc:docMk/>
            <pc:sldMk cId="1200841292" sldId="597"/>
            <ac:spMk id="36" creationId="{2B15CFE6-ADFE-961F-FEF4-60CAC7652A70}"/>
          </ac:spMkLst>
        </pc:spChg>
        <pc:spChg chg="add mod">
          <ac:chgData name="David Williams" userId="35a5f6dfa23fba43" providerId="LiveId" clId="{3288C45D-0B7F-4195-BFD4-456B3222F1DD}" dt="2024-01-14T02:40:30.476" v="676" actId="122"/>
          <ac:spMkLst>
            <pc:docMk/>
            <pc:sldMk cId="1200841292" sldId="597"/>
            <ac:spMk id="37" creationId="{811A6DAF-87CC-DC7A-1DDD-3FAFD79FFD95}"/>
          </ac:spMkLst>
        </pc:spChg>
        <pc:spChg chg="add mod ord">
          <ac:chgData name="David Williams" userId="35a5f6dfa23fba43" providerId="LiveId" clId="{3288C45D-0B7F-4195-BFD4-456B3222F1DD}" dt="2024-01-14T02:43:45.978" v="697" actId="14100"/>
          <ac:spMkLst>
            <pc:docMk/>
            <pc:sldMk cId="1200841292" sldId="597"/>
            <ac:spMk id="38" creationId="{DAC7C6E6-D5C1-9C1C-AD32-47745DE169A6}"/>
          </ac:spMkLst>
        </pc:spChg>
        <pc:spChg chg="add mod ord">
          <ac:chgData name="David Williams" userId="35a5f6dfa23fba43" providerId="LiveId" clId="{3288C45D-0B7F-4195-BFD4-456B3222F1DD}" dt="2024-01-14T02:45:07.549" v="701" actId="14100"/>
          <ac:spMkLst>
            <pc:docMk/>
            <pc:sldMk cId="1200841292" sldId="597"/>
            <ac:spMk id="39" creationId="{3E71D735-031C-DC07-0AFB-FEC57D3E631D}"/>
          </ac:spMkLst>
        </pc:spChg>
        <pc:spChg chg="add mod ord">
          <ac:chgData name="David Williams" userId="35a5f6dfa23fba43" providerId="LiveId" clId="{3288C45D-0B7F-4195-BFD4-456B3222F1DD}" dt="2024-01-14T02:45:37.534" v="707" actId="13244"/>
          <ac:spMkLst>
            <pc:docMk/>
            <pc:sldMk cId="1200841292" sldId="597"/>
            <ac:spMk id="40" creationId="{235E8682-5240-63BA-12B8-CF8C0665D8C7}"/>
          </ac:spMkLst>
        </pc:spChg>
        <pc:spChg chg="mod">
          <ac:chgData name="David Williams" userId="35a5f6dfa23fba43" providerId="LiveId" clId="{3288C45D-0B7F-4195-BFD4-456B3222F1DD}" dt="2024-01-14T02:42:28.119" v="685" actId="14100"/>
          <ac:spMkLst>
            <pc:docMk/>
            <pc:sldMk cId="1200841292" sldId="597"/>
            <ac:spMk id="70" creationId="{DDE2A894-73BE-185E-6540-F25F51CC65B0}"/>
          </ac:spMkLst>
        </pc:spChg>
        <pc:spChg chg="mod modVis">
          <ac:chgData name="David Williams" userId="35a5f6dfa23fba43" providerId="LiveId" clId="{3288C45D-0B7F-4195-BFD4-456B3222F1DD}" dt="2024-01-14T02:42:02.195" v="684" actId="14429"/>
          <ac:spMkLst>
            <pc:docMk/>
            <pc:sldMk cId="1200841292" sldId="597"/>
            <ac:spMk id="119" creationId="{7374015C-91C9-3793-CDE7-0F016D23CFDB}"/>
          </ac:spMkLst>
        </pc:spChg>
        <pc:grpChg chg="add mod ord">
          <ac:chgData name="David Williams" userId="35a5f6dfa23fba43" providerId="LiveId" clId="{3288C45D-0B7F-4195-BFD4-456B3222F1DD}" dt="2024-01-14T02:21:54.110" v="616" actId="13244"/>
          <ac:grpSpMkLst>
            <pc:docMk/>
            <pc:sldMk cId="1200841292" sldId="597"/>
            <ac:grpSpMk id="9" creationId="{756089E9-CBCF-B1C4-3ADD-BE9EC96521F0}"/>
          </ac:grpSpMkLst>
        </pc:grpChg>
      </pc:sldChg>
      <pc:sldChg chg="addSp delSp modSp mod delAnim modAnim">
        <pc:chgData name="David Williams" userId="35a5f6dfa23fba43" providerId="LiveId" clId="{3288C45D-0B7F-4195-BFD4-456B3222F1DD}" dt="2024-01-14T11:25:07.127" v="1648"/>
        <pc:sldMkLst>
          <pc:docMk/>
          <pc:sldMk cId="2550073077" sldId="598"/>
        </pc:sldMkLst>
        <pc:spChg chg="add mod ord">
          <ac:chgData name="David Williams" userId="35a5f6dfa23fba43" providerId="LiveId" clId="{3288C45D-0B7F-4195-BFD4-456B3222F1DD}" dt="2024-01-14T11:24:58.811" v="1647" actId="13244"/>
          <ac:spMkLst>
            <pc:docMk/>
            <pc:sldMk cId="2550073077" sldId="598"/>
            <ac:spMk id="2" creationId="{5250543F-C213-A48E-6E4E-9F6170972ED1}"/>
          </ac:spMkLst>
        </pc:spChg>
        <pc:spChg chg="add del mod modVis">
          <ac:chgData name="David Williams" userId="35a5f6dfa23fba43" providerId="LiveId" clId="{3288C45D-0B7F-4195-BFD4-456B3222F1DD}" dt="2024-01-14T02:20:37.677" v="608" actId="478"/>
          <ac:spMkLst>
            <pc:docMk/>
            <pc:sldMk cId="2550073077" sldId="598"/>
            <ac:spMk id="6" creationId="{0601BFBD-CA90-4DFD-1209-4BFE21FF5BFA}"/>
          </ac:spMkLst>
        </pc:spChg>
        <pc:spChg chg="mod modVis">
          <ac:chgData name="David Williams" userId="35a5f6dfa23fba43" providerId="LiveId" clId="{3288C45D-0B7F-4195-BFD4-456B3222F1DD}" dt="2024-01-14T02:19:36.754" v="595" actId="14430"/>
          <ac:spMkLst>
            <pc:docMk/>
            <pc:sldMk cId="2550073077" sldId="598"/>
            <ac:spMk id="52" creationId="{8A1EAA2F-DDD0-0B91-9DCE-2709441A90BC}"/>
          </ac:spMkLst>
        </pc:spChg>
        <pc:spChg chg="mod modVis">
          <ac:chgData name="David Williams" userId="35a5f6dfa23fba43" providerId="LiveId" clId="{3288C45D-0B7F-4195-BFD4-456B3222F1DD}" dt="2024-01-14T02:19:37.453" v="596" actId="14430"/>
          <ac:spMkLst>
            <pc:docMk/>
            <pc:sldMk cId="2550073077" sldId="598"/>
            <ac:spMk id="53" creationId="{102737AA-1869-574B-BED2-EA8F8C0DE258}"/>
          </ac:spMkLst>
        </pc:spChg>
        <pc:spChg chg="mod modVis">
          <ac:chgData name="David Williams" userId="35a5f6dfa23fba43" providerId="LiveId" clId="{3288C45D-0B7F-4195-BFD4-456B3222F1DD}" dt="2024-01-14T02:20:40.311" v="609" actId="14429"/>
          <ac:spMkLst>
            <pc:docMk/>
            <pc:sldMk cId="2550073077" sldId="598"/>
            <ac:spMk id="54" creationId="{E41E9AB2-29F9-FC25-0D6E-E2E004EDAF5E}"/>
          </ac:spMkLst>
        </pc:spChg>
        <pc:spChg chg="mod">
          <ac:chgData name="David Williams" userId="35a5f6dfa23fba43" providerId="LiveId" clId="{3288C45D-0B7F-4195-BFD4-456B3222F1DD}" dt="2024-01-14T02:17:29.718" v="582" actId="14100"/>
          <ac:spMkLst>
            <pc:docMk/>
            <pc:sldMk cId="2550073077" sldId="598"/>
            <ac:spMk id="70" creationId="{DDE2A894-73BE-185E-6540-F25F51CC65B0}"/>
          </ac:spMkLst>
        </pc:spChg>
        <pc:spChg chg="mod">
          <ac:chgData name="David Williams" userId="35a5f6dfa23fba43" providerId="LiveId" clId="{3288C45D-0B7F-4195-BFD4-456B3222F1DD}" dt="2024-01-14T01:44:48.352" v="397" actId="20577"/>
          <ac:spMkLst>
            <pc:docMk/>
            <pc:sldMk cId="2550073077" sldId="598"/>
            <ac:spMk id="119" creationId="{7374015C-91C9-3793-CDE7-0F016D23CFDB}"/>
          </ac:spMkLst>
        </pc:spChg>
        <pc:grpChg chg="mod modVis">
          <ac:chgData name="David Williams" userId="35a5f6dfa23fba43" providerId="LiveId" clId="{3288C45D-0B7F-4195-BFD4-456B3222F1DD}" dt="2024-01-14T02:20:02.281" v="601" actId="14429"/>
          <ac:grpSpMkLst>
            <pc:docMk/>
            <pc:sldMk cId="2550073077" sldId="598"/>
            <ac:grpSpMk id="22" creationId="{41195484-76A3-FA94-32A1-AAA9E2B720A0}"/>
          </ac:grpSpMkLst>
        </pc:grpChg>
        <pc:picChg chg="add del mod ord">
          <ac:chgData name="David Williams" userId="35a5f6dfa23fba43" providerId="LiveId" clId="{3288C45D-0B7F-4195-BFD4-456B3222F1DD}" dt="2024-01-14T02:17:02.466" v="546" actId="478"/>
          <ac:picMkLst>
            <pc:docMk/>
            <pc:sldMk cId="2550073077" sldId="598"/>
            <ac:picMk id="2" creationId="{B511B49D-B7E0-E510-3476-61FCE8EBA206}"/>
          </ac:picMkLst>
        </pc:picChg>
        <pc:picChg chg="add mod ord">
          <ac:chgData name="David Williams" userId="35a5f6dfa23fba43" providerId="LiveId" clId="{3288C45D-0B7F-4195-BFD4-456B3222F1DD}" dt="2024-01-14T02:17:10.038" v="548" actId="13244"/>
          <ac:picMkLst>
            <pc:docMk/>
            <pc:sldMk cId="2550073077" sldId="598"/>
            <ac:picMk id="3" creationId="{41EE96C3-93F1-661B-36F8-FCFFAE0A1097}"/>
          </ac:picMkLst>
        </pc:picChg>
        <pc:picChg chg="mod">
          <ac:chgData name="David Williams" userId="35a5f6dfa23fba43" providerId="LiveId" clId="{3288C45D-0B7F-4195-BFD4-456B3222F1DD}" dt="2024-01-14T02:17:21.447" v="581" actId="1035"/>
          <ac:picMkLst>
            <pc:docMk/>
            <pc:sldMk cId="2550073077" sldId="598"/>
            <ac:picMk id="56" creationId="{78B78411-124E-B817-AB71-CB183FEA148D}"/>
          </ac:picMkLst>
        </pc:picChg>
        <pc:picChg chg="del mod modVis">
          <ac:chgData name="David Williams" userId="35a5f6dfa23fba43" providerId="LiveId" clId="{3288C45D-0B7F-4195-BFD4-456B3222F1DD}" dt="2024-01-14T01:44:31.832" v="393" actId="478"/>
          <ac:picMkLst>
            <pc:docMk/>
            <pc:sldMk cId="2550073077" sldId="598"/>
            <ac:picMk id="71" creationId="{159BE154-3E32-B9D3-2C8B-419E628FEF79}"/>
          </ac:picMkLst>
        </pc:picChg>
      </pc:sldChg>
      <pc:sldChg chg="addSp delSp modSp mod modAnim">
        <pc:chgData name="David Williams" userId="35a5f6dfa23fba43" providerId="LiveId" clId="{3288C45D-0B7F-4195-BFD4-456B3222F1DD}" dt="2024-01-14T11:40:04.912" v="1731"/>
        <pc:sldMkLst>
          <pc:docMk/>
          <pc:sldMk cId="520814583" sldId="599"/>
        </pc:sldMkLst>
        <pc:spChg chg="add mod ord">
          <ac:chgData name="David Williams" userId="35a5f6dfa23fba43" providerId="LiveId" clId="{3288C45D-0B7F-4195-BFD4-456B3222F1DD}" dt="2024-01-14T11:36:15.860" v="1690" actId="14100"/>
          <ac:spMkLst>
            <pc:docMk/>
            <pc:sldMk cId="520814583" sldId="599"/>
            <ac:spMk id="12" creationId="{9875A3E7-C9EF-6DF4-2B0E-486F687DE4D7}"/>
          </ac:spMkLst>
        </pc:spChg>
        <pc:spChg chg="add mod ord modVis">
          <ac:chgData name="David Williams" userId="35a5f6dfa23fba43" providerId="LiveId" clId="{3288C45D-0B7F-4195-BFD4-456B3222F1DD}" dt="2024-01-14T11:36:39.138" v="1695" actId="14100"/>
          <ac:spMkLst>
            <pc:docMk/>
            <pc:sldMk cId="520814583" sldId="599"/>
            <ac:spMk id="19" creationId="{5E605F01-F533-F461-5B03-82A5DF6D94B2}"/>
          </ac:spMkLst>
        </pc:spChg>
        <pc:spChg chg="add mod ord modVis">
          <ac:chgData name="David Williams" userId="35a5f6dfa23fba43" providerId="LiveId" clId="{3288C45D-0B7F-4195-BFD4-456B3222F1DD}" dt="2024-01-14T11:37:05.830" v="1700" actId="14100"/>
          <ac:spMkLst>
            <pc:docMk/>
            <pc:sldMk cId="520814583" sldId="599"/>
            <ac:spMk id="22" creationId="{448F78E8-B8A7-8341-C766-5C20EFB0B32D}"/>
          </ac:spMkLst>
        </pc:spChg>
        <pc:spChg chg="add mod ord modVis">
          <ac:chgData name="David Williams" userId="35a5f6dfa23fba43" providerId="LiveId" clId="{3288C45D-0B7F-4195-BFD4-456B3222F1DD}" dt="2024-01-14T11:37:39.699" v="1708" actId="14100"/>
          <ac:spMkLst>
            <pc:docMk/>
            <pc:sldMk cId="520814583" sldId="599"/>
            <ac:spMk id="24" creationId="{097D6CC2-CB68-91A1-2197-10934AC7E6FC}"/>
          </ac:spMkLst>
        </pc:spChg>
        <pc:spChg chg="mod modVis">
          <ac:chgData name="David Williams" userId="35a5f6dfa23fba43" providerId="LiveId" clId="{3288C45D-0B7F-4195-BFD4-456B3222F1DD}" dt="2024-01-14T02:20:22.111" v="604" actId="14430"/>
          <ac:spMkLst>
            <pc:docMk/>
            <pc:sldMk cId="520814583" sldId="599"/>
            <ac:spMk id="27" creationId="{066FC59B-1E8D-AE44-AD4E-05E20AABF4E5}"/>
          </ac:spMkLst>
        </pc:spChg>
        <pc:spChg chg="mod modVis">
          <ac:chgData name="David Williams" userId="35a5f6dfa23fba43" providerId="LiveId" clId="{3288C45D-0B7F-4195-BFD4-456B3222F1DD}" dt="2024-01-14T02:20:22.701" v="605" actId="14430"/>
          <ac:spMkLst>
            <pc:docMk/>
            <pc:sldMk cId="520814583" sldId="599"/>
            <ac:spMk id="28" creationId="{963F5344-64FF-4A1E-8B6A-0D7F2439DB0E}"/>
          </ac:spMkLst>
        </pc:spChg>
        <pc:spChg chg="add mod ord modVis">
          <ac:chgData name="David Williams" userId="35a5f6dfa23fba43" providerId="LiveId" clId="{3288C45D-0B7F-4195-BFD4-456B3222F1DD}" dt="2024-01-14T11:39:24.548" v="1723" actId="207"/>
          <ac:spMkLst>
            <pc:docMk/>
            <pc:sldMk cId="520814583" sldId="599"/>
            <ac:spMk id="30" creationId="{898D398B-98BB-8F2E-4AEB-297ECEFBDC07}"/>
          </ac:spMkLst>
        </pc:spChg>
        <pc:spChg chg="add mod ord modVis">
          <ac:chgData name="David Williams" userId="35a5f6dfa23fba43" providerId="LiveId" clId="{3288C45D-0B7F-4195-BFD4-456B3222F1DD}" dt="2024-01-14T11:39:17.023" v="1722" actId="14100"/>
          <ac:spMkLst>
            <pc:docMk/>
            <pc:sldMk cId="520814583" sldId="599"/>
            <ac:spMk id="31" creationId="{388565ED-8501-2F21-741D-451491B0AEF4}"/>
          </ac:spMkLst>
        </pc:spChg>
        <pc:spChg chg="add mod ord modVis">
          <ac:chgData name="David Williams" userId="35a5f6dfa23fba43" providerId="LiveId" clId="{3288C45D-0B7F-4195-BFD4-456B3222F1DD}" dt="2024-01-14T11:39:44.264" v="1728" actId="14100"/>
          <ac:spMkLst>
            <pc:docMk/>
            <pc:sldMk cId="520814583" sldId="599"/>
            <ac:spMk id="32" creationId="{E1E6E068-FB35-5042-DD09-CED8FF2E6AC2}"/>
          </ac:spMkLst>
        </pc:spChg>
        <pc:spChg chg="add mod ord modVis">
          <ac:chgData name="David Williams" userId="35a5f6dfa23fba43" providerId="LiveId" clId="{3288C45D-0B7F-4195-BFD4-456B3222F1DD}" dt="2024-01-14T11:35:49.940" v="1680" actId="14430"/>
          <ac:spMkLst>
            <pc:docMk/>
            <pc:sldMk cId="520814583" sldId="599"/>
            <ac:spMk id="33" creationId="{A113A294-FF51-C23E-79C1-F8AA38B28BFE}"/>
          </ac:spMkLst>
        </pc:spChg>
        <pc:spChg chg="add mod ord modVis">
          <ac:chgData name="David Williams" userId="35a5f6dfa23fba43" providerId="LiveId" clId="{3288C45D-0B7F-4195-BFD4-456B3222F1DD}" dt="2024-01-14T11:35:49.287" v="1679" actId="14430"/>
          <ac:spMkLst>
            <pc:docMk/>
            <pc:sldMk cId="520814583" sldId="599"/>
            <ac:spMk id="34" creationId="{7B008857-C205-1A21-2FC0-9E94C8A52FF9}"/>
          </ac:spMkLst>
        </pc:spChg>
        <pc:spChg chg="add mod ord modVis">
          <ac:chgData name="David Williams" userId="35a5f6dfa23fba43" providerId="LiveId" clId="{3288C45D-0B7F-4195-BFD4-456B3222F1DD}" dt="2024-01-14T11:35:48.507" v="1678" actId="14430"/>
          <ac:spMkLst>
            <pc:docMk/>
            <pc:sldMk cId="520814583" sldId="599"/>
            <ac:spMk id="37" creationId="{0E6DA892-F73A-370F-C205-3715E6867514}"/>
          </ac:spMkLst>
        </pc:spChg>
        <pc:spChg chg="mod">
          <ac:chgData name="David Williams" userId="35a5f6dfa23fba43" providerId="LiveId" clId="{3288C45D-0B7F-4195-BFD4-456B3222F1DD}" dt="2024-01-14T03:26:17.820" v="718" actId="14100"/>
          <ac:spMkLst>
            <pc:docMk/>
            <pc:sldMk cId="520814583" sldId="599"/>
            <ac:spMk id="70" creationId="{DDE2A894-73BE-185E-6540-F25F51CC65B0}"/>
          </ac:spMkLst>
        </pc:spChg>
        <pc:spChg chg="mod">
          <ac:chgData name="David Williams" userId="35a5f6dfa23fba43" providerId="LiveId" clId="{3288C45D-0B7F-4195-BFD4-456B3222F1DD}" dt="2024-01-14T03:32:52.428" v="1009" actId="20577"/>
          <ac:spMkLst>
            <pc:docMk/>
            <pc:sldMk cId="520814583" sldId="599"/>
            <ac:spMk id="119" creationId="{7374015C-91C9-3793-CDE7-0F016D23CFDB}"/>
          </ac:spMkLst>
        </pc:spChg>
        <pc:picChg chg="add mod ord">
          <ac:chgData name="David Williams" userId="35a5f6dfa23fba43" providerId="LiveId" clId="{3288C45D-0B7F-4195-BFD4-456B3222F1DD}" dt="2024-01-14T11:37:14.633" v="1703" actId="1076"/>
          <ac:picMkLst>
            <pc:docMk/>
            <pc:sldMk cId="520814583" sldId="599"/>
            <ac:picMk id="3" creationId="{C3CEED0D-8F92-8C71-B3A9-8D3108541CDB}"/>
          </ac:picMkLst>
        </pc:picChg>
        <pc:picChg chg="mod">
          <ac:chgData name="David Williams" userId="35a5f6dfa23fba43" providerId="LiveId" clId="{3288C45D-0B7F-4195-BFD4-456B3222F1DD}" dt="2024-01-14T03:29:16.986" v="754" actId="1035"/>
          <ac:picMkLst>
            <pc:docMk/>
            <pc:sldMk cId="520814583" sldId="599"/>
            <ac:picMk id="56" creationId="{78B78411-124E-B817-AB71-CB183FEA148D}"/>
          </ac:picMkLst>
        </pc:picChg>
        <pc:picChg chg="del">
          <ac:chgData name="David Williams" userId="35a5f6dfa23fba43" providerId="LiveId" clId="{3288C45D-0B7F-4195-BFD4-456B3222F1DD}" dt="2024-01-14T03:25:50.194" v="714" actId="478"/>
          <ac:picMkLst>
            <pc:docMk/>
            <pc:sldMk cId="520814583" sldId="599"/>
            <ac:picMk id="71" creationId="{159BE154-3E32-B9D3-2C8B-419E628FEF79}"/>
          </ac:picMkLst>
        </pc:picChg>
      </pc:sldChg>
      <pc:sldChg chg="addSp delSp modSp mod">
        <pc:chgData name="David Williams" userId="35a5f6dfa23fba43" providerId="LiveId" clId="{3288C45D-0B7F-4195-BFD4-456B3222F1DD}" dt="2024-01-14T03:38:23.802" v="1010" actId="13244"/>
        <pc:sldMkLst>
          <pc:docMk/>
          <pc:sldMk cId="580704578" sldId="600"/>
        </pc:sldMkLst>
        <pc:spChg chg="add mod ord">
          <ac:chgData name="David Williams" userId="35a5f6dfa23fba43" providerId="LiveId" clId="{3288C45D-0B7F-4195-BFD4-456B3222F1DD}" dt="2024-01-14T03:32:26.994" v="999" actId="14100"/>
          <ac:spMkLst>
            <pc:docMk/>
            <pc:sldMk cId="580704578" sldId="600"/>
            <ac:spMk id="18" creationId="{17978C37-C7BE-5FEE-A6C2-81F0D4205419}"/>
          </ac:spMkLst>
        </pc:spChg>
        <pc:spChg chg="ord">
          <ac:chgData name="David Williams" userId="35a5f6dfa23fba43" providerId="LiveId" clId="{3288C45D-0B7F-4195-BFD4-456B3222F1DD}" dt="2024-01-14T03:38:23.802" v="1010" actId="13244"/>
          <ac:spMkLst>
            <pc:docMk/>
            <pc:sldMk cId="580704578" sldId="600"/>
            <ac:spMk id="35" creationId="{D9DB614B-6008-3792-8C85-9C546789892D}"/>
          </ac:spMkLst>
        </pc:spChg>
        <pc:spChg chg="ord">
          <ac:chgData name="David Williams" userId="35a5f6dfa23fba43" providerId="LiveId" clId="{3288C45D-0B7F-4195-BFD4-456B3222F1DD}" dt="2024-01-14T03:38:23.802" v="1010" actId="13244"/>
          <ac:spMkLst>
            <pc:docMk/>
            <pc:sldMk cId="580704578" sldId="600"/>
            <ac:spMk id="36" creationId="{00EC9B8B-4058-056D-D007-8EDDFB44B276}"/>
          </ac:spMkLst>
        </pc:spChg>
        <pc:spChg chg="mod modVis">
          <ac:chgData name="David Williams" userId="35a5f6dfa23fba43" providerId="LiveId" clId="{3288C45D-0B7F-4195-BFD4-456B3222F1DD}" dt="2024-01-14T03:32:18.013" v="997" actId="14429"/>
          <ac:spMkLst>
            <pc:docMk/>
            <pc:sldMk cId="580704578" sldId="600"/>
            <ac:spMk id="47" creationId="{CA6A50CE-CB2B-FFF9-1835-A2DD8F1AAA5C}"/>
          </ac:spMkLst>
        </pc:spChg>
        <pc:spChg chg="del">
          <ac:chgData name="David Williams" userId="35a5f6dfa23fba43" providerId="LiveId" clId="{3288C45D-0B7F-4195-BFD4-456B3222F1DD}" dt="2024-01-14T03:31:44.819" v="927" actId="478"/>
          <ac:spMkLst>
            <pc:docMk/>
            <pc:sldMk cId="580704578" sldId="600"/>
            <ac:spMk id="70" creationId="{DDE2A894-73BE-185E-6540-F25F51CC65B0}"/>
          </ac:spMkLst>
        </pc:spChg>
        <pc:spChg chg="mod">
          <ac:chgData name="David Williams" userId="35a5f6dfa23fba43" providerId="LiveId" clId="{3288C45D-0B7F-4195-BFD4-456B3222F1DD}" dt="2024-01-14T03:32:31.926" v="1001" actId="20577"/>
          <ac:spMkLst>
            <pc:docMk/>
            <pc:sldMk cId="580704578" sldId="600"/>
            <ac:spMk id="119" creationId="{7374015C-91C9-3793-CDE7-0F016D23CFDB}"/>
          </ac:spMkLst>
        </pc:spChg>
        <pc:grpChg chg="ord">
          <ac:chgData name="David Williams" userId="35a5f6dfa23fba43" providerId="LiveId" clId="{3288C45D-0B7F-4195-BFD4-456B3222F1DD}" dt="2024-01-14T03:38:23.802" v="1010" actId="13244"/>
          <ac:grpSpMkLst>
            <pc:docMk/>
            <pc:sldMk cId="580704578" sldId="600"/>
            <ac:grpSpMk id="13" creationId="{D3F4A7D6-FBB4-3C43-E617-88340B30659D}"/>
          </ac:grpSpMkLst>
        </pc:grpChg>
        <pc:picChg chg="add mod ord">
          <ac:chgData name="David Williams" userId="35a5f6dfa23fba43" providerId="LiveId" clId="{3288C45D-0B7F-4195-BFD4-456B3222F1DD}" dt="2024-01-14T03:32:05.743" v="996" actId="1035"/>
          <ac:picMkLst>
            <pc:docMk/>
            <pc:sldMk cId="580704578" sldId="600"/>
            <ac:picMk id="19" creationId="{C715A6E3-BCB7-7785-DE4E-70AB49D50F45}"/>
          </ac:picMkLst>
        </pc:picChg>
        <pc:picChg chg="mod">
          <ac:chgData name="David Williams" userId="35a5f6dfa23fba43" providerId="LiveId" clId="{3288C45D-0B7F-4195-BFD4-456B3222F1DD}" dt="2024-01-14T03:29:25.021" v="801" actId="1035"/>
          <ac:picMkLst>
            <pc:docMk/>
            <pc:sldMk cId="580704578" sldId="600"/>
            <ac:picMk id="56" creationId="{78B78411-124E-B817-AB71-CB183FEA148D}"/>
          </ac:picMkLst>
        </pc:picChg>
        <pc:picChg chg="del">
          <ac:chgData name="David Williams" userId="35a5f6dfa23fba43" providerId="LiveId" clId="{3288C45D-0B7F-4195-BFD4-456B3222F1DD}" dt="2024-01-14T03:31:44.819" v="927" actId="478"/>
          <ac:picMkLst>
            <pc:docMk/>
            <pc:sldMk cId="580704578" sldId="600"/>
            <ac:picMk id="71" creationId="{159BE154-3E32-B9D3-2C8B-419E628FEF79}"/>
          </ac:picMkLst>
        </pc:picChg>
      </pc:sldChg>
      <pc:sldChg chg="addSp delSp modSp mod">
        <pc:chgData name="David Williams" userId="35a5f6dfa23fba43" providerId="LiveId" clId="{3288C45D-0B7F-4195-BFD4-456B3222F1DD}" dt="2024-01-14T03:42:10.166" v="1013" actId="13244"/>
        <pc:sldMkLst>
          <pc:docMk/>
          <pc:sldMk cId="1128029291" sldId="601"/>
        </pc:sldMkLst>
        <pc:spChg chg="add mod ord">
          <ac:chgData name="David Williams" userId="35a5f6dfa23fba43" providerId="LiveId" clId="{3288C45D-0B7F-4195-BFD4-456B3222F1DD}" dt="2024-01-14T03:42:10.166" v="1013" actId="13244"/>
          <ac:spMkLst>
            <pc:docMk/>
            <pc:sldMk cId="1128029291" sldId="601"/>
            <ac:spMk id="3" creationId="{47A001C5-E6F9-A050-73C5-BD6D61CD943C}"/>
          </ac:spMkLst>
        </pc:spChg>
        <pc:spChg chg="del">
          <ac:chgData name="David Williams" userId="35a5f6dfa23fba43" providerId="LiveId" clId="{3288C45D-0B7F-4195-BFD4-456B3222F1DD}" dt="2024-01-14T03:42:04.919" v="1011" actId="478"/>
          <ac:spMkLst>
            <pc:docMk/>
            <pc:sldMk cId="1128029291" sldId="601"/>
            <ac:spMk id="70" creationId="{DDE2A894-73BE-185E-6540-F25F51CC65B0}"/>
          </ac:spMkLst>
        </pc:spChg>
        <pc:spChg chg="mod">
          <ac:chgData name="David Williams" userId="35a5f6dfa23fba43" providerId="LiveId" clId="{3288C45D-0B7F-4195-BFD4-456B3222F1DD}" dt="2024-01-14T03:32:37.300" v="1003" actId="20577"/>
          <ac:spMkLst>
            <pc:docMk/>
            <pc:sldMk cId="1128029291" sldId="601"/>
            <ac:spMk id="119" creationId="{7374015C-91C9-3793-CDE7-0F016D23CFDB}"/>
          </ac:spMkLst>
        </pc:spChg>
        <pc:picChg chg="add mod ord">
          <ac:chgData name="David Williams" userId="35a5f6dfa23fba43" providerId="LiveId" clId="{3288C45D-0B7F-4195-BFD4-456B3222F1DD}" dt="2024-01-14T03:42:10.166" v="1013" actId="13244"/>
          <ac:picMkLst>
            <pc:docMk/>
            <pc:sldMk cId="1128029291" sldId="601"/>
            <ac:picMk id="12" creationId="{E8C9546A-A15C-4793-7165-5E2630942CCC}"/>
          </ac:picMkLst>
        </pc:picChg>
        <pc:picChg chg="mod">
          <ac:chgData name="David Williams" userId="35a5f6dfa23fba43" providerId="LiveId" clId="{3288C45D-0B7F-4195-BFD4-456B3222F1DD}" dt="2024-01-14T03:29:31.421" v="842" actId="1035"/>
          <ac:picMkLst>
            <pc:docMk/>
            <pc:sldMk cId="1128029291" sldId="601"/>
            <ac:picMk id="56" creationId="{78B78411-124E-B817-AB71-CB183FEA148D}"/>
          </ac:picMkLst>
        </pc:picChg>
        <pc:picChg chg="del">
          <ac:chgData name="David Williams" userId="35a5f6dfa23fba43" providerId="LiveId" clId="{3288C45D-0B7F-4195-BFD4-456B3222F1DD}" dt="2024-01-14T03:42:04.919" v="1011" actId="478"/>
          <ac:picMkLst>
            <pc:docMk/>
            <pc:sldMk cId="1128029291" sldId="601"/>
            <ac:picMk id="71" creationId="{159BE154-3E32-B9D3-2C8B-419E628FEF79}"/>
          </ac:picMkLst>
        </pc:picChg>
      </pc:sldChg>
      <pc:sldChg chg="addSp delSp modSp mod">
        <pc:chgData name="David Williams" userId="35a5f6dfa23fba43" providerId="LiveId" clId="{3288C45D-0B7F-4195-BFD4-456B3222F1DD}" dt="2024-01-14T03:42:27.338" v="1016" actId="13244"/>
        <pc:sldMkLst>
          <pc:docMk/>
          <pc:sldMk cId="1490977857" sldId="602"/>
        </pc:sldMkLst>
        <pc:spChg chg="add mod ord">
          <ac:chgData name="David Williams" userId="35a5f6dfa23fba43" providerId="LiveId" clId="{3288C45D-0B7F-4195-BFD4-456B3222F1DD}" dt="2024-01-14T03:42:27.338" v="1016" actId="13244"/>
          <ac:spMkLst>
            <pc:docMk/>
            <pc:sldMk cId="1490977857" sldId="602"/>
            <ac:spMk id="32" creationId="{BCA8AF09-D293-048E-8A52-36B0F55E6764}"/>
          </ac:spMkLst>
        </pc:spChg>
        <pc:spChg chg="del">
          <ac:chgData name="David Williams" userId="35a5f6dfa23fba43" providerId="LiveId" clId="{3288C45D-0B7F-4195-BFD4-456B3222F1DD}" dt="2024-01-14T03:42:22.070" v="1014" actId="478"/>
          <ac:spMkLst>
            <pc:docMk/>
            <pc:sldMk cId="1490977857" sldId="602"/>
            <ac:spMk id="70" creationId="{DDE2A894-73BE-185E-6540-F25F51CC65B0}"/>
          </ac:spMkLst>
        </pc:spChg>
        <pc:spChg chg="mod">
          <ac:chgData name="David Williams" userId="35a5f6dfa23fba43" providerId="LiveId" clId="{3288C45D-0B7F-4195-BFD4-456B3222F1DD}" dt="2024-01-14T03:32:41.706" v="1005" actId="20577"/>
          <ac:spMkLst>
            <pc:docMk/>
            <pc:sldMk cId="1490977857" sldId="602"/>
            <ac:spMk id="119" creationId="{7374015C-91C9-3793-CDE7-0F016D23CFDB}"/>
          </ac:spMkLst>
        </pc:spChg>
        <pc:picChg chg="add mod ord">
          <ac:chgData name="David Williams" userId="35a5f6dfa23fba43" providerId="LiveId" clId="{3288C45D-0B7F-4195-BFD4-456B3222F1DD}" dt="2024-01-14T03:42:27.338" v="1016" actId="13244"/>
          <ac:picMkLst>
            <pc:docMk/>
            <pc:sldMk cId="1490977857" sldId="602"/>
            <ac:picMk id="33" creationId="{4ADEA27E-8B51-7900-55C5-5B4399A4F87F}"/>
          </ac:picMkLst>
        </pc:picChg>
        <pc:picChg chg="mod">
          <ac:chgData name="David Williams" userId="35a5f6dfa23fba43" providerId="LiveId" clId="{3288C45D-0B7F-4195-BFD4-456B3222F1DD}" dt="2024-01-14T03:29:46.289" v="884" actId="1035"/>
          <ac:picMkLst>
            <pc:docMk/>
            <pc:sldMk cId="1490977857" sldId="602"/>
            <ac:picMk id="56" creationId="{78B78411-124E-B817-AB71-CB183FEA148D}"/>
          </ac:picMkLst>
        </pc:picChg>
        <pc:picChg chg="del">
          <ac:chgData name="David Williams" userId="35a5f6dfa23fba43" providerId="LiveId" clId="{3288C45D-0B7F-4195-BFD4-456B3222F1DD}" dt="2024-01-14T03:42:22.070" v="1014" actId="478"/>
          <ac:picMkLst>
            <pc:docMk/>
            <pc:sldMk cId="1490977857" sldId="602"/>
            <ac:picMk id="71" creationId="{159BE154-3E32-B9D3-2C8B-419E628FEF79}"/>
          </ac:picMkLst>
        </pc:picChg>
      </pc:sldChg>
      <pc:sldChg chg="addSp delSp modSp mod delAnim modAnim">
        <pc:chgData name="David Williams" userId="35a5f6dfa23fba43" providerId="LiveId" clId="{3288C45D-0B7F-4195-BFD4-456B3222F1DD}" dt="2024-01-14T03:45:41.945" v="1022" actId="478"/>
        <pc:sldMkLst>
          <pc:docMk/>
          <pc:sldMk cId="50107139" sldId="603"/>
        </pc:sldMkLst>
        <pc:spChg chg="add mod ord">
          <ac:chgData name="David Williams" userId="35a5f6dfa23fba43" providerId="LiveId" clId="{3288C45D-0B7F-4195-BFD4-456B3222F1DD}" dt="2024-01-14T03:42:48.556" v="1019" actId="13244"/>
          <ac:spMkLst>
            <pc:docMk/>
            <pc:sldMk cId="50107139" sldId="603"/>
            <ac:spMk id="3" creationId="{9FA92609-F71D-FAFD-D386-81E8D7C501DA}"/>
          </ac:spMkLst>
        </pc:spChg>
        <pc:spChg chg="del">
          <ac:chgData name="David Williams" userId="35a5f6dfa23fba43" providerId="LiveId" clId="{3288C45D-0B7F-4195-BFD4-456B3222F1DD}" dt="2024-01-14T03:45:41.945" v="1022" actId="478"/>
          <ac:spMkLst>
            <pc:docMk/>
            <pc:sldMk cId="50107139" sldId="603"/>
            <ac:spMk id="22" creationId="{E411C086-913F-6D9E-2E5A-F5F1D613A1E6}"/>
          </ac:spMkLst>
        </pc:spChg>
        <pc:spChg chg="del">
          <ac:chgData name="David Williams" userId="35a5f6dfa23fba43" providerId="LiveId" clId="{3288C45D-0B7F-4195-BFD4-456B3222F1DD}" dt="2024-01-14T03:42:42.377" v="1017" actId="478"/>
          <ac:spMkLst>
            <pc:docMk/>
            <pc:sldMk cId="50107139" sldId="603"/>
            <ac:spMk id="70" creationId="{DDE2A894-73BE-185E-6540-F25F51CC65B0}"/>
          </ac:spMkLst>
        </pc:spChg>
        <pc:spChg chg="mod">
          <ac:chgData name="David Williams" userId="35a5f6dfa23fba43" providerId="LiveId" clId="{3288C45D-0B7F-4195-BFD4-456B3222F1DD}" dt="2024-01-14T03:32:45.967" v="1007" actId="20577"/>
          <ac:spMkLst>
            <pc:docMk/>
            <pc:sldMk cId="50107139" sldId="603"/>
            <ac:spMk id="119" creationId="{7374015C-91C9-3793-CDE7-0F016D23CFDB}"/>
          </ac:spMkLst>
        </pc:spChg>
        <pc:picChg chg="add mod ord">
          <ac:chgData name="David Williams" userId="35a5f6dfa23fba43" providerId="LiveId" clId="{3288C45D-0B7F-4195-BFD4-456B3222F1DD}" dt="2024-01-14T03:42:48.556" v="1019" actId="13244"/>
          <ac:picMkLst>
            <pc:docMk/>
            <pc:sldMk cId="50107139" sldId="603"/>
            <ac:picMk id="12" creationId="{9EDD351B-7FB5-7781-2889-E2D99FCE738E}"/>
          </ac:picMkLst>
        </pc:picChg>
        <pc:picChg chg="mod">
          <ac:chgData name="David Williams" userId="35a5f6dfa23fba43" providerId="LiveId" clId="{3288C45D-0B7F-4195-BFD4-456B3222F1DD}" dt="2024-01-14T03:29:52.683" v="926" actId="1035"/>
          <ac:picMkLst>
            <pc:docMk/>
            <pc:sldMk cId="50107139" sldId="603"/>
            <ac:picMk id="56" creationId="{78B78411-124E-B817-AB71-CB183FEA148D}"/>
          </ac:picMkLst>
        </pc:picChg>
        <pc:picChg chg="del">
          <ac:chgData name="David Williams" userId="35a5f6dfa23fba43" providerId="LiveId" clId="{3288C45D-0B7F-4195-BFD4-456B3222F1DD}" dt="2024-01-14T03:42:42.377" v="1017" actId="478"/>
          <ac:picMkLst>
            <pc:docMk/>
            <pc:sldMk cId="50107139" sldId="603"/>
            <ac:picMk id="71" creationId="{159BE154-3E32-B9D3-2C8B-419E628FEF79}"/>
          </ac:picMkLst>
        </pc:picChg>
      </pc:sldChg>
      <pc:sldChg chg="modSp mod">
        <pc:chgData name="David Williams" userId="35a5f6dfa23fba43" providerId="LiveId" clId="{3288C45D-0B7F-4195-BFD4-456B3222F1DD}" dt="2024-01-12T03:33:56.250" v="23" actId="20577"/>
        <pc:sldMkLst>
          <pc:docMk/>
          <pc:sldMk cId="624476853" sldId="604"/>
        </pc:sldMkLst>
        <pc:spChg chg="mod">
          <ac:chgData name="David Williams" userId="35a5f6dfa23fba43" providerId="LiveId" clId="{3288C45D-0B7F-4195-BFD4-456B3222F1DD}" dt="2024-01-12T03:33:56.250" v="23" actId="20577"/>
          <ac:spMkLst>
            <pc:docMk/>
            <pc:sldMk cId="624476853" sldId="604"/>
            <ac:spMk id="2" creationId="{DC63AB6D-5ADF-A508-DB1A-68E78AB659C0}"/>
          </ac:spMkLst>
        </pc:spChg>
      </pc:sldChg>
      <pc:sldChg chg="modAnim">
        <pc:chgData name="David Williams" userId="35a5f6dfa23fba43" providerId="LiveId" clId="{3288C45D-0B7F-4195-BFD4-456B3222F1DD}" dt="2024-01-12T03:35:32.027" v="24"/>
        <pc:sldMkLst>
          <pc:docMk/>
          <pc:sldMk cId="1093689713" sldId="641"/>
        </pc:sldMkLst>
      </pc:sldChg>
      <pc:sldChg chg="addSp delSp modSp del mod ord delAnim modAnim">
        <pc:chgData name="David Williams" userId="35a5f6dfa23fba43" providerId="LiveId" clId="{3288C45D-0B7F-4195-BFD4-456B3222F1DD}" dt="2024-01-14T04:04:16.135" v="1557" actId="2696"/>
        <pc:sldMkLst>
          <pc:docMk/>
          <pc:sldMk cId="2165376373" sldId="661"/>
        </pc:sldMkLst>
        <pc:cxnChg chg="add mod">
          <ac:chgData name="David Williams" userId="35a5f6dfa23fba43" providerId="LiveId" clId="{3288C45D-0B7F-4195-BFD4-456B3222F1DD}" dt="2024-01-13T23:29:01.293" v="26"/>
          <ac:cxnSpMkLst>
            <pc:docMk/>
            <pc:sldMk cId="2165376373" sldId="661"/>
            <ac:cxnSpMk id="3" creationId="{4F04852B-4580-FDDE-3FCF-DC19CC6F5F1E}"/>
          </ac:cxnSpMkLst>
        </pc:cxnChg>
        <pc:cxnChg chg="del mod">
          <ac:chgData name="David Williams" userId="35a5f6dfa23fba43" providerId="LiveId" clId="{3288C45D-0B7F-4195-BFD4-456B3222F1DD}" dt="2024-01-13T23:29:00.679" v="25" actId="478"/>
          <ac:cxnSpMkLst>
            <pc:docMk/>
            <pc:sldMk cId="2165376373" sldId="661"/>
            <ac:cxnSpMk id="4" creationId="{7AD6C5DF-803B-FAEF-FC11-1EBD981BABAA}"/>
          </ac:cxnSpMkLst>
        </pc:cxnChg>
      </pc:sldChg>
      <pc:sldChg chg="addSp modSp mod modAnim">
        <pc:chgData name="David Williams" userId="35a5f6dfa23fba43" providerId="LiveId" clId="{3288C45D-0B7F-4195-BFD4-456B3222F1DD}" dt="2024-01-14T10:52:23.542" v="1565"/>
        <pc:sldMkLst>
          <pc:docMk/>
          <pc:sldMk cId="999497634" sldId="662"/>
        </pc:sldMkLst>
        <pc:spChg chg="add mod">
          <ac:chgData name="David Williams" userId="35a5f6dfa23fba43" providerId="LiveId" clId="{3288C45D-0B7F-4195-BFD4-456B3222F1DD}" dt="2024-01-14T00:58:40.045" v="50"/>
          <ac:spMkLst>
            <pc:docMk/>
            <pc:sldMk cId="999497634" sldId="662"/>
            <ac:spMk id="7" creationId="{D5177B65-93EA-31AF-13C1-54B7F4DB0B6A}"/>
          </ac:spMkLst>
        </pc:spChg>
      </pc:sldChg>
      <pc:sldChg chg="addSp modSp mod modAnim">
        <pc:chgData name="David Williams" userId="35a5f6dfa23fba43" providerId="LiveId" clId="{3288C45D-0B7F-4195-BFD4-456B3222F1DD}" dt="2024-01-14T01:03:36.413" v="234" actId="1076"/>
        <pc:sldMkLst>
          <pc:docMk/>
          <pc:sldMk cId="147774249" sldId="664"/>
        </pc:sldMkLst>
        <pc:spChg chg="add mod">
          <ac:chgData name="David Williams" userId="35a5f6dfa23fba43" providerId="LiveId" clId="{3288C45D-0B7F-4195-BFD4-456B3222F1DD}" dt="2024-01-14T00:59:01.952" v="51"/>
          <ac:spMkLst>
            <pc:docMk/>
            <pc:sldMk cId="147774249" sldId="664"/>
            <ac:spMk id="8" creationId="{E13B6A74-4B13-4E89-FAEB-B8F44187AAF7}"/>
          </ac:spMkLst>
        </pc:spChg>
        <pc:spChg chg="add mod">
          <ac:chgData name="David Williams" userId="35a5f6dfa23fba43" providerId="LiveId" clId="{3288C45D-0B7F-4195-BFD4-456B3222F1DD}" dt="2024-01-14T01:03:36.413" v="234" actId="1076"/>
          <ac:spMkLst>
            <pc:docMk/>
            <pc:sldMk cId="147774249" sldId="664"/>
            <ac:spMk id="13" creationId="{CA186BFB-1486-ED59-8757-9ECD56D5C004}"/>
          </ac:spMkLst>
        </pc:spChg>
      </pc:sldChg>
      <pc:sldChg chg="addSp modSp mod modAnim">
        <pc:chgData name="David Williams" userId="35a5f6dfa23fba43" providerId="LiveId" clId="{3288C45D-0B7F-4195-BFD4-456B3222F1DD}" dt="2024-01-14T10:53:35.135" v="1566"/>
        <pc:sldMkLst>
          <pc:docMk/>
          <pc:sldMk cId="2568701386" sldId="665"/>
        </pc:sldMkLst>
        <pc:spChg chg="mod">
          <ac:chgData name="David Williams" userId="35a5f6dfa23fba43" providerId="LiveId" clId="{3288C45D-0B7F-4195-BFD4-456B3222F1DD}" dt="2024-01-14T01:02:49.817" v="229" actId="1036"/>
          <ac:spMkLst>
            <pc:docMk/>
            <pc:sldMk cId="2568701386" sldId="665"/>
            <ac:spMk id="7" creationId="{C5CFEA21-96B8-6CB1-46BB-842AD0D9F2B5}"/>
          </ac:spMkLst>
        </pc:spChg>
        <pc:spChg chg="mod">
          <ac:chgData name="David Williams" userId="35a5f6dfa23fba43" providerId="LiveId" clId="{3288C45D-0B7F-4195-BFD4-456B3222F1DD}" dt="2024-01-14T01:02:49.817" v="229" actId="1036"/>
          <ac:spMkLst>
            <pc:docMk/>
            <pc:sldMk cId="2568701386" sldId="665"/>
            <ac:spMk id="8" creationId="{F8EABFE6-21B6-A094-0C0F-461DE327588E}"/>
          </ac:spMkLst>
        </pc:spChg>
        <pc:spChg chg="mod">
          <ac:chgData name="David Williams" userId="35a5f6dfa23fba43" providerId="LiveId" clId="{3288C45D-0B7F-4195-BFD4-456B3222F1DD}" dt="2024-01-14T01:02:49.817" v="229" actId="1036"/>
          <ac:spMkLst>
            <pc:docMk/>
            <pc:sldMk cId="2568701386" sldId="665"/>
            <ac:spMk id="13" creationId="{B4C66669-A171-BB11-7E48-5BE36F857DBA}"/>
          </ac:spMkLst>
        </pc:spChg>
        <pc:spChg chg="add mod">
          <ac:chgData name="David Williams" userId="35a5f6dfa23fba43" providerId="LiveId" clId="{3288C45D-0B7F-4195-BFD4-456B3222F1DD}" dt="2024-01-14T01:01:03.282" v="75"/>
          <ac:spMkLst>
            <pc:docMk/>
            <pc:sldMk cId="2568701386" sldId="665"/>
            <ac:spMk id="24" creationId="{36F8AFF0-B7F9-8C66-A23E-469B3AACFFC2}"/>
          </ac:spMkLst>
        </pc:spChg>
        <pc:spChg chg="add mod">
          <ac:chgData name="David Williams" userId="35a5f6dfa23fba43" providerId="LiveId" clId="{3288C45D-0B7F-4195-BFD4-456B3222F1DD}" dt="2024-01-14T01:03:26.981" v="232" actId="1076"/>
          <ac:spMkLst>
            <pc:docMk/>
            <pc:sldMk cId="2568701386" sldId="665"/>
            <ac:spMk id="25" creationId="{FF5026BD-6790-E0DF-5FAA-017979E7DA90}"/>
          </ac:spMkLst>
        </pc:spChg>
        <pc:spChg chg="add mod">
          <ac:chgData name="David Williams" userId="35a5f6dfa23fba43" providerId="LiveId" clId="{3288C45D-0B7F-4195-BFD4-456B3222F1DD}" dt="2024-01-14T01:07:34.078" v="274" actId="20577"/>
          <ac:spMkLst>
            <pc:docMk/>
            <pc:sldMk cId="2568701386" sldId="665"/>
            <ac:spMk id="26" creationId="{66239A24-72EB-E9DF-9CF9-F243DC8B0701}"/>
          </ac:spMkLst>
        </pc:spChg>
        <pc:spChg chg="mod">
          <ac:chgData name="David Williams" userId="35a5f6dfa23fba43" providerId="LiveId" clId="{3288C45D-0B7F-4195-BFD4-456B3222F1DD}" dt="2024-01-14T01:02:49.817" v="229" actId="1036"/>
          <ac:spMkLst>
            <pc:docMk/>
            <pc:sldMk cId="2568701386" sldId="665"/>
            <ac:spMk id="70" creationId="{DDE2A894-73BE-185E-6540-F25F51CC65B0}"/>
          </ac:spMkLst>
        </pc:spChg>
        <pc:picChg chg="mod">
          <ac:chgData name="David Williams" userId="35a5f6dfa23fba43" providerId="LiveId" clId="{3288C45D-0B7F-4195-BFD4-456B3222F1DD}" dt="2024-01-14T01:07:36.984" v="275" actId="1076"/>
          <ac:picMkLst>
            <pc:docMk/>
            <pc:sldMk cId="2568701386" sldId="665"/>
            <ac:picMk id="56" creationId="{78B78411-124E-B817-AB71-CB183FEA148D}"/>
          </ac:picMkLst>
        </pc:picChg>
        <pc:picChg chg="mod">
          <ac:chgData name="David Williams" userId="35a5f6dfa23fba43" providerId="LiveId" clId="{3288C45D-0B7F-4195-BFD4-456B3222F1DD}" dt="2024-01-14T01:02:49.817" v="229" actId="1036"/>
          <ac:picMkLst>
            <pc:docMk/>
            <pc:sldMk cId="2568701386" sldId="665"/>
            <ac:picMk id="71" creationId="{159BE154-3E32-B9D3-2C8B-419E628FEF79}"/>
          </ac:picMkLst>
        </pc:picChg>
      </pc:sldChg>
      <pc:sldChg chg="addSp modSp mod modAnim">
        <pc:chgData name="David Williams" userId="35a5f6dfa23fba43" providerId="LiveId" clId="{3288C45D-0B7F-4195-BFD4-456B3222F1DD}" dt="2024-01-14T01:09:59.803" v="330" actId="1076"/>
        <pc:sldMkLst>
          <pc:docMk/>
          <pc:sldMk cId="2363098252" sldId="666"/>
        </pc:sldMkLst>
        <pc:spChg chg="mod">
          <ac:chgData name="David Williams" userId="35a5f6dfa23fba43" providerId="LiveId" clId="{3288C45D-0B7F-4195-BFD4-456B3222F1DD}" dt="2024-01-14T01:08:34.928" v="311" actId="1036"/>
          <ac:spMkLst>
            <pc:docMk/>
            <pc:sldMk cId="2363098252" sldId="666"/>
            <ac:spMk id="8" creationId="{AD3D8F22-3C88-6058-A6EB-733F44752BF0}"/>
          </ac:spMkLst>
        </pc:spChg>
        <pc:spChg chg="add mod">
          <ac:chgData name="David Williams" userId="35a5f6dfa23fba43" providerId="LiveId" clId="{3288C45D-0B7F-4195-BFD4-456B3222F1DD}" dt="2024-01-14T01:09:59.803" v="330" actId="1076"/>
          <ac:spMkLst>
            <pc:docMk/>
            <pc:sldMk cId="2363098252" sldId="666"/>
            <ac:spMk id="13" creationId="{75B4AFB7-A40A-9D2F-A899-E61634E1C25B}"/>
          </ac:spMkLst>
        </pc:spChg>
        <pc:spChg chg="add mod">
          <ac:chgData name="David Williams" userId="35a5f6dfa23fba43" providerId="LiveId" clId="{3288C45D-0B7F-4195-BFD4-456B3222F1DD}" dt="2024-01-14T01:09:59.803" v="330" actId="1076"/>
          <ac:spMkLst>
            <pc:docMk/>
            <pc:sldMk cId="2363098252" sldId="666"/>
            <ac:spMk id="24" creationId="{AF0B435C-3C29-578B-9390-7AD515900861}"/>
          </ac:spMkLst>
        </pc:spChg>
        <pc:spChg chg="add mod">
          <ac:chgData name="David Williams" userId="35a5f6dfa23fba43" providerId="LiveId" clId="{3288C45D-0B7F-4195-BFD4-456B3222F1DD}" dt="2024-01-14T01:09:59.803" v="330" actId="1076"/>
          <ac:spMkLst>
            <pc:docMk/>
            <pc:sldMk cId="2363098252" sldId="666"/>
            <ac:spMk id="25" creationId="{63B7F3EA-7D60-A95F-FC4A-C6DEF91907B1}"/>
          </ac:spMkLst>
        </pc:spChg>
        <pc:spChg chg="add mod">
          <ac:chgData name="David Williams" userId="35a5f6dfa23fba43" providerId="LiveId" clId="{3288C45D-0B7F-4195-BFD4-456B3222F1DD}" dt="2024-01-14T01:08:49.744" v="327" actId="20577"/>
          <ac:spMkLst>
            <pc:docMk/>
            <pc:sldMk cId="2363098252" sldId="666"/>
            <ac:spMk id="26" creationId="{60E9D013-41EE-A38E-AEE2-4F15FDAE116E}"/>
          </ac:spMkLst>
        </pc:spChg>
        <pc:spChg chg="mod">
          <ac:chgData name="David Williams" userId="35a5f6dfa23fba43" providerId="LiveId" clId="{3288C45D-0B7F-4195-BFD4-456B3222F1DD}" dt="2024-01-14T01:08:34.928" v="311" actId="1036"/>
          <ac:spMkLst>
            <pc:docMk/>
            <pc:sldMk cId="2363098252" sldId="666"/>
            <ac:spMk id="70" creationId="{DDE2A894-73BE-185E-6540-F25F51CC65B0}"/>
          </ac:spMkLst>
        </pc:spChg>
        <pc:picChg chg="mod">
          <ac:chgData name="David Williams" userId="35a5f6dfa23fba43" providerId="LiveId" clId="{3288C45D-0B7F-4195-BFD4-456B3222F1DD}" dt="2024-01-14T01:08:34.928" v="311" actId="1036"/>
          <ac:picMkLst>
            <pc:docMk/>
            <pc:sldMk cId="2363098252" sldId="666"/>
            <ac:picMk id="71" creationId="{159BE154-3E32-B9D3-2C8B-419E628FEF79}"/>
          </ac:picMkLst>
        </pc:picChg>
      </pc:sldChg>
      <pc:sldChg chg="addSp modSp mod modAnim">
        <pc:chgData name="David Williams" userId="35a5f6dfa23fba43" providerId="LiveId" clId="{3288C45D-0B7F-4195-BFD4-456B3222F1DD}" dt="2024-01-14T02:32:34.879" v="623"/>
        <pc:sldMkLst>
          <pc:docMk/>
          <pc:sldMk cId="500039425" sldId="667"/>
        </pc:sldMkLst>
        <pc:spChg chg="add mod">
          <ac:chgData name="David Williams" userId="35a5f6dfa23fba43" providerId="LiveId" clId="{3288C45D-0B7F-4195-BFD4-456B3222F1DD}" dt="2024-01-14T01:10:04.673" v="331"/>
          <ac:spMkLst>
            <pc:docMk/>
            <pc:sldMk cId="500039425" sldId="667"/>
            <ac:spMk id="13" creationId="{D0FF961F-F27C-A424-E9E0-EB1EEA580A1F}"/>
          </ac:spMkLst>
        </pc:spChg>
        <pc:spChg chg="add mod">
          <ac:chgData name="David Williams" userId="35a5f6dfa23fba43" providerId="LiveId" clId="{3288C45D-0B7F-4195-BFD4-456B3222F1DD}" dt="2024-01-14T01:10:04.673" v="331"/>
          <ac:spMkLst>
            <pc:docMk/>
            <pc:sldMk cId="500039425" sldId="667"/>
            <ac:spMk id="24" creationId="{ACAB9533-F751-2AEF-5531-80DDF06F94CB}"/>
          </ac:spMkLst>
        </pc:spChg>
        <pc:spChg chg="add mod">
          <ac:chgData name="David Williams" userId="35a5f6dfa23fba43" providerId="LiveId" clId="{3288C45D-0B7F-4195-BFD4-456B3222F1DD}" dt="2024-01-14T01:10:04.673" v="331"/>
          <ac:spMkLst>
            <pc:docMk/>
            <pc:sldMk cId="500039425" sldId="667"/>
            <ac:spMk id="25" creationId="{A23CBEE0-E588-6B12-C609-3C807C6EC5A5}"/>
          </ac:spMkLst>
        </pc:spChg>
        <pc:spChg chg="add mod">
          <ac:chgData name="David Williams" userId="35a5f6dfa23fba43" providerId="LiveId" clId="{3288C45D-0B7F-4195-BFD4-456B3222F1DD}" dt="2024-01-14T01:10:04.673" v="331"/>
          <ac:spMkLst>
            <pc:docMk/>
            <pc:sldMk cId="500039425" sldId="667"/>
            <ac:spMk id="26" creationId="{186DB49B-8E76-A1E5-809B-79F47CD7E728}"/>
          </ac:spMkLst>
        </pc:spChg>
        <pc:spChg chg="add mod">
          <ac:chgData name="David Williams" userId="35a5f6dfa23fba43" providerId="LiveId" clId="{3288C45D-0B7F-4195-BFD4-456B3222F1DD}" dt="2024-01-14T01:10:36.510" v="371" actId="20577"/>
          <ac:spMkLst>
            <pc:docMk/>
            <pc:sldMk cId="500039425" sldId="667"/>
            <ac:spMk id="27" creationId="{FF07F116-2165-7F3D-D05D-7DD8EE7CAC91}"/>
          </ac:spMkLst>
        </pc:spChg>
        <pc:spChg chg="add mod">
          <ac:chgData name="David Williams" userId="35a5f6dfa23fba43" providerId="LiveId" clId="{3288C45D-0B7F-4195-BFD4-456B3222F1DD}" dt="2024-01-14T01:11:05.533" v="387" actId="20577"/>
          <ac:spMkLst>
            <pc:docMk/>
            <pc:sldMk cId="500039425" sldId="667"/>
            <ac:spMk id="28" creationId="{D3F0FD9A-97CE-E8A9-1D99-E41EC58F78B1}"/>
          </ac:spMkLst>
        </pc:spChg>
      </pc:sldChg>
      <pc:sldChg chg="delSp mod delAnim">
        <pc:chgData name="David Williams" userId="35a5f6dfa23fba43" providerId="LiveId" clId="{3288C45D-0B7F-4195-BFD4-456B3222F1DD}" dt="2024-01-14T04:04:22.949" v="1558" actId="478"/>
        <pc:sldMkLst>
          <pc:docMk/>
          <pc:sldMk cId="3830368287" sldId="668"/>
        </pc:sldMkLst>
        <pc:spChg chg="del">
          <ac:chgData name="David Williams" userId="35a5f6dfa23fba43" providerId="LiveId" clId="{3288C45D-0B7F-4195-BFD4-456B3222F1DD}" dt="2024-01-14T04:04:22.949" v="1558" actId="478"/>
          <ac:spMkLst>
            <pc:docMk/>
            <pc:sldMk cId="3830368287" sldId="668"/>
            <ac:spMk id="11" creationId="{EEF64C10-A39F-9063-8AF6-8986206F47CC}"/>
          </ac:spMkLst>
        </pc:spChg>
      </pc:sldChg>
      <pc:sldChg chg="modSp del modAnim">
        <pc:chgData name="David Williams" userId="35a5f6dfa23fba43" providerId="LiveId" clId="{3288C45D-0B7F-4195-BFD4-456B3222F1DD}" dt="2024-01-14T10:50:56.464" v="1562" actId="2696"/>
        <pc:sldMkLst>
          <pc:docMk/>
          <pc:sldMk cId="1578373866" sldId="669"/>
        </pc:sldMkLst>
        <pc:spChg chg="mod">
          <ac:chgData name="David Williams" userId="35a5f6dfa23fba43" providerId="LiveId" clId="{3288C45D-0B7F-4195-BFD4-456B3222F1DD}" dt="2024-01-13T23:37:51.801" v="39" actId="20577"/>
          <ac:spMkLst>
            <pc:docMk/>
            <pc:sldMk cId="1578373866" sldId="669"/>
            <ac:spMk id="8" creationId="{611D26E0-DC8C-4193-A802-C6482D15E5AD}"/>
          </ac:spMkLst>
        </pc:spChg>
      </pc:sldChg>
      <pc:sldChg chg="addSp delSp modSp add mod delAnim modAnim">
        <pc:chgData name="David Williams" userId="35a5f6dfa23fba43" providerId="LiveId" clId="{3288C45D-0B7F-4195-BFD4-456B3222F1DD}" dt="2024-01-14T12:00:00.960" v="1759" actId="14430"/>
        <pc:sldMkLst>
          <pc:docMk/>
          <pc:sldMk cId="286447247" sldId="670"/>
        </pc:sldMkLst>
        <pc:spChg chg="add mod ord">
          <ac:chgData name="David Williams" userId="35a5f6dfa23fba43" providerId="LiveId" clId="{3288C45D-0B7F-4195-BFD4-456B3222F1DD}" dt="2024-01-14T11:13:42.407" v="1581" actId="14100"/>
          <ac:spMkLst>
            <pc:docMk/>
            <pc:sldMk cId="286447247" sldId="670"/>
            <ac:spMk id="2" creationId="{D9AFAE6D-39AA-73E9-2A28-298C78605C09}"/>
          </ac:spMkLst>
        </pc:spChg>
        <pc:spChg chg="add mod ord modVis">
          <ac:chgData name="David Williams" userId="35a5f6dfa23fba43" providerId="LiveId" clId="{3288C45D-0B7F-4195-BFD4-456B3222F1DD}" dt="2024-01-14T11:14:20.257" v="1586" actId="14100"/>
          <ac:spMkLst>
            <pc:docMk/>
            <pc:sldMk cId="286447247" sldId="670"/>
            <ac:spMk id="3" creationId="{A14BAC2B-BF68-19F7-B06A-B14E3D26D5EF}"/>
          </ac:spMkLst>
        </pc:spChg>
        <pc:spChg chg="add mod ord modVis">
          <ac:chgData name="David Williams" userId="35a5f6dfa23fba43" providerId="LiveId" clId="{3288C45D-0B7F-4195-BFD4-456B3222F1DD}" dt="2024-01-14T11:15:07.539" v="1594" actId="14100"/>
          <ac:spMkLst>
            <pc:docMk/>
            <pc:sldMk cId="286447247" sldId="670"/>
            <ac:spMk id="6" creationId="{49CB5A70-9CE0-3973-2A0F-B1DC52DDB75D}"/>
          </ac:spMkLst>
        </pc:spChg>
        <pc:spChg chg="del">
          <ac:chgData name="David Williams" userId="35a5f6dfa23fba43" providerId="LiveId" clId="{3288C45D-0B7F-4195-BFD4-456B3222F1DD}" dt="2024-01-14T02:20:47.970" v="610" actId="478"/>
          <ac:spMkLst>
            <pc:docMk/>
            <pc:sldMk cId="286447247" sldId="670"/>
            <ac:spMk id="7" creationId="{BE41179E-1A2F-AA9A-38F0-56039B2E4962}"/>
          </ac:spMkLst>
        </pc:spChg>
        <pc:spChg chg="add mod ord modVis">
          <ac:chgData name="David Williams" userId="35a5f6dfa23fba43" providerId="LiveId" clId="{3288C45D-0B7F-4195-BFD4-456B3222F1DD}" dt="2024-01-14T11:15:55.042" v="1602" actId="207"/>
          <ac:spMkLst>
            <pc:docMk/>
            <pc:sldMk cId="286447247" sldId="670"/>
            <ac:spMk id="7" creationId="{FB572644-D892-2640-45B9-87DD8909C15B}"/>
          </ac:spMkLst>
        </pc:spChg>
        <pc:spChg chg="mod">
          <ac:chgData name="David Williams" userId="35a5f6dfa23fba43" providerId="LiveId" clId="{3288C45D-0B7F-4195-BFD4-456B3222F1DD}" dt="2024-01-14T02:20:48.308" v="611"/>
          <ac:spMkLst>
            <pc:docMk/>
            <pc:sldMk cId="286447247" sldId="670"/>
            <ac:spMk id="15" creationId="{892284A0-FDD6-673F-930B-9AF7465358BF}"/>
          </ac:spMkLst>
        </pc:spChg>
        <pc:spChg chg="mod">
          <ac:chgData name="David Williams" userId="35a5f6dfa23fba43" providerId="LiveId" clId="{3288C45D-0B7F-4195-BFD4-456B3222F1DD}" dt="2024-01-14T02:20:48.308" v="611"/>
          <ac:spMkLst>
            <pc:docMk/>
            <pc:sldMk cId="286447247" sldId="670"/>
            <ac:spMk id="16" creationId="{D2EBE06B-CD0A-64DE-0645-D8B34BBF8797}"/>
          </ac:spMkLst>
        </pc:spChg>
        <pc:spChg chg="add mod ord modVis">
          <ac:chgData name="David Williams" userId="35a5f6dfa23fba43" providerId="LiveId" clId="{3288C45D-0B7F-4195-BFD4-456B3222F1DD}" dt="2024-01-14T11:16:25.205" v="1614" actId="1037"/>
          <ac:spMkLst>
            <pc:docMk/>
            <pc:sldMk cId="286447247" sldId="670"/>
            <ac:spMk id="17" creationId="{47B707F5-FD17-6CBC-6C7C-D0823E90B448}"/>
          </ac:spMkLst>
        </pc:spChg>
        <pc:spChg chg="del">
          <ac:chgData name="David Williams" userId="35a5f6dfa23fba43" providerId="LiveId" clId="{3288C45D-0B7F-4195-BFD4-456B3222F1DD}" dt="2024-01-14T02:05:43.870" v="408" actId="478"/>
          <ac:spMkLst>
            <pc:docMk/>
            <pc:sldMk cId="286447247" sldId="670"/>
            <ac:spMk id="17" creationId="{571C2A0A-5A1B-2CDF-548B-CC761CCD5609}"/>
          </ac:spMkLst>
        </pc:spChg>
        <pc:spChg chg="add mod ord modVis">
          <ac:chgData name="David Williams" userId="35a5f6dfa23fba43" providerId="LiveId" clId="{3288C45D-0B7F-4195-BFD4-456B3222F1DD}" dt="2024-01-14T11:21:19.680" v="1620" actId="14100"/>
          <ac:spMkLst>
            <pc:docMk/>
            <pc:sldMk cId="286447247" sldId="670"/>
            <ac:spMk id="18" creationId="{5689EA98-576E-72AF-12BF-85492FC32159}"/>
          </ac:spMkLst>
        </pc:spChg>
        <pc:spChg chg="del">
          <ac:chgData name="David Williams" userId="35a5f6dfa23fba43" providerId="LiveId" clId="{3288C45D-0B7F-4195-BFD4-456B3222F1DD}" dt="2024-01-14T02:05:35.005" v="402" actId="478"/>
          <ac:spMkLst>
            <pc:docMk/>
            <pc:sldMk cId="286447247" sldId="670"/>
            <ac:spMk id="18" creationId="{95DD73AC-328F-43C3-40B8-72FFE2141099}"/>
          </ac:spMkLst>
        </pc:spChg>
        <pc:spChg chg="add mod ord modVis">
          <ac:chgData name="David Williams" userId="35a5f6dfa23fba43" providerId="LiveId" clId="{3288C45D-0B7F-4195-BFD4-456B3222F1DD}" dt="2024-01-14T11:21:42.919" v="1627" actId="14100"/>
          <ac:spMkLst>
            <pc:docMk/>
            <pc:sldMk cId="286447247" sldId="670"/>
            <ac:spMk id="19" creationId="{38845C0F-6102-3077-7D5E-A6CE957BCCBD}"/>
          </ac:spMkLst>
        </pc:spChg>
        <pc:spChg chg="del mod">
          <ac:chgData name="David Williams" userId="35a5f6dfa23fba43" providerId="LiveId" clId="{3288C45D-0B7F-4195-BFD4-456B3222F1DD}" dt="2024-01-14T02:05:48.189" v="411" actId="478"/>
          <ac:spMkLst>
            <pc:docMk/>
            <pc:sldMk cId="286447247" sldId="670"/>
            <ac:spMk id="19" creationId="{B770FB43-4C7F-3B1D-791D-7A4CEE907F09}"/>
          </ac:spMkLst>
        </pc:spChg>
        <pc:spChg chg="del">
          <ac:chgData name="David Williams" userId="35a5f6dfa23fba43" providerId="LiveId" clId="{3288C45D-0B7F-4195-BFD4-456B3222F1DD}" dt="2024-01-14T02:05:36.378" v="403" actId="478"/>
          <ac:spMkLst>
            <pc:docMk/>
            <pc:sldMk cId="286447247" sldId="670"/>
            <ac:spMk id="22" creationId="{55689864-EE7C-93C2-CCF8-3C753F22317E}"/>
          </ac:spMkLst>
        </pc:spChg>
        <pc:spChg chg="add mod ord modVis">
          <ac:chgData name="David Williams" userId="35a5f6dfa23fba43" providerId="LiveId" clId="{3288C45D-0B7F-4195-BFD4-456B3222F1DD}" dt="2024-01-14T11:22:56.881" v="1640" actId="14100"/>
          <ac:spMkLst>
            <pc:docMk/>
            <pc:sldMk cId="286447247" sldId="670"/>
            <ac:spMk id="22" creationId="{81E2DC23-3E21-A0BE-49ED-17ADD696138C}"/>
          </ac:spMkLst>
        </pc:spChg>
        <pc:spChg chg="del mod">
          <ac:chgData name="David Williams" userId="35a5f6dfa23fba43" providerId="LiveId" clId="{3288C45D-0B7F-4195-BFD4-456B3222F1DD}" dt="2024-01-14T02:05:45.612" v="409" actId="478"/>
          <ac:spMkLst>
            <pc:docMk/>
            <pc:sldMk cId="286447247" sldId="670"/>
            <ac:spMk id="24" creationId="{1A5D1520-301D-F3FC-39E2-9B95D561BF2C}"/>
          </ac:spMkLst>
        </pc:spChg>
        <pc:spChg chg="add mod ord modVis">
          <ac:chgData name="David Williams" userId="35a5f6dfa23fba43" providerId="LiveId" clId="{3288C45D-0B7F-4195-BFD4-456B3222F1DD}" dt="2024-01-14T12:00:00.960" v="1759" actId="14430"/>
          <ac:spMkLst>
            <pc:docMk/>
            <pc:sldMk cId="286447247" sldId="670"/>
            <ac:spMk id="24" creationId="{A0E00DE9-38A1-5D99-9B31-59E4694A1F7C}"/>
          </ac:spMkLst>
        </pc:spChg>
        <pc:spChg chg="add mod ord modVis">
          <ac:chgData name="David Williams" userId="35a5f6dfa23fba43" providerId="LiveId" clId="{3288C45D-0B7F-4195-BFD4-456B3222F1DD}" dt="2024-01-14T11:59:59.578" v="1758" actId="14430"/>
          <ac:spMkLst>
            <pc:docMk/>
            <pc:sldMk cId="286447247" sldId="670"/>
            <ac:spMk id="25" creationId="{2B1C3EAF-FE56-34CE-E31D-FFD18B273EFD}"/>
          </ac:spMkLst>
        </pc:spChg>
        <pc:spChg chg="del">
          <ac:chgData name="David Williams" userId="35a5f6dfa23fba43" providerId="LiveId" clId="{3288C45D-0B7F-4195-BFD4-456B3222F1DD}" dt="2024-01-14T02:05:39.595" v="405" actId="478"/>
          <ac:spMkLst>
            <pc:docMk/>
            <pc:sldMk cId="286447247" sldId="670"/>
            <ac:spMk id="25" creationId="{43380027-523A-D025-322F-6653B5C9F9C5}"/>
          </ac:spMkLst>
        </pc:spChg>
        <pc:spChg chg="del mod">
          <ac:chgData name="David Williams" userId="35a5f6dfa23fba43" providerId="LiveId" clId="{3288C45D-0B7F-4195-BFD4-456B3222F1DD}" dt="2024-01-14T02:05:47.118" v="410" actId="478"/>
          <ac:spMkLst>
            <pc:docMk/>
            <pc:sldMk cId="286447247" sldId="670"/>
            <ac:spMk id="26" creationId="{0EDA2FD4-513D-7F61-6BE7-192EAD48C4DA}"/>
          </ac:spMkLst>
        </pc:spChg>
        <pc:spChg chg="del">
          <ac:chgData name="David Williams" userId="35a5f6dfa23fba43" providerId="LiveId" clId="{3288C45D-0B7F-4195-BFD4-456B3222F1DD}" dt="2024-01-14T02:05:30.443" v="399" actId="478"/>
          <ac:spMkLst>
            <pc:docMk/>
            <pc:sldMk cId="286447247" sldId="670"/>
            <ac:spMk id="27" creationId="{74ADD402-F337-F157-7648-6EF23806E9A3}"/>
          </ac:spMkLst>
        </pc:spChg>
        <pc:spChg chg="del">
          <ac:chgData name="David Williams" userId="35a5f6dfa23fba43" providerId="LiveId" clId="{3288C45D-0B7F-4195-BFD4-456B3222F1DD}" dt="2024-01-14T02:05:33.941" v="401" actId="478"/>
          <ac:spMkLst>
            <pc:docMk/>
            <pc:sldMk cId="286447247" sldId="670"/>
            <ac:spMk id="28" creationId="{FE9CE678-5F30-D54E-CCDF-1FF9F21D29BC}"/>
          </ac:spMkLst>
        </pc:spChg>
        <pc:spChg chg="del">
          <ac:chgData name="David Williams" userId="35a5f6dfa23fba43" providerId="LiveId" clId="{3288C45D-0B7F-4195-BFD4-456B3222F1DD}" dt="2024-01-14T02:05:32.006" v="400" actId="478"/>
          <ac:spMkLst>
            <pc:docMk/>
            <pc:sldMk cId="286447247" sldId="670"/>
            <ac:spMk id="29" creationId="{E4277A69-0E3D-F30C-DDF7-4ACE361372BA}"/>
          </ac:spMkLst>
        </pc:spChg>
        <pc:spChg chg="del">
          <ac:chgData name="David Williams" userId="35a5f6dfa23fba43" providerId="LiveId" clId="{3288C45D-0B7F-4195-BFD4-456B3222F1DD}" dt="2024-01-14T02:06:01.907" v="412" actId="478"/>
          <ac:spMkLst>
            <pc:docMk/>
            <pc:sldMk cId="286447247" sldId="670"/>
            <ac:spMk id="32" creationId="{56CF8E0E-62E2-BFA5-005D-8D6D14F78A0F}"/>
          </ac:spMkLst>
        </pc:spChg>
        <pc:spChg chg="mod">
          <ac:chgData name="David Williams" userId="35a5f6dfa23fba43" providerId="LiveId" clId="{3288C45D-0B7F-4195-BFD4-456B3222F1DD}" dt="2024-01-14T02:20:48.308" v="611"/>
          <ac:spMkLst>
            <pc:docMk/>
            <pc:sldMk cId="286447247" sldId="670"/>
            <ac:spMk id="33" creationId="{F1B8E428-C4F1-A2E7-0E51-652DBEB7E94B}"/>
          </ac:spMkLst>
        </pc:spChg>
        <pc:spChg chg="mod">
          <ac:chgData name="David Williams" userId="35a5f6dfa23fba43" providerId="LiveId" clId="{3288C45D-0B7F-4195-BFD4-456B3222F1DD}" dt="2024-01-14T02:07:49.646" v="539" actId="14100"/>
          <ac:spMkLst>
            <pc:docMk/>
            <pc:sldMk cId="286447247" sldId="670"/>
            <ac:spMk id="70" creationId="{DDE2A894-73BE-185E-6540-F25F51CC65B0}"/>
          </ac:spMkLst>
        </pc:spChg>
        <pc:grpChg chg="add mod">
          <ac:chgData name="David Williams" userId="35a5f6dfa23fba43" providerId="LiveId" clId="{3288C45D-0B7F-4195-BFD4-456B3222F1DD}" dt="2024-01-14T02:20:48.308" v="611"/>
          <ac:grpSpMkLst>
            <pc:docMk/>
            <pc:sldMk cId="286447247" sldId="670"/>
            <ac:grpSpMk id="9" creationId="{73B8ADBD-D192-872D-0E36-D188BADCE6B4}"/>
          </ac:grpSpMkLst>
        </pc:grpChg>
        <pc:picChg chg="mod">
          <ac:chgData name="David Williams" userId="35a5f6dfa23fba43" providerId="LiveId" clId="{3288C45D-0B7F-4195-BFD4-456B3222F1DD}" dt="2024-01-14T02:07:28.085" v="538" actId="1035"/>
          <ac:picMkLst>
            <pc:docMk/>
            <pc:sldMk cId="286447247" sldId="670"/>
            <ac:picMk id="14" creationId="{384A7F63-9384-9B37-7D69-BB2914A2D7CC}"/>
          </ac:picMkLst>
        </pc:picChg>
        <pc:picChg chg="mod">
          <ac:chgData name="David Williams" userId="35a5f6dfa23fba43" providerId="LiveId" clId="{3288C45D-0B7F-4195-BFD4-456B3222F1DD}" dt="2024-01-14T02:07:28.085" v="538" actId="1035"/>
          <ac:picMkLst>
            <pc:docMk/>
            <pc:sldMk cId="286447247" sldId="670"/>
            <ac:picMk id="56" creationId="{78B78411-124E-B817-AB71-CB183FEA148D}"/>
          </ac:picMkLst>
        </pc:picChg>
        <pc:cxnChg chg="del">
          <ac:chgData name="David Williams" userId="35a5f6dfa23fba43" providerId="LiveId" clId="{3288C45D-0B7F-4195-BFD4-456B3222F1DD}" dt="2024-01-14T02:08:16.854" v="541" actId="478"/>
          <ac:cxnSpMkLst>
            <pc:docMk/>
            <pc:sldMk cId="286447247" sldId="670"/>
            <ac:cxnSpMk id="2" creationId="{806FED61-11FC-0927-4FA2-E2C99F703ACF}"/>
          </ac:cxnSpMkLst>
        </pc:cxnChg>
        <pc:cxnChg chg="del mod">
          <ac:chgData name="David Williams" userId="35a5f6dfa23fba43" providerId="LiveId" clId="{3288C45D-0B7F-4195-BFD4-456B3222F1DD}" dt="2024-01-14T02:08:18.227" v="542" actId="478"/>
          <ac:cxnSpMkLst>
            <pc:docMk/>
            <pc:sldMk cId="286447247" sldId="670"/>
            <ac:cxnSpMk id="3" creationId="{F57B9F38-741B-9113-BC96-BF15092851F5}"/>
          </ac:cxnSpMkLst>
        </pc:cxnChg>
        <pc:cxnChg chg="del mod">
          <ac:chgData name="David Williams" userId="35a5f6dfa23fba43" providerId="LiveId" clId="{3288C45D-0B7F-4195-BFD4-456B3222F1DD}" dt="2024-01-14T02:08:15.582" v="540" actId="478"/>
          <ac:cxnSpMkLst>
            <pc:docMk/>
            <pc:sldMk cId="286447247" sldId="670"/>
            <ac:cxnSpMk id="6" creationId="{CCC41567-FF21-9F7E-B915-D99CBF39E209}"/>
          </ac:cxnSpMkLst>
        </pc:cxnChg>
      </pc:sldChg>
      <pc:sldChg chg="del">
        <pc:chgData name="David Williams" userId="35a5f6dfa23fba43" providerId="LiveId" clId="{3288C45D-0B7F-4195-BFD4-456B3222F1DD}" dt="2024-01-13T23:38:55.255" v="41" actId="2696"/>
        <pc:sldMkLst>
          <pc:docMk/>
          <pc:sldMk cId="299053581" sldId="670"/>
        </pc:sldMkLst>
      </pc:sldChg>
      <pc:sldChg chg="addSp delSp modSp add mod modAnim">
        <pc:chgData name="David Williams" userId="35a5f6dfa23fba43" providerId="LiveId" clId="{3288C45D-0B7F-4195-BFD4-456B3222F1DD}" dt="2024-01-14T11:58:16.465" v="1757"/>
        <pc:sldMkLst>
          <pc:docMk/>
          <pc:sldMk cId="61601140" sldId="671"/>
        </pc:sldMkLst>
        <pc:spChg chg="del">
          <ac:chgData name="David Williams" userId="35a5f6dfa23fba43" providerId="LiveId" clId="{3288C45D-0B7F-4195-BFD4-456B3222F1DD}" dt="2024-01-14T03:48:46.351" v="1357" actId="478"/>
          <ac:spMkLst>
            <pc:docMk/>
            <pc:sldMk cId="61601140" sldId="671"/>
            <ac:spMk id="3" creationId="{9FA92609-F71D-FAFD-D386-81E8D7C501DA}"/>
          </ac:spMkLst>
        </pc:spChg>
        <pc:spChg chg="add mod ord">
          <ac:chgData name="David Williams" userId="35a5f6dfa23fba43" providerId="LiveId" clId="{3288C45D-0B7F-4195-BFD4-456B3222F1DD}" dt="2024-01-14T11:57:56.418" v="1755" actId="14100"/>
          <ac:spMkLst>
            <pc:docMk/>
            <pc:sldMk cId="61601140" sldId="671"/>
            <ac:spMk id="3" creationId="{FA4CBF64-A138-61C2-61E0-4956546442C2}"/>
          </ac:spMkLst>
        </pc:spChg>
        <pc:spChg chg="mod modVis">
          <ac:chgData name="David Williams" userId="35a5f6dfa23fba43" providerId="LiveId" clId="{3288C45D-0B7F-4195-BFD4-456B3222F1DD}" dt="2024-01-14T03:52:03.011" v="1481" actId="14429"/>
          <ac:spMkLst>
            <pc:docMk/>
            <pc:sldMk cId="61601140" sldId="671"/>
            <ac:spMk id="7" creationId="{0B7880AC-046D-A709-96B3-D8FA656FDA5F}"/>
          </ac:spMkLst>
        </pc:spChg>
        <pc:spChg chg="add mod ord">
          <ac:chgData name="David Williams" userId="35a5f6dfa23fba43" providerId="LiveId" clId="{3288C45D-0B7F-4195-BFD4-456B3222F1DD}" dt="2024-01-14T03:52:44.949" v="1554" actId="1035"/>
          <ac:spMkLst>
            <pc:docMk/>
            <pc:sldMk cId="61601140" sldId="671"/>
            <ac:spMk id="30" creationId="{74FC33FF-070A-8619-6EDE-156D82B557A6}"/>
          </ac:spMkLst>
        </pc:spChg>
        <pc:spChg chg="add mod ord">
          <ac:chgData name="David Williams" userId="35a5f6dfa23fba43" providerId="LiveId" clId="{3288C45D-0B7F-4195-BFD4-456B3222F1DD}" dt="2024-01-14T03:52:44.949" v="1554" actId="1035"/>
          <ac:spMkLst>
            <pc:docMk/>
            <pc:sldMk cId="61601140" sldId="671"/>
            <ac:spMk id="32" creationId="{45A0E573-4813-65FA-BC35-5A8F0CDBDEAB}"/>
          </ac:spMkLst>
        </pc:spChg>
        <pc:spChg chg="mod modVis">
          <ac:chgData name="David Williams" userId="35a5f6dfa23fba43" providerId="LiveId" clId="{3288C45D-0B7F-4195-BFD4-456B3222F1DD}" dt="2024-01-14T11:56:56.756" v="1744" actId="14429"/>
          <ac:spMkLst>
            <pc:docMk/>
            <pc:sldMk cId="61601140" sldId="671"/>
            <ac:spMk id="119" creationId="{7374015C-91C9-3793-CDE7-0F016D23CFDB}"/>
          </ac:spMkLst>
        </pc:spChg>
        <pc:picChg chg="mod modVis">
          <ac:chgData name="David Williams" userId="35a5f6dfa23fba43" providerId="LiveId" clId="{3288C45D-0B7F-4195-BFD4-456B3222F1DD}" dt="2024-01-14T11:56:54.605" v="1742" actId="14429"/>
          <ac:picMkLst>
            <pc:docMk/>
            <pc:sldMk cId="61601140" sldId="671"/>
            <ac:picMk id="8" creationId="{A1409DB4-E7F8-DB9A-2A6F-C5AAE48FB1AD}"/>
          </ac:picMkLst>
        </pc:picChg>
        <pc:picChg chg="del">
          <ac:chgData name="David Williams" userId="35a5f6dfa23fba43" providerId="LiveId" clId="{3288C45D-0B7F-4195-BFD4-456B3222F1DD}" dt="2024-01-14T03:48:46.351" v="1357" actId="478"/>
          <ac:picMkLst>
            <pc:docMk/>
            <pc:sldMk cId="61601140" sldId="671"/>
            <ac:picMk id="12" creationId="{9EDD351B-7FB5-7781-2889-E2D99FCE738E}"/>
          </ac:picMkLst>
        </pc:picChg>
        <pc:picChg chg="add mod ord modVis">
          <ac:chgData name="David Williams" userId="35a5f6dfa23fba43" providerId="LiveId" clId="{3288C45D-0B7F-4195-BFD4-456B3222F1DD}" dt="2024-01-14T11:57:16.637" v="1749" actId="14429"/>
          <ac:picMkLst>
            <pc:docMk/>
            <pc:sldMk cId="61601140" sldId="671"/>
            <ac:picMk id="31" creationId="{E4673C39-9422-84DA-3233-D3D645968CF4}"/>
          </ac:picMkLst>
        </pc:picChg>
        <pc:picChg chg="mod">
          <ac:chgData name="David Williams" userId="35a5f6dfa23fba43" providerId="LiveId" clId="{3288C45D-0B7F-4195-BFD4-456B3222F1DD}" dt="2024-01-14T03:52:35.895" v="1526" actId="1036"/>
          <ac:picMkLst>
            <pc:docMk/>
            <pc:sldMk cId="61601140" sldId="671"/>
            <ac:picMk id="56" creationId="{78B78411-124E-B817-AB71-CB183FEA148D}"/>
          </ac:picMkLst>
        </pc:picChg>
      </pc:sldChg>
      <pc:sldChg chg="del">
        <pc:chgData name="David Williams" userId="35a5f6dfa23fba43" providerId="LiveId" clId="{3288C45D-0B7F-4195-BFD4-456B3222F1DD}" dt="2024-01-13T23:39:18.674" v="42" actId="2696"/>
        <pc:sldMkLst>
          <pc:docMk/>
          <pc:sldMk cId="2008466958" sldId="671"/>
        </pc:sldMkLst>
      </pc:sldChg>
      <pc:sldChg chg="addSp modSp add mod modAnim">
        <pc:chgData name="David Williams" userId="35a5f6dfa23fba43" providerId="LiveId" clId="{3288C45D-0B7F-4195-BFD4-456B3222F1DD}" dt="2024-01-14T11:33:42.730" v="1673" actId="1076"/>
        <pc:sldMkLst>
          <pc:docMk/>
          <pc:sldMk cId="3425548482" sldId="672"/>
        </pc:sldMkLst>
        <pc:spChg chg="mod">
          <ac:chgData name="David Williams" userId="35a5f6dfa23fba43" providerId="LiveId" clId="{3288C45D-0B7F-4195-BFD4-456B3222F1DD}" dt="2024-01-14T03:47:35.156" v="1135" actId="14100"/>
          <ac:spMkLst>
            <pc:docMk/>
            <pc:sldMk cId="3425548482" sldId="672"/>
            <ac:spMk id="3" creationId="{9FA92609-F71D-FAFD-D386-81E8D7C501DA}"/>
          </ac:spMkLst>
        </pc:spChg>
        <pc:spChg chg="add mod">
          <ac:chgData name="David Williams" userId="35a5f6dfa23fba43" providerId="LiveId" clId="{3288C45D-0B7F-4195-BFD4-456B3222F1DD}" dt="2024-01-14T11:29:20.512" v="1655" actId="20577"/>
          <ac:spMkLst>
            <pc:docMk/>
            <pc:sldMk cId="3425548482" sldId="672"/>
            <ac:spMk id="22" creationId="{F51FA31E-9702-318D-E1D1-6DC354F9AEB7}"/>
          </ac:spMkLst>
        </pc:spChg>
        <pc:spChg chg="add mod">
          <ac:chgData name="David Williams" userId="35a5f6dfa23fba43" providerId="LiveId" clId="{3288C45D-0B7F-4195-BFD4-456B3222F1DD}" dt="2024-01-14T11:33:42.730" v="1673" actId="1076"/>
          <ac:spMkLst>
            <pc:docMk/>
            <pc:sldMk cId="3425548482" sldId="672"/>
            <ac:spMk id="30" creationId="{A086A793-849C-DF5D-6272-E28FDFBD1EAA}"/>
          </ac:spMkLst>
        </pc:spChg>
        <pc:picChg chg="mod">
          <ac:chgData name="David Williams" userId="35a5f6dfa23fba43" providerId="LiveId" clId="{3288C45D-0B7F-4195-BFD4-456B3222F1DD}" dt="2024-01-14T03:47:13.794" v="1133" actId="1036"/>
          <ac:picMkLst>
            <pc:docMk/>
            <pc:sldMk cId="3425548482" sldId="672"/>
            <ac:picMk id="12" creationId="{9EDD351B-7FB5-7781-2889-E2D99FCE738E}"/>
          </ac:picMkLst>
        </pc:picChg>
      </pc:sldChg>
      <pc:sldChg chg="modSp add del mod">
        <pc:chgData name="David Williams" userId="35a5f6dfa23fba43" providerId="LiveId" clId="{3288C45D-0B7F-4195-BFD4-456B3222F1DD}" dt="2024-01-14T03:49:14.435" v="1360" actId="2696"/>
        <pc:sldMkLst>
          <pc:docMk/>
          <pc:sldMk cId="2840275320" sldId="673"/>
        </pc:sldMkLst>
        <pc:spChg chg="mod">
          <ac:chgData name="David Williams" userId="35a5f6dfa23fba43" providerId="LiveId" clId="{3288C45D-0B7F-4195-BFD4-456B3222F1DD}" dt="2024-01-14T03:48:24.727" v="1356" actId="14100"/>
          <ac:spMkLst>
            <pc:docMk/>
            <pc:sldMk cId="2840275320" sldId="673"/>
            <ac:spMk id="3" creationId="{9FA92609-F71D-FAFD-D386-81E8D7C501DA}"/>
          </ac:spMkLst>
        </pc:spChg>
        <pc:picChg chg="mod">
          <ac:chgData name="David Williams" userId="35a5f6dfa23fba43" providerId="LiveId" clId="{3288C45D-0B7F-4195-BFD4-456B3222F1DD}" dt="2024-01-14T03:47:50.846" v="1217" actId="1035"/>
          <ac:picMkLst>
            <pc:docMk/>
            <pc:sldMk cId="2840275320" sldId="673"/>
            <ac:picMk id="12" creationId="{9EDD351B-7FB5-7781-2889-E2D99FCE738E}"/>
          </ac:picMkLst>
        </pc:picChg>
        <pc:picChg chg="mod">
          <ac:chgData name="David Williams" userId="35a5f6dfa23fba43" providerId="LiveId" clId="{3288C45D-0B7F-4195-BFD4-456B3222F1DD}" dt="2024-01-14T03:48:09.244" v="1354" actId="1036"/>
          <ac:picMkLst>
            <pc:docMk/>
            <pc:sldMk cId="2840275320" sldId="673"/>
            <ac:picMk id="56" creationId="{78B78411-124E-B817-AB71-CB183FEA148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9DA523-C891-40A6-B92F-B41470D47D6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949B3-47FE-47FE-94E1-EA1DABD64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61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2: “Coronation” Psalm (envisions an ideal king)</a:t>
            </a:r>
          </a:p>
          <a:p>
            <a:endParaRPr lang="en-US" dirty="0"/>
          </a:p>
          <a:p>
            <a:r>
              <a:rPr lang="en-US" dirty="0"/>
              <a:t>2 Samuel 7: Covenant with David: promise of Solomon as heir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4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97: Elohim (angels or gods) Also </a:t>
            </a:r>
            <a:r>
              <a:rPr lang="en-US" dirty="0" err="1"/>
              <a:t>Deut</a:t>
            </a:r>
            <a:r>
              <a:rPr lang="en-US" dirty="0"/>
              <a:t> 32:43 LXX?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534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Psalm 104: “makes the winds His messengers” (LXX switches)</a:t>
            </a:r>
          </a:p>
          <a:p>
            <a:endParaRPr lang="en-US" dirty="0"/>
          </a:p>
          <a:p>
            <a:r>
              <a:rPr lang="en-US" dirty="0"/>
              <a:t>Psalm 45: Royal Wedding Psalm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07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20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80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793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6949B3-47FE-47FE-94E1-EA1DABD645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07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780E-4FE0-CDDF-3EF1-A56DCBDE43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0CD0F-84E9-027C-378C-200B36554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2515-8960-7760-C63C-DE9A59B1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1F0C7-2D57-D5E7-C71D-3CE9E0BD4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A1AF9F-BE10-2499-0836-6DB9F0DB9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88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E22-8517-D507-6378-B67A0404D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885818-5E4E-C9B7-96CA-0F392E053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3B59D-63BE-DA68-D857-2192162D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AD6F0-CE67-5449-5341-4E2364F11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EE5F3-86A4-3DA7-3465-E50C8814F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28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C140F-E350-ECB7-1E96-8AF0CFA5A7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176CAD-CF71-9890-6D53-B6C47B2A66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811E17-C49A-CB2B-7B1B-9D4E83477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CB6CD-F91D-EBDB-A45F-26AEFC2BC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577DA5-F44D-B340-EBE6-D02CDEF64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2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FF89-CBC5-BF9E-51E2-8F0A6335D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459A7-6E34-B8CE-1148-7B77791C5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523F9-2613-13B8-17E1-A1E8ED2F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2C3A83-E8B0-195C-4403-5F86E15CF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B48D4-46B1-AE78-8D2F-EBF0632D9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5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6850A-234F-4960-FDE2-14A1A5D93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F46C8-8DF2-B048-BC66-26FB84877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DAF5-52B2-3AA1-D626-C2F1F791E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5889-22C5-A7FC-D0B0-AFC94363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3F76B-8523-2562-F8DD-6FCB0F4C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10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55314-D2B4-12EC-7AFE-7CB3F32BC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DF092-43AF-1CF4-DBB5-4F69BF7366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AA16DB-7A1A-232A-76E4-4076D1DDDC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325445-A13B-81DE-1331-D377A167D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6A0F2-DA40-8578-E714-367DB019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07CF6-8588-7CB4-09C6-58A94955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7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628B9-5871-DFCC-83AB-BF645692D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ECC77-18F8-29BC-27DD-EA57DFAFC7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058CD-CE98-5869-683A-943DBA391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612B7F-1E29-658C-18FE-A4C857045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FDCC7-B816-A35C-AB73-6236907E4F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1694513-C6F9-3DD1-2E29-65D42096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D9E8F-CE65-615B-3575-B4201BB71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DDD1C-0B9B-10F1-5C6F-6DD6A2E79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575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617A-25E5-9DA2-0294-43072EF8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B61978-D2AD-CD51-C555-31A8EEF85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A5CFF-F4D0-23EF-B7CD-FE195C7B8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1AF1-A450-B10C-3E95-3A7E7DB59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E9E867-2D8B-A90A-F7B2-8AB68E329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30F85-EA39-B386-410C-9040B153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7AB89-C28D-CA42-FA22-C2764B61C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57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B1968-2F13-06CC-BC8A-1139FFD3D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7B278-9A12-646A-BA62-74CDAF23F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203A59-5D7E-F753-6311-4F8537E57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929C3-6357-5413-A17D-345D520E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2B7547-7726-A204-76EC-EE63151F8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54CD4-EBC7-8298-E2B8-DE0CDFDE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59572-D165-C35E-6216-ED3F465A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3995CB-6C50-D777-4F6B-D5E2C1F98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21325-5C69-D430-4BA0-A9FC806FAA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67440A-86A3-2359-3C6F-509D1D8B4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D1EE4-0A8D-A2D2-6086-7C91CB84C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E82F8-5918-5810-ECAD-6789EB92F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58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2256DF-644C-BFEF-ABB8-E12094616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0087E-D3E0-95F1-1B61-1135E294CB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3EA0F-509D-8B9A-459C-01268D825B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925A-3D71-464D-A0FF-D9EA81A0D696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EBA424-E014-56DF-D71E-0835AED1E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CE997-BB22-9035-6068-9BA18FD5CD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1FF65B-540F-412B-A510-8B2FCBAF1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3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svg"/><Relationship Id="rId10" Type="http://schemas.openxmlformats.org/officeDocument/2006/relationships/image" Target="../media/image30.sv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449063" y="201391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886600" y="279265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06826" y="252262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10606" y="77213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20647" y="295743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10989" y="20457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19768" y="68842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38747" y="113161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01137" y="7676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794780" y="164490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09122" y="266102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41997" y="343027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479378" y="280373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653512" y="153610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982040" y="266805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843956" y="163681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31282" y="160898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39272" y="12219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741331" y="62463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79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8625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5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63AB6D-5ADF-A508-DB1A-68E78AB659C0}"/>
              </a:ext>
            </a:extLst>
          </p:cNvPr>
          <p:cNvSpPr txBox="1"/>
          <p:nvPr/>
        </p:nvSpPr>
        <p:spPr>
          <a:xfrm>
            <a:off x="171028" y="4752289"/>
            <a:ext cx="873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Three: Lower than the Angels</a:t>
            </a:r>
          </a:p>
        </p:txBody>
      </p:sp>
    </p:spTree>
    <p:extLst>
      <p:ext uri="{BB962C8B-B14F-4D97-AF65-F5344CB8AC3E}">
        <p14:creationId xmlns:p14="http://schemas.microsoft.com/office/powerpoint/2010/main" val="6244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1F3A7439-84AB-0114-053D-EB2591FFAFEE}"/>
              </a:ext>
            </a:extLst>
          </p:cNvPr>
          <p:cNvSpPr/>
          <p:nvPr/>
        </p:nvSpPr>
        <p:spPr>
          <a:xfrm rot="1030661">
            <a:off x="2832500" y="1507838"/>
            <a:ext cx="865712" cy="86571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3AC6286-0169-DD91-3AE1-584756E8D350}"/>
              </a:ext>
            </a:extLst>
          </p:cNvPr>
          <p:cNvSpPr/>
          <p:nvPr/>
        </p:nvSpPr>
        <p:spPr>
          <a:xfrm rot="6017974">
            <a:off x="3867437" y="2068484"/>
            <a:ext cx="670748" cy="670748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6F6120-2E3C-B95C-09D1-CF1B4D87BE07}"/>
              </a:ext>
            </a:extLst>
          </p:cNvPr>
          <p:cNvSpPr/>
          <p:nvPr/>
        </p:nvSpPr>
        <p:spPr>
          <a:xfrm rot="16200000">
            <a:off x="3234055" y="1874083"/>
            <a:ext cx="865712" cy="86571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0898F76-5239-0573-590F-A72DF27FFC97}"/>
              </a:ext>
            </a:extLst>
          </p:cNvPr>
          <p:cNvSpPr/>
          <p:nvPr/>
        </p:nvSpPr>
        <p:spPr>
          <a:xfrm rot="19469839">
            <a:off x="4028708" y="613838"/>
            <a:ext cx="844825" cy="84482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9D8EBD-8F50-92AF-7195-685EB2AA07AE}"/>
              </a:ext>
            </a:extLst>
          </p:cNvPr>
          <p:cNvSpPr/>
          <p:nvPr/>
        </p:nvSpPr>
        <p:spPr>
          <a:xfrm rot="4399940">
            <a:off x="1804130" y="2187115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E4A460-888E-B695-6643-C248580458D3}"/>
              </a:ext>
            </a:extLst>
          </p:cNvPr>
          <p:cNvSpPr/>
          <p:nvPr/>
        </p:nvSpPr>
        <p:spPr>
          <a:xfrm rot="4389311">
            <a:off x="1581195" y="1530739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030768-26BB-3112-10CD-7233BB95E9E1}"/>
              </a:ext>
            </a:extLst>
          </p:cNvPr>
          <p:cNvSpPr/>
          <p:nvPr/>
        </p:nvSpPr>
        <p:spPr>
          <a:xfrm rot="19272691">
            <a:off x="1443528" y="553568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17822B6-9C91-6788-B52C-6E7E72ABA6D6}"/>
              </a:ext>
            </a:extLst>
          </p:cNvPr>
          <p:cNvSpPr/>
          <p:nvPr/>
        </p:nvSpPr>
        <p:spPr>
          <a:xfrm rot="2843668">
            <a:off x="2825073" y="872642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4105EB7-8A5A-E2D9-2B09-47308AC4180C}"/>
              </a:ext>
            </a:extLst>
          </p:cNvPr>
          <p:cNvSpPr/>
          <p:nvPr/>
        </p:nvSpPr>
        <p:spPr>
          <a:xfrm>
            <a:off x="1718090" y="610642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685259F-C32F-D321-00FD-E56624F2AC38}"/>
              </a:ext>
            </a:extLst>
          </p:cNvPr>
          <p:cNvSpPr/>
          <p:nvPr/>
        </p:nvSpPr>
        <p:spPr>
          <a:xfrm rot="2906927">
            <a:off x="921582" y="1242176"/>
            <a:ext cx="732802" cy="73280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61E341F-7445-6DF3-2E07-E9251B07036F}"/>
              </a:ext>
            </a:extLst>
          </p:cNvPr>
          <p:cNvSpPr/>
          <p:nvPr/>
        </p:nvSpPr>
        <p:spPr>
          <a:xfrm rot="2511205">
            <a:off x="1003901" y="1973719"/>
            <a:ext cx="703217" cy="70321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040FC86-DA12-12F0-A0A3-41219A799426}"/>
              </a:ext>
            </a:extLst>
          </p:cNvPr>
          <p:cNvSpPr/>
          <p:nvPr/>
        </p:nvSpPr>
        <p:spPr>
          <a:xfrm rot="1987046">
            <a:off x="2539438" y="2527528"/>
            <a:ext cx="703217" cy="70321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175B9F-8E14-106B-9CAA-AF5896BDD3AC}"/>
              </a:ext>
            </a:extLst>
          </p:cNvPr>
          <p:cNvSpPr/>
          <p:nvPr/>
        </p:nvSpPr>
        <p:spPr>
          <a:xfrm>
            <a:off x="1414450" y="2076464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E7F8FE4-F5C7-046A-940A-8DDA86375444}"/>
              </a:ext>
            </a:extLst>
          </p:cNvPr>
          <p:cNvSpPr/>
          <p:nvPr/>
        </p:nvSpPr>
        <p:spPr>
          <a:xfrm>
            <a:off x="2259753" y="1163846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633A472-E3EA-2043-5342-5442EEA3D28C}"/>
              </a:ext>
            </a:extLst>
          </p:cNvPr>
          <p:cNvSpPr/>
          <p:nvPr/>
        </p:nvSpPr>
        <p:spPr>
          <a:xfrm rot="16200000">
            <a:off x="2496273" y="1978780"/>
            <a:ext cx="856292" cy="85629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C764F44-45DE-1C7B-2B75-BCFB24A2B27F}"/>
              </a:ext>
            </a:extLst>
          </p:cNvPr>
          <p:cNvSpPr/>
          <p:nvPr/>
        </p:nvSpPr>
        <p:spPr>
          <a:xfrm>
            <a:off x="3836736" y="1236348"/>
            <a:ext cx="648649" cy="64864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1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AC7609B-4FBC-5288-B398-3F0BE0FB0105}"/>
              </a:ext>
            </a:extLst>
          </p:cNvPr>
          <p:cNvSpPr/>
          <p:nvPr/>
        </p:nvSpPr>
        <p:spPr>
          <a:xfrm rot="2150151">
            <a:off x="1307830" y="1216316"/>
            <a:ext cx="784522" cy="784522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4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B804A86-4D42-0C20-391F-66089B61B052}"/>
              </a:ext>
            </a:extLst>
          </p:cNvPr>
          <p:cNvSpPr/>
          <p:nvPr/>
        </p:nvSpPr>
        <p:spPr>
          <a:xfrm>
            <a:off x="3329408" y="937710"/>
            <a:ext cx="966940" cy="923198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95F1B9FB-FA4A-DB6A-8A93-D83AFC0AD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45" y="89194"/>
            <a:ext cx="4256321" cy="3702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75052A6-975C-524D-841E-80935ECA1201}"/>
              </a:ext>
            </a:extLst>
          </p:cNvPr>
          <p:cNvSpPr txBox="1"/>
          <p:nvPr/>
        </p:nvSpPr>
        <p:spPr>
          <a:xfrm rot="20369247">
            <a:off x="743207" y="508713"/>
            <a:ext cx="407581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24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H</a:t>
            </a: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ebrews</a:t>
            </a:r>
            <a:endParaRPr lang="en-US" sz="40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41" name="great hockey">
            <a:extLst>
              <a:ext uri="{FF2B5EF4-FFF2-40B4-BE49-F238E27FC236}">
                <a16:creationId xmlns:a16="http://schemas.microsoft.com/office/drawing/2014/main" id="{19B3D559-3B98-6438-AE62-3B0D17E3CB05}"/>
              </a:ext>
            </a:extLst>
          </p:cNvPr>
          <p:cNvSpPr/>
          <p:nvPr/>
        </p:nvSpPr>
        <p:spPr>
          <a:xfrm>
            <a:off x="471888" y="1439473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Moses, Law, Traditions</a:t>
            </a:r>
          </a:p>
        </p:txBody>
      </p:sp>
      <p:sp>
        <p:nvSpPr>
          <p:cNvPr id="42" name="great hockey">
            <a:extLst>
              <a:ext uri="{FF2B5EF4-FFF2-40B4-BE49-F238E27FC236}">
                <a16:creationId xmlns:a16="http://schemas.microsoft.com/office/drawing/2014/main" id="{A9BEB162-9BCD-C8CA-25AA-5F045F95BD2B}"/>
              </a:ext>
            </a:extLst>
          </p:cNvPr>
          <p:cNvSpPr/>
          <p:nvPr/>
        </p:nvSpPr>
        <p:spPr>
          <a:xfrm>
            <a:off x="471888" y="3111265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Temple &amp; Feasts</a:t>
            </a:r>
          </a:p>
        </p:txBody>
      </p:sp>
      <p:sp>
        <p:nvSpPr>
          <p:cNvPr id="43" name="great hockey">
            <a:extLst>
              <a:ext uri="{FF2B5EF4-FFF2-40B4-BE49-F238E27FC236}">
                <a16:creationId xmlns:a16="http://schemas.microsoft.com/office/drawing/2014/main" id="{88A58C7A-622A-1705-4E94-65EE3CE6A947}"/>
              </a:ext>
            </a:extLst>
          </p:cNvPr>
          <p:cNvSpPr/>
          <p:nvPr/>
        </p:nvSpPr>
        <p:spPr>
          <a:xfrm>
            <a:off x="471888" y="2275369"/>
            <a:ext cx="1483434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Secure Community</a:t>
            </a:r>
          </a:p>
        </p:txBody>
      </p:sp>
      <p:sp>
        <p:nvSpPr>
          <p:cNvPr id="44" name="great hockey">
            <a:extLst>
              <a:ext uri="{FF2B5EF4-FFF2-40B4-BE49-F238E27FC236}">
                <a16:creationId xmlns:a16="http://schemas.microsoft.com/office/drawing/2014/main" id="{B320678A-332F-79D4-5CAC-45F1E48C0F39}"/>
              </a:ext>
            </a:extLst>
          </p:cNvPr>
          <p:cNvSpPr/>
          <p:nvPr/>
        </p:nvSpPr>
        <p:spPr>
          <a:xfrm>
            <a:off x="2154323" y="1786928"/>
            <a:ext cx="1483434" cy="73967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Became Christians</a:t>
            </a:r>
          </a:p>
        </p:txBody>
      </p:sp>
      <p:sp>
        <p:nvSpPr>
          <p:cNvPr id="47" name="great hockey">
            <a:extLst>
              <a:ext uri="{FF2B5EF4-FFF2-40B4-BE49-F238E27FC236}">
                <a16:creationId xmlns:a16="http://schemas.microsoft.com/office/drawing/2014/main" id="{4451E4C4-6A8D-2FF9-6642-38FCB2C6F45B}"/>
              </a:ext>
            </a:extLst>
          </p:cNvPr>
          <p:cNvSpPr/>
          <p:nvPr/>
        </p:nvSpPr>
        <p:spPr>
          <a:xfrm>
            <a:off x="3794427" y="598971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Seizure of Property</a:t>
            </a:r>
          </a:p>
        </p:txBody>
      </p:sp>
      <p:sp>
        <p:nvSpPr>
          <p:cNvPr id="48" name="great hockey">
            <a:extLst>
              <a:ext uri="{FF2B5EF4-FFF2-40B4-BE49-F238E27FC236}">
                <a16:creationId xmlns:a16="http://schemas.microsoft.com/office/drawing/2014/main" id="{AA64FA7D-9E71-3504-653A-951BE815897E}"/>
              </a:ext>
            </a:extLst>
          </p:cNvPr>
          <p:cNvSpPr/>
          <p:nvPr/>
        </p:nvSpPr>
        <p:spPr>
          <a:xfrm>
            <a:off x="3804624" y="1451042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Public Ridicule</a:t>
            </a:r>
          </a:p>
        </p:txBody>
      </p:sp>
      <p:sp>
        <p:nvSpPr>
          <p:cNvPr id="49" name="great hockey">
            <a:extLst>
              <a:ext uri="{FF2B5EF4-FFF2-40B4-BE49-F238E27FC236}">
                <a16:creationId xmlns:a16="http://schemas.microsoft.com/office/drawing/2014/main" id="{B81F558D-E14C-8228-BA6F-4606982AE70B}"/>
              </a:ext>
            </a:extLst>
          </p:cNvPr>
          <p:cNvSpPr/>
          <p:nvPr/>
        </p:nvSpPr>
        <p:spPr>
          <a:xfrm>
            <a:off x="3784230" y="2284210"/>
            <a:ext cx="1483434" cy="740664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Sent to Prison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9CB781-8C69-5BE2-9C02-2298D1CD65E8}"/>
              </a:ext>
            </a:extLst>
          </p:cNvPr>
          <p:cNvSpPr txBox="1"/>
          <p:nvPr/>
        </p:nvSpPr>
        <p:spPr>
          <a:xfrm>
            <a:off x="3892260" y="169784"/>
            <a:ext cx="13081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10:32-34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</p:spTree>
    <p:extLst>
      <p:ext uri="{BB962C8B-B14F-4D97-AF65-F5344CB8AC3E}">
        <p14:creationId xmlns:p14="http://schemas.microsoft.com/office/powerpoint/2010/main" val="35141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/>
      <p:bldP spid="31" grpId="1"/>
      <p:bldP spid="41" grpId="0" animBg="1"/>
      <p:bldP spid="42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/>
      <p:bldP spid="52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>
            <a:extLst>
              <a:ext uri="{FF2B5EF4-FFF2-40B4-BE49-F238E27FC236}">
                <a16:creationId xmlns:a16="http://schemas.microsoft.com/office/drawing/2014/main" id="{A55228A1-B768-4C8F-0C4D-114477C2C9C5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D695167-D6AE-DA0A-3329-A79BC6AF8772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3ABD5D8-4DF5-61A9-9A11-A3B2C9FB3C2F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9D5769B9-766A-3A26-00DF-87FFFCBEBF61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BAFA62B-D284-61E4-4D5E-F7A9B0A83B13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B5BF336-FA40-9D7F-DBB2-BE82711E2F4A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5CAD5F24-B672-C6F3-E7F9-7011019E8D4A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9E2AAF1-2BC9-6FF2-E9DD-E9070A848AA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2" name="great hockey">
            <a:extLst>
              <a:ext uri="{FF2B5EF4-FFF2-40B4-BE49-F238E27FC236}">
                <a16:creationId xmlns:a16="http://schemas.microsoft.com/office/drawing/2014/main" id="{7198956A-AC33-6B12-E49F-FA1242B0CA84}"/>
              </a:ext>
            </a:extLst>
          </p:cNvPr>
          <p:cNvSpPr/>
          <p:nvPr/>
        </p:nvSpPr>
        <p:spPr>
          <a:xfrm>
            <a:off x="6982241" y="4173581"/>
            <a:ext cx="1927267" cy="1463040"/>
          </a:xfrm>
          <a:prstGeom prst="roundRect">
            <a:avLst>
              <a:gd name="adj" fmla="val 8313"/>
            </a:avLst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0" rIns="0" numCol="1" rtlCol="0" anchor="ctr"/>
          <a:lstStyle/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Harden your hearts</a:t>
            </a:r>
            <a:endParaRPr lang="en-US" sz="1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 away your confidence</a:t>
            </a:r>
            <a:endParaRPr lang="en-US" sz="1000" b="1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Shrink back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Grow weary</a:t>
            </a:r>
          </a:p>
          <a:p>
            <a:pPr marL="115888" indent="-115888" defTabSz="91440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Lose heart</a:t>
            </a:r>
            <a:endParaRPr lang="en-US" sz="1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1" name="great hockey">
            <a:extLst>
              <a:ext uri="{FF2B5EF4-FFF2-40B4-BE49-F238E27FC236}">
                <a16:creationId xmlns:a16="http://schemas.microsoft.com/office/drawing/2014/main" id="{909AD961-FE37-5A04-1B71-9B29E1CA6355}"/>
              </a:ext>
            </a:extLst>
          </p:cNvPr>
          <p:cNvSpPr/>
          <p:nvPr/>
        </p:nvSpPr>
        <p:spPr>
          <a:xfrm rot="5400000">
            <a:off x="8192856" y="4676284"/>
            <a:ext cx="1120410" cy="499823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DO NOT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AE07596-4C22-9B2B-5139-8B3AE20092FB}"/>
              </a:ext>
            </a:extLst>
          </p:cNvPr>
          <p:cNvSpPr/>
          <p:nvPr/>
        </p:nvSpPr>
        <p:spPr>
          <a:xfrm>
            <a:off x="5157033" y="58971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52BB641-4FF3-2F13-275A-A91328341716}"/>
              </a:ext>
            </a:extLst>
          </p:cNvPr>
          <p:cNvCxnSpPr>
            <a:cxnSpLocks/>
            <a:stCxn id="3" idx="5"/>
            <a:endCxn id="39" idx="1"/>
          </p:cNvCxnSpPr>
          <p:nvPr/>
        </p:nvCxnSpPr>
        <p:spPr>
          <a:xfrm>
            <a:off x="6327767" y="1760450"/>
            <a:ext cx="1018810" cy="1014127"/>
          </a:xfrm>
          <a:prstGeom prst="straightConnector1">
            <a:avLst/>
          </a:prstGeom>
          <a:ln w="76200">
            <a:solidFill>
              <a:srgbClr val="E5EB6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3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77700C-21FE-5260-CF86-E2472BFB9150}"/>
              </a:ext>
            </a:extLst>
          </p:cNvPr>
          <p:cNvSpPr txBox="1"/>
          <p:nvPr/>
        </p:nvSpPr>
        <p:spPr>
          <a:xfrm>
            <a:off x="4552271" y="245750"/>
            <a:ext cx="56613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7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</p:spTree>
    <p:extLst>
      <p:ext uri="{BB962C8B-B14F-4D97-AF65-F5344CB8AC3E}">
        <p14:creationId xmlns:p14="http://schemas.microsoft.com/office/powerpoint/2010/main" val="314956646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3DC36F7-6BBE-3420-F8B4-E2886B6ACEC3}"/>
              </a:ext>
            </a:extLst>
          </p:cNvPr>
          <p:cNvSpPr txBox="1"/>
          <p:nvPr/>
        </p:nvSpPr>
        <p:spPr>
          <a:xfrm>
            <a:off x="1741331" y="1041619"/>
            <a:ext cx="566133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15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7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5BD7FD9B-6A99-BBE0-0526-7951731DBCFE}"/>
              </a:ext>
            </a:extLst>
          </p:cNvPr>
          <p:cNvSpPr/>
          <p:nvPr/>
        </p:nvSpPr>
        <p:spPr>
          <a:xfrm>
            <a:off x="3084595" y="374844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52EB3173-55A0-B73D-40F9-02E7A046D79D}"/>
              </a:ext>
            </a:extLst>
          </p:cNvPr>
          <p:cNvSpPr/>
          <p:nvPr/>
        </p:nvSpPr>
        <p:spPr>
          <a:xfrm>
            <a:off x="4572000" y="2914473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6F24CBEA-39F8-E0D7-9385-E9E18AB74FA9}"/>
              </a:ext>
            </a:extLst>
          </p:cNvPr>
          <p:cNvSpPr/>
          <p:nvPr/>
        </p:nvSpPr>
        <p:spPr>
          <a:xfrm>
            <a:off x="1597190" y="300461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28DF021-C4CE-8653-C0E4-57EBF236E4FC}"/>
              </a:ext>
            </a:extLst>
          </p:cNvPr>
          <p:cNvSpPr/>
          <p:nvPr/>
        </p:nvSpPr>
        <p:spPr>
          <a:xfrm>
            <a:off x="1606914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B1BA57E-8727-8C00-CCC2-8AF02CD2CF26}"/>
              </a:ext>
            </a:extLst>
          </p:cNvPr>
          <p:cNvSpPr/>
          <p:nvPr/>
        </p:nvSpPr>
        <p:spPr>
          <a:xfrm>
            <a:off x="3110190" y="49876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9" name="Oval 1058">
            <a:extLst>
              <a:ext uri="{FF2B5EF4-FFF2-40B4-BE49-F238E27FC236}">
                <a16:creationId xmlns:a16="http://schemas.microsoft.com/office/drawing/2014/main" id="{060AB0AB-2645-0C64-F8E0-B7F480AE6ECC}"/>
              </a:ext>
            </a:extLst>
          </p:cNvPr>
          <p:cNvSpPr/>
          <p:nvPr/>
        </p:nvSpPr>
        <p:spPr>
          <a:xfrm>
            <a:off x="4587871" y="14014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84595" y="2087239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1789128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55" grpId="0" animBg="1"/>
      <p:bldP spid="1056" grpId="0" animBg="1"/>
      <p:bldP spid="1057" grpId="0" animBg="1"/>
      <p:bldP spid="1058" grpId="0" animBg="1"/>
      <p:bldP spid="1059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E849716-628C-2076-7ED8-183733E768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2706" y="0"/>
            <a:ext cx="28486706" cy="16023772"/>
          </a:xfrm>
          <a:prstGeom prst="rect">
            <a:avLst/>
          </a:prstGeom>
          <a:noFill/>
          <a:ln w="127000" cmpd="tri">
            <a:noFil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Freeform: Shape 1031">
            <a:extLst>
              <a:ext uri="{FF2B5EF4-FFF2-40B4-BE49-F238E27FC236}">
                <a16:creationId xmlns:a16="http://schemas.microsoft.com/office/drawing/2014/main" id="{EC84FDC7-903A-6C39-D940-467F1E26EF7C}"/>
              </a:ext>
            </a:extLst>
          </p:cNvPr>
          <p:cNvSpPr/>
          <p:nvPr/>
        </p:nvSpPr>
        <p:spPr>
          <a:xfrm>
            <a:off x="1879601" y="491741"/>
            <a:ext cx="1867850" cy="535175"/>
          </a:xfrm>
          <a:custGeom>
            <a:avLst/>
            <a:gdLst>
              <a:gd name="connsiteX0" fmla="*/ 1894417 w 1894417"/>
              <a:gd name="connsiteY0" fmla="*/ 760030 h 760030"/>
              <a:gd name="connsiteX1" fmla="*/ 1018117 w 1894417"/>
              <a:gd name="connsiteY1" fmla="*/ 2264 h 760030"/>
              <a:gd name="connsiteX2" fmla="*/ 0 w 1894417"/>
              <a:gd name="connsiteY2" fmla="*/ 571647 h 760030"/>
              <a:gd name="connsiteX0" fmla="*/ 1894417 w 1894417"/>
              <a:gd name="connsiteY0" fmla="*/ 636493 h 636493"/>
              <a:gd name="connsiteX1" fmla="*/ 1016001 w 1894417"/>
              <a:gd name="connsiteY1" fmla="*/ 3610 h 636493"/>
              <a:gd name="connsiteX2" fmla="*/ 0 w 1894417"/>
              <a:gd name="connsiteY2" fmla="*/ 448110 h 636493"/>
              <a:gd name="connsiteX0" fmla="*/ 1889956 w 1889956"/>
              <a:gd name="connsiteY0" fmla="*/ 453613 h 453613"/>
              <a:gd name="connsiteX1" fmla="*/ 1016001 w 1889956"/>
              <a:gd name="connsiteY1" fmla="*/ 3610 h 453613"/>
              <a:gd name="connsiteX2" fmla="*/ 0 w 1889956"/>
              <a:gd name="connsiteY2" fmla="*/ 448110 h 453613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4585 h 464585"/>
              <a:gd name="connsiteX1" fmla="*/ 926791 w 1889956"/>
              <a:gd name="connsiteY1" fmla="*/ 3430 h 464585"/>
              <a:gd name="connsiteX2" fmla="*/ 0 w 1889956"/>
              <a:gd name="connsiteY2" fmla="*/ 459082 h 464585"/>
              <a:gd name="connsiteX0" fmla="*/ 1889956 w 1889956"/>
              <a:gd name="connsiteY0" fmla="*/ 461186 h 461186"/>
              <a:gd name="connsiteX1" fmla="*/ 926791 w 1889956"/>
              <a:gd name="connsiteY1" fmla="*/ 31 h 461186"/>
              <a:gd name="connsiteX2" fmla="*/ 0 w 1889956"/>
              <a:gd name="connsiteY2" fmla="*/ 455683 h 461186"/>
              <a:gd name="connsiteX0" fmla="*/ 1895257 w 1895257"/>
              <a:gd name="connsiteY0" fmla="*/ 245218 h 518010"/>
              <a:gd name="connsiteX1" fmla="*/ 926791 w 1895257"/>
              <a:gd name="connsiteY1" fmla="*/ 62358 h 518010"/>
              <a:gd name="connsiteX2" fmla="*/ 0 w 1895257"/>
              <a:gd name="connsiteY2" fmla="*/ 518010 h 518010"/>
              <a:gd name="connsiteX0" fmla="*/ 1895257 w 1895257"/>
              <a:gd name="connsiteY0" fmla="*/ 297287 h 570079"/>
              <a:gd name="connsiteX1" fmla="*/ 884384 w 1895257"/>
              <a:gd name="connsiteY1" fmla="*/ 32264 h 570079"/>
              <a:gd name="connsiteX2" fmla="*/ 0 w 1895257"/>
              <a:gd name="connsiteY2" fmla="*/ 570079 h 570079"/>
              <a:gd name="connsiteX0" fmla="*/ 1895257 w 1895257"/>
              <a:gd name="connsiteY0" fmla="*/ 306703 h 579495"/>
              <a:gd name="connsiteX1" fmla="*/ 884384 w 1895257"/>
              <a:gd name="connsiteY1" fmla="*/ 41680 h 579495"/>
              <a:gd name="connsiteX2" fmla="*/ 0 w 1895257"/>
              <a:gd name="connsiteY2" fmla="*/ 579495 h 579495"/>
              <a:gd name="connsiteX0" fmla="*/ 1895257 w 1895257"/>
              <a:gd name="connsiteY0" fmla="*/ 296111 h 568903"/>
              <a:gd name="connsiteX1" fmla="*/ 884384 w 1895257"/>
              <a:gd name="connsiteY1" fmla="*/ 31088 h 568903"/>
              <a:gd name="connsiteX2" fmla="*/ 0 w 1895257"/>
              <a:gd name="connsiteY2" fmla="*/ 568903 h 568903"/>
              <a:gd name="connsiteX0" fmla="*/ 1895257 w 1895257"/>
              <a:gd name="connsiteY0" fmla="*/ 299640 h 572432"/>
              <a:gd name="connsiteX1" fmla="*/ 884384 w 1895257"/>
              <a:gd name="connsiteY1" fmla="*/ 34617 h 572432"/>
              <a:gd name="connsiteX2" fmla="*/ 0 w 1895257"/>
              <a:gd name="connsiteY2" fmla="*/ 572432 h 572432"/>
              <a:gd name="connsiteX0" fmla="*/ 1895257 w 1895257"/>
              <a:gd name="connsiteY0" fmla="*/ 309057 h 581849"/>
              <a:gd name="connsiteX1" fmla="*/ 884384 w 1895257"/>
              <a:gd name="connsiteY1" fmla="*/ 44034 h 581849"/>
              <a:gd name="connsiteX2" fmla="*/ 0 w 1895257"/>
              <a:gd name="connsiteY2" fmla="*/ 581849 h 581849"/>
              <a:gd name="connsiteX0" fmla="*/ 1895257 w 1895257"/>
              <a:gd name="connsiteY0" fmla="*/ 300818 h 573610"/>
              <a:gd name="connsiteX1" fmla="*/ 884384 w 1895257"/>
              <a:gd name="connsiteY1" fmla="*/ 35795 h 573610"/>
              <a:gd name="connsiteX2" fmla="*/ 0 w 1895257"/>
              <a:gd name="connsiteY2" fmla="*/ 573610 h 573610"/>
              <a:gd name="connsiteX0" fmla="*/ 1989936 w 1989936"/>
              <a:gd name="connsiteY0" fmla="*/ 474634 h 548102"/>
              <a:gd name="connsiteX1" fmla="*/ 884384 w 1989936"/>
              <a:gd name="connsiteY1" fmla="*/ 10287 h 548102"/>
              <a:gd name="connsiteX2" fmla="*/ 0 w 1989936"/>
              <a:gd name="connsiteY2" fmla="*/ 548102 h 548102"/>
              <a:gd name="connsiteX0" fmla="*/ 1989936 w 1989936"/>
              <a:gd name="connsiteY0" fmla="*/ 467508 h 540976"/>
              <a:gd name="connsiteX1" fmla="*/ 1023911 w 1989936"/>
              <a:gd name="connsiteY1" fmla="*/ 10636 h 540976"/>
              <a:gd name="connsiteX2" fmla="*/ 0 w 1989936"/>
              <a:gd name="connsiteY2" fmla="*/ 540976 h 540976"/>
              <a:gd name="connsiteX0" fmla="*/ 1989936 w 1989936"/>
              <a:gd name="connsiteY0" fmla="*/ 457361 h 530829"/>
              <a:gd name="connsiteX1" fmla="*/ 1023911 w 1989936"/>
              <a:gd name="connsiteY1" fmla="*/ 489 h 530829"/>
              <a:gd name="connsiteX2" fmla="*/ 0 w 1989936"/>
              <a:gd name="connsiteY2" fmla="*/ 530829 h 530829"/>
              <a:gd name="connsiteX0" fmla="*/ 1989936 w 1989936"/>
              <a:gd name="connsiteY0" fmla="*/ 368798 h 442266"/>
              <a:gd name="connsiteX1" fmla="*/ 1008962 w 1989936"/>
              <a:gd name="connsiteY1" fmla="*/ 1622 h 442266"/>
              <a:gd name="connsiteX2" fmla="*/ 0 w 1989936"/>
              <a:gd name="connsiteY2" fmla="*/ 442266 h 442266"/>
              <a:gd name="connsiteX0" fmla="*/ 1867850 w 1867850"/>
              <a:gd name="connsiteY0" fmla="*/ 535175 h 535175"/>
              <a:gd name="connsiteX1" fmla="*/ 1008962 w 1867850"/>
              <a:gd name="connsiteY1" fmla="*/ 1065 h 535175"/>
              <a:gd name="connsiteX2" fmla="*/ 0 w 1867850"/>
              <a:gd name="connsiteY2" fmla="*/ 441709 h 53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7850" h="535175">
                <a:moveTo>
                  <a:pt x="1867850" y="535175"/>
                </a:moveTo>
                <a:cubicBezTo>
                  <a:pt x="1587568" y="171990"/>
                  <a:pt x="1320270" y="16643"/>
                  <a:pt x="1008962" y="1065"/>
                </a:cubicBezTo>
                <a:cubicBezTo>
                  <a:pt x="697654" y="-14513"/>
                  <a:pt x="351190" y="141319"/>
                  <a:pt x="0" y="441709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B0F6C7D0-0D2F-3FC1-9073-7DD845165F6D}"/>
              </a:ext>
            </a:extLst>
          </p:cNvPr>
          <p:cNvSpPr/>
          <p:nvPr/>
        </p:nvSpPr>
        <p:spPr>
          <a:xfrm>
            <a:off x="967317" y="1916634"/>
            <a:ext cx="1948287" cy="522633"/>
          </a:xfrm>
          <a:custGeom>
            <a:avLst/>
            <a:gdLst>
              <a:gd name="connsiteX0" fmla="*/ 1744133 w 1744133"/>
              <a:gd name="connsiteY0" fmla="*/ 190264 h 463314"/>
              <a:gd name="connsiteX1" fmla="*/ 804333 w 1744133"/>
              <a:gd name="connsiteY1" fmla="*/ 10347 h 463314"/>
              <a:gd name="connsiteX2" fmla="*/ 0 w 1744133"/>
              <a:gd name="connsiteY2" fmla="*/ 463314 h 463314"/>
              <a:gd name="connsiteX0" fmla="*/ 1744133 w 1744133"/>
              <a:gd name="connsiteY0" fmla="*/ 21611 h 322299"/>
              <a:gd name="connsiteX1" fmla="*/ 910307 w 1744133"/>
              <a:gd name="connsiteY1" fmla="*/ 317061 h 322299"/>
              <a:gd name="connsiteX2" fmla="*/ 0 w 1744133"/>
              <a:gd name="connsiteY2" fmla="*/ 294661 h 322299"/>
              <a:gd name="connsiteX0" fmla="*/ 1815501 w 1815501"/>
              <a:gd name="connsiteY0" fmla="*/ 16929 h 440280"/>
              <a:gd name="connsiteX1" fmla="*/ 910307 w 1815501"/>
              <a:gd name="connsiteY1" fmla="*/ 435042 h 440280"/>
              <a:gd name="connsiteX2" fmla="*/ 0 w 1815501"/>
              <a:gd name="connsiteY2" fmla="*/ 412642 h 440280"/>
              <a:gd name="connsiteX0" fmla="*/ 2072865 w 2072865"/>
              <a:gd name="connsiteY0" fmla="*/ 12861 h 614853"/>
              <a:gd name="connsiteX1" fmla="*/ 910307 w 2072865"/>
              <a:gd name="connsiteY1" fmla="*/ 609615 h 614853"/>
              <a:gd name="connsiteX2" fmla="*/ 0 w 2072865"/>
              <a:gd name="connsiteY2" fmla="*/ 587215 h 614853"/>
              <a:gd name="connsiteX0" fmla="*/ 2072865 w 2072865"/>
              <a:gd name="connsiteY0" fmla="*/ 0 h 601992"/>
              <a:gd name="connsiteX1" fmla="*/ 910307 w 2072865"/>
              <a:gd name="connsiteY1" fmla="*/ 596754 h 601992"/>
              <a:gd name="connsiteX2" fmla="*/ 0 w 2072865"/>
              <a:gd name="connsiteY2" fmla="*/ 574354 h 601992"/>
              <a:gd name="connsiteX0" fmla="*/ 2072865 w 2072865"/>
              <a:gd name="connsiteY0" fmla="*/ 0 h 610785"/>
              <a:gd name="connsiteX1" fmla="*/ 910307 w 2072865"/>
              <a:gd name="connsiteY1" fmla="*/ 596754 h 610785"/>
              <a:gd name="connsiteX2" fmla="*/ 0 w 2072865"/>
              <a:gd name="connsiteY2" fmla="*/ 574354 h 610785"/>
              <a:gd name="connsiteX0" fmla="*/ 2072865 w 2072865"/>
              <a:gd name="connsiteY0" fmla="*/ 0 h 604854"/>
              <a:gd name="connsiteX1" fmla="*/ 910307 w 2072865"/>
              <a:gd name="connsiteY1" fmla="*/ 596754 h 604854"/>
              <a:gd name="connsiteX2" fmla="*/ 0 w 2072865"/>
              <a:gd name="connsiteY2" fmla="*/ 574354 h 604854"/>
              <a:gd name="connsiteX0" fmla="*/ 1948287 w 1948287"/>
              <a:gd name="connsiteY0" fmla="*/ 0 h 522633"/>
              <a:gd name="connsiteX1" fmla="*/ 910307 w 1948287"/>
              <a:gd name="connsiteY1" fmla="*/ 514533 h 522633"/>
              <a:gd name="connsiteX2" fmla="*/ 0 w 1948287"/>
              <a:gd name="connsiteY2" fmla="*/ 492133 h 52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48287" h="522633">
                <a:moveTo>
                  <a:pt x="1948287" y="0"/>
                </a:moveTo>
                <a:cubicBezTo>
                  <a:pt x="1632815" y="223374"/>
                  <a:pt x="1210080" y="484164"/>
                  <a:pt x="910307" y="514533"/>
                </a:cubicBezTo>
                <a:cubicBezTo>
                  <a:pt x="610534" y="544902"/>
                  <a:pt x="441519" y="479155"/>
                  <a:pt x="0" y="49213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Freeform: Shape 1033">
            <a:extLst>
              <a:ext uri="{FF2B5EF4-FFF2-40B4-BE49-F238E27FC236}">
                <a16:creationId xmlns:a16="http://schemas.microsoft.com/office/drawing/2014/main" id="{14A1DD49-3BE3-F12A-B224-29F3D6B7338D}"/>
              </a:ext>
            </a:extLst>
          </p:cNvPr>
          <p:cNvSpPr/>
          <p:nvPr/>
        </p:nvSpPr>
        <p:spPr>
          <a:xfrm>
            <a:off x="958850" y="2410882"/>
            <a:ext cx="1475023" cy="627733"/>
          </a:xfrm>
          <a:custGeom>
            <a:avLst/>
            <a:gdLst>
              <a:gd name="connsiteX0" fmla="*/ 0 w 1468967"/>
              <a:gd name="connsiteY0" fmla="*/ 0 h 666430"/>
              <a:gd name="connsiteX1" fmla="*/ 539750 w 1468967"/>
              <a:gd name="connsiteY1" fmla="*/ 599017 h 666430"/>
              <a:gd name="connsiteX2" fmla="*/ 1468967 w 1468967"/>
              <a:gd name="connsiteY2" fmla="*/ 626534 h 666430"/>
              <a:gd name="connsiteX0" fmla="*/ 0 w 1468967"/>
              <a:gd name="connsiteY0" fmla="*/ 0 h 655569"/>
              <a:gd name="connsiteX1" fmla="*/ 611716 w 1468967"/>
              <a:gd name="connsiteY1" fmla="*/ 575734 h 655569"/>
              <a:gd name="connsiteX2" fmla="*/ 1468967 w 1468967"/>
              <a:gd name="connsiteY2" fmla="*/ 626534 h 655569"/>
              <a:gd name="connsiteX0" fmla="*/ 0 w 1475023"/>
              <a:gd name="connsiteY0" fmla="*/ 0 h 627733"/>
              <a:gd name="connsiteX1" fmla="*/ 611716 w 1475023"/>
              <a:gd name="connsiteY1" fmla="*/ 575734 h 627733"/>
              <a:gd name="connsiteX2" fmla="*/ 1475023 w 1475023"/>
              <a:gd name="connsiteY2" fmla="*/ 562950 h 62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75023" h="627733">
                <a:moveTo>
                  <a:pt x="0" y="0"/>
                </a:moveTo>
                <a:cubicBezTo>
                  <a:pt x="147461" y="247297"/>
                  <a:pt x="366888" y="471312"/>
                  <a:pt x="611716" y="575734"/>
                </a:cubicBezTo>
                <a:cubicBezTo>
                  <a:pt x="856544" y="680156"/>
                  <a:pt x="1132828" y="601402"/>
                  <a:pt x="1475023" y="56295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Freeform: Shape 1034">
            <a:extLst>
              <a:ext uri="{FF2B5EF4-FFF2-40B4-BE49-F238E27FC236}">
                <a16:creationId xmlns:a16="http://schemas.microsoft.com/office/drawing/2014/main" id="{1241C6E8-512F-15EF-6EF0-D2B4C826A2B7}"/>
              </a:ext>
            </a:extLst>
          </p:cNvPr>
          <p:cNvSpPr/>
          <p:nvPr/>
        </p:nvSpPr>
        <p:spPr>
          <a:xfrm>
            <a:off x="1866900" y="906718"/>
            <a:ext cx="1201737" cy="982714"/>
          </a:xfrm>
          <a:custGeom>
            <a:avLst/>
            <a:gdLst>
              <a:gd name="connsiteX0" fmla="*/ 75002 w 921669"/>
              <a:gd name="connsiteY0" fmla="*/ 0 h 1200150"/>
              <a:gd name="connsiteX1" fmla="*/ 83469 w 921669"/>
              <a:gd name="connsiteY1" fmla="*/ 770467 h 1200150"/>
              <a:gd name="connsiteX2" fmla="*/ 921669 w 921669"/>
              <a:gd name="connsiteY2" fmla="*/ 1200150 h 1200150"/>
              <a:gd name="connsiteX0" fmla="*/ 75002 w 984115"/>
              <a:gd name="connsiteY0" fmla="*/ 0 h 1093098"/>
              <a:gd name="connsiteX1" fmla="*/ 83469 w 984115"/>
              <a:gd name="connsiteY1" fmla="*/ 770467 h 1093098"/>
              <a:gd name="connsiteX2" fmla="*/ 984115 w 984115"/>
              <a:gd name="connsiteY2" fmla="*/ 1093098 h 1093098"/>
              <a:gd name="connsiteX0" fmla="*/ 75002 w 1253590"/>
              <a:gd name="connsiteY0" fmla="*/ 0 h 917485"/>
              <a:gd name="connsiteX1" fmla="*/ 83469 w 1253590"/>
              <a:gd name="connsiteY1" fmla="*/ 770467 h 917485"/>
              <a:gd name="connsiteX2" fmla="*/ 1253590 w 1253590"/>
              <a:gd name="connsiteY2" fmla="*/ 917485 h 917485"/>
              <a:gd name="connsiteX0" fmla="*/ 12512 w 1191100"/>
              <a:gd name="connsiteY0" fmla="*/ 0 h 917485"/>
              <a:gd name="connsiteX1" fmla="*/ 299538 w 1191100"/>
              <a:gd name="connsiteY1" fmla="*/ 806801 h 917485"/>
              <a:gd name="connsiteX2" fmla="*/ 1191100 w 1191100"/>
              <a:gd name="connsiteY2" fmla="*/ 917485 h 917485"/>
              <a:gd name="connsiteX0" fmla="*/ 26839 w 1205427"/>
              <a:gd name="connsiteY0" fmla="*/ 0 h 917485"/>
              <a:gd name="connsiteX1" fmla="*/ 162475 w 1205427"/>
              <a:gd name="connsiteY1" fmla="*/ 818912 h 917485"/>
              <a:gd name="connsiteX2" fmla="*/ 1205427 w 1205427"/>
              <a:gd name="connsiteY2" fmla="*/ 917485 h 917485"/>
              <a:gd name="connsiteX0" fmla="*/ 47715 w 1226303"/>
              <a:gd name="connsiteY0" fmla="*/ 0 h 917485"/>
              <a:gd name="connsiteX1" fmla="*/ 183351 w 1226303"/>
              <a:gd name="connsiteY1" fmla="*/ 818912 h 917485"/>
              <a:gd name="connsiteX2" fmla="*/ 1226303 w 1226303"/>
              <a:gd name="connsiteY2" fmla="*/ 917485 h 917485"/>
              <a:gd name="connsiteX0" fmla="*/ 3994 w 1182582"/>
              <a:gd name="connsiteY0" fmla="*/ 0 h 917485"/>
              <a:gd name="connsiteX1" fmla="*/ 948056 w 1182582"/>
              <a:gd name="connsiteY1" fmla="*/ 58931 h 917485"/>
              <a:gd name="connsiteX2" fmla="*/ 1182582 w 1182582"/>
              <a:gd name="connsiteY2" fmla="*/ 917485 h 917485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4158 w 1182746"/>
              <a:gd name="connsiteY0" fmla="*/ 46989 h 964474"/>
              <a:gd name="connsiteX1" fmla="*/ 948220 w 1182746"/>
              <a:gd name="connsiteY1" fmla="*/ 105920 h 964474"/>
              <a:gd name="connsiteX2" fmla="*/ 1182746 w 1182746"/>
              <a:gd name="connsiteY2" fmla="*/ 964474 h 964474"/>
              <a:gd name="connsiteX0" fmla="*/ 0 w 1178588"/>
              <a:gd name="connsiteY0" fmla="*/ 124952 h 1042437"/>
              <a:gd name="connsiteX1" fmla="*/ 944062 w 1178588"/>
              <a:gd name="connsiteY1" fmla="*/ 183883 h 1042437"/>
              <a:gd name="connsiteX2" fmla="*/ 1178588 w 1178588"/>
              <a:gd name="connsiteY2" fmla="*/ 1042437 h 1042437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113574 h 1031059"/>
              <a:gd name="connsiteX1" fmla="*/ 944062 w 1178588"/>
              <a:gd name="connsiteY1" fmla="*/ 172505 h 1031059"/>
              <a:gd name="connsiteX2" fmla="*/ 1178588 w 1178588"/>
              <a:gd name="connsiteY2" fmla="*/ 1031059 h 1031059"/>
              <a:gd name="connsiteX0" fmla="*/ 0 w 1178588"/>
              <a:gd name="connsiteY0" fmla="*/ 88488 h 1005973"/>
              <a:gd name="connsiteX1" fmla="*/ 934979 w 1178588"/>
              <a:gd name="connsiteY1" fmla="*/ 192836 h 1005973"/>
              <a:gd name="connsiteX2" fmla="*/ 1178588 w 1178588"/>
              <a:gd name="connsiteY2" fmla="*/ 1005973 h 1005973"/>
              <a:gd name="connsiteX0" fmla="*/ 0 w 1178588"/>
              <a:gd name="connsiteY0" fmla="*/ 58527 h 976012"/>
              <a:gd name="connsiteX1" fmla="*/ 934979 w 1178588"/>
              <a:gd name="connsiteY1" fmla="*/ 162875 h 976012"/>
              <a:gd name="connsiteX2" fmla="*/ 1178588 w 1178588"/>
              <a:gd name="connsiteY2" fmla="*/ 976012 h 976012"/>
              <a:gd name="connsiteX0" fmla="*/ 0 w 1058812"/>
              <a:gd name="connsiteY0" fmla="*/ 58527 h 1030826"/>
              <a:gd name="connsiteX1" fmla="*/ 934979 w 1058812"/>
              <a:gd name="connsiteY1" fmla="*/ 162875 h 1030826"/>
              <a:gd name="connsiteX2" fmla="*/ 1054010 w 1058812"/>
              <a:gd name="connsiteY2" fmla="*/ 1030826 h 1030826"/>
              <a:gd name="connsiteX0" fmla="*/ 0 w 1123406"/>
              <a:gd name="connsiteY0" fmla="*/ 56570 h 1028869"/>
              <a:gd name="connsiteX1" fmla="*/ 1032149 w 1123406"/>
              <a:gd name="connsiteY1" fmla="*/ 165901 h 1028869"/>
              <a:gd name="connsiteX2" fmla="*/ 1054010 w 1123406"/>
              <a:gd name="connsiteY2" fmla="*/ 1028869 h 1028869"/>
              <a:gd name="connsiteX0" fmla="*/ 0 w 1143325"/>
              <a:gd name="connsiteY0" fmla="*/ 77671 h 1049970"/>
              <a:gd name="connsiteX1" fmla="*/ 1032149 w 1143325"/>
              <a:gd name="connsiteY1" fmla="*/ 187002 h 1049970"/>
              <a:gd name="connsiteX2" fmla="*/ 1054010 w 1143325"/>
              <a:gd name="connsiteY2" fmla="*/ 1049970 h 1049970"/>
              <a:gd name="connsiteX0" fmla="*/ 0 w 1123406"/>
              <a:gd name="connsiteY0" fmla="*/ 58918 h 1031217"/>
              <a:gd name="connsiteX1" fmla="*/ 1032149 w 1123406"/>
              <a:gd name="connsiteY1" fmla="*/ 168249 h 1031217"/>
              <a:gd name="connsiteX2" fmla="*/ 1054010 w 1123406"/>
              <a:gd name="connsiteY2" fmla="*/ 1031217 h 1031217"/>
              <a:gd name="connsiteX0" fmla="*/ 0 w 1054010"/>
              <a:gd name="connsiteY0" fmla="*/ 39080 h 1011379"/>
              <a:gd name="connsiteX1" fmla="*/ 920029 w 1054010"/>
              <a:gd name="connsiteY1" fmla="*/ 210700 h 1011379"/>
              <a:gd name="connsiteX2" fmla="*/ 1054010 w 1054010"/>
              <a:gd name="connsiteY2" fmla="*/ 1011379 h 1011379"/>
              <a:gd name="connsiteX0" fmla="*/ 0 w 1054010"/>
              <a:gd name="connsiteY0" fmla="*/ 51088 h 1023387"/>
              <a:gd name="connsiteX1" fmla="*/ 920029 w 1054010"/>
              <a:gd name="connsiteY1" fmla="*/ 222708 h 1023387"/>
              <a:gd name="connsiteX2" fmla="*/ 1054010 w 1054010"/>
              <a:gd name="connsiteY2" fmla="*/ 1023387 h 1023387"/>
              <a:gd name="connsiteX0" fmla="*/ 0 w 1054010"/>
              <a:gd name="connsiteY0" fmla="*/ 34797 h 1007096"/>
              <a:gd name="connsiteX1" fmla="*/ 920029 w 1054010"/>
              <a:gd name="connsiteY1" fmla="*/ 206417 h 1007096"/>
              <a:gd name="connsiteX2" fmla="*/ 1054010 w 1054010"/>
              <a:gd name="connsiteY2" fmla="*/ 1007096 h 1007096"/>
              <a:gd name="connsiteX0" fmla="*/ 0 w 1139998"/>
              <a:gd name="connsiteY0" fmla="*/ 51962 h 1024261"/>
              <a:gd name="connsiteX1" fmla="*/ 1101912 w 1139998"/>
              <a:gd name="connsiteY1" fmla="*/ 181225 h 1024261"/>
              <a:gd name="connsiteX2" fmla="*/ 1054010 w 1139998"/>
              <a:gd name="connsiteY2" fmla="*/ 1024261 h 1024261"/>
              <a:gd name="connsiteX0" fmla="*/ 0 w 1166020"/>
              <a:gd name="connsiteY0" fmla="*/ 49329 h 1021628"/>
              <a:gd name="connsiteX1" fmla="*/ 1101912 w 1166020"/>
              <a:gd name="connsiteY1" fmla="*/ 178592 h 1021628"/>
              <a:gd name="connsiteX2" fmla="*/ 1054010 w 1166020"/>
              <a:gd name="connsiteY2" fmla="*/ 1021628 h 1021628"/>
              <a:gd name="connsiteX0" fmla="*/ 0 w 1115989"/>
              <a:gd name="connsiteY0" fmla="*/ 53743 h 1026042"/>
              <a:gd name="connsiteX1" fmla="*/ 1101912 w 1115989"/>
              <a:gd name="connsiteY1" fmla="*/ 183006 h 1026042"/>
              <a:gd name="connsiteX2" fmla="*/ 1054010 w 1115989"/>
              <a:gd name="connsiteY2" fmla="*/ 1026042 h 1026042"/>
              <a:gd name="connsiteX0" fmla="*/ 0 w 1153397"/>
              <a:gd name="connsiteY0" fmla="*/ 47598 h 1019897"/>
              <a:gd name="connsiteX1" fmla="*/ 1101912 w 1153397"/>
              <a:gd name="connsiteY1" fmla="*/ 176861 h 1019897"/>
              <a:gd name="connsiteX2" fmla="*/ 1054010 w 1153397"/>
              <a:gd name="connsiteY2" fmla="*/ 1019897 h 1019897"/>
              <a:gd name="connsiteX0" fmla="*/ 0 w 1162535"/>
              <a:gd name="connsiteY0" fmla="*/ 20382 h 982714"/>
              <a:gd name="connsiteX1" fmla="*/ 1101912 w 1162535"/>
              <a:gd name="connsiteY1" fmla="*/ 149645 h 982714"/>
              <a:gd name="connsiteX2" fmla="*/ 1054010 w 1162535"/>
              <a:gd name="connsiteY2" fmla="*/ 982714 h 982714"/>
              <a:gd name="connsiteX0" fmla="*/ 0 w 1187701"/>
              <a:gd name="connsiteY0" fmla="*/ 20382 h 982714"/>
              <a:gd name="connsiteX1" fmla="*/ 1101912 w 1187701"/>
              <a:gd name="connsiteY1" fmla="*/ 149645 h 982714"/>
              <a:gd name="connsiteX2" fmla="*/ 1054010 w 1187701"/>
              <a:gd name="connsiteY2" fmla="*/ 982714 h 982714"/>
              <a:gd name="connsiteX0" fmla="*/ 0 w 1201737"/>
              <a:gd name="connsiteY0" fmla="*/ 20382 h 982714"/>
              <a:gd name="connsiteX1" fmla="*/ 1101912 w 1201737"/>
              <a:gd name="connsiteY1" fmla="*/ 149645 h 982714"/>
              <a:gd name="connsiteX2" fmla="*/ 1054010 w 1201737"/>
              <a:gd name="connsiteY2" fmla="*/ 982714 h 98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01737" h="982714">
                <a:moveTo>
                  <a:pt x="0" y="20382"/>
                </a:moveTo>
                <a:cubicBezTo>
                  <a:pt x="504483" y="-20362"/>
                  <a:pt x="926244" y="-10744"/>
                  <a:pt x="1101912" y="149645"/>
                </a:cubicBezTo>
                <a:cubicBezTo>
                  <a:pt x="1277580" y="310034"/>
                  <a:pt x="1195650" y="559428"/>
                  <a:pt x="1054010" y="982714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Freeform: Shape 1035">
            <a:extLst>
              <a:ext uri="{FF2B5EF4-FFF2-40B4-BE49-F238E27FC236}">
                <a16:creationId xmlns:a16="http://schemas.microsoft.com/office/drawing/2014/main" id="{393E5817-19EB-F69A-B062-9210F30CBF67}"/>
              </a:ext>
            </a:extLst>
          </p:cNvPr>
          <p:cNvSpPr/>
          <p:nvPr/>
        </p:nvSpPr>
        <p:spPr>
          <a:xfrm>
            <a:off x="1286611" y="3153092"/>
            <a:ext cx="1142116" cy="892293"/>
          </a:xfrm>
          <a:custGeom>
            <a:avLst/>
            <a:gdLst>
              <a:gd name="connsiteX0" fmla="*/ 1123950 w 1123950"/>
              <a:gd name="connsiteY0" fmla="*/ 0 h 916517"/>
              <a:gd name="connsiteX1" fmla="*/ 378883 w 1123950"/>
              <a:gd name="connsiteY1" fmla="*/ 213783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24218 w 1123950"/>
              <a:gd name="connsiteY1" fmla="*/ 398480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506051 w 1123950"/>
              <a:gd name="connsiteY1" fmla="*/ 350035 h 916517"/>
              <a:gd name="connsiteX2" fmla="*/ 0 w 1123950"/>
              <a:gd name="connsiteY2" fmla="*/ 916517 h 916517"/>
              <a:gd name="connsiteX0" fmla="*/ 1123950 w 1123950"/>
              <a:gd name="connsiteY0" fmla="*/ 0 h 916517"/>
              <a:gd name="connsiteX1" fmla="*/ 442467 w 1123950"/>
              <a:gd name="connsiteY1" fmla="*/ 295535 h 916517"/>
              <a:gd name="connsiteX2" fmla="*/ 0 w 1123950"/>
              <a:gd name="connsiteY2" fmla="*/ 916517 h 916517"/>
              <a:gd name="connsiteX0" fmla="*/ 1130005 w 1130005"/>
              <a:gd name="connsiteY0" fmla="*/ 0 h 834766"/>
              <a:gd name="connsiteX1" fmla="*/ 442467 w 1130005"/>
              <a:gd name="connsiteY1" fmla="*/ 213784 h 834766"/>
              <a:gd name="connsiteX2" fmla="*/ 0 w 1130005"/>
              <a:gd name="connsiteY2" fmla="*/ 834766 h 834766"/>
              <a:gd name="connsiteX0" fmla="*/ 1126977 w 1126977"/>
              <a:gd name="connsiteY0" fmla="*/ 0 h 792376"/>
              <a:gd name="connsiteX1" fmla="*/ 442467 w 1126977"/>
              <a:gd name="connsiteY1" fmla="*/ 171394 h 792376"/>
              <a:gd name="connsiteX2" fmla="*/ 0 w 1126977"/>
              <a:gd name="connsiteY2" fmla="*/ 792376 h 792376"/>
              <a:gd name="connsiteX0" fmla="*/ 1123949 w 1123949"/>
              <a:gd name="connsiteY0" fmla="*/ 0 h 862015"/>
              <a:gd name="connsiteX1" fmla="*/ 439439 w 1123949"/>
              <a:gd name="connsiteY1" fmla="*/ 171394 h 862015"/>
              <a:gd name="connsiteX2" fmla="*/ 0 w 1123949"/>
              <a:gd name="connsiteY2" fmla="*/ 862015 h 862015"/>
              <a:gd name="connsiteX0" fmla="*/ 1142116 w 1142116"/>
              <a:gd name="connsiteY0" fmla="*/ 0 h 892293"/>
              <a:gd name="connsiteX1" fmla="*/ 457606 w 1142116"/>
              <a:gd name="connsiteY1" fmla="*/ 171394 h 892293"/>
              <a:gd name="connsiteX2" fmla="*/ 0 w 1142116"/>
              <a:gd name="connsiteY2" fmla="*/ 892293 h 892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2116" h="892293">
                <a:moveTo>
                  <a:pt x="1142116" y="0"/>
                </a:moveTo>
                <a:cubicBezTo>
                  <a:pt x="863245" y="30515"/>
                  <a:pt x="644931" y="18641"/>
                  <a:pt x="457606" y="171394"/>
                </a:cubicBezTo>
                <a:cubicBezTo>
                  <a:pt x="270281" y="324147"/>
                  <a:pt x="95779" y="617302"/>
                  <a:pt x="0" y="892293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6869DC1A-F538-ED12-CBA9-477F241636D6}"/>
              </a:ext>
            </a:extLst>
          </p:cNvPr>
          <p:cNvSpPr/>
          <p:nvPr/>
        </p:nvSpPr>
        <p:spPr>
          <a:xfrm>
            <a:off x="1345962" y="3724699"/>
            <a:ext cx="1331621" cy="294851"/>
          </a:xfrm>
          <a:custGeom>
            <a:avLst/>
            <a:gdLst>
              <a:gd name="connsiteX0" fmla="*/ 0 w 1380066"/>
              <a:gd name="connsiteY0" fmla="*/ 221037 h 295120"/>
              <a:gd name="connsiteX1" fmla="*/ 670983 w 1380066"/>
              <a:gd name="connsiteY1" fmla="*/ 903 h 295120"/>
              <a:gd name="connsiteX2" fmla="*/ 1380066 w 1380066"/>
              <a:gd name="connsiteY2" fmla="*/ 295120 h 295120"/>
              <a:gd name="connsiteX0" fmla="*/ 0 w 1331621"/>
              <a:gd name="connsiteY0" fmla="*/ 275269 h 294851"/>
              <a:gd name="connsiteX1" fmla="*/ 622538 w 1331621"/>
              <a:gd name="connsiteY1" fmla="*/ 634 h 294851"/>
              <a:gd name="connsiteX2" fmla="*/ 1331621 w 1331621"/>
              <a:gd name="connsiteY2" fmla="*/ 294851 h 294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1621" h="294851">
                <a:moveTo>
                  <a:pt x="0" y="275269"/>
                </a:moveTo>
                <a:cubicBezTo>
                  <a:pt x="220486" y="159028"/>
                  <a:pt x="392527" y="-11713"/>
                  <a:pt x="622538" y="634"/>
                </a:cubicBezTo>
                <a:cubicBezTo>
                  <a:pt x="852549" y="12981"/>
                  <a:pt x="1092085" y="153916"/>
                  <a:pt x="1331621" y="294851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8" name="Straight Connector 1037">
            <a:extLst>
              <a:ext uri="{FF2B5EF4-FFF2-40B4-BE49-F238E27FC236}">
                <a16:creationId xmlns:a16="http://schemas.microsoft.com/office/drawing/2014/main" id="{0B526156-449F-CB35-5F5E-CB641A8504D9}"/>
              </a:ext>
            </a:extLst>
          </p:cNvPr>
          <p:cNvCxnSpPr/>
          <p:nvPr/>
        </p:nvCxnSpPr>
        <p:spPr>
          <a:xfrm flipH="1">
            <a:off x="1301750" y="4036296"/>
            <a:ext cx="1375833" cy="24009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D90A9F01-D796-C93A-2F69-E896245BFD76}"/>
              </a:ext>
            </a:extLst>
          </p:cNvPr>
          <p:cNvSpPr/>
          <p:nvPr/>
        </p:nvSpPr>
        <p:spPr>
          <a:xfrm>
            <a:off x="1457079" y="4023783"/>
            <a:ext cx="1224737" cy="612532"/>
          </a:xfrm>
          <a:custGeom>
            <a:avLst/>
            <a:gdLst>
              <a:gd name="connsiteX0" fmla="*/ 0 w 1382184"/>
              <a:gd name="connsiteY0" fmla="*/ 254000 h 511194"/>
              <a:gd name="connsiteX1" fmla="*/ 772584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511194"/>
              <a:gd name="connsiteX1" fmla="*/ 770467 w 1382184"/>
              <a:gd name="connsiteY1" fmla="*/ 503767 h 511194"/>
              <a:gd name="connsiteX2" fmla="*/ 1382184 w 1382184"/>
              <a:gd name="connsiteY2" fmla="*/ 0 h 511194"/>
              <a:gd name="connsiteX0" fmla="*/ 0 w 1382184"/>
              <a:gd name="connsiteY0" fmla="*/ 254000 h 461111"/>
              <a:gd name="connsiteX1" fmla="*/ 772584 w 1382184"/>
              <a:gd name="connsiteY1" fmla="*/ 450850 h 461111"/>
              <a:gd name="connsiteX2" fmla="*/ 1382184 w 1382184"/>
              <a:gd name="connsiteY2" fmla="*/ 0 h 461111"/>
              <a:gd name="connsiteX0" fmla="*/ 0 w 1382184"/>
              <a:gd name="connsiteY0" fmla="*/ 254000 h 468998"/>
              <a:gd name="connsiteX1" fmla="*/ 698500 w 1382184"/>
              <a:gd name="connsiteY1" fmla="*/ 459317 h 468998"/>
              <a:gd name="connsiteX2" fmla="*/ 1382184 w 1382184"/>
              <a:gd name="connsiteY2" fmla="*/ 0 h 468998"/>
              <a:gd name="connsiteX0" fmla="*/ 0 w 1370072"/>
              <a:gd name="connsiteY0" fmla="*/ 759645 h 791317"/>
              <a:gd name="connsiteX1" fmla="*/ 686388 w 1370072"/>
              <a:gd name="connsiteY1" fmla="*/ 459317 h 791317"/>
              <a:gd name="connsiteX2" fmla="*/ 1370072 w 1370072"/>
              <a:gd name="connsiteY2" fmla="*/ 0 h 791317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27581"/>
              <a:gd name="connsiteX1" fmla="*/ 822639 w 1370072"/>
              <a:gd name="connsiteY1" fmla="*/ 734848 h 827581"/>
              <a:gd name="connsiteX2" fmla="*/ 1370072 w 1370072"/>
              <a:gd name="connsiteY2" fmla="*/ 0 h 827581"/>
              <a:gd name="connsiteX0" fmla="*/ 0 w 1370072"/>
              <a:gd name="connsiteY0" fmla="*/ 759645 h 860431"/>
              <a:gd name="connsiteX1" fmla="*/ 822639 w 1370072"/>
              <a:gd name="connsiteY1" fmla="*/ 734848 h 860431"/>
              <a:gd name="connsiteX2" fmla="*/ 1370072 w 1370072"/>
              <a:gd name="connsiteY2" fmla="*/ 0 h 860431"/>
              <a:gd name="connsiteX0" fmla="*/ 0 w 1076374"/>
              <a:gd name="connsiteY0" fmla="*/ 768729 h 865540"/>
              <a:gd name="connsiteX1" fmla="*/ 528941 w 1076374"/>
              <a:gd name="connsiteY1" fmla="*/ 734848 h 865540"/>
              <a:gd name="connsiteX2" fmla="*/ 1076374 w 1076374"/>
              <a:gd name="connsiteY2" fmla="*/ 0 h 865540"/>
              <a:gd name="connsiteX0" fmla="*/ 0 w 1076374"/>
              <a:gd name="connsiteY0" fmla="*/ 768729 h 839483"/>
              <a:gd name="connsiteX1" fmla="*/ 528941 w 1076374"/>
              <a:gd name="connsiteY1" fmla="*/ 734848 h 839483"/>
              <a:gd name="connsiteX2" fmla="*/ 1076374 w 1076374"/>
              <a:gd name="connsiteY2" fmla="*/ 0 h 839483"/>
              <a:gd name="connsiteX0" fmla="*/ 0 w 1076374"/>
              <a:gd name="connsiteY0" fmla="*/ 768729 h 796463"/>
              <a:gd name="connsiteX1" fmla="*/ 728777 w 1076374"/>
              <a:gd name="connsiteY1" fmla="*/ 592541 h 796463"/>
              <a:gd name="connsiteX2" fmla="*/ 1076374 w 1076374"/>
              <a:gd name="connsiteY2" fmla="*/ 0 h 796463"/>
              <a:gd name="connsiteX0" fmla="*/ 0 w 1076374"/>
              <a:gd name="connsiteY0" fmla="*/ 768729 h 803497"/>
              <a:gd name="connsiteX1" fmla="*/ 728777 w 1076374"/>
              <a:gd name="connsiteY1" fmla="*/ 592541 h 803497"/>
              <a:gd name="connsiteX2" fmla="*/ 1076374 w 1076374"/>
              <a:gd name="connsiteY2" fmla="*/ 0 h 803497"/>
              <a:gd name="connsiteX0" fmla="*/ 0 w 1076374"/>
              <a:gd name="connsiteY0" fmla="*/ 768729 h 793209"/>
              <a:gd name="connsiteX1" fmla="*/ 728777 w 1076374"/>
              <a:gd name="connsiteY1" fmla="*/ 592541 h 793209"/>
              <a:gd name="connsiteX2" fmla="*/ 1076374 w 1076374"/>
              <a:gd name="connsiteY2" fmla="*/ 0 h 793209"/>
              <a:gd name="connsiteX0" fmla="*/ 0 w 1076374"/>
              <a:gd name="connsiteY0" fmla="*/ 768729 h 776381"/>
              <a:gd name="connsiteX1" fmla="*/ 728777 w 1076374"/>
              <a:gd name="connsiteY1" fmla="*/ 592541 h 776381"/>
              <a:gd name="connsiteX2" fmla="*/ 1076374 w 1076374"/>
              <a:gd name="connsiteY2" fmla="*/ 0 h 776381"/>
              <a:gd name="connsiteX0" fmla="*/ 0 w 1224737"/>
              <a:gd name="connsiteY0" fmla="*/ 526504 h 641025"/>
              <a:gd name="connsiteX1" fmla="*/ 877140 w 1224737"/>
              <a:gd name="connsiteY1" fmla="*/ 592541 h 641025"/>
              <a:gd name="connsiteX2" fmla="*/ 1224737 w 1224737"/>
              <a:gd name="connsiteY2" fmla="*/ 0 h 641025"/>
              <a:gd name="connsiteX0" fmla="*/ 0 w 1224737"/>
              <a:gd name="connsiteY0" fmla="*/ 526504 h 676537"/>
              <a:gd name="connsiteX1" fmla="*/ 725750 w 1224737"/>
              <a:gd name="connsiteY1" fmla="*/ 634931 h 676537"/>
              <a:gd name="connsiteX2" fmla="*/ 1224737 w 1224737"/>
              <a:gd name="connsiteY2" fmla="*/ 0 h 676537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52555"/>
              <a:gd name="connsiteX1" fmla="*/ 725750 w 1224737"/>
              <a:gd name="connsiteY1" fmla="*/ 634931 h 652555"/>
              <a:gd name="connsiteX2" fmla="*/ 1224737 w 1224737"/>
              <a:gd name="connsiteY2" fmla="*/ 0 h 652555"/>
              <a:gd name="connsiteX0" fmla="*/ 0 w 1224737"/>
              <a:gd name="connsiteY0" fmla="*/ 526504 h 612532"/>
              <a:gd name="connsiteX1" fmla="*/ 728777 w 1224737"/>
              <a:gd name="connsiteY1" fmla="*/ 589513 h 612532"/>
              <a:gd name="connsiteX2" fmla="*/ 1224737 w 1224737"/>
              <a:gd name="connsiteY2" fmla="*/ 0 h 612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24737" h="612532">
                <a:moveTo>
                  <a:pt x="0" y="526504"/>
                </a:moveTo>
                <a:cubicBezTo>
                  <a:pt x="392224" y="560525"/>
                  <a:pt x="419691" y="656069"/>
                  <a:pt x="728777" y="589513"/>
                </a:cubicBezTo>
                <a:cubicBezTo>
                  <a:pt x="1140809" y="468457"/>
                  <a:pt x="1035119" y="230717"/>
                  <a:pt x="1224737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0" name="Straight Connector 1039">
            <a:extLst>
              <a:ext uri="{FF2B5EF4-FFF2-40B4-BE49-F238E27FC236}">
                <a16:creationId xmlns:a16="http://schemas.microsoft.com/office/drawing/2014/main" id="{C9A20B06-44C6-6D13-2F85-DCD257BCB201}"/>
              </a:ext>
            </a:extLst>
          </p:cNvPr>
          <p:cNvCxnSpPr>
            <a:cxnSpLocks/>
            <a:endCxn id="1037" idx="2"/>
          </p:cNvCxnSpPr>
          <p:nvPr/>
        </p:nvCxnSpPr>
        <p:spPr>
          <a:xfrm flipH="1">
            <a:off x="2677583" y="2737447"/>
            <a:ext cx="1096434" cy="128210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1" name="Straight Connector 1040">
            <a:extLst>
              <a:ext uri="{FF2B5EF4-FFF2-40B4-BE49-F238E27FC236}">
                <a16:creationId xmlns:a16="http://schemas.microsoft.com/office/drawing/2014/main" id="{866CEA59-D83A-6D57-35F6-38E9B3E4B2D4}"/>
              </a:ext>
            </a:extLst>
          </p:cNvPr>
          <p:cNvCxnSpPr>
            <a:cxnSpLocks/>
          </p:cNvCxnSpPr>
          <p:nvPr/>
        </p:nvCxnSpPr>
        <p:spPr>
          <a:xfrm flipH="1">
            <a:off x="3745964" y="2737447"/>
            <a:ext cx="28053" cy="1796453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55D63236-BB70-019C-6B6C-E0943AAFAD9F}"/>
              </a:ext>
            </a:extLst>
          </p:cNvPr>
          <p:cNvCxnSpPr>
            <a:cxnSpLocks/>
          </p:cNvCxnSpPr>
          <p:nvPr/>
        </p:nvCxnSpPr>
        <p:spPr>
          <a:xfrm flipH="1">
            <a:off x="3754412" y="4507254"/>
            <a:ext cx="1706355" cy="21202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43" name="Straight Connector 1042">
            <a:extLst>
              <a:ext uri="{FF2B5EF4-FFF2-40B4-BE49-F238E27FC236}">
                <a16:creationId xmlns:a16="http://schemas.microsoft.com/office/drawing/2014/main" id="{E9FF1733-E817-41F1-34E9-F4D6CB53E8AD}"/>
              </a:ext>
            </a:extLst>
          </p:cNvPr>
          <p:cNvCxnSpPr>
            <a:cxnSpLocks/>
          </p:cNvCxnSpPr>
          <p:nvPr/>
        </p:nvCxnSpPr>
        <p:spPr>
          <a:xfrm>
            <a:off x="5460767" y="2838417"/>
            <a:ext cx="6475" cy="1668836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078C4178-3E96-E7FD-EBBB-4DE5FBC2D7F1}"/>
              </a:ext>
            </a:extLst>
          </p:cNvPr>
          <p:cNvSpPr/>
          <p:nvPr/>
        </p:nvSpPr>
        <p:spPr>
          <a:xfrm>
            <a:off x="5433457" y="895833"/>
            <a:ext cx="1443821" cy="1932034"/>
          </a:xfrm>
          <a:custGeom>
            <a:avLst/>
            <a:gdLst>
              <a:gd name="connsiteX0" fmla="*/ 43321 w 1469954"/>
              <a:gd name="connsiteY0" fmla="*/ 1507067 h 1507067"/>
              <a:gd name="connsiteX1" fmla="*/ 28504 w 1469954"/>
              <a:gd name="connsiteY1" fmla="*/ 618067 h 1507067"/>
              <a:gd name="connsiteX2" fmla="*/ 371404 w 1469954"/>
              <a:gd name="connsiteY2" fmla="*/ 311150 h 1507067"/>
              <a:gd name="connsiteX3" fmla="*/ 1469954 w 1469954"/>
              <a:gd name="connsiteY3" fmla="*/ 0 h 1507067"/>
              <a:gd name="connsiteX0" fmla="*/ 14272 w 1440905"/>
              <a:gd name="connsiteY0" fmla="*/ 1507067 h 1507067"/>
              <a:gd name="connsiteX1" fmla="*/ 67188 w 1440905"/>
              <a:gd name="connsiteY1" fmla="*/ 613834 h 1507067"/>
              <a:gd name="connsiteX2" fmla="*/ 342355 w 1440905"/>
              <a:gd name="connsiteY2" fmla="*/ 311150 h 1507067"/>
              <a:gd name="connsiteX3" fmla="*/ 1440905 w 1440905"/>
              <a:gd name="connsiteY3" fmla="*/ 0 h 1507067"/>
              <a:gd name="connsiteX0" fmla="*/ 20759 w 1447392"/>
              <a:gd name="connsiteY0" fmla="*/ 1507067 h 1507067"/>
              <a:gd name="connsiteX1" fmla="*/ 73675 w 1447392"/>
              <a:gd name="connsiteY1" fmla="*/ 613834 h 1507067"/>
              <a:gd name="connsiteX2" fmla="*/ 348842 w 1447392"/>
              <a:gd name="connsiteY2" fmla="*/ 311150 h 1507067"/>
              <a:gd name="connsiteX3" fmla="*/ 1447392 w 1447392"/>
              <a:gd name="connsiteY3" fmla="*/ 0 h 1507067"/>
              <a:gd name="connsiteX0" fmla="*/ 24353 w 1450986"/>
              <a:gd name="connsiteY0" fmla="*/ 1507067 h 1507067"/>
              <a:gd name="connsiteX1" fmla="*/ 77269 w 1450986"/>
              <a:gd name="connsiteY1" fmla="*/ 613834 h 1507067"/>
              <a:gd name="connsiteX2" fmla="*/ 606436 w 1450986"/>
              <a:gd name="connsiteY2" fmla="*/ 209550 h 1507067"/>
              <a:gd name="connsiteX3" fmla="*/ 1450986 w 1450986"/>
              <a:gd name="connsiteY3" fmla="*/ 0 h 1507067"/>
              <a:gd name="connsiteX0" fmla="*/ 24353 w 1454014"/>
              <a:gd name="connsiteY0" fmla="*/ 1921878 h 1921878"/>
              <a:gd name="connsiteX1" fmla="*/ 77269 w 1454014"/>
              <a:gd name="connsiteY1" fmla="*/ 1028645 h 1921878"/>
              <a:gd name="connsiteX2" fmla="*/ 606436 w 1454014"/>
              <a:gd name="connsiteY2" fmla="*/ 624361 h 1921878"/>
              <a:gd name="connsiteX3" fmla="*/ 1454014 w 1454014"/>
              <a:gd name="connsiteY3" fmla="*/ 0 h 1921878"/>
              <a:gd name="connsiteX0" fmla="*/ 23310 w 1452971"/>
              <a:gd name="connsiteY0" fmla="*/ 1921878 h 1921878"/>
              <a:gd name="connsiteX1" fmla="*/ 76226 w 1452971"/>
              <a:gd name="connsiteY1" fmla="*/ 1028645 h 1921878"/>
              <a:gd name="connsiteX2" fmla="*/ 584198 w 1452971"/>
              <a:gd name="connsiteY2" fmla="*/ 257996 h 1921878"/>
              <a:gd name="connsiteX3" fmla="*/ 1452971 w 1452971"/>
              <a:gd name="connsiteY3" fmla="*/ 0 h 1921878"/>
              <a:gd name="connsiteX0" fmla="*/ 23310 w 1359108"/>
              <a:gd name="connsiteY0" fmla="*/ 1937017 h 1937017"/>
              <a:gd name="connsiteX1" fmla="*/ 76226 w 1359108"/>
              <a:gd name="connsiteY1" fmla="*/ 1043784 h 1937017"/>
              <a:gd name="connsiteX2" fmla="*/ 584198 w 1359108"/>
              <a:gd name="connsiteY2" fmla="*/ 273135 h 1937017"/>
              <a:gd name="connsiteX3" fmla="*/ 1359108 w 1359108"/>
              <a:gd name="connsiteY3" fmla="*/ 0 h 1937017"/>
              <a:gd name="connsiteX0" fmla="*/ 23310 w 1443821"/>
              <a:gd name="connsiteY0" fmla="*/ 1932034 h 1932034"/>
              <a:gd name="connsiteX1" fmla="*/ 76226 w 1443821"/>
              <a:gd name="connsiteY1" fmla="*/ 1038801 h 1932034"/>
              <a:gd name="connsiteX2" fmla="*/ 584198 w 1443821"/>
              <a:gd name="connsiteY2" fmla="*/ 268152 h 1932034"/>
              <a:gd name="connsiteX3" fmla="*/ 1443821 w 1443821"/>
              <a:gd name="connsiteY3" fmla="*/ 0 h 1932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3821" h="1932034">
                <a:moveTo>
                  <a:pt x="23310" y="1932034"/>
                </a:moveTo>
                <a:cubicBezTo>
                  <a:pt x="-11439" y="1587193"/>
                  <a:pt x="-17255" y="1316115"/>
                  <a:pt x="76226" y="1038801"/>
                </a:cubicBezTo>
                <a:cubicBezTo>
                  <a:pt x="169707" y="761487"/>
                  <a:pt x="343956" y="371163"/>
                  <a:pt x="584198" y="268152"/>
                </a:cubicBezTo>
                <a:cubicBezTo>
                  <a:pt x="824440" y="165141"/>
                  <a:pt x="1014667" y="104069"/>
                  <a:pt x="1443821" y="0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45" name="Straight Connector 1044">
            <a:extLst>
              <a:ext uri="{FF2B5EF4-FFF2-40B4-BE49-F238E27FC236}">
                <a16:creationId xmlns:a16="http://schemas.microsoft.com/office/drawing/2014/main" id="{28E3E7E0-8B83-0B7B-6608-17436ABED8D0}"/>
              </a:ext>
            </a:extLst>
          </p:cNvPr>
          <p:cNvCxnSpPr>
            <a:cxnSpLocks/>
          </p:cNvCxnSpPr>
          <p:nvPr/>
        </p:nvCxnSpPr>
        <p:spPr>
          <a:xfrm>
            <a:off x="6863900" y="906718"/>
            <a:ext cx="1425216" cy="381307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46" name="Freeform: Shape 1045">
            <a:extLst>
              <a:ext uri="{FF2B5EF4-FFF2-40B4-BE49-F238E27FC236}">
                <a16:creationId xmlns:a16="http://schemas.microsoft.com/office/drawing/2014/main" id="{D4DDFC5A-51C4-8BB1-1867-D979C3F288C7}"/>
              </a:ext>
            </a:extLst>
          </p:cNvPr>
          <p:cNvSpPr/>
          <p:nvPr/>
        </p:nvSpPr>
        <p:spPr>
          <a:xfrm>
            <a:off x="7424104" y="1191753"/>
            <a:ext cx="815084" cy="2096942"/>
          </a:xfrm>
          <a:custGeom>
            <a:avLst/>
            <a:gdLst>
              <a:gd name="connsiteX0" fmla="*/ 848783 w 1197896"/>
              <a:gd name="connsiteY0" fmla="*/ 0 h 1911350"/>
              <a:gd name="connsiteX1" fmla="*/ 1153583 w 1197896"/>
              <a:gd name="connsiteY1" fmla="*/ 1054100 h 1911350"/>
              <a:gd name="connsiteX2" fmla="*/ 0 w 1197896"/>
              <a:gd name="connsiteY2" fmla="*/ 1911350 h 1911350"/>
              <a:gd name="connsiteX0" fmla="*/ 854837 w 889703"/>
              <a:gd name="connsiteY0" fmla="*/ 0 h 1911350"/>
              <a:gd name="connsiteX1" fmla="*/ 21179 w 889703"/>
              <a:gd name="connsiteY1" fmla="*/ 890598 h 1911350"/>
              <a:gd name="connsiteX2" fmla="*/ 6054 w 889703"/>
              <a:gd name="connsiteY2" fmla="*/ 1911350 h 1911350"/>
              <a:gd name="connsiteX0" fmla="*/ 978722 w 1013588"/>
              <a:gd name="connsiteY0" fmla="*/ 0 h 1911350"/>
              <a:gd name="connsiteX1" fmla="*/ 145064 w 1013588"/>
              <a:gd name="connsiteY1" fmla="*/ 890598 h 1911350"/>
              <a:gd name="connsiteX2" fmla="*/ 129939 w 1013588"/>
              <a:gd name="connsiteY2" fmla="*/ 1911350 h 1911350"/>
              <a:gd name="connsiteX0" fmla="*/ 978722 w 1020244"/>
              <a:gd name="connsiteY0" fmla="*/ 0 h 1911350"/>
              <a:gd name="connsiteX1" fmla="*/ 145064 w 1020244"/>
              <a:gd name="connsiteY1" fmla="*/ 890598 h 1911350"/>
              <a:gd name="connsiteX2" fmla="*/ 129939 w 1020244"/>
              <a:gd name="connsiteY2" fmla="*/ 1911350 h 1911350"/>
              <a:gd name="connsiteX0" fmla="*/ 1023636 w 1065158"/>
              <a:gd name="connsiteY0" fmla="*/ 0 h 1911350"/>
              <a:gd name="connsiteX1" fmla="*/ 189978 w 1065158"/>
              <a:gd name="connsiteY1" fmla="*/ 890598 h 1911350"/>
              <a:gd name="connsiteX2" fmla="*/ 174853 w 1065158"/>
              <a:gd name="connsiteY2" fmla="*/ 1911350 h 1911350"/>
              <a:gd name="connsiteX0" fmla="*/ 962682 w 1012354"/>
              <a:gd name="connsiteY0" fmla="*/ 0 h 1911350"/>
              <a:gd name="connsiteX1" fmla="*/ 280415 w 1012354"/>
              <a:gd name="connsiteY1" fmla="*/ 875459 h 1911350"/>
              <a:gd name="connsiteX2" fmla="*/ 113899 w 1012354"/>
              <a:gd name="connsiteY2" fmla="*/ 1911350 h 1911350"/>
              <a:gd name="connsiteX0" fmla="*/ 944221 w 993893"/>
              <a:gd name="connsiteY0" fmla="*/ 0 h 1911350"/>
              <a:gd name="connsiteX1" fmla="*/ 261954 w 993893"/>
              <a:gd name="connsiteY1" fmla="*/ 875459 h 1911350"/>
              <a:gd name="connsiteX2" fmla="*/ 95438 w 993893"/>
              <a:gd name="connsiteY2" fmla="*/ 1911350 h 1911350"/>
              <a:gd name="connsiteX0" fmla="*/ 864265 w 913937"/>
              <a:gd name="connsiteY0" fmla="*/ 0 h 1911350"/>
              <a:gd name="connsiteX1" fmla="*/ 181998 w 913937"/>
              <a:gd name="connsiteY1" fmla="*/ 875459 h 1911350"/>
              <a:gd name="connsiteX2" fmla="*/ 15482 w 913937"/>
              <a:gd name="connsiteY2" fmla="*/ 1911350 h 1911350"/>
              <a:gd name="connsiteX0" fmla="*/ 882184 w 931856"/>
              <a:gd name="connsiteY0" fmla="*/ 0 h 1911350"/>
              <a:gd name="connsiteX1" fmla="*/ 199917 w 931856"/>
              <a:gd name="connsiteY1" fmla="*/ 875459 h 1911350"/>
              <a:gd name="connsiteX2" fmla="*/ 33401 w 931856"/>
              <a:gd name="connsiteY2" fmla="*/ 1911350 h 1911350"/>
              <a:gd name="connsiteX0" fmla="*/ 863451 w 918471"/>
              <a:gd name="connsiteY0" fmla="*/ 0 h 1911350"/>
              <a:gd name="connsiteX1" fmla="*/ 256879 w 918471"/>
              <a:gd name="connsiteY1" fmla="*/ 845181 h 1911350"/>
              <a:gd name="connsiteX2" fmla="*/ 14668 w 918471"/>
              <a:gd name="connsiteY2" fmla="*/ 1911350 h 1911350"/>
              <a:gd name="connsiteX0" fmla="*/ 863451 w 863451"/>
              <a:gd name="connsiteY0" fmla="*/ 0 h 1911350"/>
              <a:gd name="connsiteX1" fmla="*/ 256879 w 863451"/>
              <a:gd name="connsiteY1" fmla="*/ 845181 h 1911350"/>
              <a:gd name="connsiteX2" fmla="*/ 14668 w 863451"/>
              <a:gd name="connsiteY2" fmla="*/ 1911350 h 1911350"/>
              <a:gd name="connsiteX0" fmla="*/ 858343 w 858343"/>
              <a:gd name="connsiteY0" fmla="*/ 0 h 1520761"/>
              <a:gd name="connsiteX1" fmla="*/ 251771 w 858343"/>
              <a:gd name="connsiteY1" fmla="*/ 845181 h 1520761"/>
              <a:gd name="connsiteX2" fmla="*/ 15616 w 858343"/>
              <a:gd name="connsiteY2" fmla="*/ 1520761 h 1520761"/>
              <a:gd name="connsiteX0" fmla="*/ 842727 w 842727"/>
              <a:gd name="connsiteY0" fmla="*/ 0 h 1520761"/>
              <a:gd name="connsiteX1" fmla="*/ 236155 w 842727"/>
              <a:gd name="connsiteY1" fmla="*/ 845181 h 1520761"/>
              <a:gd name="connsiteX2" fmla="*/ 0 w 842727"/>
              <a:gd name="connsiteY2" fmla="*/ 1520761 h 1520761"/>
              <a:gd name="connsiteX0" fmla="*/ 842727 w 842727"/>
              <a:gd name="connsiteY0" fmla="*/ 0 h 1520761"/>
              <a:gd name="connsiteX1" fmla="*/ 357268 w 842727"/>
              <a:gd name="connsiteY1" fmla="*/ 742235 h 1520761"/>
              <a:gd name="connsiteX2" fmla="*/ 0 w 842727"/>
              <a:gd name="connsiteY2" fmla="*/ 1520761 h 1520761"/>
              <a:gd name="connsiteX0" fmla="*/ 888144 w 888144"/>
              <a:gd name="connsiteY0" fmla="*/ 0 h 1520761"/>
              <a:gd name="connsiteX1" fmla="*/ 402685 w 888144"/>
              <a:gd name="connsiteY1" fmla="*/ 742235 h 1520761"/>
              <a:gd name="connsiteX2" fmla="*/ 0 w 888144"/>
              <a:gd name="connsiteY2" fmla="*/ 1520761 h 1520761"/>
              <a:gd name="connsiteX0" fmla="*/ 1042562 w 1042562"/>
              <a:gd name="connsiteY0" fmla="*/ 0 h 2141463"/>
              <a:gd name="connsiteX1" fmla="*/ 557103 w 1042562"/>
              <a:gd name="connsiteY1" fmla="*/ 742235 h 2141463"/>
              <a:gd name="connsiteX2" fmla="*/ 0 w 1042562"/>
              <a:gd name="connsiteY2" fmla="*/ 2141463 h 2141463"/>
              <a:gd name="connsiteX0" fmla="*/ 975951 w 975951"/>
              <a:gd name="connsiteY0" fmla="*/ 0 h 2317076"/>
              <a:gd name="connsiteX1" fmla="*/ 557103 w 975951"/>
              <a:gd name="connsiteY1" fmla="*/ 917848 h 2317076"/>
              <a:gd name="connsiteX2" fmla="*/ 0 w 975951"/>
              <a:gd name="connsiteY2" fmla="*/ 2317076 h 2317076"/>
              <a:gd name="connsiteX0" fmla="*/ 815084 w 815084"/>
              <a:gd name="connsiteY0" fmla="*/ 0 h 2096942"/>
              <a:gd name="connsiteX1" fmla="*/ 396236 w 815084"/>
              <a:gd name="connsiteY1" fmla="*/ 917848 h 2096942"/>
              <a:gd name="connsiteX2" fmla="*/ 0 w 815084"/>
              <a:gd name="connsiteY2" fmla="*/ 2096942 h 209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084" h="2096942">
                <a:moveTo>
                  <a:pt x="815084" y="0"/>
                </a:moveTo>
                <a:cubicBezTo>
                  <a:pt x="671850" y="522189"/>
                  <a:pt x="719369" y="602318"/>
                  <a:pt x="396236" y="917848"/>
                </a:cubicBezTo>
                <a:cubicBezTo>
                  <a:pt x="130632" y="1212183"/>
                  <a:pt x="51887" y="1388564"/>
                  <a:pt x="0" y="2096942"/>
                </a:cubicBezTo>
              </a:path>
            </a:pathLst>
          </a:cu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47" name="Straight Connector 1046">
            <a:extLst>
              <a:ext uri="{FF2B5EF4-FFF2-40B4-BE49-F238E27FC236}">
                <a16:creationId xmlns:a16="http://schemas.microsoft.com/office/drawing/2014/main" id="{DDAD440E-E882-21DF-14CF-371BE3C9C9D2}"/>
              </a:ext>
            </a:extLst>
          </p:cNvPr>
          <p:cNvCxnSpPr>
            <a:cxnSpLocks/>
          </p:cNvCxnSpPr>
          <p:nvPr/>
        </p:nvCxnSpPr>
        <p:spPr>
          <a:xfrm flipH="1">
            <a:off x="6901394" y="3248911"/>
            <a:ext cx="532136" cy="1625691"/>
          </a:xfrm>
          <a:prstGeom prst="line">
            <a:avLst/>
          </a:prstGeom>
          <a:noFill/>
          <a:ln w="127000" cmpd="tri">
            <a:solidFill>
              <a:srgbClr val="0059E0"/>
            </a:solidFill>
            <a:headEnd type="oval" w="med" len="med"/>
            <a:tailEnd type="oval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CAA908ED-DB72-ABAB-874C-1B171D267FFE}"/>
              </a:ext>
            </a:extLst>
          </p:cNvPr>
          <p:cNvSpPr/>
          <p:nvPr/>
        </p:nvSpPr>
        <p:spPr>
          <a:xfrm>
            <a:off x="7764874" y="1375646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EB7B0D8-9AB2-F112-1C72-5FF07523CC3D}"/>
              </a:ext>
            </a:extLst>
          </p:cNvPr>
          <p:cNvSpPr/>
          <p:nvPr/>
        </p:nvSpPr>
        <p:spPr>
          <a:xfrm>
            <a:off x="6959474" y="239899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21ADF1-D7B0-9CCF-56EC-FFCDE77E256F}"/>
              </a:ext>
            </a:extLst>
          </p:cNvPr>
          <p:cNvSpPr/>
          <p:nvPr/>
        </p:nvSpPr>
        <p:spPr>
          <a:xfrm rot="19165028">
            <a:off x="8007968" y="108176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AECF7D-CBEA-45C4-D7C9-575C7E2328B6}"/>
              </a:ext>
            </a:extLst>
          </p:cNvPr>
          <p:cNvSpPr/>
          <p:nvPr/>
        </p:nvSpPr>
        <p:spPr>
          <a:xfrm rot="19159694">
            <a:off x="1125329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EDA7AF-094A-8135-F613-8404CF884DA5}"/>
              </a:ext>
            </a:extLst>
          </p:cNvPr>
          <p:cNvSpPr/>
          <p:nvPr/>
        </p:nvSpPr>
        <p:spPr>
          <a:xfrm>
            <a:off x="404958" y="4320841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B45F52-F925-327F-8A91-9792BAA44748}"/>
              </a:ext>
            </a:extLst>
          </p:cNvPr>
          <p:cNvSpPr/>
          <p:nvPr/>
        </p:nvSpPr>
        <p:spPr>
          <a:xfrm rot="3388948">
            <a:off x="115568" y="3768380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ED45E4-4E2D-614F-98F1-3AD249F5E834}"/>
              </a:ext>
            </a:extLst>
          </p:cNvPr>
          <p:cNvSpPr/>
          <p:nvPr/>
        </p:nvSpPr>
        <p:spPr>
          <a:xfrm rot="18966857">
            <a:off x="684045" y="2397677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DF2C0B-9506-2CD0-475A-286C44A5A9A4}"/>
              </a:ext>
            </a:extLst>
          </p:cNvPr>
          <p:cNvSpPr/>
          <p:nvPr/>
        </p:nvSpPr>
        <p:spPr>
          <a:xfrm rot="19158620">
            <a:off x="1635860" y="706901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69871A-BD0B-6F46-C223-BFD2FFFFB0F9}"/>
              </a:ext>
            </a:extLst>
          </p:cNvPr>
          <p:cNvSpPr/>
          <p:nvPr/>
        </p:nvSpPr>
        <p:spPr>
          <a:xfrm rot="1264511">
            <a:off x="165894" y="2365421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BE7107B-EF40-AC32-C832-B09C0704E10F}"/>
              </a:ext>
            </a:extLst>
          </p:cNvPr>
          <p:cNvSpPr/>
          <p:nvPr/>
        </p:nvSpPr>
        <p:spPr>
          <a:xfrm rot="18536443">
            <a:off x="520289" y="350098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5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A6EC5F6-9E62-25DC-BE3A-543D97E94CEF}"/>
              </a:ext>
            </a:extLst>
          </p:cNvPr>
          <p:cNvSpPr/>
          <p:nvPr/>
        </p:nvSpPr>
        <p:spPr>
          <a:xfrm>
            <a:off x="6345770" y="818186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732F452-24D0-4F01-A4C4-0B4D6BA5A9AE}"/>
              </a:ext>
            </a:extLst>
          </p:cNvPr>
          <p:cNvSpPr/>
          <p:nvPr/>
        </p:nvSpPr>
        <p:spPr>
          <a:xfrm>
            <a:off x="6365356" y="11716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CFBB840-1FB8-C951-9DDB-A19077B3BDDB}"/>
              </a:ext>
            </a:extLst>
          </p:cNvPr>
          <p:cNvSpPr/>
          <p:nvPr/>
        </p:nvSpPr>
        <p:spPr>
          <a:xfrm>
            <a:off x="6351491" y="400893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Enduring </a:t>
            </a:r>
            <a:r>
              <a:rPr lang="en-US" sz="10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</a:t>
            </a:r>
            <a:endParaRPr lang="en-US" sz="10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12:4-11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7B14C36-3C95-4729-90D5-D9489BFDA78D}"/>
              </a:ext>
            </a:extLst>
          </p:cNvPr>
          <p:cNvSpPr/>
          <p:nvPr/>
        </p:nvSpPr>
        <p:spPr>
          <a:xfrm>
            <a:off x="7719129" y="261139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6836AC6-D960-14C2-2F7C-B74E6B9C0CD2}"/>
              </a:ext>
            </a:extLst>
          </p:cNvPr>
          <p:cNvSpPr/>
          <p:nvPr/>
        </p:nvSpPr>
        <p:spPr>
          <a:xfrm rot="3836919">
            <a:off x="8044378" y="61930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695BF0-9B41-B900-BDCE-B2B0794E2E09}"/>
              </a:ext>
            </a:extLst>
          </p:cNvPr>
          <p:cNvSpPr/>
          <p:nvPr/>
        </p:nvSpPr>
        <p:spPr>
          <a:xfrm rot="18806335">
            <a:off x="7492783" y="5796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52E5247-0B09-901A-3FE7-0C5D9F797F6F}"/>
              </a:ext>
            </a:extLst>
          </p:cNvPr>
          <p:cNvSpPr/>
          <p:nvPr/>
        </p:nvSpPr>
        <p:spPr>
          <a:xfrm rot="1815126">
            <a:off x="7514023" y="1053535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6E858D-9F3C-E570-AADE-862B63875167}"/>
              </a:ext>
            </a:extLst>
          </p:cNvPr>
          <p:cNvSpPr/>
          <p:nvPr/>
        </p:nvSpPr>
        <p:spPr>
          <a:xfrm>
            <a:off x="7760059" y="73845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Prepare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12:12-17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C370730-F75E-A8C9-B613-794AA356053D}"/>
              </a:ext>
            </a:extLst>
          </p:cNvPr>
          <p:cNvSpPr/>
          <p:nvPr/>
        </p:nvSpPr>
        <p:spPr>
          <a:xfrm rot="15589684">
            <a:off x="7371022" y="2775775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 err="1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Reveremce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7BAB91-2785-C3D7-458C-5A81E744846A}"/>
              </a:ext>
            </a:extLst>
          </p:cNvPr>
          <p:cNvSpPr/>
          <p:nvPr/>
        </p:nvSpPr>
        <p:spPr>
          <a:xfrm rot="5786543">
            <a:off x="6451176" y="2747903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8A5E1B7-F166-8C83-7A63-2D5A9C28E6F8}"/>
              </a:ext>
            </a:extLst>
          </p:cNvPr>
          <p:cNvSpPr/>
          <p:nvPr/>
        </p:nvSpPr>
        <p:spPr>
          <a:xfrm rot="19125989">
            <a:off x="127051" y="138524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052" name="Oval 1051">
            <a:extLst>
              <a:ext uri="{FF2B5EF4-FFF2-40B4-BE49-F238E27FC236}">
                <a16:creationId xmlns:a16="http://schemas.microsoft.com/office/drawing/2014/main" id="{9EB797CE-3340-D085-0264-D312274CC021}"/>
              </a:ext>
            </a:extLst>
          </p:cNvPr>
          <p:cNvSpPr/>
          <p:nvPr/>
        </p:nvSpPr>
        <p:spPr>
          <a:xfrm rot="17409738">
            <a:off x="2423161" y="158143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Faithful</a:t>
            </a:r>
          </a:p>
        </p:txBody>
      </p:sp>
      <p:sp>
        <p:nvSpPr>
          <p:cNvPr id="1051" name="Oval 1050">
            <a:extLst>
              <a:ext uri="{FF2B5EF4-FFF2-40B4-BE49-F238E27FC236}">
                <a16:creationId xmlns:a16="http://schemas.microsoft.com/office/drawing/2014/main" id="{D02CA189-B8E1-685E-5826-CCF7E7E63877}"/>
              </a:ext>
            </a:extLst>
          </p:cNvPr>
          <p:cNvSpPr/>
          <p:nvPr/>
        </p:nvSpPr>
        <p:spPr>
          <a:xfrm rot="17289317">
            <a:off x="2852162" y="159330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Merciful</a:t>
            </a:r>
          </a:p>
        </p:txBody>
      </p:sp>
      <p:sp>
        <p:nvSpPr>
          <p:cNvPr id="1049" name="Oval 1048">
            <a:extLst>
              <a:ext uri="{FF2B5EF4-FFF2-40B4-BE49-F238E27FC236}">
                <a16:creationId xmlns:a16="http://schemas.microsoft.com/office/drawing/2014/main" id="{EFD27C35-EAB2-4A11-60BA-C149228F622C}"/>
              </a:ext>
            </a:extLst>
          </p:cNvPr>
          <p:cNvSpPr/>
          <p:nvPr/>
        </p:nvSpPr>
        <p:spPr>
          <a:xfrm rot="1278636">
            <a:off x="2674228" y="1408714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</a:t>
            </a:r>
          </a:p>
        </p:txBody>
      </p:sp>
      <p:sp>
        <p:nvSpPr>
          <p:cNvPr id="1050" name="Oval 1049">
            <a:extLst>
              <a:ext uri="{FF2B5EF4-FFF2-40B4-BE49-F238E27FC236}">
                <a16:creationId xmlns:a16="http://schemas.microsoft.com/office/drawing/2014/main" id="{10C47CF0-C60C-1E59-8DD4-3E00F75B6412}"/>
              </a:ext>
            </a:extLst>
          </p:cNvPr>
          <p:cNvSpPr/>
          <p:nvPr/>
        </p:nvSpPr>
        <p:spPr>
          <a:xfrm rot="1429765">
            <a:off x="2525005" y="1814514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Able to Help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D8DFA2C-2D37-4F34-4F35-C0D1EAA3CAD2}"/>
              </a:ext>
            </a:extLst>
          </p:cNvPr>
          <p:cNvSpPr/>
          <p:nvPr/>
        </p:nvSpPr>
        <p:spPr>
          <a:xfrm>
            <a:off x="2619258" y="1584903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2:17-18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92661E9-9B0B-8E76-0694-DFDD5A05C208}"/>
              </a:ext>
            </a:extLst>
          </p:cNvPr>
          <p:cNvSpPr/>
          <p:nvPr/>
        </p:nvSpPr>
        <p:spPr>
          <a:xfrm rot="1442442">
            <a:off x="4963697" y="407997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FB8F0BC-75FC-AA2E-4B00-40252954782F}"/>
              </a:ext>
            </a:extLst>
          </p:cNvPr>
          <p:cNvSpPr/>
          <p:nvPr/>
        </p:nvSpPr>
        <p:spPr>
          <a:xfrm rot="19830770">
            <a:off x="4692250" y="8291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1030" name="Oval 1029">
            <a:extLst>
              <a:ext uri="{FF2B5EF4-FFF2-40B4-BE49-F238E27FC236}">
                <a16:creationId xmlns:a16="http://schemas.microsoft.com/office/drawing/2014/main" id="{E3ECB119-CF8E-48A3-4A4E-C0418F05E58D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7D3342E5-0D26-278A-EFC3-93622FE1222C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1055" name="Oval 1054">
            <a:extLst>
              <a:ext uri="{FF2B5EF4-FFF2-40B4-BE49-F238E27FC236}">
                <a16:creationId xmlns:a16="http://schemas.microsoft.com/office/drawing/2014/main" id="{7775EE59-5AF3-A737-8662-8D3C2D654643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1056" name="Oval 1055">
            <a:extLst>
              <a:ext uri="{FF2B5EF4-FFF2-40B4-BE49-F238E27FC236}">
                <a16:creationId xmlns:a16="http://schemas.microsoft.com/office/drawing/2014/main" id="{F0767DC8-0279-0F2F-B669-9361F77B6EB7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1057" name="Oval 1056">
            <a:extLst>
              <a:ext uri="{FF2B5EF4-FFF2-40B4-BE49-F238E27FC236}">
                <a16:creationId xmlns:a16="http://schemas.microsoft.com/office/drawing/2014/main" id="{D0B1527B-AD38-28F4-8B8E-4B0C323E3548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58" name="Oval 1057">
            <a:extLst>
              <a:ext uri="{FF2B5EF4-FFF2-40B4-BE49-F238E27FC236}">
                <a16:creationId xmlns:a16="http://schemas.microsoft.com/office/drawing/2014/main" id="{F4200C3D-E397-5E8E-26A5-A9CFDCE2FB8F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 defTabSz="685800"/>
            <a:r>
              <a:rPr lang="en-US" sz="16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669746A-3361-0E06-D9E7-396A0B9DC8B6}"/>
              </a:ext>
            </a:extLst>
          </p:cNvPr>
          <p:cNvSpPr/>
          <p:nvPr/>
        </p:nvSpPr>
        <p:spPr>
          <a:xfrm>
            <a:off x="3078440" y="2078926"/>
            <a:ext cx="1371600" cy="13716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JESUS IS OUR</a:t>
            </a:r>
          </a:p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7-10:18</a:t>
            </a:r>
          </a:p>
          <a:p>
            <a:pPr algn="ctr" defTabSz="685800">
              <a:defRPr/>
            </a:pPr>
            <a:r>
              <a:rPr lang="en-US" sz="10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DF4AB409-0076-24F4-3BF6-12A11A31FDE8}"/>
              </a:ext>
            </a:extLst>
          </p:cNvPr>
          <p:cNvSpPr/>
          <p:nvPr/>
        </p:nvSpPr>
        <p:spPr>
          <a:xfrm rot="3259700">
            <a:off x="5297734" y="1082484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7963CB1-B879-D288-2CAB-C63E553C690D}"/>
              </a:ext>
            </a:extLst>
          </p:cNvPr>
          <p:cNvSpPr/>
          <p:nvPr/>
        </p:nvSpPr>
        <p:spPr>
          <a:xfrm rot="21180015">
            <a:off x="2089486" y="251119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3FCA16F-A2E9-16AB-BFF3-4686CB63D406}"/>
              </a:ext>
            </a:extLst>
          </p:cNvPr>
          <p:cNvSpPr/>
          <p:nvPr/>
        </p:nvSpPr>
        <p:spPr>
          <a:xfrm rot="20947860">
            <a:off x="2146907" y="3003920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053" name="Oval 1052">
            <a:extLst>
              <a:ext uri="{FF2B5EF4-FFF2-40B4-BE49-F238E27FC236}">
                <a16:creationId xmlns:a16="http://schemas.microsoft.com/office/drawing/2014/main" id="{B2C11E4A-3843-40EE-D937-B3901CFF6270}"/>
              </a:ext>
            </a:extLst>
          </p:cNvPr>
          <p:cNvSpPr/>
          <p:nvPr/>
        </p:nvSpPr>
        <p:spPr>
          <a:xfrm rot="15667356">
            <a:off x="1878098" y="2789475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Grace to Help</a:t>
            </a:r>
          </a:p>
        </p:txBody>
      </p:sp>
      <p:sp>
        <p:nvSpPr>
          <p:cNvPr id="1054" name="Oval 1053">
            <a:extLst>
              <a:ext uri="{FF2B5EF4-FFF2-40B4-BE49-F238E27FC236}">
                <a16:creationId xmlns:a16="http://schemas.microsoft.com/office/drawing/2014/main" id="{90F52623-7B41-7A9A-5A7F-DCDC0F16B9C2}"/>
              </a:ext>
            </a:extLst>
          </p:cNvPr>
          <p:cNvSpPr/>
          <p:nvPr/>
        </p:nvSpPr>
        <p:spPr>
          <a:xfrm rot="4474889">
            <a:off x="2389475" y="2695090"/>
            <a:ext cx="617220" cy="61722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/>
            <a:r>
              <a:rPr lang="en-US" sz="9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Time of Need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259DA1E-3F6F-9FF6-06CE-A448FAD2E1DF}"/>
              </a:ext>
            </a:extLst>
          </p:cNvPr>
          <p:cNvSpPr/>
          <p:nvPr/>
        </p:nvSpPr>
        <p:spPr>
          <a:xfrm>
            <a:off x="2123009" y="273744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65323AF-ED13-7F3F-420B-730A7F274ED6}"/>
              </a:ext>
            </a:extLst>
          </p:cNvPr>
          <p:cNvSpPr/>
          <p:nvPr/>
        </p:nvSpPr>
        <p:spPr>
          <a:xfrm rot="2769511">
            <a:off x="3512880" y="384884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209265C-EE9C-6364-7703-9422F78B8BFC}"/>
              </a:ext>
            </a:extLst>
          </p:cNvPr>
          <p:cNvSpPr/>
          <p:nvPr/>
        </p:nvSpPr>
        <p:spPr>
          <a:xfrm rot="2553008">
            <a:off x="3003478" y="4252052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F76FCCA-5397-9213-0293-33D713F95144}"/>
              </a:ext>
            </a:extLst>
          </p:cNvPr>
          <p:cNvSpPr/>
          <p:nvPr/>
        </p:nvSpPr>
        <p:spPr>
          <a:xfrm rot="18691118">
            <a:off x="3484671" y="4254764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A8BA4B-C657-E9A3-5C37-CC4FF2D699FE}"/>
              </a:ext>
            </a:extLst>
          </p:cNvPr>
          <p:cNvSpPr/>
          <p:nvPr/>
        </p:nvSpPr>
        <p:spPr>
          <a:xfrm rot="18828535">
            <a:off x="3036501" y="384464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415D3D8-D248-165F-91C4-A41943DC4C7D}"/>
              </a:ext>
            </a:extLst>
          </p:cNvPr>
          <p:cNvSpPr/>
          <p:nvPr/>
        </p:nvSpPr>
        <p:spPr>
          <a:xfrm>
            <a:off x="3244982" y="403629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SINCE Therefore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10:19-25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A499611-3B8E-BB1D-B381-1E83AFB17160}"/>
              </a:ext>
            </a:extLst>
          </p:cNvPr>
          <p:cNvSpPr/>
          <p:nvPr/>
        </p:nvSpPr>
        <p:spPr>
          <a:xfrm rot="2769511">
            <a:off x="5215382" y="3780002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D3F821B-C889-30EE-AF7B-33A63CA98C56}"/>
              </a:ext>
            </a:extLst>
          </p:cNvPr>
          <p:cNvSpPr/>
          <p:nvPr/>
        </p:nvSpPr>
        <p:spPr>
          <a:xfrm rot="2553008">
            <a:off x="4701551" y="4265425"/>
            <a:ext cx="1028700" cy="10287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8E5CF4F-AE3D-E826-3396-CF30E8000198}"/>
              </a:ext>
            </a:extLst>
          </p:cNvPr>
          <p:cNvSpPr/>
          <p:nvPr/>
        </p:nvSpPr>
        <p:spPr>
          <a:xfrm rot="18691118">
            <a:off x="5229043" y="4263592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61AAABB-CCE0-0042-A94F-83B992B09719}"/>
              </a:ext>
            </a:extLst>
          </p:cNvPr>
          <p:cNvSpPr/>
          <p:nvPr/>
        </p:nvSpPr>
        <p:spPr>
          <a:xfrm rot="18828535">
            <a:off x="4724125" y="3773543"/>
            <a:ext cx="1028700" cy="10287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EA615D6-46E5-F420-E664-554DE79191F1}"/>
              </a:ext>
            </a:extLst>
          </p:cNvPr>
          <p:cNvSpPr/>
          <p:nvPr/>
        </p:nvSpPr>
        <p:spPr>
          <a:xfrm>
            <a:off x="4949192" y="3992904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For if we go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10:26-31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A717330-55B5-CE36-6B83-CFC97C96394B}"/>
              </a:ext>
            </a:extLst>
          </p:cNvPr>
          <p:cNvSpPr/>
          <p:nvPr/>
        </p:nvSpPr>
        <p:spPr>
          <a:xfrm rot="16680888">
            <a:off x="1032095" y="1765773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5EAF1D63-2235-5562-FDEC-E14D8803E6AA}"/>
              </a:ext>
            </a:extLst>
          </p:cNvPr>
          <p:cNvSpPr/>
          <p:nvPr/>
        </p:nvSpPr>
        <p:spPr>
          <a:xfrm rot="1362853">
            <a:off x="531305" y="1523300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3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9928366F-9F40-E2D8-8E71-847C2132760A}"/>
              </a:ext>
            </a:extLst>
          </p:cNvPr>
          <p:cNvSpPr/>
          <p:nvPr/>
        </p:nvSpPr>
        <p:spPr>
          <a:xfrm rot="16200000">
            <a:off x="138544" y="1911511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3C5A05A-2338-32A0-9CD4-B4BCCA99BB8D}"/>
              </a:ext>
            </a:extLst>
          </p:cNvPr>
          <p:cNvSpPr/>
          <p:nvPr/>
        </p:nvSpPr>
        <p:spPr>
          <a:xfrm>
            <a:off x="471972" y="190067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Moses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Joshua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A3016A4-E32B-5817-AEBF-D9C9538DF83E}"/>
              </a:ext>
            </a:extLst>
          </p:cNvPr>
          <p:cNvSpPr/>
          <p:nvPr/>
        </p:nvSpPr>
        <p:spPr>
          <a:xfrm>
            <a:off x="2365058" y="3722967"/>
            <a:ext cx="617220" cy="6172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Melchi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 defTabSz="685800">
              <a:defRPr/>
            </a:pPr>
            <a:r>
              <a:rPr lang="en-US" sz="90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zEdek</a:t>
            </a:r>
            <a:endParaRPr lang="en-US" sz="90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ABEEB55-E5D3-A30A-EDD4-30EEB7277745}"/>
              </a:ext>
            </a:extLst>
          </p:cNvPr>
          <p:cNvSpPr/>
          <p:nvPr/>
        </p:nvSpPr>
        <p:spPr>
          <a:xfrm rot="3709855">
            <a:off x="4620511" y="2538849"/>
            <a:ext cx="1028700" cy="10287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Throw</a:t>
            </a: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F489BCF-5014-A732-0150-10CD478F38DE}"/>
              </a:ext>
            </a:extLst>
          </p:cNvPr>
          <p:cNvSpPr/>
          <p:nvPr/>
        </p:nvSpPr>
        <p:spPr>
          <a:xfrm rot="4180124">
            <a:off x="5361425" y="2038130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024C0B9-9364-402B-9168-2AFC55BB7095}"/>
              </a:ext>
            </a:extLst>
          </p:cNvPr>
          <p:cNvSpPr/>
          <p:nvPr/>
        </p:nvSpPr>
        <p:spPr>
          <a:xfrm rot="15654413">
            <a:off x="4529948" y="1567735"/>
            <a:ext cx="1028700" cy="10287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6DD80EB-7924-CD2D-221E-5853028B23AA}"/>
              </a:ext>
            </a:extLst>
          </p:cNvPr>
          <p:cNvSpPr/>
          <p:nvPr/>
        </p:nvSpPr>
        <p:spPr>
          <a:xfrm>
            <a:off x="6433885" y="436292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Closing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66403F5-86B4-C090-0212-6F7B3D8B7DC8}"/>
              </a:ext>
            </a:extLst>
          </p:cNvPr>
          <p:cNvSpPr/>
          <p:nvPr/>
        </p:nvSpPr>
        <p:spPr>
          <a:xfrm rot="16200000">
            <a:off x="670058" y="391249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78A70ED-2ED2-C5FE-B755-4EE130F9BEBE}"/>
              </a:ext>
            </a:extLst>
          </p:cNvPr>
          <p:cNvSpPr/>
          <p:nvPr/>
        </p:nvSpPr>
        <p:spPr>
          <a:xfrm>
            <a:off x="3449517" y="1136427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2D3F78E-F00B-64D6-B5E4-F1D5FE59E8DD}"/>
              </a:ext>
            </a:extLst>
          </p:cNvPr>
          <p:cNvSpPr/>
          <p:nvPr/>
        </p:nvSpPr>
        <p:spPr>
          <a:xfrm rot="16200000">
            <a:off x="3892988" y="706526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C87DE2BA-4706-8167-F96E-47ECD24E9F22}"/>
              </a:ext>
            </a:extLst>
          </p:cNvPr>
          <p:cNvSpPr/>
          <p:nvPr/>
        </p:nvSpPr>
        <p:spPr>
          <a:xfrm rot="17844658">
            <a:off x="5255474" y="2534414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6E5605E-3F08-E9E7-E4E1-76A70B169E94}"/>
              </a:ext>
            </a:extLst>
          </p:cNvPr>
          <p:cNvSpPr/>
          <p:nvPr/>
        </p:nvSpPr>
        <p:spPr>
          <a:xfrm rot="2916173">
            <a:off x="1082160" y="3503780"/>
            <a:ext cx="1028700" cy="10287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1024" name="Oval 1023">
            <a:extLst>
              <a:ext uri="{FF2B5EF4-FFF2-40B4-BE49-F238E27FC236}">
                <a16:creationId xmlns:a16="http://schemas.microsoft.com/office/drawing/2014/main" id="{175AFF74-DC08-439D-ACB9-DD3546CC5EF3}"/>
              </a:ext>
            </a:extLst>
          </p:cNvPr>
          <p:cNvSpPr/>
          <p:nvPr/>
        </p:nvSpPr>
        <p:spPr>
          <a:xfrm>
            <a:off x="3263068" y="526682"/>
            <a:ext cx="960120" cy="96012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God has spoken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1:1-3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1059" name="Second Right Hand">
            <a:extLst>
              <a:ext uri="{FF2B5EF4-FFF2-40B4-BE49-F238E27FC236}">
                <a16:creationId xmlns:a16="http://schemas.microsoft.com/office/drawing/2014/main" id="{DFC2CEDF-5768-D039-4EEF-DABA4941FB4D}"/>
              </a:ext>
            </a:extLst>
          </p:cNvPr>
          <p:cNvSpPr/>
          <p:nvPr/>
        </p:nvSpPr>
        <p:spPr>
          <a:xfrm rot="8915408">
            <a:off x="4929865" y="1081553"/>
            <a:ext cx="617220" cy="61722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9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F083FE1-30CD-4ACA-3BCA-1AC5A3B9CFC3}"/>
              </a:ext>
            </a:extLst>
          </p:cNvPr>
          <p:cNvSpPr/>
          <p:nvPr/>
        </p:nvSpPr>
        <p:spPr>
          <a:xfrm>
            <a:off x="4943801" y="1378139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FIXING OUR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12:2-3</a:t>
            </a:r>
          </a:p>
          <a:p>
            <a:pPr algn="ctr" defTabSz="685800">
              <a:defRPr/>
            </a:pPr>
            <a:r>
              <a:rPr lang="en-US" sz="10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Eyes On Jesus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51932B14-193A-BC65-201B-E6A09518CFED}"/>
              </a:ext>
            </a:extLst>
          </p:cNvPr>
          <p:cNvSpPr/>
          <p:nvPr/>
        </p:nvSpPr>
        <p:spPr>
          <a:xfrm>
            <a:off x="4938454" y="2345708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THE CLOUD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10:32-12:1</a:t>
            </a:r>
          </a:p>
          <a:p>
            <a:pPr algn="ctr" defTabSz="685800">
              <a:defRPr/>
            </a:pPr>
            <a:r>
              <a:rPr lang="en-US" sz="9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OF witnesses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84FB284-E26B-C88B-A200-65C9CF29B3AD}"/>
              </a:ext>
            </a:extLst>
          </p:cNvPr>
          <p:cNvSpPr/>
          <p:nvPr/>
        </p:nvSpPr>
        <p:spPr>
          <a:xfrm>
            <a:off x="803228" y="377272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Aaron</a:t>
            </a:r>
          </a:p>
          <a:p>
            <a:pPr algn="ctr" defTabSz="685800">
              <a:defRPr/>
            </a:pPr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1025" name="Oval 1024">
            <a:extLst>
              <a:ext uri="{FF2B5EF4-FFF2-40B4-BE49-F238E27FC236}">
                <a16:creationId xmlns:a16="http://schemas.microsoft.com/office/drawing/2014/main" id="{77FFB569-13DC-AF33-AB05-0D6A44C0B80F}"/>
              </a:ext>
            </a:extLst>
          </p:cNvPr>
          <p:cNvSpPr/>
          <p:nvPr/>
        </p:nvSpPr>
        <p:spPr>
          <a:xfrm>
            <a:off x="6934510" y="3198727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r>
              <a:rPr lang="en-US" sz="105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027" name="Oval 1026">
            <a:extLst>
              <a:ext uri="{FF2B5EF4-FFF2-40B4-BE49-F238E27FC236}">
                <a16:creationId xmlns:a16="http://schemas.microsoft.com/office/drawing/2014/main" id="{0FCAA7EE-47EA-5931-D7E1-7E49522F3D19}"/>
              </a:ext>
            </a:extLst>
          </p:cNvPr>
          <p:cNvSpPr/>
          <p:nvPr/>
        </p:nvSpPr>
        <p:spPr>
          <a:xfrm>
            <a:off x="6894985" y="2782147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Sinai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12:18-29</a:t>
            </a:r>
          </a:p>
          <a:p>
            <a:pPr algn="ctr" defTabSz="685800">
              <a:defRPr/>
            </a:pPr>
            <a:r>
              <a:rPr lang="en-US" sz="1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1028" name="Oval 1027">
            <a:extLst>
              <a:ext uri="{FF2B5EF4-FFF2-40B4-BE49-F238E27FC236}">
                <a16:creationId xmlns:a16="http://schemas.microsoft.com/office/drawing/2014/main" id="{42F804A4-9DDC-D2EA-CB65-984FD42F6648}"/>
              </a:ext>
            </a:extLst>
          </p:cNvPr>
          <p:cNvSpPr/>
          <p:nvPr/>
        </p:nvSpPr>
        <p:spPr>
          <a:xfrm rot="16200000">
            <a:off x="1049241" y="401638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r>
              <a:rPr lang="en-US" sz="1200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029" name="Oval 1028">
            <a:extLst>
              <a:ext uri="{FF2B5EF4-FFF2-40B4-BE49-F238E27FC236}">
                <a16:creationId xmlns:a16="http://schemas.microsoft.com/office/drawing/2014/main" id="{32BDC3DE-8998-5FA6-0C79-1996A5D2A59D}"/>
              </a:ext>
            </a:extLst>
          </p:cNvPr>
          <p:cNvSpPr/>
          <p:nvPr/>
        </p:nvSpPr>
        <p:spPr>
          <a:xfrm>
            <a:off x="1376662" y="420476"/>
            <a:ext cx="1028700" cy="10287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1:4-2:16</a:t>
            </a:r>
          </a:p>
        </p:txBody>
      </p:sp>
      <p:sp>
        <p:nvSpPr>
          <p:cNvPr id="1048" name="TextBox 1047">
            <a:extLst>
              <a:ext uri="{FF2B5EF4-FFF2-40B4-BE49-F238E27FC236}">
                <a16:creationId xmlns:a16="http://schemas.microsoft.com/office/drawing/2014/main" id="{05A09AE7-8250-CBF6-2514-E770740F3996}"/>
              </a:ext>
            </a:extLst>
          </p:cNvPr>
          <p:cNvSpPr txBox="1"/>
          <p:nvPr/>
        </p:nvSpPr>
        <p:spPr>
          <a:xfrm>
            <a:off x="881392" y="4323731"/>
            <a:ext cx="8814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5:11-6:20</a:t>
            </a:r>
          </a:p>
        </p:txBody>
      </p:sp>
      <p:sp>
        <p:nvSpPr>
          <p:cNvPr id="1060" name="TextBox 1059">
            <a:extLst>
              <a:ext uri="{FF2B5EF4-FFF2-40B4-BE49-F238E27FC236}">
                <a16:creationId xmlns:a16="http://schemas.microsoft.com/office/drawing/2014/main" id="{8E98F061-3D3E-18DF-BEFD-C8FB7ABAF5BC}"/>
              </a:ext>
            </a:extLst>
          </p:cNvPr>
          <p:cNvSpPr txBox="1"/>
          <p:nvPr/>
        </p:nvSpPr>
        <p:spPr>
          <a:xfrm>
            <a:off x="7265969" y="4324433"/>
            <a:ext cx="20026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36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side Out" panose="02000500000000000000" pitchFamily="2" charset="0"/>
              </a:rPr>
              <a:t>Train of Thought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BB47B7D-D95B-D75C-B3F3-81026528FA01}"/>
              </a:ext>
            </a:extLst>
          </p:cNvPr>
          <p:cNvGrpSpPr/>
          <p:nvPr/>
        </p:nvGrpSpPr>
        <p:grpSpPr>
          <a:xfrm>
            <a:off x="3255064" y="2237016"/>
            <a:ext cx="1044058" cy="1377044"/>
            <a:chOff x="370808" y="213811"/>
            <a:chExt cx="1473220" cy="194308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B389E5D-3DBB-3CE4-AEE9-A70416ED89AE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28" name="Picture 27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AAAA14D1-3992-E55D-27D1-619F82831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29" name="Picture 28" descr="Text, logo&#10;&#10;Description automatically generated">
              <a:extLst>
                <a:ext uri="{FF2B5EF4-FFF2-40B4-BE49-F238E27FC236}">
                  <a16:creationId xmlns:a16="http://schemas.microsoft.com/office/drawing/2014/main" id="{75E72685-BDF3-F02E-4E19-1F63B27B2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5C977D1-5914-6A1F-BE9D-C686F34690B7}"/>
              </a:ext>
            </a:extLst>
          </p:cNvPr>
          <p:cNvGrpSpPr/>
          <p:nvPr/>
        </p:nvGrpSpPr>
        <p:grpSpPr>
          <a:xfrm>
            <a:off x="3254263" y="2220958"/>
            <a:ext cx="1036844" cy="1362138"/>
            <a:chOff x="2074899" y="213811"/>
            <a:chExt cx="1463040" cy="192204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10AABE5-06D5-D547-1DEE-3C2A905073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1" name="Picture 1060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DAA8E848-78F2-B13E-BAE6-7C507476B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1062" name="Picture 106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09CF9AE0-789B-37BE-74CA-92F4F62C88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3" name="Group 1062">
            <a:extLst>
              <a:ext uri="{FF2B5EF4-FFF2-40B4-BE49-F238E27FC236}">
                <a16:creationId xmlns:a16="http://schemas.microsoft.com/office/drawing/2014/main" id="{C0BF5605-440A-9102-932E-CE643599DC27}"/>
              </a:ext>
            </a:extLst>
          </p:cNvPr>
          <p:cNvGrpSpPr/>
          <p:nvPr/>
        </p:nvGrpSpPr>
        <p:grpSpPr>
          <a:xfrm>
            <a:off x="3110398" y="2229959"/>
            <a:ext cx="1332040" cy="1364466"/>
            <a:chOff x="6029251" y="213811"/>
            <a:chExt cx="1879575" cy="1925332"/>
          </a:xfrm>
        </p:grpSpPr>
        <p:sp>
          <p:nvSpPr>
            <p:cNvPr id="1064" name="Oval 1063">
              <a:extLst>
                <a:ext uri="{FF2B5EF4-FFF2-40B4-BE49-F238E27FC236}">
                  <a16:creationId xmlns:a16="http://schemas.microsoft.com/office/drawing/2014/main" id="{43C71E35-85F3-B163-8E8A-650F52744F6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5" name="Picture 1064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3F4EC6DB-31C6-60B6-68FE-B52C5304D5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1066" name="Picture 1065" descr="Text&#10;&#10;Description automatically generated">
              <a:extLst>
                <a:ext uri="{FF2B5EF4-FFF2-40B4-BE49-F238E27FC236}">
                  <a16:creationId xmlns:a16="http://schemas.microsoft.com/office/drawing/2014/main" id="{D9C6A817-955F-F54E-1396-53A2E5F72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67" name="Group 1066">
            <a:extLst>
              <a:ext uri="{FF2B5EF4-FFF2-40B4-BE49-F238E27FC236}">
                <a16:creationId xmlns:a16="http://schemas.microsoft.com/office/drawing/2014/main" id="{76982655-68B8-F0B2-A9FA-F9A613E4A6BD}"/>
              </a:ext>
            </a:extLst>
          </p:cNvPr>
          <p:cNvGrpSpPr/>
          <p:nvPr/>
        </p:nvGrpSpPr>
        <p:grpSpPr>
          <a:xfrm>
            <a:off x="3256996" y="2244117"/>
            <a:ext cx="1036844" cy="1389672"/>
            <a:chOff x="7939951" y="213811"/>
            <a:chExt cx="1463040" cy="1960899"/>
          </a:xfrm>
        </p:grpSpPr>
        <p:sp>
          <p:nvSpPr>
            <p:cNvPr id="1068" name="Oval 1067">
              <a:extLst>
                <a:ext uri="{FF2B5EF4-FFF2-40B4-BE49-F238E27FC236}">
                  <a16:creationId xmlns:a16="http://schemas.microsoft.com/office/drawing/2014/main" id="{AD96358D-CBFE-78B6-FE1D-3186575254C1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1069" name="Picture 106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6D39C5-7964-88A4-0EF9-D47E1A9FB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1070" name="Picture 106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8ED1118-93DF-1257-4D4C-B47281DDA3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71" name="Group 1070">
            <a:extLst>
              <a:ext uri="{FF2B5EF4-FFF2-40B4-BE49-F238E27FC236}">
                <a16:creationId xmlns:a16="http://schemas.microsoft.com/office/drawing/2014/main" id="{2DAC1023-456B-2ABF-97E2-D6F5022165A4}"/>
              </a:ext>
            </a:extLst>
          </p:cNvPr>
          <p:cNvGrpSpPr/>
          <p:nvPr/>
        </p:nvGrpSpPr>
        <p:grpSpPr>
          <a:xfrm>
            <a:off x="3046001" y="2231406"/>
            <a:ext cx="1422110" cy="1397962"/>
            <a:chOff x="9841584" y="213811"/>
            <a:chExt cx="2006669" cy="1972596"/>
          </a:xfrm>
        </p:grpSpPr>
        <p:sp>
          <p:nvSpPr>
            <p:cNvPr id="1072" name="Oval 1071">
              <a:extLst>
                <a:ext uri="{FF2B5EF4-FFF2-40B4-BE49-F238E27FC236}">
                  <a16:creationId xmlns:a16="http://schemas.microsoft.com/office/drawing/2014/main" id="{147ADC49-570C-0366-2501-480DC21212AA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1073" name="Picture 107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D91B7C8-0E26-B622-478C-5B1A8A332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1074" name="Picture 1073" descr="Text, logo&#10;&#10;Description automatically generated">
              <a:extLst>
                <a:ext uri="{FF2B5EF4-FFF2-40B4-BE49-F238E27FC236}">
                  <a16:creationId xmlns:a16="http://schemas.microsoft.com/office/drawing/2014/main" id="{487C6A93-4878-2FD2-6F1F-0755A8CF1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0936897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0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0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500"/>
                            </p:stCondLst>
                            <p:childTnLst>
                              <p:par>
                                <p:cTn id="3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8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1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3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500" fill="hold"/>
                                        <p:tgtEl>
                                          <p:spTgt spid="1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5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6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5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2" grpId="0" animBg="1"/>
      <p:bldP spid="1033" grpId="0" animBg="1"/>
      <p:bldP spid="1034" grpId="0" animBg="1"/>
      <p:bldP spid="1035" grpId="0" animBg="1"/>
      <p:bldP spid="1036" grpId="0" animBg="1"/>
      <p:bldP spid="1037" grpId="0" animBg="1"/>
      <p:bldP spid="1039" grpId="0" animBg="1"/>
      <p:bldP spid="1044" grpId="0" animBg="1"/>
      <p:bldP spid="1046" grpId="0" animBg="1"/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52" grpId="0" animBg="1"/>
      <p:bldP spid="1051" grpId="0" animBg="1"/>
      <p:bldP spid="1049" grpId="0" animBg="1"/>
      <p:bldP spid="1050" grpId="0" animBg="1"/>
      <p:bldP spid="23" grpId="0" animBg="1"/>
      <p:bldP spid="24" grpId="0" animBg="1"/>
      <p:bldP spid="25" grpId="0" animBg="1"/>
      <p:bldP spid="1030" grpId="0" animBg="1"/>
      <p:bldP spid="1030" grpId="1" animBg="1"/>
      <p:bldP spid="1031" grpId="0" animBg="1"/>
      <p:bldP spid="1031" grpId="1" animBg="1"/>
      <p:bldP spid="1055" grpId="0" animBg="1"/>
      <p:bldP spid="1055" grpId="1" animBg="1"/>
      <p:bldP spid="1056" grpId="0" animBg="1"/>
      <p:bldP spid="1056" grpId="1" animBg="1"/>
      <p:bldP spid="1057" grpId="0" animBg="1"/>
      <p:bldP spid="1057" grpId="1" animBg="1"/>
      <p:bldP spid="1058" grpId="0" animBg="1"/>
      <p:bldP spid="1058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1053" grpId="0" animBg="1"/>
      <p:bldP spid="105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1" grpId="0" animBg="1"/>
      <p:bldP spid="1024" grpId="0" animBg="1"/>
      <p:bldP spid="1059" grpId="0" animBg="1"/>
      <p:bldP spid="62" grpId="0" animBg="1"/>
      <p:bldP spid="60" grpId="0" animBg="1"/>
      <p:bldP spid="63" grpId="0" animBg="1"/>
      <p:bldP spid="1025" grpId="0" animBg="1"/>
      <p:bldP spid="1027" grpId="0" animBg="1"/>
      <p:bldP spid="1028" grpId="0" animBg="1"/>
      <p:bldP spid="1029" grpId="0" animBg="1"/>
      <p:bldP spid="10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47248D22-8E64-ADAC-6361-C39E49D8E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8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47248D22-8E64-ADAC-6361-C39E49D8E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7274363" cy="107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864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93F32BE-A3F4-8D75-CE40-797591061098}"/>
              </a:ext>
            </a:extLst>
          </p:cNvPr>
          <p:cNvCxnSpPr>
            <a:cxnSpLocks/>
          </p:cNvCxnSpPr>
          <p:nvPr/>
        </p:nvCxnSpPr>
        <p:spPr>
          <a:xfrm flipH="1">
            <a:off x="8106694" y="1547785"/>
            <a:ext cx="6900" cy="2017154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1195484-76A3-FA94-32A1-AAA9E2B720A0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759460" y="793405"/>
            <a:ext cx="685800" cy="685800"/>
            <a:chOff x="10203243" y="1040272"/>
            <a:chExt cx="914400" cy="914400"/>
          </a:xfrm>
        </p:grpSpPr>
        <p:sp>
          <p:nvSpPr>
            <p:cNvPr id="52" name="Oval 51" hidden="1">
              <a:extLst>
                <a:ext uri="{FF2B5EF4-FFF2-40B4-BE49-F238E27FC236}">
                  <a16:creationId xmlns:a16="http://schemas.microsoft.com/office/drawing/2014/main" id="{8A1EAA2F-DDD0-0B91-9DCE-2709441A90B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algn="ctr" defTabSz="685800">
                <a:defRPr/>
              </a:pPr>
              <a:endParaRPr lang="en-US" sz="75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3" name="Oval 52" hidden="1">
              <a:extLst>
                <a:ext uri="{FF2B5EF4-FFF2-40B4-BE49-F238E27FC236}">
                  <a16:creationId xmlns:a16="http://schemas.microsoft.com/office/drawing/2014/main" id="{102737AA-1869-574B-BED2-EA8F8C0DE2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endParaRPr lang="en-US" sz="1050" b="1" spc="75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1E9AB2-29F9-FC25-0D6E-E2E004EDAF5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386123" y="1223363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 defTabSz="685800">
                <a:defRPr/>
              </a:pPr>
              <a:r>
                <a:rPr lang="en-US" sz="1050" b="1" spc="75" dirty="0">
                  <a:solidFill>
                    <a:prstClr val="black"/>
                  </a:solidFill>
                  <a:latin typeface="Posterama" panose="020B0504020200020000" pitchFamily="34" charset="0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0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6712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125A81-0196-2937-4D54-8980DA2152AD}"/>
              </a:ext>
            </a:extLst>
          </p:cNvPr>
          <p:cNvSpPr>
            <a:spLocks/>
          </p:cNvSpPr>
          <p:nvPr/>
        </p:nvSpPr>
        <p:spPr>
          <a:xfrm>
            <a:off x="493614" y="442470"/>
            <a:ext cx="5021107" cy="30604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248B06-5190-E4B9-90B8-6855E806243A}"/>
              </a:ext>
            </a:extLst>
          </p:cNvPr>
          <p:cNvSpPr>
            <a:spLocks/>
          </p:cNvSpPr>
          <p:nvPr/>
        </p:nvSpPr>
        <p:spPr>
          <a:xfrm>
            <a:off x="291314" y="748513"/>
            <a:ext cx="2694647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274759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B5932B9-5223-9C4E-4EEB-78EE74F2CE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28314" y="2790557"/>
            <a:ext cx="496856" cy="431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3E031AA-F585-091C-F2B8-3189660F3C4A}"/>
              </a:ext>
            </a:extLst>
          </p:cNvPr>
          <p:cNvCxnSpPr>
            <a:cxnSpLocks/>
          </p:cNvCxnSpPr>
          <p:nvPr/>
        </p:nvCxnSpPr>
        <p:spPr>
          <a:xfrm flipH="1">
            <a:off x="7347475" y="1547785"/>
            <a:ext cx="502137" cy="126372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BE13DCA-87BA-145B-6159-D5CB80D537CF}"/>
              </a:ext>
            </a:extLst>
          </p:cNvPr>
          <p:cNvCxnSpPr>
            <a:cxnSpLocks/>
          </p:cNvCxnSpPr>
          <p:nvPr/>
        </p:nvCxnSpPr>
        <p:spPr>
          <a:xfrm>
            <a:off x="8376680" y="1573432"/>
            <a:ext cx="463215" cy="12380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Graphic 77" descr="Fire with solid fill">
            <a:extLst>
              <a:ext uri="{FF2B5EF4-FFF2-40B4-BE49-F238E27FC236}">
                <a16:creationId xmlns:a16="http://schemas.microsoft.com/office/drawing/2014/main" id="{51C12E54-BDC2-798E-B049-11E7C783F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0516" y="3684723"/>
            <a:ext cx="397584" cy="3975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9" name="Graphic 78" descr="Thought bubble with solid fill">
            <a:extLst>
              <a:ext uri="{FF2B5EF4-FFF2-40B4-BE49-F238E27FC236}">
                <a16:creationId xmlns:a16="http://schemas.microsoft.com/office/drawing/2014/main" id="{A723E0C5-03C3-3AA7-723B-0511970DE7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01022" y="2811507"/>
            <a:ext cx="461030" cy="46103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91" name="Graphic 90" descr="Male profile with solid fill">
            <a:extLst>
              <a:ext uri="{FF2B5EF4-FFF2-40B4-BE49-F238E27FC236}">
                <a16:creationId xmlns:a16="http://schemas.microsoft.com/office/drawing/2014/main" id="{1922399F-DF07-FCE9-CB25-DA6FCAEF53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297518" y="3445752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BD401466-0E99-16CC-E32F-382AD13BC0AD}"/>
              </a:ext>
            </a:extLst>
          </p:cNvPr>
          <p:cNvCxnSpPr>
            <a:cxnSpLocks/>
          </p:cNvCxnSpPr>
          <p:nvPr/>
        </p:nvCxnSpPr>
        <p:spPr>
          <a:xfrm flipH="1">
            <a:off x="7656084" y="1417702"/>
            <a:ext cx="361413" cy="20019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D4D7AE3-21DD-3C93-ED37-C3B500B886AD}"/>
              </a:ext>
            </a:extLst>
          </p:cNvPr>
          <p:cNvCxnSpPr>
            <a:cxnSpLocks/>
          </p:cNvCxnSpPr>
          <p:nvPr/>
        </p:nvCxnSpPr>
        <p:spPr>
          <a:xfrm>
            <a:off x="8212837" y="1417702"/>
            <a:ext cx="369976" cy="204369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7515978" y="549923"/>
            <a:ext cx="1183184" cy="118318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3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pic>
        <p:nvPicPr>
          <p:cNvPr id="113" name="Graphic 112" descr="Horse with solid fill">
            <a:extLst>
              <a:ext uri="{FF2B5EF4-FFF2-40B4-BE49-F238E27FC236}">
                <a16:creationId xmlns:a16="http://schemas.microsoft.com/office/drawing/2014/main" id="{536AF729-CFE9-B653-EDCE-0EB55F605A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flipH="1">
            <a:off x="8286229" y="3483444"/>
            <a:ext cx="593168" cy="5931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50531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0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7299" cy="25603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274759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399B693-CA79-255A-1758-4D74897953FF}"/>
              </a:ext>
            </a:extLst>
          </p:cNvPr>
          <p:cNvSpPr/>
          <p:nvPr/>
        </p:nvSpPr>
        <p:spPr>
          <a:xfrm>
            <a:off x="540347" y="3386361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Activity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FEB87E-51B4-96FF-DF1F-33701F17BF97}"/>
              </a:ext>
            </a:extLst>
          </p:cNvPr>
          <p:cNvSpPr/>
          <p:nvPr/>
        </p:nvSpPr>
        <p:spPr>
          <a:xfrm>
            <a:off x="2335602" y="3386361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Nature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7328429-88BA-1B5D-B440-B8ADA1F1EFD4}"/>
              </a:ext>
            </a:extLst>
          </p:cNvPr>
          <p:cNvSpPr/>
          <p:nvPr/>
        </p:nvSpPr>
        <p:spPr>
          <a:xfrm>
            <a:off x="4130857" y="3386361"/>
            <a:ext cx="1463040" cy="146304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Son’s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Activity</a:t>
            </a:r>
          </a:p>
        </p:txBody>
      </p:sp>
    </p:spTree>
    <p:extLst>
      <p:ext uri="{BB962C8B-B14F-4D97-AF65-F5344CB8AC3E}">
        <p14:creationId xmlns:p14="http://schemas.microsoft.com/office/powerpoint/2010/main" val="3479382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12" grpId="0"/>
      <p:bldP spid="7" grpId="0" animBg="1"/>
      <p:bldP spid="7" grpId="1" animBg="1"/>
      <p:bldP spid="8" grpId="0" animBg="1"/>
      <p:bldP spid="8" grpId="1" animBg="1"/>
      <p:bldP spid="13" grpId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algn="ctr" defTabSz="685800">
              <a:defRPr/>
            </a:pPr>
            <a:endParaRPr lang="en-US" sz="1200" dirty="0">
              <a:solidFill>
                <a:prstClr val="black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algn="ctr" defTabSz="685800">
              <a:defRPr/>
            </a:pPr>
            <a:endParaRPr lang="en-US" sz="1500" dirty="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21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side Out" panose="02000500000000000000" pitchFamily="2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450204A-865D-FCC4-9FA8-2495FA4FB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94" y="376462"/>
            <a:ext cx="5912069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833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1575707"/>
            <a:ext cx="5697299" cy="23921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2847373" y="923793"/>
            <a:ext cx="2734204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4" y="1183211"/>
            <a:ext cx="495763" cy="271340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68079" y="2131290"/>
            <a:ext cx="435597" cy="20679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2403676" y="3542544"/>
            <a:ext cx="400080" cy="27368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1178467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9693B2F-5845-D22B-D041-16B16192C159}"/>
              </a:ext>
            </a:extLst>
          </p:cNvPr>
          <p:cNvSpPr/>
          <p:nvPr/>
        </p:nvSpPr>
        <p:spPr>
          <a:xfrm>
            <a:off x="3644900" y="2083755"/>
            <a:ext cx="1429454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2:7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A99A211-A477-3816-E036-37BB3C115844}"/>
              </a:ext>
            </a:extLst>
          </p:cNvPr>
          <p:cNvSpPr/>
          <p:nvPr/>
        </p:nvSpPr>
        <p:spPr>
          <a:xfrm>
            <a:off x="3644899" y="3290255"/>
            <a:ext cx="1862667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2 Samuel 7:14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5177B65-93EA-31AF-13C1-54B7F4DB0B6A}"/>
              </a:ext>
            </a:extLst>
          </p:cNvPr>
          <p:cNvSpPr/>
          <p:nvPr/>
        </p:nvSpPr>
        <p:spPr>
          <a:xfrm>
            <a:off x="176661" y="23464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More Excellent Name</a:t>
            </a:r>
          </a:p>
        </p:txBody>
      </p:sp>
    </p:spTree>
    <p:extLst>
      <p:ext uri="{BB962C8B-B14F-4D97-AF65-F5344CB8AC3E}">
        <p14:creationId xmlns:p14="http://schemas.microsoft.com/office/powerpoint/2010/main" val="9994976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33" grpId="0" animBg="1"/>
      <p:bldP spid="34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833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2175782"/>
            <a:ext cx="5697299" cy="93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2901122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2448C37-B9D4-873C-AD28-919F12A07B91}"/>
              </a:ext>
            </a:extLst>
          </p:cNvPr>
          <p:cNvSpPr/>
          <p:nvPr/>
        </p:nvSpPr>
        <p:spPr>
          <a:xfrm>
            <a:off x="4908030" y="2578965"/>
            <a:ext cx="1560925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97:7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3B6A74-4B13-4E89-FAEB-B8F44187AAF7}"/>
              </a:ext>
            </a:extLst>
          </p:cNvPr>
          <p:cNvSpPr/>
          <p:nvPr/>
        </p:nvSpPr>
        <p:spPr>
          <a:xfrm>
            <a:off x="176661" y="23464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More Excellent Name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A186BFB-1486-ED59-8757-9ECD56D5C004}"/>
              </a:ext>
            </a:extLst>
          </p:cNvPr>
          <p:cNvSpPr/>
          <p:nvPr/>
        </p:nvSpPr>
        <p:spPr>
          <a:xfrm>
            <a:off x="176661" y="868680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Worship Him</a:t>
            </a:r>
          </a:p>
        </p:txBody>
      </p:sp>
    </p:spTree>
    <p:extLst>
      <p:ext uri="{BB962C8B-B14F-4D97-AF65-F5344CB8AC3E}">
        <p14:creationId xmlns:p14="http://schemas.microsoft.com/office/powerpoint/2010/main" val="147774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7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49610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CFEA21-96B8-6CB1-46BB-842AD0D9F2B5}"/>
              </a:ext>
            </a:extLst>
          </p:cNvPr>
          <p:cNvSpPr>
            <a:spLocks/>
          </p:cNvSpPr>
          <p:nvPr/>
        </p:nvSpPr>
        <p:spPr>
          <a:xfrm>
            <a:off x="171224" y="3151762"/>
            <a:ext cx="5697299" cy="1971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1947530"/>
            <a:ext cx="5697299" cy="12042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4039673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8EABFE6-21B6-A094-0C0F-461DE327588E}"/>
              </a:ext>
            </a:extLst>
          </p:cNvPr>
          <p:cNvSpPr/>
          <p:nvPr/>
        </p:nvSpPr>
        <p:spPr>
          <a:xfrm>
            <a:off x="3953570" y="2459593"/>
            <a:ext cx="2373586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104:4 [LXX]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66669-A171-BB11-7E48-5BE36F857DBA}"/>
              </a:ext>
            </a:extLst>
          </p:cNvPr>
          <p:cNvSpPr/>
          <p:nvPr/>
        </p:nvSpPr>
        <p:spPr>
          <a:xfrm>
            <a:off x="4523500" y="3313592"/>
            <a:ext cx="1824314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45:6-7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6F8AFF0-B7F9-8C66-A23E-469B3AACFFC2}"/>
              </a:ext>
            </a:extLst>
          </p:cNvPr>
          <p:cNvSpPr/>
          <p:nvPr/>
        </p:nvSpPr>
        <p:spPr>
          <a:xfrm>
            <a:off x="176661" y="23464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More Excellent Name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F5026BD-6790-E0DF-5FAA-017979E7DA90}"/>
              </a:ext>
            </a:extLst>
          </p:cNvPr>
          <p:cNvSpPr/>
          <p:nvPr/>
        </p:nvSpPr>
        <p:spPr>
          <a:xfrm>
            <a:off x="169418" y="829198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Worship Him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6239A24-72EB-E9DF-9CF9-F243DC8B0701}"/>
              </a:ext>
            </a:extLst>
          </p:cNvPr>
          <p:cNvSpPr/>
          <p:nvPr/>
        </p:nvSpPr>
        <p:spPr>
          <a:xfrm>
            <a:off x="169417" y="1438879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are Created</a:t>
            </a:r>
          </a:p>
        </p:txBody>
      </p:sp>
    </p:spTree>
    <p:extLst>
      <p:ext uri="{BB962C8B-B14F-4D97-AF65-F5344CB8AC3E}">
        <p14:creationId xmlns:p14="http://schemas.microsoft.com/office/powerpoint/2010/main" val="2568701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0" grpId="0" animBg="1"/>
      <p:bldP spid="70" grpId="1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8" grpId="0" animBg="1"/>
      <p:bldP spid="13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80833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5CFEA21-96B8-6CB1-46BB-842AD0D9F2B5}"/>
              </a:ext>
            </a:extLst>
          </p:cNvPr>
          <p:cNvSpPr>
            <a:spLocks/>
          </p:cNvSpPr>
          <p:nvPr/>
        </p:nvSpPr>
        <p:spPr>
          <a:xfrm>
            <a:off x="171224" y="1318533"/>
            <a:ext cx="5697299" cy="19716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2063220"/>
            <a:ext cx="5697299" cy="30283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7165821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3D8F22-3C88-6058-A6EB-733F44752BF0}"/>
              </a:ext>
            </a:extLst>
          </p:cNvPr>
          <p:cNvSpPr/>
          <p:nvPr/>
        </p:nvSpPr>
        <p:spPr>
          <a:xfrm>
            <a:off x="4732604" y="3645136"/>
            <a:ext cx="2293397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102:25-26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5B4AFB7-A40A-9D2F-A899-E61634E1C25B}"/>
              </a:ext>
            </a:extLst>
          </p:cNvPr>
          <p:cNvSpPr/>
          <p:nvPr/>
        </p:nvSpPr>
        <p:spPr>
          <a:xfrm>
            <a:off x="176661" y="23464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More Excellent Name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0B435C-3C29-578B-9390-7AD515900861}"/>
              </a:ext>
            </a:extLst>
          </p:cNvPr>
          <p:cNvSpPr/>
          <p:nvPr/>
        </p:nvSpPr>
        <p:spPr>
          <a:xfrm>
            <a:off x="169418" y="829198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Worship Him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3B7F3EA-7D60-A95F-FC4A-C6DEF91907B1}"/>
              </a:ext>
            </a:extLst>
          </p:cNvPr>
          <p:cNvSpPr/>
          <p:nvPr/>
        </p:nvSpPr>
        <p:spPr>
          <a:xfrm>
            <a:off x="169417" y="1438879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are Created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0E9D013-41EE-A38E-AEE2-4F15FDAE116E}"/>
              </a:ext>
            </a:extLst>
          </p:cNvPr>
          <p:cNvSpPr/>
          <p:nvPr/>
        </p:nvSpPr>
        <p:spPr>
          <a:xfrm>
            <a:off x="3469203" y="22744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 is Eternal</a:t>
            </a:r>
          </a:p>
        </p:txBody>
      </p:sp>
    </p:spTree>
    <p:extLst>
      <p:ext uri="{BB962C8B-B14F-4D97-AF65-F5344CB8AC3E}">
        <p14:creationId xmlns:p14="http://schemas.microsoft.com/office/powerpoint/2010/main" val="23630982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0" grpId="0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8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 defTabSz="685800">
              <a:defRPr/>
            </a:pPr>
            <a:r>
              <a:rPr lang="en-US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8185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CFEA21-96B8-6CB1-46BB-842AD0D9F2B5}"/>
              </a:ext>
            </a:extLst>
          </p:cNvPr>
          <p:cNvSpPr>
            <a:spLocks/>
          </p:cNvSpPr>
          <p:nvPr/>
        </p:nvSpPr>
        <p:spPr>
          <a:xfrm>
            <a:off x="171224" y="4347482"/>
            <a:ext cx="5697299" cy="6070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2857499"/>
            <a:ext cx="5697299" cy="1416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10A3A77-786B-9F6E-D6CE-0A54354FCCE3}"/>
              </a:ext>
            </a:extLst>
          </p:cNvPr>
          <p:cNvSpPr>
            <a:spLocks/>
          </p:cNvSpPr>
          <p:nvPr/>
        </p:nvSpPr>
        <p:spPr>
          <a:xfrm>
            <a:off x="3000374" y="734786"/>
            <a:ext cx="2710543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9FE6C0F0-C157-8C28-010A-164E87FD3C84}"/>
              </a:ext>
            </a:extLst>
          </p:cNvPr>
          <p:cNvSpPr>
            <a:spLocks/>
          </p:cNvSpPr>
          <p:nvPr/>
        </p:nvSpPr>
        <p:spPr>
          <a:xfrm>
            <a:off x="291315" y="994205"/>
            <a:ext cx="1088450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id="{CB856447-BCA4-F802-CC44-4AB8F1D90517}"/>
              </a:ext>
            </a:extLst>
          </p:cNvPr>
          <p:cNvSpPr>
            <a:spLocks/>
          </p:cNvSpPr>
          <p:nvPr/>
        </p:nvSpPr>
        <p:spPr>
          <a:xfrm>
            <a:off x="1951265" y="1013729"/>
            <a:ext cx="2461532" cy="25941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 hidden="1">
            <a:extLst>
              <a:ext uri="{FF2B5EF4-FFF2-40B4-BE49-F238E27FC236}">
                <a16:creationId xmlns:a16="http://schemas.microsoft.com/office/drawing/2014/main" id="{A5486026-719E-A4A9-9AFB-F6EBB8EDA0ED}"/>
              </a:ext>
            </a:extLst>
          </p:cNvPr>
          <p:cNvSpPr>
            <a:spLocks/>
          </p:cNvSpPr>
          <p:nvPr/>
        </p:nvSpPr>
        <p:spPr>
          <a:xfrm>
            <a:off x="674526" y="1273146"/>
            <a:ext cx="1576157" cy="25941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 hidden="1">
            <a:extLst>
              <a:ext uri="{FF2B5EF4-FFF2-40B4-BE49-F238E27FC236}">
                <a16:creationId xmlns:a16="http://schemas.microsoft.com/office/drawing/2014/main" id="{519810C1-DDDC-6890-2289-8853B1531F25}"/>
              </a:ext>
            </a:extLst>
          </p:cNvPr>
          <p:cNvSpPr>
            <a:spLocks/>
          </p:cNvSpPr>
          <p:nvPr/>
        </p:nvSpPr>
        <p:spPr>
          <a:xfrm>
            <a:off x="3196081" y="1273145"/>
            <a:ext cx="1996609" cy="259419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 hidden="1">
            <a:extLst>
              <a:ext uri="{FF2B5EF4-FFF2-40B4-BE49-F238E27FC236}">
                <a16:creationId xmlns:a16="http://schemas.microsoft.com/office/drawing/2014/main" id="{722EF4AD-4468-2853-0222-BC1FB0987006}"/>
              </a:ext>
            </a:extLst>
          </p:cNvPr>
          <p:cNvSpPr>
            <a:spLocks/>
          </p:cNvSpPr>
          <p:nvPr/>
        </p:nvSpPr>
        <p:spPr>
          <a:xfrm>
            <a:off x="273562" y="1575168"/>
            <a:ext cx="3086042" cy="236337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 hidden="1">
            <a:extLst>
              <a:ext uri="{FF2B5EF4-FFF2-40B4-BE49-F238E27FC236}">
                <a16:creationId xmlns:a16="http://schemas.microsoft.com/office/drawing/2014/main" id="{E03784AE-AB4E-6279-801B-F231C324B7F1}"/>
              </a:ext>
            </a:extLst>
          </p:cNvPr>
          <p:cNvSpPr>
            <a:spLocks/>
          </p:cNvSpPr>
          <p:nvPr/>
        </p:nvSpPr>
        <p:spPr>
          <a:xfrm>
            <a:off x="3743425" y="1563737"/>
            <a:ext cx="1996609" cy="247768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6E4B278-5DAB-3C00-1719-17F42683597C}"/>
              </a:ext>
            </a:extLst>
          </p:cNvPr>
          <p:cNvSpPr>
            <a:spLocks/>
          </p:cNvSpPr>
          <p:nvPr/>
        </p:nvSpPr>
        <p:spPr>
          <a:xfrm>
            <a:off x="270554" y="1854111"/>
            <a:ext cx="1576157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 hidden="1">
            <a:extLst>
              <a:ext uri="{FF2B5EF4-FFF2-40B4-BE49-F238E27FC236}">
                <a16:creationId xmlns:a16="http://schemas.microsoft.com/office/drawing/2014/main" id="{8919AF92-EF88-AFC3-2840-C0F0DDFAC408}"/>
              </a:ext>
            </a:extLst>
          </p:cNvPr>
          <p:cNvSpPr>
            <a:spLocks/>
          </p:cNvSpPr>
          <p:nvPr/>
        </p:nvSpPr>
        <p:spPr>
          <a:xfrm>
            <a:off x="3010563" y="1854110"/>
            <a:ext cx="1996609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236B634B-68D3-0D80-D605-A355F4136DB3}"/>
              </a:ext>
            </a:extLst>
          </p:cNvPr>
          <p:cNvSpPr>
            <a:spLocks/>
          </p:cNvSpPr>
          <p:nvPr/>
        </p:nvSpPr>
        <p:spPr>
          <a:xfrm>
            <a:off x="5316768" y="1854110"/>
            <a:ext cx="277130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 hidden="1">
            <a:extLst>
              <a:ext uri="{FF2B5EF4-FFF2-40B4-BE49-F238E27FC236}">
                <a16:creationId xmlns:a16="http://schemas.microsoft.com/office/drawing/2014/main" id="{04B8422B-06A5-94C7-DBD9-A4DE8B88C2CE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2" hidden="1">
            <a:extLst>
              <a:ext uri="{FF2B5EF4-FFF2-40B4-BE49-F238E27FC236}">
                <a16:creationId xmlns:a16="http://schemas.microsoft.com/office/drawing/2014/main" id="{4F144C61-62E3-D200-7048-8923AFDCBC32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1" name="Picture 70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159BE154-3E32-B9D3-2C8B-419E628FEF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9390208"/>
            <a:ext cx="6019569" cy="14419951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411480">
              <a:defRPr/>
            </a:pPr>
            <a:r>
              <a:rPr lang="en-US" sz="1260" b="1" cap="all" dirty="0">
                <a:solidFill>
                  <a:prstClr val="black"/>
                </a:solidFill>
                <a:latin typeface="Calibri" panose="020F0502020204030204"/>
              </a:rPr>
              <a:t>Hebrews 1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Man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421510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b="1" spc="1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sz="1200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78534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>
            <a:spLocks/>
          </p:cNvSpPr>
          <p:nvPr/>
        </p:nvSpPr>
        <p:spPr>
          <a:xfrm>
            <a:off x="7735250" y="769351"/>
            <a:ext cx="734224" cy="73422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>
              <a:defRPr/>
            </a:pPr>
            <a:r>
              <a:rPr lang="en-US" b="1" spc="75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8792C2-E125-AEF8-99D9-9A76E241EE37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E1AB53-AAE0-F75C-6556-BB2F07A745F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8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248402-7E3A-FB0B-3D4C-09878935A6E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6BCF7F-FC36-D151-82B9-F1FC76D7D4F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3F80DA-13D9-AB35-3217-60852AAACAE8}"/>
              </a:ext>
            </a:extLst>
          </p:cNvPr>
          <p:cNvSpPr txBox="1"/>
          <p:nvPr/>
        </p:nvSpPr>
        <p:spPr>
          <a:xfrm>
            <a:off x="7047674" y="1845733"/>
            <a:ext cx="212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spc="900" dirty="0"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344D84-6DB5-E7CA-8C25-BD9EBE58FDB9}"/>
              </a:ext>
            </a:extLst>
          </p:cNvPr>
          <p:cNvSpPr/>
          <p:nvPr/>
        </p:nvSpPr>
        <p:spPr>
          <a:xfrm>
            <a:off x="3745410" y="3457762"/>
            <a:ext cx="1736351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110:1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0FF961F-F27C-A424-E9E0-EB1EEA580A1F}"/>
              </a:ext>
            </a:extLst>
          </p:cNvPr>
          <p:cNvSpPr/>
          <p:nvPr/>
        </p:nvSpPr>
        <p:spPr>
          <a:xfrm>
            <a:off x="176661" y="23464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More Excellent Name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CAB9533-F751-2AEF-5531-80DDF06F94CB}"/>
              </a:ext>
            </a:extLst>
          </p:cNvPr>
          <p:cNvSpPr/>
          <p:nvPr/>
        </p:nvSpPr>
        <p:spPr>
          <a:xfrm>
            <a:off x="169418" y="829198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Worship Him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23CBEE0-E588-6B12-C609-3C807C6EC5A5}"/>
              </a:ext>
            </a:extLst>
          </p:cNvPr>
          <p:cNvSpPr/>
          <p:nvPr/>
        </p:nvSpPr>
        <p:spPr>
          <a:xfrm>
            <a:off x="169417" y="1438879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are Created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86DB49B-8E76-A1E5-809B-79F47CD7E728}"/>
              </a:ext>
            </a:extLst>
          </p:cNvPr>
          <p:cNvSpPr/>
          <p:nvPr/>
        </p:nvSpPr>
        <p:spPr>
          <a:xfrm>
            <a:off x="3469203" y="227447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 is Eternal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F07F116-2165-7F3D-D05D-7DD8EE7CAC91}"/>
              </a:ext>
            </a:extLst>
          </p:cNvPr>
          <p:cNvSpPr/>
          <p:nvPr/>
        </p:nvSpPr>
        <p:spPr>
          <a:xfrm>
            <a:off x="3487405" y="841864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Son Rules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3F0FD9A-97CE-E8A9-1D99-E41EC58F78B1}"/>
              </a:ext>
            </a:extLst>
          </p:cNvPr>
          <p:cNvSpPr/>
          <p:nvPr/>
        </p:nvSpPr>
        <p:spPr>
          <a:xfrm>
            <a:off x="3487405" y="1438879"/>
            <a:ext cx="3125971" cy="52099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t"/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Angels Serve</a:t>
            </a:r>
          </a:p>
        </p:txBody>
      </p:sp>
    </p:spTree>
    <p:extLst>
      <p:ext uri="{BB962C8B-B14F-4D97-AF65-F5344CB8AC3E}">
        <p14:creationId xmlns:p14="http://schemas.microsoft.com/office/powerpoint/2010/main" val="500039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0" grpId="0" animBg="1"/>
      <p:bldP spid="70" grpId="1" animBg="1"/>
      <p:bldP spid="3" grpId="0" animBg="1"/>
      <p:bldP spid="3" grpId="1" animBg="1"/>
      <p:bldP spid="5" grpId="0" animBg="1"/>
      <p:bldP spid="5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8" grpId="0" animBg="1"/>
      <p:bldP spid="8" grpId="1" animBg="1"/>
      <p:bldP spid="27" grpId="0" animBg="1"/>
      <p:bldP spid="2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07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DAC7C6E6-D5C1-9C1C-AD32-47745DE169A6}"/>
              </a:ext>
            </a:extLst>
          </p:cNvPr>
          <p:cNvSpPr>
            <a:spLocks/>
          </p:cNvSpPr>
          <p:nvPr/>
        </p:nvSpPr>
        <p:spPr>
          <a:xfrm>
            <a:off x="176662" y="1556711"/>
            <a:ext cx="2439216" cy="2742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1"/>
            <a:ext cx="5697299" cy="119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71D735-031C-DC07-0AFB-FEC57D3E631D}"/>
              </a:ext>
            </a:extLst>
          </p:cNvPr>
          <p:cNvSpPr>
            <a:spLocks/>
          </p:cNvSpPr>
          <p:nvPr/>
        </p:nvSpPr>
        <p:spPr>
          <a:xfrm>
            <a:off x="176661" y="1830942"/>
            <a:ext cx="5697299" cy="8384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5E8682-5240-63BA-12B8-CF8C0665D8C7}"/>
              </a:ext>
            </a:extLst>
          </p:cNvPr>
          <p:cNvSpPr>
            <a:spLocks/>
          </p:cNvSpPr>
          <p:nvPr/>
        </p:nvSpPr>
        <p:spPr>
          <a:xfrm>
            <a:off x="2615878" y="1556712"/>
            <a:ext cx="3258082" cy="3020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384A7F63-9384-9B37-7D69-BB2914A2D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27475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806FED61-11FC-0927-4FA2-E2C99F703ACF}"/>
              </a:ext>
            </a:extLst>
          </p:cNvPr>
          <p:cNvCxnSpPr>
            <a:cxnSpLocks/>
          </p:cNvCxnSpPr>
          <p:nvPr/>
        </p:nvCxnSpPr>
        <p:spPr>
          <a:xfrm>
            <a:off x="8104167" y="1376313"/>
            <a:ext cx="0" cy="2366253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7B9F38-741B-9113-BC96-BF15092851F5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8572500" y="868680"/>
            <a:ext cx="64008" cy="3083137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C41567-FF21-9F7E-B915-D99CBF39E209}"/>
              </a:ext>
            </a:extLst>
          </p:cNvPr>
          <p:cNvCxnSpPr>
            <a:cxnSpLocks/>
            <a:stCxn id="5" idx="4"/>
          </p:cNvCxnSpPr>
          <p:nvPr/>
        </p:nvCxnSpPr>
        <p:spPr>
          <a:xfrm>
            <a:off x="7575090" y="853888"/>
            <a:ext cx="91477" cy="3070412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08D2D-124B-D0DA-5E6D-FF53B61554BC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6089E9-CBCF-B1C4-3ADD-BE9EC96521F0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9605B833-638F-23F7-032F-D44F7692A504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773F1C47-FD5A-0722-1455-6FA0E121DCB9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4CD9AFF8-7C0E-BFF6-24F5-F2BCFA2B92D4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2" name="blur" hidden="1">
            <a:extLst>
              <a:ext uri="{FF2B5EF4-FFF2-40B4-BE49-F238E27FC236}">
                <a16:creationId xmlns:a16="http://schemas.microsoft.com/office/drawing/2014/main" id="{56CF8E0E-62E2-BFA5-005D-8D6D14F78A0F}"/>
              </a:ext>
            </a:extLst>
          </p:cNvPr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rgbClr val="D9D9D9">
              <a:alpha val="6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571C2A0A-5A1B-2CDF-548B-CC761CCD5609}"/>
              </a:ext>
            </a:extLst>
          </p:cNvPr>
          <p:cNvSpPr/>
          <p:nvPr/>
        </p:nvSpPr>
        <p:spPr>
          <a:xfrm>
            <a:off x="266236" y="2813413"/>
            <a:ext cx="8580680" cy="3803523"/>
          </a:xfrm>
          <a:prstGeom prst="roundRect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5DD73AC-328F-43C3-40B8-72FFE2141099}"/>
              </a:ext>
            </a:extLst>
          </p:cNvPr>
          <p:cNvSpPr/>
          <p:nvPr/>
        </p:nvSpPr>
        <p:spPr>
          <a:xfrm>
            <a:off x="2842789" y="3059506"/>
            <a:ext cx="914400" cy="9144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770FB43-4C7F-3B1D-791D-7A4CEE907F09}"/>
              </a:ext>
            </a:extLst>
          </p:cNvPr>
          <p:cNvSpPr/>
          <p:nvPr/>
        </p:nvSpPr>
        <p:spPr>
          <a:xfrm>
            <a:off x="7012788" y="3059435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135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Punish</a:t>
            </a:r>
          </a:p>
          <a:p>
            <a:pPr algn="ctr" defTabSz="685800"/>
            <a:r>
              <a:rPr lang="en-US" sz="1350" b="1" cap="all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ment</a:t>
            </a:r>
            <a:endParaRPr lang="en-US" sz="1350" b="1" cap="all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55689864-EE7C-93C2-CCF8-3C753F22317E}"/>
              </a:ext>
            </a:extLst>
          </p:cNvPr>
          <p:cNvSpPr/>
          <p:nvPr/>
        </p:nvSpPr>
        <p:spPr>
          <a:xfrm>
            <a:off x="4259483" y="3194402"/>
            <a:ext cx="2330370" cy="6444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DISOBEDIENCE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A5D1520-301D-F3FC-39E2-9B95D561BF2C}"/>
              </a:ext>
            </a:extLst>
          </p:cNvPr>
          <p:cNvSpPr/>
          <p:nvPr/>
        </p:nvSpPr>
        <p:spPr>
          <a:xfrm>
            <a:off x="2568469" y="4117935"/>
            <a:ext cx="1463040" cy="146304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32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3380027-523A-D025-322F-6653B5C9F9C5}"/>
              </a:ext>
            </a:extLst>
          </p:cNvPr>
          <p:cNvSpPr/>
          <p:nvPr/>
        </p:nvSpPr>
        <p:spPr>
          <a:xfrm>
            <a:off x="6738468" y="4117935"/>
            <a:ext cx="1463040" cy="146304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85800"/>
            <a:r>
              <a:rPr lang="en-US" sz="2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PUNISH</a:t>
            </a:r>
          </a:p>
          <a:p>
            <a:pPr algn="ctr" defTabSz="685800"/>
            <a:r>
              <a:rPr lang="en-US" sz="2400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MENT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0EDA2FD4-513D-7F61-6BE7-192EAD48C4DA}"/>
              </a:ext>
            </a:extLst>
          </p:cNvPr>
          <p:cNvSpPr/>
          <p:nvPr/>
        </p:nvSpPr>
        <p:spPr>
          <a:xfrm>
            <a:off x="4259483" y="4527222"/>
            <a:ext cx="2330370" cy="6444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DISOBEDIENCE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ADD402-F337-F157-7648-6EF23806E9A3}"/>
              </a:ext>
            </a:extLst>
          </p:cNvPr>
          <p:cNvSpPr txBox="1"/>
          <p:nvPr/>
        </p:nvSpPr>
        <p:spPr>
          <a:xfrm>
            <a:off x="395949" y="3192537"/>
            <a:ext cx="194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Lesser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E9CE678-5F30-D54E-CCDF-1FF9F21D29BC}"/>
              </a:ext>
            </a:extLst>
          </p:cNvPr>
          <p:cNvSpPr txBox="1"/>
          <p:nvPr/>
        </p:nvSpPr>
        <p:spPr>
          <a:xfrm>
            <a:off x="395949" y="4527222"/>
            <a:ext cx="1944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Greater</a:t>
            </a:r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E4277A69-0E3D-F30C-DDF7-4ACE361372BA}"/>
              </a:ext>
            </a:extLst>
          </p:cNvPr>
          <p:cNvSpPr/>
          <p:nvPr/>
        </p:nvSpPr>
        <p:spPr>
          <a:xfrm>
            <a:off x="1091144" y="3838868"/>
            <a:ext cx="547868" cy="798722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811A6DAF-87CC-DC7A-1DDD-3FAFD79FFD95}"/>
              </a:ext>
            </a:extLst>
          </p:cNvPr>
          <p:cNvSpPr/>
          <p:nvPr/>
        </p:nvSpPr>
        <p:spPr>
          <a:xfrm>
            <a:off x="4262132" y="4537977"/>
            <a:ext cx="2317857" cy="633711"/>
          </a:xfrm>
          <a:prstGeom prst="lef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ESCAPE</a:t>
            </a:r>
          </a:p>
        </p:txBody>
      </p:sp>
    </p:spTree>
    <p:extLst>
      <p:ext uri="{BB962C8B-B14F-4D97-AF65-F5344CB8AC3E}">
        <p14:creationId xmlns:p14="http://schemas.microsoft.com/office/powerpoint/2010/main" val="1200841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  <p:bldP spid="70" grpId="0" animBg="1"/>
      <p:bldP spid="70" grpId="1" animBg="1"/>
      <p:bldP spid="39" grpId="0" animBg="1"/>
      <p:bldP spid="40" grpId="0" animBg="1"/>
      <p:bldP spid="5" grpId="0" animBg="1"/>
      <p:bldP spid="32" grpId="0" animBg="1"/>
      <p:bldP spid="3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2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28" grpId="0"/>
      <p:bldP spid="28" grpId="1"/>
      <p:bldP spid="29" grpId="0" animBg="1"/>
      <p:bldP spid="29" grpId="1" animBg="1"/>
      <p:bldP spid="37" grpId="0" animBg="1"/>
      <p:bldP spid="3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arth layer">
            <a:extLst>
              <a:ext uri="{FF2B5EF4-FFF2-40B4-BE49-F238E27FC236}">
                <a16:creationId xmlns:a16="http://schemas.microsoft.com/office/drawing/2014/main" id="{62FA3B2C-FC26-6BAD-8799-487DE7C57145}"/>
              </a:ext>
            </a:extLst>
          </p:cNvPr>
          <p:cNvSpPr/>
          <p:nvPr/>
        </p:nvSpPr>
        <p:spPr>
          <a:xfrm>
            <a:off x="-129471" y="5804337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2871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7299" cy="34785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AFAE6D-39AA-73E9-2A28-298C78605C09}"/>
              </a:ext>
            </a:extLst>
          </p:cNvPr>
          <p:cNvSpPr>
            <a:spLocks/>
          </p:cNvSpPr>
          <p:nvPr/>
        </p:nvSpPr>
        <p:spPr>
          <a:xfrm>
            <a:off x="1605776" y="384049"/>
            <a:ext cx="620007" cy="34747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4BAC2B-BF68-19F7-B06A-B14E3D26D5EF}"/>
              </a:ext>
            </a:extLst>
          </p:cNvPr>
          <p:cNvSpPr>
            <a:spLocks/>
          </p:cNvSpPr>
          <p:nvPr/>
        </p:nvSpPr>
        <p:spPr>
          <a:xfrm>
            <a:off x="3149104" y="2778884"/>
            <a:ext cx="887637" cy="267629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B5A70-9CE0-3973-2A0F-B1DC52DDB75D}"/>
              </a:ext>
            </a:extLst>
          </p:cNvPr>
          <p:cNvSpPr>
            <a:spLocks/>
          </p:cNvSpPr>
          <p:nvPr/>
        </p:nvSpPr>
        <p:spPr>
          <a:xfrm>
            <a:off x="793967" y="3211551"/>
            <a:ext cx="856413" cy="30331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572644-D892-2640-45B9-87DD8909C15B}"/>
              </a:ext>
            </a:extLst>
          </p:cNvPr>
          <p:cNvSpPr>
            <a:spLocks/>
          </p:cNvSpPr>
          <p:nvPr/>
        </p:nvSpPr>
        <p:spPr>
          <a:xfrm>
            <a:off x="5151862" y="3247234"/>
            <a:ext cx="611087" cy="267630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B707F5-FD17-6CBC-6C7C-D0823E90B448}"/>
              </a:ext>
            </a:extLst>
          </p:cNvPr>
          <p:cNvSpPr>
            <a:spLocks/>
          </p:cNvSpPr>
          <p:nvPr/>
        </p:nvSpPr>
        <p:spPr>
          <a:xfrm>
            <a:off x="3867244" y="3497024"/>
            <a:ext cx="780586" cy="29159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689EA98-576E-72AF-12BF-85492FC32159}"/>
              </a:ext>
            </a:extLst>
          </p:cNvPr>
          <p:cNvSpPr>
            <a:spLocks/>
          </p:cNvSpPr>
          <p:nvPr/>
        </p:nvSpPr>
        <p:spPr>
          <a:xfrm>
            <a:off x="2457729" y="384048"/>
            <a:ext cx="535258" cy="347473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845C0F-6102-3077-7D5E-A6CE957BCCBD}"/>
              </a:ext>
            </a:extLst>
          </p:cNvPr>
          <p:cNvSpPr>
            <a:spLocks/>
          </p:cNvSpPr>
          <p:nvPr/>
        </p:nvSpPr>
        <p:spPr>
          <a:xfrm>
            <a:off x="936703" y="1980457"/>
            <a:ext cx="620007" cy="267629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E2DC23-3E21-A0BE-49ED-17ADD696138C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 hidden="1">
            <a:extLst>
              <a:ext uri="{FF2B5EF4-FFF2-40B4-BE49-F238E27FC236}">
                <a16:creationId xmlns:a16="http://schemas.microsoft.com/office/drawing/2014/main" id="{A0E00DE9-38A1-5D99-9B31-59E4694A1F7C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2B1C3EAF-FE56-34CE-E31D-FFD18B273EFD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384A7F63-9384-9B37-7D69-BB2914A2D7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2120505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4874597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" name="God">
            <a:extLst>
              <a:ext uri="{FF2B5EF4-FFF2-40B4-BE49-F238E27FC236}">
                <a16:creationId xmlns:a16="http://schemas.microsoft.com/office/drawing/2014/main" id="{AF6300B8-277D-627F-2D32-0282EF4CBB17}"/>
              </a:ext>
            </a:extLst>
          </p:cNvPr>
          <p:cNvSpPr/>
          <p:nvPr/>
        </p:nvSpPr>
        <p:spPr>
          <a:xfrm>
            <a:off x="7735290" y="3806457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B68177-EB95-DF50-E791-19A360BCB096}"/>
              </a:ext>
            </a:extLst>
          </p:cNvPr>
          <p:cNvSpPr/>
          <p:nvPr/>
        </p:nvSpPr>
        <p:spPr>
          <a:xfrm>
            <a:off x="7616541" y="4679310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C29AE4-0DD2-3621-0903-443DD9DE463C}"/>
              </a:ext>
            </a:extLst>
          </p:cNvPr>
          <p:cNvSpPr/>
          <p:nvPr/>
        </p:nvSpPr>
        <p:spPr>
          <a:xfrm>
            <a:off x="8670616" y="4929692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B9A2E99-9838-DF36-EA40-4316F9A279C3}"/>
              </a:ext>
            </a:extLst>
          </p:cNvPr>
          <p:cNvSpPr/>
          <p:nvPr/>
        </p:nvSpPr>
        <p:spPr>
          <a:xfrm>
            <a:off x="8207655" y="467452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9E9F62-42F8-0E53-1633-4126F9086700}"/>
              </a:ext>
            </a:extLst>
          </p:cNvPr>
          <p:cNvSpPr/>
          <p:nvPr/>
        </p:nvSpPr>
        <p:spPr>
          <a:xfrm>
            <a:off x="7163610" y="4929692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1C08D2D-124B-D0DA-5E6D-FF53B61554BC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B8ADBD-D192-872D-0E36-D188BADCE6B4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15" name="Oval 14" hidden="1">
              <a:extLst>
                <a:ext uri="{FF2B5EF4-FFF2-40B4-BE49-F238E27FC236}">
                  <a16:creationId xmlns:a16="http://schemas.microsoft.com/office/drawing/2014/main" id="{892284A0-FDD6-673F-930B-9AF7465358BF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6" name="Oval 15" hidden="1">
              <a:extLst>
                <a:ext uri="{FF2B5EF4-FFF2-40B4-BE49-F238E27FC236}">
                  <a16:creationId xmlns:a16="http://schemas.microsoft.com/office/drawing/2014/main" id="{D2EBE06B-CD0A-64DE-0645-D8B34BBF8797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1B8E428-C4F1-A2E7-0E51-652DBEB7E94B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47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2" grpId="0" animBg="1"/>
      <p:bldP spid="24" grpId="0" animBg="1"/>
      <p:bldP spid="24" grpId="1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252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66360"/>
            <a:ext cx="5697299" cy="34518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50543F-C213-A48E-6E4E-9F6170972ED1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41EE96C3-93F1-661B-36F8-FCFFAE0A1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2120505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0" name="Picture 2" descr="Earth PNGs for Free Download">
            <a:extLst>
              <a:ext uri="{FF2B5EF4-FFF2-40B4-BE49-F238E27FC236}">
                <a16:creationId xmlns:a16="http://schemas.microsoft.com/office/drawing/2014/main" id="{DC92E48F-A915-0E39-B7FC-99A888152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5371">
            <a:off x="7102265" y="5873664"/>
            <a:ext cx="1997570" cy="200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1195484-76A3-FA94-32A1-AAA9E2B720A0}"/>
              </a:ext>
            </a:extLst>
          </p:cNvPr>
          <p:cNvGrpSpPr>
            <a:grpSpLocks/>
          </p:cNvGrpSpPr>
          <p:nvPr/>
        </p:nvGrpSpPr>
        <p:grpSpPr>
          <a:xfrm>
            <a:off x="7735250" y="769351"/>
            <a:ext cx="734224" cy="734224"/>
            <a:chOff x="10170960" y="1008200"/>
            <a:chExt cx="978965" cy="978965"/>
          </a:xfrm>
        </p:grpSpPr>
        <p:sp>
          <p:nvSpPr>
            <p:cNvPr id="52" name="Oval 51" hidden="1">
              <a:extLst>
                <a:ext uri="{FF2B5EF4-FFF2-40B4-BE49-F238E27FC236}">
                  <a16:creationId xmlns:a16="http://schemas.microsoft.com/office/drawing/2014/main" id="{8A1EAA2F-DDD0-0B91-9DCE-2709441A90BC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53" name="Oval 52" hidden="1">
              <a:extLst>
                <a:ext uri="{FF2B5EF4-FFF2-40B4-BE49-F238E27FC236}">
                  <a16:creationId xmlns:a16="http://schemas.microsoft.com/office/drawing/2014/main" id="{102737AA-1869-574B-BED2-EA8F8C0DE258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E41E9AB2-29F9-FC25-0D6E-E2E004EDAF5E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998D270-3819-883A-373C-0679B863ADC9}"/>
              </a:ext>
            </a:extLst>
          </p:cNvPr>
          <p:cNvSpPr/>
          <p:nvPr/>
        </p:nvSpPr>
        <p:spPr>
          <a:xfrm>
            <a:off x="7891641" y="483959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F32BEF-E0A6-1289-2300-5BC3819542BD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</p:spTree>
    <p:extLst>
      <p:ext uri="{BB962C8B-B14F-4D97-AF65-F5344CB8AC3E}">
        <p14:creationId xmlns:p14="http://schemas.microsoft.com/office/powerpoint/2010/main" val="2550073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5543258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9EF24BB-CD16-E385-52D8-05D7CD682B15}"/>
              </a:ext>
            </a:extLst>
          </p:cNvPr>
          <p:cNvGrpSpPr/>
          <p:nvPr/>
        </p:nvGrpSpPr>
        <p:grpSpPr>
          <a:xfrm>
            <a:off x="7809003" y="5747230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F07D765-E777-4F2F-E2C3-DFF5D41FC661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F224BF2-5651-38F5-A0AB-25F0A48310C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574683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5815410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5701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DE2A894-73BE-185E-6540-F25F51CC65B0}"/>
              </a:ext>
            </a:extLst>
          </p:cNvPr>
          <p:cNvSpPr>
            <a:spLocks/>
          </p:cNvSpPr>
          <p:nvPr/>
        </p:nvSpPr>
        <p:spPr>
          <a:xfrm>
            <a:off x="176661" y="3902697"/>
            <a:ext cx="5697299" cy="1183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75A3E7-C9EF-6DF4-2B0E-486F687DE4D7}"/>
              </a:ext>
            </a:extLst>
          </p:cNvPr>
          <p:cNvSpPr>
            <a:spLocks/>
          </p:cNvSpPr>
          <p:nvPr/>
        </p:nvSpPr>
        <p:spPr>
          <a:xfrm>
            <a:off x="2698594" y="3902697"/>
            <a:ext cx="2975145" cy="348148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605F01-F533-F461-5B03-82A5DF6D94B2}"/>
              </a:ext>
            </a:extLst>
          </p:cNvPr>
          <p:cNvSpPr>
            <a:spLocks/>
          </p:cNvSpPr>
          <p:nvPr/>
        </p:nvSpPr>
        <p:spPr>
          <a:xfrm>
            <a:off x="285472" y="4250845"/>
            <a:ext cx="584323" cy="23640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8F78E8-B8A7-8341-C766-5C20EFB0B32D}"/>
              </a:ext>
            </a:extLst>
          </p:cNvPr>
          <p:cNvSpPr>
            <a:spLocks/>
          </p:cNvSpPr>
          <p:nvPr/>
        </p:nvSpPr>
        <p:spPr>
          <a:xfrm>
            <a:off x="1810957" y="1686065"/>
            <a:ext cx="3572851" cy="281010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7D6CC2-CB68-91A1-2197-10934AC7E6FC}"/>
              </a:ext>
            </a:extLst>
          </p:cNvPr>
          <p:cNvSpPr>
            <a:spLocks/>
          </p:cNvSpPr>
          <p:nvPr/>
        </p:nvSpPr>
        <p:spPr>
          <a:xfrm>
            <a:off x="945266" y="1985855"/>
            <a:ext cx="636607" cy="249583"/>
          </a:xfrm>
          <a:prstGeom prst="rect">
            <a:avLst/>
          </a:prstGeom>
          <a:solidFill>
            <a:srgbClr val="F4EE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98D398B-98BB-8F2E-4AEB-297ECEFBDC07}"/>
              </a:ext>
            </a:extLst>
          </p:cNvPr>
          <p:cNvSpPr>
            <a:spLocks/>
          </p:cNvSpPr>
          <p:nvPr/>
        </p:nvSpPr>
        <p:spPr>
          <a:xfrm>
            <a:off x="4752056" y="4250845"/>
            <a:ext cx="748466" cy="23640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8565ED-8501-2F21-741D-451491B0AEF4}"/>
              </a:ext>
            </a:extLst>
          </p:cNvPr>
          <p:cNvSpPr>
            <a:spLocks/>
          </p:cNvSpPr>
          <p:nvPr/>
        </p:nvSpPr>
        <p:spPr>
          <a:xfrm>
            <a:off x="285473" y="4506031"/>
            <a:ext cx="1705374" cy="257992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1E6E068-FB35-5042-DD09-CED8FF2E6AC2}"/>
              </a:ext>
            </a:extLst>
          </p:cNvPr>
          <p:cNvSpPr>
            <a:spLocks/>
          </p:cNvSpPr>
          <p:nvPr/>
        </p:nvSpPr>
        <p:spPr>
          <a:xfrm>
            <a:off x="1734195" y="2235438"/>
            <a:ext cx="3017861" cy="268552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Rectangle 32" hidden="1">
            <a:extLst>
              <a:ext uri="{FF2B5EF4-FFF2-40B4-BE49-F238E27FC236}">
                <a16:creationId xmlns:a16="http://schemas.microsoft.com/office/drawing/2014/main" id="{A113A294-FF51-C23E-79C1-F8AA38B28BFE}"/>
              </a:ext>
            </a:extLst>
          </p:cNvPr>
          <p:cNvSpPr>
            <a:spLocks/>
          </p:cNvSpPr>
          <p:nvPr/>
        </p:nvSpPr>
        <p:spPr>
          <a:xfrm>
            <a:off x="901019" y="3485304"/>
            <a:ext cx="4317751" cy="303313"/>
          </a:xfrm>
          <a:prstGeom prst="rect">
            <a:avLst/>
          </a:prstGeom>
          <a:solidFill>
            <a:srgbClr val="00B0F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33" hidden="1">
            <a:extLst>
              <a:ext uri="{FF2B5EF4-FFF2-40B4-BE49-F238E27FC236}">
                <a16:creationId xmlns:a16="http://schemas.microsoft.com/office/drawing/2014/main" id="{7B008857-C205-1A21-2FC0-9E94C8A52FF9}"/>
              </a:ext>
            </a:extLst>
          </p:cNvPr>
          <p:cNvSpPr>
            <a:spLocks/>
          </p:cNvSpPr>
          <p:nvPr/>
        </p:nvSpPr>
        <p:spPr>
          <a:xfrm>
            <a:off x="270554" y="2111453"/>
            <a:ext cx="3729946" cy="236336"/>
          </a:xfrm>
          <a:prstGeom prst="rect">
            <a:avLst/>
          </a:prstGeom>
          <a:solidFill>
            <a:srgbClr val="00B05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 hidden="1">
            <a:extLst>
              <a:ext uri="{FF2B5EF4-FFF2-40B4-BE49-F238E27FC236}">
                <a16:creationId xmlns:a16="http://schemas.microsoft.com/office/drawing/2014/main" id="{0E6DA892-F73A-370F-C205-3715E6867514}"/>
              </a:ext>
            </a:extLst>
          </p:cNvPr>
          <p:cNvSpPr>
            <a:spLocks/>
          </p:cNvSpPr>
          <p:nvPr/>
        </p:nvSpPr>
        <p:spPr>
          <a:xfrm>
            <a:off x="770304" y="2345895"/>
            <a:ext cx="1801446" cy="302022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C3CEED0D-8F92-8C71-B3A9-8D3108541C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2120505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208145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9" grpId="0" animBg="1"/>
      <p:bldP spid="19" grpId="1" animBg="1"/>
      <p:bldP spid="22" grpId="0" animBg="1"/>
      <p:bldP spid="22" grpId="1" animBg="1"/>
      <p:bldP spid="24" grpId="0" animBg="1"/>
      <p:bldP spid="24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4" grpId="1" animBg="1"/>
      <p:bldP spid="3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New Covenant">
            <a:extLst>
              <a:ext uri="{FF2B5EF4-FFF2-40B4-BE49-F238E27FC236}">
                <a16:creationId xmlns:a16="http://schemas.microsoft.com/office/drawing/2014/main" id="{3B403688-11BF-3524-2B0E-28B238872E86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3F4A7D6-FBB4-3C43-E617-88340B30659D}"/>
              </a:ext>
            </a:extLst>
          </p:cNvPr>
          <p:cNvGrpSpPr/>
          <p:nvPr/>
        </p:nvGrpSpPr>
        <p:grpSpPr>
          <a:xfrm>
            <a:off x="7809003" y="3616778"/>
            <a:ext cx="548640" cy="548640"/>
            <a:chOff x="7809003" y="3616778"/>
            <a:chExt cx="548640" cy="54864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D3F580E-CD1D-AD92-F266-FA196D53B0C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175AD14-E551-0E53-22A6-D0174171060D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7" name="Chapter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4491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7978C37-C7BE-5FEE-A6C2-81F0D4205419}"/>
              </a:ext>
            </a:extLst>
          </p:cNvPr>
          <p:cNvSpPr>
            <a:spLocks/>
          </p:cNvSpPr>
          <p:nvPr/>
        </p:nvSpPr>
        <p:spPr>
          <a:xfrm>
            <a:off x="176661" y="3322948"/>
            <a:ext cx="5697299" cy="14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C715A6E3-BCB7-7785-DE4E-70AB49D50F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394458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0704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:yard" descr="A cartoon of a family jumping on a trampoline&#10;&#10;Description automatically generated">
            <a:extLst>
              <a:ext uri="{FF2B5EF4-FFF2-40B4-BE49-F238E27FC236}">
                <a16:creationId xmlns:a16="http://schemas.microsoft.com/office/drawing/2014/main" id="{D6C54FAD-6755-B8CE-B8C8-E0A572C57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" y="187127"/>
            <a:ext cx="7608832" cy="42799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great family">
            <a:extLst>
              <a:ext uri="{FF2B5EF4-FFF2-40B4-BE49-F238E27FC236}">
                <a16:creationId xmlns:a16="http://schemas.microsoft.com/office/drawing/2014/main" id="{510A02ED-34D6-BBA7-36A0-5BA13C427358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Family</a:t>
            </a:r>
          </a:p>
        </p:txBody>
      </p:sp>
      <p:sp>
        <p:nvSpPr>
          <p:cNvPr id="16" name="great house">
            <a:extLst>
              <a:ext uri="{FF2B5EF4-FFF2-40B4-BE49-F238E27FC236}">
                <a16:creationId xmlns:a16="http://schemas.microsoft.com/office/drawing/2014/main" id="{1216DD77-E28A-A659-F528-F99596B9658B}"/>
              </a:ext>
            </a:extLst>
          </p:cNvPr>
          <p:cNvSpPr/>
          <p:nvPr/>
        </p:nvSpPr>
        <p:spPr>
          <a:xfrm>
            <a:off x="277340" y="134143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House</a:t>
            </a:r>
          </a:p>
        </p:txBody>
      </p:sp>
      <p:sp>
        <p:nvSpPr>
          <p:cNvPr id="18" name="great yard">
            <a:extLst>
              <a:ext uri="{FF2B5EF4-FFF2-40B4-BE49-F238E27FC236}">
                <a16:creationId xmlns:a16="http://schemas.microsoft.com/office/drawing/2014/main" id="{27DC1A24-6310-EDC4-43D2-ADDD8EAFBEF4}"/>
              </a:ext>
            </a:extLst>
          </p:cNvPr>
          <p:cNvSpPr/>
          <p:nvPr/>
        </p:nvSpPr>
        <p:spPr>
          <a:xfrm>
            <a:off x="277339" y="2197571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Yard</a:t>
            </a:r>
          </a:p>
        </p:txBody>
      </p:sp>
      <p:sp>
        <p:nvSpPr>
          <p:cNvPr id="19" name="great friends">
            <a:extLst>
              <a:ext uri="{FF2B5EF4-FFF2-40B4-BE49-F238E27FC236}">
                <a16:creationId xmlns:a16="http://schemas.microsoft.com/office/drawing/2014/main" id="{79222174-061F-50E0-CE08-52E54FD7E738}"/>
              </a:ext>
            </a:extLst>
          </p:cNvPr>
          <p:cNvSpPr/>
          <p:nvPr/>
        </p:nvSpPr>
        <p:spPr>
          <a:xfrm>
            <a:off x="277339" y="3072319"/>
            <a:ext cx="1349441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Friends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53336076-6918-6978-46BE-ED7B93429323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F4EE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Great Hockey Team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7212E3-183F-0AAB-3F78-9BEA4B988AA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69720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8" grpId="0" animBg="1"/>
      <p:bldP spid="19" grpId="0" animBg="1"/>
      <p:bldP spid="23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1371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A001C5-E6F9-A050-73C5-BD6D61CD943C}"/>
              </a:ext>
            </a:extLst>
          </p:cNvPr>
          <p:cNvSpPr>
            <a:spLocks/>
          </p:cNvSpPr>
          <p:nvPr/>
        </p:nvSpPr>
        <p:spPr>
          <a:xfrm>
            <a:off x="176661" y="3322948"/>
            <a:ext cx="5697299" cy="14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8C9546A-A15C-4793-7165-5E2630942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394458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84988" y="5223933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081046" y="5228165"/>
            <a:ext cx="416415" cy="41641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256461" y="4918979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506929" y="4937533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029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 hidden="1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3764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CA8AF09-D293-048E-8A52-36B0F55E6764}"/>
              </a:ext>
            </a:extLst>
          </p:cNvPr>
          <p:cNvSpPr>
            <a:spLocks/>
          </p:cNvSpPr>
          <p:nvPr/>
        </p:nvSpPr>
        <p:spPr>
          <a:xfrm>
            <a:off x="176661" y="3322948"/>
            <a:ext cx="5697299" cy="14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4ADEA27E-8B51-7900-55C5-5B4399A4F8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394458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2759B33-9B1F-CD65-5F80-4085FB001392}"/>
              </a:ext>
            </a:extLst>
          </p:cNvPr>
          <p:cNvSpPr/>
          <p:nvPr/>
        </p:nvSpPr>
        <p:spPr>
          <a:xfrm>
            <a:off x="8535924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74A0988-86D9-9219-099A-C7DA72E8AB91}"/>
              </a:ext>
            </a:extLst>
          </p:cNvPr>
          <p:cNvSpPr/>
          <p:nvPr/>
        </p:nvSpPr>
        <p:spPr>
          <a:xfrm>
            <a:off x="7383780" y="2813673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5926420-C53B-12D7-B9D2-BD32BA23D99A}"/>
              </a:ext>
            </a:extLst>
          </p:cNvPr>
          <p:cNvSpPr/>
          <p:nvPr/>
        </p:nvSpPr>
        <p:spPr>
          <a:xfrm>
            <a:off x="8197596" y="281294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8A9D82-924E-71D9-974C-B6E14D7EC90B}"/>
              </a:ext>
            </a:extLst>
          </p:cNvPr>
          <p:cNvSpPr/>
          <p:nvPr/>
        </p:nvSpPr>
        <p:spPr>
          <a:xfrm>
            <a:off x="7712500" y="2811191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490977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12" grpId="0" animBg="1"/>
      <p:bldP spid="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505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A92609-F71D-FAFD-D386-81E8D7C501DA}"/>
              </a:ext>
            </a:extLst>
          </p:cNvPr>
          <p:cNvSpPr>
            <a:spLocks/>
          </p:cNvSpPr>
          <p:nvPr/>
        </p:nvSpPr>
        <p:spPr>
          <a:xfrm>
            <a:off x="176661" y="3322948"/>
            <a:ext cx="5697299" cy="14410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9EDD351B-7FB5-7781-2889-E2D99FCE7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3944589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50107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505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FA92609-F71D-FAFD-D386-81E8D7C501DA}"/>
              </a:ext>
            </a:extLst>
          </p:cNvPr>
          <p:cNvSpPr>
            <a:spLocks/>
          </p:cNvSpPr>
          <p:nvPr/>
        </p:nvSpPr>
        <p:spPr>
          <a:xfrm>
            <a:off x="176661" y="1187777"/>
            <a:ext cx="5697299" cy="2906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9EDD351B-7FB5-7781-2889-E2D99FCE7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7229828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51FA31E-9702-318D-E1D1-6DC354F9AEB7}"/>
              </a:ext>
            </a:extLst>
          </p:cNvPr>
          <p:cNvSpPr/>
          <p:nvPr/>
        </p:nvSpPr>
        <p:spPr>
          <a:xfrm>
            <a:off x="4045835" y="2215065"/>
            <a:ext cx="1721576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Psalm 22:22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86A793-849C-DF5D-6272-E28FDFBD1EAA}"/>
              </a:ext>
            </a:extLst>
          </p:cNvPr>
          <p:cNvSpPr/>
          <p:nvPr/>
        </p:nvSpPr>
        <p:spPr>
          <a:xfrm>
            <a:off x="4045835" y="2967455"/>
            <a:ext cx="1961064" cy="535710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Posterama" panose="020B0504020200020000" pitchFamily="34" charset="0"/>
                <a:cs typeface="Posterama" panose="020B0504020200020000" pitchFamily="34" charset="0"/>
              </a:rPr>
              <a:t>Isaiah 8:17-18</a:t>
            </a:r>
          </a:p>
        </p:txBody>
      </p:sp>
    </p:spTree>
    <p:extLst>
      <p:ext uri="{BB962C8B-B14F-4D97-AF65-F5344CB8AC3E}">
        <p14:creationId xmlns:p14="http://schemas.microsoft.com/office/powerpoint/2010/main" val="3425548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3F83C22-557A-9480-4669-0CC1825588A8}"/>
              </a:ext>
            </a:extLst>
          </p:cNvPr>
          <p:cNvGrpSpPr/>
          <p:nvPr/>
        </p:nvGrpSpPr>
        <p:grpSpPr>
          <a:xfrm>
            <a:off x="7584168" y="3429000"/>
            <a:ext cx="1008076" cy="1694808"/>
            <a:chOff x="7584168" y="3430348"/>
            <a:chExt cx="1008076" cy="169480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663A36-6B5E-37A8-873A-67AA61C17D14}"/>
                </a:ext>
              </a:extLst>
            </p:cNvPr>
            <p:cNvSpPr/>
            <p:nvPr/>
          </p:nvSpPr>
          <p:spPr>
            <a:xfrm>
              <a:off x="7975339" y="3430348"/>
              <a:ext cx="225733" cy="16948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BCB4A5E-A46D-6A17-3597-057D7D2A3127}"/>
                </a:ext>
              </a:extLst>
            </p:cNvPr>
            <p:cNvSpPr/>
            <p:nvPr/>
          </p:nvSpPr>
          <p:spPr>
            <a:xfrm rot="5400000">
              <a:off x="7975339" y="3386108"/>
              <a:ext cx="225733" cy="100807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9DB614B-6008-3792-8C85-9C546789892D}"/>
              </a:ext>
            </a:extLst>
          </p:cNvPr>
          <p:cNvSpPr/>
          <p:nvPr/>
        </p:nvSpPr>
        <p:spPr>
          <a:xfrm>
            <a:off x="7811212" y="361432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75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0EC9B8B-4058-056D-D007-8EDDFB44B276}"/>
              </a:ext>
            </a:extLst>
          </p:cNvPr>
          <p:cNvSpPr/>
          <p:nvPr/>
        </p:nvSpPr>
        <p:spPr>
          <a:xfrm>
            <a:off x="7882465" y="3682902"/>
            <a:ext cx="411480" cy="41148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4" name="New Covenant">
            <a:extLst>
              <a:ext uri="{FF2B5EF4-FFF2-40B4-BE49-F238E27FC236}">
                <a16:creationId xmlns:a16="http://schemas.microsoft.com/office/drawing/2014/main" id="{D6A06EE1-4A15-DD8F-B0BC-536333F7377A}"/>
              </a:ext>
            </a:extLst>
          </p:cNvPr>
          <p:cNvSpPr/>
          <p:nvPr/>
        </p:nvSpPr>
        <p:spPr>
          <a:xfrm>
            <a:off x="7406436" y="4480560"/>
            <a:ext cx="1358682" cy="587603"/>
          </a:xfrm>
          <a:prstGeom prst="trapezoid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earth layer">
            <a:extLst>
              <a:ext uri="{FF2B5EF4-FFF2-40B4-BE49-F238E27FC236}">
                <a16:creationId xmlns:a16="http://schemas.microsoft.com/office/drawing/2014/main" id="{0B7880AC-046D-A709-96B3-D8FA656FDA5F}"/>
              </a:ext>
            </a:extLst>
          </p:cNvPr>
          <p:cNvSpPr/>
          <p:nvPr/>
        </p:nvSpPr>
        <p:spPr>
          <a:xfrm>
            <a:off x="-129471" y="4937759"/>
            <a:ext cx="9671720" cy="914400"/>
          </a:xfrm>
          <a:custGeom>
            <a:avLst/>
            <a:gdLst>
              <a:gd name="connsiteX0" fmla="*/ 0 w 9671720"/>
              <a:gd name="connsiteY0" fmla="*/ 0 h 914400"/>
              <a:gd name="connsiteX1" fmla="*/ 375490 w 9671720"/>
              <a:gd name="connsiteY1" fmla="*/ 0 h 914400"/>
              <a:gd name="connsiteX2" fmla="*/ 750981 w 9671720"/>
              <a:gd name="connsiteY2" fmla="*/ 0 h 914400"/>
              <a:gd name="connsiteX3" fmla="*/ 1029754 w 9671720"/>
              <a:gd name="connsiteY3" fmla="*/ 0 h 914400"/>
              <a:gd name="connsiteX4" fmla="*/ 1792113 w 9671720"/>
              <a:gd name="connsiteY4" fmla="*/ 0 h 914400"/>
              <a:gd name="connsiteX5" fmla="*/ 2264320 w 9671720"/>
              <a:gd name="connsiteY5" fmla="*/ 0 h 914400"/>
              <a:gd name="connsiteX6" fmla="*/ 2639811 w 9671720"/>
              <a:gd name="connsiteY6" fmla="*/ 0 h 914400"/>
              <a:gd name="connsiteX7" fmla="*/ 3112018 w 9671720"/>
              <a:gd name="connsiteY7" fmla="*/ 0 h 914400"/>
              <a:gd name="connsiteX8" fmla="*/ 3584226 w 9671720"/>
              <a:gd name="connsiteY8" fmla="*/ 0 h 914400"/>
              <a:gd name="connsiteX9" fmla="*/ 4346585 w 9671720"/>
              <a:gd name="connsiteY9" fmla="*/ 0 h 914400"/>
              <a:gd name="connsiteX10" fmla="*/ 4915509 w 9671720"/>
              <a:gd name="connsiteY10" fmla="*/ 0 h 914400"/>
              <a:gd name="connsiteX11" fmla="*/ 5387717 w 9671720"/>
              <a:gd name="connsiteY11" fmla="*/ 0 h 914400"/>
              <a:gd name="connsiteX12" fmla="*/ 5956642 w 9671720"/>
              <a:gd name="connsiteY12" fmla="*/ 0 h 914400"/>
              <a:gd name="connsiteX13" fmla="*/ 6622284 w 9671720"/>
              <a:gd name="connsiteY13" fmla="*/ 0 h 914400"/>
              <a:gd name="connsiteX14" fmla="*/ 7384643 w 9671720"/>
              <a:gd name="connsiteY14" fmla="*/ 0 h 914400"/>
              <a:gd name="connsiteX15" fmla="*/ 7856850 w 9671720"/>
              <a:gd name="connsiteY15" fmla="*/ 0 h 914400"/>
              <a:gd name="connsiteX16" fmla="*/ 8329058 w 9671720"/>
              <a:gd name="connsiteY16" fmla="*/ 0 h 914400"/>
              <a:gd name="connsiteX17" fmla="*/ 8704548 w 9671720"/>
              <a:gd name="connsiteY17" fmla="*/ 0 h 914400"/>
              <a:gd name="connsiteX18" fmla="*/ 9080038 w 9671720"/>
              <a:gd name="connsiteY18" fmla="*/ 0 h 914400"/>
              <a:gd name="connsiteX19" fmla="*/ 9671720 w 9671720"/>
              <a:gd name="connsiteY19" fmla="*/ 0 h 914400"/>
              <a:gd name="connsiteX20" fmla="*/ 9671720 w 9671720"/>
              <a:gd name="connsiteY20" fmla="*/ 475488 h 914400"/>
              <a:gd name="connsiteX21" fmla="*/ 9671720 w 9671720"/>
              <a:gd name="connsiteY21" fmla="*/ 914400 h 914400"/>
              <a:gd name="connsiteX22" fmla="*/ 9199512 w 9671720"/>
              <a:gd name="connsiteY22" fmla="*/ 914400 h 914400"/>
              <a:gd name="connsiteX23" fmla="*/ 8533871 w 9671720"/>
              <a:gd name="connsiteY23" fmla="*/ 914400 h 914400"/>
              <a:gd name="connsiteX24" fmla="*/ 7868229 w 9671720"/>
              <a:gd name="connsiteY24" fmla="*/ 914400 h 914400"/>
              <a:gd name="connsiteX25" fmla="*/ 7299304 w 9671720"/>
              <a:gd name="connsiteY25" fmla="*/ 914400 h 914400"/>
              <a:gd name="connsiteX26" fmla="*/ 6633662 w 9671720"/>
              <a:gd name="connsiteY26" fmla="*/ 914400 h 914400"/>
              <a:gd name="connsiteX27" fmla="*/ 5968020 w 9671720"/>
              <a:gd name="connsiteY27" fmla="*/ 914400 h 914400"/>
              <a:gd name="connsiteX28" fmla="*/ 5205661 w 9671720"/>
              <a:gd name="connsiteY28" fmla="*/ 914400 h 914400"/>
              <a:gd name="connsiteX29" fmla="*/ 4540019 w 9671720"/>
              <a:gd name="connsiteY29" fmla="*/ 914400 h 914400"/>
              <a:gd name="connsiteX30" fmla="*/ 4067812 w 9671720"/>
              <a:gd name="connsiteY30" fmla="*/ 914400 h 914400"/>
              <a:gd name="connsiteX31" fmla="*/ 3595604 w 9671720"/>
              <a:gd name="connsiteY31" fmla="*/ 914400 h 914400"/>
              <a:gd name="connsiteX32" fmla="*/ 3026679 w 9671720"/>
              <a:gd name="connsiteY32" fmla="*/ 914400 h 914400"/>
              <a:gd name="connsiteX33" fmla="*/ 2361038 w 9671720"/>
              <a:gd name="connsiteY33" fmla="*/ 914400 h 914400"/>
              <a:gd name="connsiteX34" fmla="*/ 1695396 w 9671720"/>
              <a:gd name="connsiteY34" fmla="*/ 914400 h 914400"/>
              <a:gd name="connsiteX35" fmla="*/ 933037 w 9671720"/>
              <a:gd name="connsiteY35" fmla="*/ 914400 h 914400"/>
              <a:gd name="connsiteX36" fmla="*/ 0 w 9671720"/>
              <a:gd name="connsiteY36" fmla="*/ 914400 h 914400"/>
              <a:gd name="connsiteX37" fmla="*/ 0 w 9671720"/>
              <a:gd name="connsiteY37" fmla="*/ 457200 h 914400"/>
              <a:gd name="connsiteX38" fmla="*/ 0 w 9671720"/>
              <a:gd name="connsiteY38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671720" h="914400" fill="none" extrusionOk="0">
                <a:moveTo>
                  <a:pt x="0" y="0"/>
                </a:moveTo>
                <a:cubicBezTo>
                  <a:pt x="107036" y="-1048"/>
                  <a:pt x="195239" y="14920"/>
                  <a:pt x="375490" y="0"/>
                </a:cubicBezTo>
                <a:cubicBezTo>
                  <a:pt x="555741" y="-14920"/>
                  <a:pt x="632204" y="11652"/>
                  <a:pt x="750981" y="0"/>
                </a:cubicBezTo>
                <a:cubicBezTo>
                  <a:pt x="869758" y="-11652"/>
                  <a:pt x="932717" y="20039"/>
                  <a:pt x="1029754" y="0"/>
                </a:cubicBezTo>
                <a:cubicBezTo>
                  <a:pt x="1126791" y="-20039"/>
                  <a:pt x="1550439" y="36008"/>
                  <a:pt x="1792113" y="0"/>
                </a:cubicBezTo>
                <a:cubicBezTo>
                  <a:pt x="2033787" y="-36008"/>
                  <a:pt x="2108594" y="3509"/>
                  <a:pt x="2264320" y="0"/>
                </a:cubicBezTo>
                <a:cubicBezTo>
                  <a:pt x="2420046" y="-3509"/>
                  <a:pt x="2512618" y="24423"/>
                  <a:pt x="2639811" y="0"/>
                </a:cubicBezTo>
                <a:cubicBezTo>
                  <a:pt x="2767004" y="-24423"/>
                  <a:pt x="2876408" y="50501"/>
                  <a:pt x="3112018" y="0"/>
                </a:cubicBezTo>
                <a:cubicBezTo>
                  <a:pt x="3347628" y="-50501"/>
                  <a:pt x="3476360" y="56607"/>
                  <a:pt x="3584226" y="0"/>
                </a:cubicBezTo>
                <a:cubicBezTo>
                  <a:pt x="3692092" y="-56607"/>
                  <a:pt x="4179574" y="83438"/>
                  <a:pt x="4346585" y="0"/>
                </a:cubicBezTo>
                <a:cubicBezTo>
                  <a:pt x="4513596" y="-83438"/>
                  <a:pt x="4785089" y="13939"/>
                  <a:pt x="4915509" y="0"/>
                </a:cubicBezTo>
                <a:cubicBezTo>
                  <a:pt x="5045929" y="-13939"/>
                  <a:pt x="5221076" y="27127"/>
                  <a:pt x="5387717" y="0"/>
                </a:cubicBezTo>
                <a:cubicBezTo>
                  <a:pt x="5554358" y="-27127"/>
                  <a:pt x="5700743" y="18254"/>
                  <a:pt x="5956642" y="0"/>
                </a:cubicBezTo>
                <a:cubicBezTo>
                  <a:pt x="6212541" y="-18254"/>
                  <a:pt x="6461822" y="76846"/>
                  <a:pt x="6622284" y="0"/>
                </a:cubicBezTo>
                <a:cubicBezTo>
                  <a:pt x="6782746" y="-76846"/>
                  <a:pt x="7121111" y="16610"/>
                  <a:pt x="7384643" y="0"/>
                </a:cubicBezTo>
                <a:cubicBezTo>
                  <a:pt x="7648175" y="-16610"/>
                  <a:pt x="7656431" y="29643"/>
                  <a:pt x="7856850" y="0"/>
                </a:cubicBezTo>
                <a:cubicBezTo>
                  <a:pt x="8057269" y="-29643"/>
                  <a:pt x="8147955" y="54211"/>
                  <a:pt x="8329058" y="0"/>
                </a:cubicBezTo>
                <a:cubicBezTo>
                  <a:pt x="8510161" y="-54211"/>
                  <a:pt x="8521327" y="11619"/>
                  <a:pt x="8704548" y="0"/>
                </a:cubicBezTo>
                <a:cubicBezTo>
                  <a:pt x="8887769" y="-11619"/>
                  <a:pt x="8971547" y="20097"/>
                  <a:pt x="9080038" y="0"/>
                </a:cubicBezTo>
                <a:cubicBezTo>
                  <a:pt x="9188529" y="-20097"/>
                  <a:pt x="9390663" y="45733"/>
                  <a:pt x="9671720" y="0"/>
                </a:cubicBezTo>
                <a:cubicBezTo>
                  <a:pt x="9696819" y="220777"/>
                  <a:pt x="9625089" y="291936"/>
                  <a:pt x="9671720" y="475488"/>
                </a:cubicBezTo>
                <a:cubicBezTo>
                  <a:pt x="9718351" y="659040"/>
                  <a:pt x="9649872" y="719126"/>
                  <a:pt x="9671720" y="914400"/>
                </a:cubicBezTo>
                <a:cubicBezTo>
                  <a:pt x="9440297" y="960024"/>
                  <a:pt x="9324442" y="900921"/>
                  <a:pt x="9199512" y="914400"/>
                </a:cubicBezTo>
                <a:cubicBezTo>
                  <a:pt x="9074582" y="927879"/>
                  <a:pt x="8718550" y="907336"/>
                  <a:pt x="8533871" y="914400"/>
                </a:cubicBezTo>
                <a:cubicBezTo>
                  <a:pt x="8349192" y="921464"/>
                  <a:pt x="8004749" y="913882"/>
                  <a:pt x="7868229" y="914400"/>
                </a:cubicBezTo>
                <a:cubicBezTo>
                  <a:pt x="7731709" y="914918"/>
                  <a:pt x="7454382" y="878038"/>
                  <a:pt x="7299304" y="914400"/>
                </a:cubicBezTo>
                <a:cubicBezTo>
                  <a:pt x="7144226" y="950762"/>
                  <a:pt x="6943377" y="897172"/>
                  <a:pt x="6633662" y="914400"/>
                </a:cubicBezTo>
                <a:cubicBezTo>
                  <a:pt x="6323947" y="931628"/>
                  <a:pt x="6231591" y="877457"/>
                  <a:pt x="5968020" y="914400"/>
                </a:cubicBezTo>
                <a:cubicBezTo>
                  <a:pt x="5704449" y="951343"/>
                  <a:pt x="5541342" y="867499"/>
                  <a:pt x="5205661" y="914400"/>
                </a:cubicBezTo>
                <a:cubicBezTo>
                  <a:pt x="4869980" y="961301"/>
                  <a:pt x="4698302" y="873175"/>
                  <a:pt x="4540019" y="914400"/>
                </a:cubicBezTo>
                <a:cubicBezTo>
                  <a:pt x="4381736" y="955625"/>
                  <a:pt x="4169369" y="881010"/>
                  <a:pt x="4067812" y="914400"/>
                </a:cubicBezTo>
                <a:cubicBezTo>
                  <a:pt x="3966255" y="947790"/>
                  <a:pt x="3766609" y="914041"/>
                  <a:pt x="3595604" y="914400"/>
                </a:cubicBezTo>
                <a:cubicBezTo>
                  <a:pt x="3424599" y="914759"/>
                  <a:pt x="3193492" y="869429"/>
                  <a:pt x="3026679" y="914400"/>
                </a:cubicBezTo>
                <a:cubicBezTo>
                  <a:pt x="2859866" y="959371"/>
                  <a:pt x="2498353" y="912895"/>
                  <a:pt x="2361038" y="914400"/>
                </a:cubicBezTo>
                <a:cubicBezTo>
                  <a:pt x="2223723" y="915905"/>
                  <a:pt x="1847665" y="912504"/>
                  <a:pt x="1695396" y="914400"/>
                </a:cubicBezTo>
                <a:cubicBezTo>
                  <a:pt x="1543127" y="916296"/>
                  <a:pt x="1292100" y="871509"/>
                  <a:pt x="933037" y="914400"/>
                </a:cubicBezTo>
                <a:cubicBezTo>
                  <a:pt x="573974" y="957291"/>
                  <a:pt x="407324" y="841445"/>
                  <a:pt x="0" y="914400"/>
                </a:cubicBezTo>
                <a:cubicBezTo>
                  <a:pt x="-26460" y="724057"/>
                  <a:pt x="19506" y="579679"/>
                  <a:pt x="0" y="457200"/>
                </a:cubicBezTo>
                <a:cubicBezTo>
                  <a:pt x="-19506" y="334721"/>
                  <a:pt x="40969" y="122477"/>
                  <a:pt x="0" y="0"/>
                </a:cubicBezTo>
                <a:close/>
              </a:path>
              <a:path w="9671720" h="914400" stroke="0" extrusionOk="0">
                <a:moveTo>
                  <a:pt x="0" y="0"/>
                </a:moveTo>
                <a:cubicBezTo>
                  <a:pt x="204063" y="-75567"/>
                  <a:pt x="417933" y="54098"/>
                  <a:pt x="665642" y="0"/>
                </a:cubicBezTo>
                <a:cubicBezTo>
                  <a:pt x="913351" y="-54098"/>
                  <a:pt x="930684" y="32307"/>
                  <a:pt x="1041132" y="0"/>
                </a:cubicBezTo>
                <a:cubicBezTo>
                  <a:pt x="1151580" y="-32307"/>
                  <a:pt x="1423718" y="21828"/>
                  <a:pt x="1610057" y="0"/>
                </a:cubicBezTo>
                <a:cubicBezTo>
                  <a:pt x="1796396" y="-21828"/>
                  <a:pt x="1835846" y="141"/>
                  <a:pt x="1985547" y="0"/>
                </a:cubicBezTo>
                <a:cubicBezTo>
                  <a:pt x="2135248" y="-141"/>
                  <a:pt x="2490513" y="38224"/>
                  <a:pt x="2651189" y="0"/>
                </a:cubicBezTo>
                <a:cubicBezTo>
                  <a:pt x="2811865" y="-38224"/>
                  <a:pt x="3010130" y="46165"/>
                  <a:pt x="3123397" y="0"/>
                </a:cubicBezTo>
                <a:cubicBezTo>
                  <a:pt x="3236664" y="-46165"/>
                  <a:pt x="3302284" y="7268"/>
                  <a:pt x="3402170" y="0"/>
                </a:cubicBezTo>
                <a:cubicBezTo>
                  <a:pt x="3502056" y="-7268"/>
                  <a:pt x="3724120" y="5051"/>
                  <a:pt x="3971094" y="0"/>
                </a:cubicBezTo>
                <a:cubicBezTo>
                  <a:pt x="4218068" y="-5051"/>
                  <a:pt x="4120246" y="31866"/>
                  <a:pt x="4249868" y="0"/>
                </a:cubicBezTo>
                <a:cubicBezTo>
                  <a:pt x="4379490" y="-31866"/>
                  <a:pt x="4821014" y="73093"/>
                  <a:pt x="5012227" y="0"/>
                </a:cubicBezTo>
                <a:cubicBezTo>
                  <a:pt x="5203440" y="-73093"/>
                  <a:pt x="5233476" y="15867"/>
                  <a:pt x="5291000" y="0"/>
                </a:cubicBezTo>
                <a:cubicBezTo>
                  <a:pt x="5348524" y="-15867"/>
                  <a:pt x="5657143" y="28947"/>
                  <a:pt x="5859924" y="0"/>
                </a:cubicBezTo>
                <a:cubicBezTo>
                  <a:pt x="6062705" y="-28947"/>
                  <a:pt x="6322539" y="43713"/>
                  <a:pt x="6525566" y="0"/>
                </a:cubicBezTo>
                <a:cubicBezTo>
                  <a:pt x="6728593" y="-43713"/>
                  <a:pt x="6721483" y="33709"/>
                  <a:pt x="6901057" y="0"/>
                </a:cubicBezTo>
                <a:cubicBezTo>
                  <a:pt x="7080631" y="-33709"/>
                  <a:pt x="7320001" y="20821"/>
                  <a:pt x="7566699" y="0"/>
                </a:cubicBezTo>
                <a:cubicBezTo>
                  <a:pt x="7813397" y="-20821"/>
                  <a:pt x="7837673" y="12431"/>
                  <a:pt x="7942189" y="0"/>
                </a:cubicBezTo>
                <a:cubicBezTo>
                  <a:pt x="8046705" y="-12431"/>
                  <a:pt x="8116246" y="258"/>
                  <a:pt x="8220962" y="0"/>
                </a:cubicBezTo>
                <a:cubicBezTo>
                  <a:pt x="8325678" y="-258"/>
                  <a:pt x="8502643" y="42078"/>
                  <a:pt x="8596452" y="0"/>
                </a:cubicBezTo>
                <a:cubicBezTo>
                  <a:pt x="8690261" y="-42078"/>
                  <a:pt x="8748784" y="24903"/>
                  <a:pt x="8875225" y="0"/>
                </a:cubicBezTo>
                <a:cubicBezTo>
                  <a:pt x="9001666" y="-24903"/>
                  <a:pt x="9079984" y="31611"/>
                  <a:pt x="9153999" y="0"/>
                </a:cubicBezTo>
                <a:cubicBezTo>
                  <a:pt x="9228014" y="-31611"/>
                  <a:pt x="9424593" y="14250"/>
                  <a:pt x="9671720" y="0"/>
                </a:cubicBezTo>
                <a:cubicBezTo>
                  <a:pt x="9713547" y="132935"/>
                  <a:pt x="9647584" y="276246"/>
                  <a:pt x="9671720" y="429768"/>
                </a:cubicBezTo>
                <a:cubicBezTo>
                  <a:pt x="9695856" y="583290"/>
                  <a:pt x="9656598" y="758983"/>
                  <a:pt x="9671720" y="914400"/>
                </a:cubicBezTo>
                <a:cubicBezTo>
                  <a:pt x="9475036" y="985004"/>
                  <a:pt x="9213916" y="839133"/>
                  <a:pt x="9006078" y="914400"/>
                </a:cubicBezTo>
                <a:cubicBezTo>
                  <a:pt x="8798240" y="989667"/>
                  <a:pt x="8597260" y="885131"/>
                  <a:pt x="8340436" y="914400"/>
                </a:cubicBezTo>
                <a:cubicBezTo>
                  <a:pt x="8083612" y="943669"/>
                  <a:pt x="8046357" y="878543"/>
                  <a:pt x="7964946" y="914400"/>
                </a:cubicBezTo>
                <a:cubicBezTo>
                  <a:pt x="7883535" y="950257"/>
                  <a:pt x="7669338" y="885310"/>
                  <a:pt x="7589456" y="914400"/>
                </a:cubicBezTo>
                <a:cubicBezTo>
                  <a:pt x="7509574" y="943490"/>
                  <a:pt x="7313132" y="902392"/>
                  <a:pt x="7117248" y="914400"/>
                </a:cubicBezTo>
                <a:cubicBezTo>
                  <a:pt x="6921364" y="926408"/>
                  <a:pt x="6710590" y="900528"/>
                  <a:pt x="6451606" y="914400"/>
                </a:cubicBezTo>
                <a:cubicBezTo>
                  <a:pt x="6192622" y="928272"/>
                  <a:pt x="6076935" y="914126"/>
                  <a:pt x="5882681" y="914400"/>
                </a:cubicBezTo>
                <a:cubicBezTo>
                  <a:pt x="5688427" y="914674"/>
                  <a:pt x="5298708" y="887755"/>
                  <a:pt x="5120322" y="914400"/>
                </a:cubicBezTo>
                <a:cubicBezTo>
                  <a:pt x="4941936" y="941045"/>
                  <a:pt x="4747440" y="907686"/>
                  <a:pt x="4648115" y="914400"/>
                </a:cubicBezTo>
                <a:cubicBezTo>
                  <a:pt x="4548790" y="921114"/>
                  <a:pt x="4310561" y="864637"/>
                  <a:pt x="4175907" y="914400"/>
                </a:cubicBezTo>
                <a:cubicBezTo>
                  <a:pt x="4041253" y="964163"/>
                  <a:pt x="3856793" y="882832"/>
                  <a:pt x="3703700" y="914400"/>
                </a:cubicBezTo>
                <a:cubicBezTo>
                  <a:pt x="3550607" y="945968"/>
                  <a:pt x="3216448" y="835305"/>
                  <a:pt x="2941341" y="914400"/>
                </a:cubicBezTo>
                <a:cubicBezTo>
                  <a:pt x="2666234" y="993495"/>
                  <a:pt x="2648422" y="901894"/>
                  <a:pt x="2565850" y="914400"/>
                </a:cubicBezTo>
                <a:cubicBezTo>
                  <a:pt x="2483278" y="926906"/>
                  <a:pt x="2284826" y="906279"/>
                  <a:pt x="2190360" y="914400"/>
                </a:cubicBezTo>
                <a:cubicBezTo>
                  <a:pt x="2095894" y="922521"/>
                  <a:pt x="1672235" y="909503"/>
                  <a:pt x="1524718" y="914400"/>
                </a:cubicBezTo>
                <a:cubicBezTo>
                  <a:pt x="1377201" y="919297"/>
                  <a:pt x="1025514" y="869476"/>
                  <a:pt x="859076" y="914400"/>
                </a:cubicBezTo>
                <a:cubicBezTo>
                  <a:pt x="692638" y="959324"/>
                  <a:pt x="310149" y="846160"/>
                  <a:pt x="0" y="914400"/>
                </a:cubicBezTo>
                <a:cubicBezTo>
                  <a:pt x="-53392" y="684544"/>
                  <a:pt x="45066" y="611384"/>
                  <a:pt x="0" y="448056"/>
                </a:cubicBezTo>
                <a:cubicBezTo>
                  <a:pt x="-45066" y="284728"/>
                  <a:pt x="3341" y="14023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480060" rtlCol="0" anchor="ctr"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pic>
        <p:nvPicPr>
          <p:cNvPr id="68" name="cloud rect">
            <a:extLst>
              <a:ext uri="{FF2B5EF4-FFF2-40B4-BE49-F238E27FC236}">
                <a16:creationId xmlns:a16="http://schemas.microsoft.com/office/drawing/2014/main" id="{5836F07C-1FC6-99F4-EA87-92465163D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45311" y="-329629"/>
            <a:ext cx="2911478" cy="291147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Priest Circle">
            <a:extLst>
              <a:ext uri="{FF2B5EF4-FFF2-40B4-BE49-F238E27FC236}">
                <a16:creationId xmlns:a16="http://schemas.microsoft.com/office/drawing/2014/main" id="{E411C086-913F-6D9E-2E5A-F5F1D613A1E6}"/>
              </a:ext>
            </a:extLst>
          </p:cNvPr>
          <p:cNvSpPr/>
          <p:nvPr/>
        </p:nvSpPr>
        <p:spPr>
          <a:xfrm>
            <a:off x="7759460" y="793405"/>
            <a:ext cx="685800" cy="6858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50" b="1" i="0" u="none" strike="noStrike" kern="1200" cap="none" spc="75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88A8E0-2EE8-65EC-2AD9-5DB0BFD862EB}"/>
              </a:ext>
            </a:extLst>
          </p:cNvPr>
          <p:cNvGrpSpPr/>
          <p:nvPr/>
        </p:nvGrpSpPr>
        <p:grpSpPr>
          <a:xfrm>
            <a:off x="7827265" y="859536"/>
            <a:ext cx="548640" cy="548640"/>
            <a:chOff x="7809003" y="3616778"/>
            <a:chExt cx="548640" cy="5486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EF5B0EC-3CA6-9AAE-DD90-0423557F020B}"/>
                </a:ext>
              </a:extLst>
            </p:cNvPr>
            <p:cNvSpPr/>
            <p:nvPr/>
          </p:nvSpPr>
          <p:spPr>
            <a:xfrm>
              <a:off x="7809003" y="3616778"/>
              <a:ext cx="548640" cy="5486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F3800F-8DE8-7E6C-342B-A9F0E49B5603}"/>
                </a:ext>
              </a:extLst>
            </p:cNvPr>
            <p:cNvSpPr/>
            <p:nvPr/>
          </p:nvSpPr>
          <p:spPr>
            <a:xfrm>
              <a:off x="7880256" y="3685358"/>
              <a:ext cx="411480" cy="41148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7" name="Chapter" hidden="1">
            <a:extLst>
              <a:ext uri="{FF2B5EF4-FFF2-40B4-BE49-F238E27FC236}">
                <a16:creationId xmlns:a16="http://schemas.microsoft.com/office/drawing/2014/main" id="{CA6A50CE-CB2B-FFF9-1835-A2DD8F1AAA5C}"/>
              </a:ext>
            </a:extLst>
          </p:cNvPr>
          <p:cNvSpPr/>
          <p:nvPr/>
        </p:nvSpPr>
        <p:spPr>
          <a:xfrm>
            <a:off x="4031531" y="121680"/>
            <a:ext cx="1645920" cy="379906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THE OATH</a:t>
            </a:r>
          </a:p>
        </p:txBody>
      </p:sp>
      <p:pic>
        <p:nvPicPr>
          <p:cNvPr id="56" name="Picture 55" descr="A picture containing text, indoor, picture frame&#10;&#10;Description automatically generated">
            <a:extLst>
              <a:ext uri="{FF2B5EF4-FFF2-40B4-BE49-F238E27FC236}">
                <a16:creationId xmlns:a16="http://schemas.microsoft.com/office/drawing/2014/main" id="{78B78411-124E-B817-AB71-CB183FEA1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04060"/>
            <a:ext cx="7040432" cy="9413834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4FC33FF-070A-8619-6EDE-156D82B557A6}"/>
              </a:ext>
            </a:extLst>
          </p:cNvPr>
          <p:cNvSpPr>
            <a:spLocks/>
          </p:cNvSpPr>
          <p:nvPr/>
        </p:nvSpPr>
        <p:spPr>
          <a:xfrm>
            <a:off x="176661" y="1951346"/>
            <a:ext cx="5697299" cy="16308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5A0E573-4813-65FA-BC35-5A8F0CDBDEAB}"/>
              </a:ext>
            </a:extLst>
          </p:cNvPr>
          <p:cNvSpPr>
            <a:spLocks/>
          </p:cNvSpPr>
          <p:nvPr/>
        </p:nvSpPr>
        <p:spPr>
          <a:xfrm>
            <a:off x="176660" y="3582184"/>
            <a:ext cx="5697299" cy="14316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4CBF64-A138-61C2-61E0-4956546442C2}"/>
              </a:ext>
            </a:extLst>
          </p:cNvPr>
          <p:cNvSpPr>
            <a:spLocks/>
          </p:cNvSpPr>
          <p:nvPr/>
        </p:nvSpPr>
        <p:spPr>
          <a:xfrm>
            <a:off x="297084" y="3329651"/>
            <a:ext cx="567159" cy="252534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1" name="Picture 30" descr="A black background with a black rectangle&#10;&#10;Description automatically generated">
            <a:extLst>
              <a:ext uri="{FF2B5EF4-FFF2-40B4-BE49-F238E27FC236}">
                <a16:creationId xmlns:a16="http://schemas.microsoft.com/office/drawing/2014/main" id="{E4673C39-9422-84DA-3233-D3D645968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" y="-9440414"/>
            <a:ext cx="6016752" cy="14586768"/>
          </a:xfrm>
          <a:prstGeom prst="rect">
            <a:avLst/>
          </a:prstGeom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id="{7374015C-91C9-3793-CDE7-0F016D23CFDB}"/>
              </a:ext>
            </a:extLst>
          </p:cNvPr>
          <p:cNvSpPr>
            <a:spLocks/>
          </p:cNvSpPr>
          <p:nvPr/>
        </p:nvSpPr>
        <p:spPr>
          <a:xfrm>
            <a:off x="-192016" y="5206122"/>
            <a:ext cx="1178903" cy="27423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4114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60" b="1" i="0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Hebrews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409DB4-E7F8-DB9A-2A6F-C5AAE48FB1A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79748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God">
            <a:extLst>
              <a:ext uri="{FF2B5EF4-FFF2-40B4-BE49-F238E27FC236}">
                <a16:creationId xmlns:a16="http://schemas.microsoft.com/office/drawing/2014/main" id="{617FAF7E-22FA-5684-3609-CCFD7B1EBB5B}"/>
              </a:ext>
            </a:extLst>
          </p:cNvPr>
          <p:cNvSpPr/>
          <p:nvPr/>
        </p:nvSpPr>
        <p:spPr>
          <a:xfrm>
            <a:off x="8394192" y="384048"/>
            <a:ext cx="484632" cy="484632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" name="God">
            <a:extLst>
              <a:ext uri="{FF2B5EF4-FFF2-40B4-BE49-F238E27FC236}">
                <a16:creationId xmlns:a16="http://schemas.microsoft.com/office/drawing/2014/main" id="{F2E6F236-F0D9-E3A0-8A5D-D0BF77249B84}"/>
              </a:ext>
            </a:extLst>
          </p:cNvPr>
          <p:cNvSpPr/>
          <p:nvPr/>
        </p:nvSpPr>
        <p:spPr>
          <a:xfrm>
            <a:off x="7335060" y="373828"/>
            <a:ext cx="480060" cy="4800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HOLY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25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SPIRIT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AB26C3-4A9A-959B-3856-66D9765D440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80960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59A922-70FF-F9E4-1BF0-B9F226960FE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193247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41856F-B25F-8848-F42A-F4463286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74993" y="2131290"/>
            <a:ext cx="329424" cy="2859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51E7EA-46FD-74A8-E0A8-BC7712924343}"/>
              </a:ext>
            </a:extLst>
          </p:cNvPr>
          <p:cNvSpPr txBox="1"/>
          <p:nvPr/>
        </p:nvSpPr>
        <p:spPr>
          <a:xfrm>
            <a:off x="7179748" y="1845733"/>
            <a:ext cx="1858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9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ANGELS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EA058F-A64B-3202-80DA-BCFF4CA901F8}"/>
              </a:ext>
            </a:extLst>
          </p:cNvPr>
          <p:cNvSpPr/>
          <p:nvPr/>
        </p:nvSpPr>
        <p:spPr>
          <a:xfrm>
            <a:off x="7813886" y="4764024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FF6283C-19E5-D103-D7DD-36B102A36714}"/>
              </a:ext>
            </a:extLst>
          </p:cNvPr>
          <p:cNvGrpSpPr>
            <a:grpSpLocks/>
          </p:cNvGrpSpPr>
          <p:nvPr/>
        </p:nvGrpSpPr>
        <p:grpSpPr>
          <a:xfrm>
            <a:off x="7884676" y="4829803"/>
            <a:ext cx="407060" cy="411480"/>
            <a:chOff x="10170960" y="1008200"/>
            <a:chExt cx="978965" cy="978965"/>
          </a:xfrm>
        </p:grpSpPr>
        <p:sp>
          <p:nvSpPr>
            <p:cNvPr id="27" name="Oval 26" hidden="1">
              <a:extLst>
                <a:ext uri="{FF2B5EF4-FFF2-40B4-BE49-F238E27FC236}">
                  <a16:creationId xmlns:a16="http://schemas.microsoft.com/office/drawing/2014/main" id="{066FC59B-1E8D-AE44-AD4E-05E20AABF4E5}"/>
                </a:ext>
              </a:extLst>
            </p:cNvPr>
            <p:cNvSpPr>
              <a:spLocks/>
            </p:cNvSpPr>
            <p:nvPr/>
          </p:nvSpPr>
          <p:spPr>
            <a:xfrm>
              <a:off x="10203243" y="1040272"/>
              <a:ext cx="914400" cy="91440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wrap="none" lIns="0" tIns="0" rIns="0" bIns="0" numCol="1" rtlCol="0" anchor="ctr">
              <a:prstTxWarp prst="textArchUp">
                <a:avLst/>
              </a:prstTxWarp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8" name="Oval 27" hidden="1">
              <a:extLst>
                <a:ext uri="{FF2B5EF4-FFF2-40B4-BE49-F238E27FC236}">
                  <a16:creationId xmlns:a16="http://schemas.microsoft.com/office/drawing/2014/main" id="{963F5344-64FF-4A1E-8B6A-0D7F2439DB0E}"/>
                </a:ext>
              </a:extLst>
            </p:cNvPr>
            <p:cNvSpPr>
              <a:spLocks/>
            </p:cNvSpPr>
            <p:nvPr/>
          </p:nvSpPr>
          <p:spPr>
            <a:xfrm>
              <a:off x="10294683" y="1131923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solidFill>
                <a:srgbClr val="FF0000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159E17A-EEFF-3FD8-2C5C-7BEC858F2F00}"/>
                </a:ext>
              </a:extLst>
            </p:cNvPr>
            <p:cNvSpPr>
              <a:spLocks/>
            </p:cNvSpPr>
            <p:nvPr/>
          </p:nvSpPr>
          <p:spPr>
            <a:xfrm>
              <a:off x="10170960" y="1008200"/>
              <a:ext cx="978965" cy="9789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7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94FF0-6F08-B35D-2830-A904A8CA72B4}"/>
              </a:ext>
            </a:extLst>
          </p:cNvPr>
          <p:cNvCxnSpPr>
            <a:cxnSpLocks/>
          </p:cNvCxnSpPr>
          <p:nvPr/>
        </p:nvCxnSpPr>
        <p:spPr>
          <a:xfrm flipV="1">
            <a:off x="8085532" y="1479205"/>
            <a:ext cx="16828" cy="2154715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893C4845-3986-A92E-9720-259134C14491}"/>
              </a:ext>
            </a:extLst>
          </p:cNvPr>
          <p:cNvSpPr/>
          <p:nvPr/>
        </p:nvSpPr>
        <p:spPr>
          <a:xfrm>
            <a:off x="8467344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B088DD-0628-4893-BDFC-C5FBB8E90EAC}"/>
              </a:ext>
            </a:extLst>
          </p:cNvPr>
          <p:cNvSpPr/>
          <p:nvPr/>
        </p:nvSpPr>
        <p:spPr>
          <a:xfrm>
            <a:off x="7315200" y="2743200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25CF5BA-7144-EE51-36FA-9811FB3E8F9E}"/>
              </a:ext>
            </a:extLst>
          </p:cNvPr>
          <p:cNvSpPr/>
          <p:nvPr/>
        </p:nvSpPr>
        <p:spPr>
          <a:xfrm>
            <a:off x="7644384" y="2738265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43E8F16-0C53-9B9A-3EFD-160D8E102A2E}"/>
              </a:ext>
            </a:extLst>
          </p:cNvPr>
          <p:cNvSpPr/>
          <p:nvPr/>
        </p:nvSpPr>
        <p:spPr>
          <a:xfrm>
            <a:off x="8129016" y="2742611"/>
            <a:ext cx="411480" cy="41148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7A3F34A-141F-8454-4E62-0641E752E96A}"/>
              </a:ext>
            </a:extLst>
          </p:cNvPr>
          <p:cNvSpPr/>
          <p:nvPr/>
        </p:nvSpPr>
        <p:spPr>
          <a:xfrm>
            <a:off x="8592244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8B8BAC-5DA9-77FA-2240-92DB46405548}"/>
              </a:ext>
            </a:extLst>
          </p:cNvPr>
          <p:cNvSpPr/>
          <p:nvPr/>
        </p:nvSpPr>
        <p:spPr>
          <a:xfrm>
            <a:off x="8215670" y="1597315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939D17E-7310-B045-EDA7-6CC1E72A7D47}"/>
              </a:ext>
            </a:extLst>
          </p:cNvPr>
          <p:cNvSpPr/>
          <p:nvPr/>
        </p:nvSpPr>
        <p:spPr>
          <a:xfrm>
            <a:off x="7725872" y="1591856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431B94E-93C7-4849-2F74-CAEDADB6302D}"/>
              </a:ext>
            </a:extLst>
          </p:cNvPr>
          <p:cNvSpPr/>
          <p:nvPr/>
        </p:nvSpPr>
        <p:spPr>
          <a:xfrm>
            <a:off x="7352962" y="1594604"/>
            <a:ext cx="274320" cy="27432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1" i="0" u="none" strike="noStrike" kern="1200" cap="none" spc="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616011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2" grpId="0" animBg="1"/>
      <p:bldP spid="3" grpId="0" animBg="1"/>
      <p:bldP spid="3" grpId="1" animBg="1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505296" y="2346972"/>
            <a:ext cx="1202482" cy="1202482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5942833" y="3125714"/>
            <a:ext cx="931675" cy="931675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5063059" y="2855689"/>
            <a:ext cx="1202482" cy="1202482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166839" y="1105198"/>
            <a:ext cx="1173470" cy="117347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3076880" y="3290494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2767222" y="23787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2576001" y="1021482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494980" y="1464678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957370" y="11007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1851013" y="1977965"/>
            <a:ext cx="1017869" cy="101786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1965355" y="2994085"/>
            <a:ext cx="976775" cy="976775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4098230" y="3763330"/>
            <a:ext cx="976775" cy="976775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2535611" y="313679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709745" y="1869163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4038273" y="3001115"/>
            <a:ext cx="1189398" cy="1189398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5900189" y="1969870"/>
            <a:ext cx="900980" cy="90098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2387515" y="1942045"/>
            <a:ext cx="1089709" cy="1089709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195505" y="1555058"/>
            <a:ext cx="1343088" cy="1282331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54591-8069-08AD-A79A-B5798AC36BFD}"/>
              </a:ext>
            </a:extLst>
          </p:cNvPr>
          <p:cNvSpPr txBox="1"/>
          <p:nvPr/>
        </p:nvSpPr>
        <p:spPr>
          <a:xfrm rot="20369247">
            <a:off x="1436170" y="957697"/>
            <a:ext cx="5661338" cy="2850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86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6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n fran" descr="Cars driving on a road&#10;&#10;Description automatically generated">
            <a:extLst>
              <a:ext uri="{FF2B5EF4-FFF2-40B4-BE49-F238E27FC236}">
                <a16:creationId xmlns:a16="http://schemas.microsoft.com/office/drawing/2014/main" id="{005B030C-46C2-3F28-DF87-2C17F488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1" y="193160"/>
            <a:ext cx="7551784" cy="42406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5524061-571D-B148-03D2-DBB1885BF5F3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24BF12-33FA-5D5A-807D-DB98EB9E36C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8306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iley-room" descr="A cartoon character in a room&#10;&#10;Description automatically generated">
            <a:extLst>
              <a:ext uri="{FF2B5EF4-FFF2-40B4-BE49-F238E27FC236}">
                <a16:creationId xmlns:a16="http://schemas.microsoft.com/office/drawing/2014/main" id="{3D1CEA9E-1B38-AEE0-45BF-CB13ABC25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48" y="193160"/>
            <a:ext cx="7542907" cy="42495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ugly house">
            <a:extLst>
              <a:ext uri="{FF2B5EF4-FFF2-40B4-BE49-F238E27FC236}">
                <a16:creationId xmlns:a16="http://schemas.microsoft.com/office/drawing/2014/main" id="{AFAC9975-0288-EE60-759F-9319B5675AF3}"/>
              </a:ext>
            </a:extLst>
          </p:cNvPr>
          <p:cNvSpPr/>
          <p:nvPr/>
        </p:nvSpPr>
        <p:spPr>
          <a:xfrm>
            <a:off x="277340" y="499019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Ugly House</a:t>
            </a:r>
          </a:p>
        </p:txBody>
      </p:sp>
      <p:sp>
        <p:nvSpPr>
          <p:cNvPr id="11" name="nasty room">
            <a:extLst>
              <a:ext uri="{FF2B5EF4-FFF2-40B4-BE49-F238E27FC236}">
                <a16:creationId xmlns:a16="http://schemas.microsoft.com/office/drawing/2014/main" id="{4FB8DD47-7F70-2305-0578-0324B8C8C9B6}"/>
              </a:ext>
            </a:extLst>
          </p:cNvPr>
          <p:cNvSpPr/>
          <p:nvPr/>
        </p:nvSpPr>
        <p:spPr>
          <a:xfrm>
            <a:off x="277340" y="1375173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Nasty Room</a:t>
            </a:r>
          </a:p>
        </p:txBody>
      </p:sp>
      <p:sp>
        <p:nvSpPr>
          <p:cNvPr id="16" name="parents_stressed:text">
            <a:extLst>
              <a:ext uri="{FF2B5EF4-FFF2-40B4-BE49-F238E27FC236}">
                <a16:creationId xmlns:a16="http://schemas.microsoft.com/office/drawing/2014/main" id="{8E40933A-B8CC-A70D-027D-06B9D1ED27A7}"/>
              </a:ext>
            </a:extLst>
          </p:cNvPr>
          <p:cNvSpPr/>
          <p:nvPr/>
        </p:nvSpPr>
        <p:spPr>
          <a:xfrm>
            <a:off x="277340" y="2282077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Stressed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Parents</a:t>
            </a:r>
          </a:p>
        </p:txBody>
      </p:sp>
      <p:sp>
        <p:nvSpPr>
          <p:cNvPr id="20" name="broccoli">
            <a:extLst>
              <a:ext uri="{FF2B5EF4-FFF2-40B4-BE49-F238E27FC236}">
                <a16:creationId xmlns:a16="http://schemas.microsoft.com/office/drawing/2014/main" id="{4CA7FE0F-A817-E52C-0CE2-F3E6DFD7D4A8}"/>
              </a:ext>
            </a:extLst>
          </p:cNvPr>
          <p:cNvSpPr/>
          <p:nvPr/>
        </p:nvSpPr>
        <p:spPr>
          <a:xfrm>
            <a:off x="289748" y="3188981"/>
            <a:ext cx="1349441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Broccoli Pizza!</a:t>
            </a:r>
          </a:p>
        </p:txBody>
      </p:sp>
      <p:sp>
        <p:nvSpPr>
          <p:cNvPr id="23" name="great hockey">
            <a:extLst>
              <a:ext uri="{FF2B5EF4-FFF2-40B4-BE49-F238E27FC236}">
                <a16:creationId xmlns:a16="http://schemas.microsoft.com/office/drawing/2014/main" id="{250AED6B-D01C-0A4F-2B13-CAB5B023D0DA}"/>
              </a:ext>
            </a:extLst>
          </p:cNvPr>
          <p:cNvSpPr/>
          <p:nvPr/>
        </p:nvSpPr>
        <p:spPr>
          <a:xfrm>
            <a:off x="6682559" y="3091169"/>
            <a:ext cx="1943986" cy="73967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Fails Hockey Tryouts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CBD42A4-CF76-DE31-208A-661148EC6B17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9BEF0C7-1AAA-B2F5-DDD3-8CF1C667C4AA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401DFEF-7F25-0711-47BB-710CA4DE959F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41608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6" grpId="0" animBg="1"/>
      <p:bldP spid="20" grpId="0" animBg="1"/>
      <p:bldP spid="23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ears" descr="A cartoon character in a classroom&#10;&#10;Description automatically generated">
            <a:extLst>
              <a:ext uri="{FF2B5EF4-FFF2-40B4-BE49-F238E27FC236}">
                <a16:creationId xmlns:a16="http://schemas.microsoft.com/office/drawing/2014/main" id="{8FC6CBBD-FE29-F58D-2A4F-9A6776C4B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43" y="193161"/>
            <a:ext cx="7620929" cy="4286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</p:spTree>
    <p:extLst>
      <p:ext uri="{BB962C8B-B14F-4D97-AF65-F5344CB8AC3E}">
        <p14:creationId xmlns:p14="http://schemas.microsoft.com/office/powerpoint/2010/main" val="394320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alking-to-station" descr="A cartoon character in a hallway&#10;&#10;Description automatically generated">
            <a:extLst>
              <a:ext uri="{FF2B5EF4-FFF2-40B4-BE49-F238E27FC236}">
                <a16:creationId xmlns:a16="http://schemas.microsoft.com/office/drawing/2014/main" id="{545D542A-43E7-FBF9-E81A-2ED7B65F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7" y="162148"/>
            <a:ext cx="7720021" cy="4342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9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mfort" descr="A cartoon of a family hugging&#10;&#10;Description automatically generated">
            <a:extLst>
              <a:ext uri="{FF2B5EF4-FFF2-40B4-BE49-F238E27FC236}">
                <a16:creationId xmlns:a16="http://schemas.microsoft.com/office/drawing/2014/main" id="{2FEE19A9-6421-A409-8D29-AC26DDC9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90" y="89992"/>
            <a:ext cx="7774396" cy="43425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</p:spTree>
    <p:extLst>
      <p:ext uri="{BB962C8B-B14F-4D97-AF65-F5344CB8AC3E}">
        <p14:creationId xmlns:p14="http://schemas.microsoft.com/office/powerpoint/2010/main" val="69087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tter-hockey" descr="A cartoon of a child holding a stick&#10;&#10;Description automatically generated">
            <a:extLst>
              <a:ext uri="{FF2B5EF4-FFF2-40B4-BE49-F238E27FC236}">
                <a16:creationId xmlns:a16="http://schemas.microsoft.com/office/drawing/2014/main" id="{15C86550-4DD7-9B7C-D5B2-F01B998F2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5" y="89992"/>
            <a:ext cx="7832548" cy="4405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DCF40A2-8102-E511-EE5B-6BAE089C70F3}"/>
              </a:ext>
            </a:extLst>
          </p:cNvPr>
          <p:cNvSpPr/>
          <p:nvPr/>
        </p:nvSpPr>
        <p:spPr>
          <a:xfrm>
            <a:off x="5482999" y="2926080"/>
            <a:ext cx="1463040" cy="1463040"/>
          </a:xfrm>
          <a:prstGeom prst="ellipse">
            <a:avLst/>
          </a:prstGeom>
          <a:solidFill>
            <a:schemeClr val="tx1">
              <a:lumMod val="75000"/>
              <a:lumOff val="25000"/>
              <a:alpha val="89804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Emotional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Crisis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F91C4B-7B23-989B-1324-C960A9264CC4}"/>
              </a:ext>
            </a:extLst>
          </p:cNvPr>
          <p:cNvSpPr/>
          <p:nvPr/>
        </p:nvSpPr>
        <p:spPr>
          <a:xfrm>
            <a:off x="501139" y="402336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Happy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7D06D6-5E88-6066-E20A-E38CB00B8FDC}"/>
              </a:ext>
            </a:extLst>
          </p:cNvPr>
          <p:cNvSpPr/>
          <p:nvPr/>
        </p:nvSpPr>
        <p:spPr>
          <a:xfrm>
            <a:off x="2161759" y="3657600"/>
            <a:ext cx="1463040" cy="146304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Hopeful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Change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BA6C13-3510-9F6E-923E-F70081CB0DF2}"/>
              </a:ext>
            </a:extLst>
          </p:cNvPr>
          <p:cNvSpPr/>
          <p:nvPr/>
        </p:nvSpPr>
        <p:spPr>
          <a:xfrm>
            <a:off x="3822379" y="3291840"/>
            <a:ext cx="1463040" cy="146304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Hard</a:t>
            </a:r>
          </a:p>
          <a:p>
            <a:pPr algn="ctr" defTabSz="914400"/>
            <a:r>
              <a:rPr lang="en-US" sz="2000" b="1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Struggles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2ECCAD-B3CE-1F82-258B-AACAEFB2B14C}"/>
              </a:ext>
            </a:extLst>
          </p:cNvPr>
          <p:cNvSpPr/>
          <p:nvPr/>
        </p:nvSpPr>
        <p:spPr>
          <a:xfrm>
            <a:off x="5780235" y="4648972"/>
            <a:ext cx="914400" cy="9144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 Back!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B0E47D4-70C3-5E3F-FA60-9A8563759362}"/>
              </a:ext>
            </a:extLst>
          </p:cNvPr>
          <p:cNvCxnSpPr>
            <a:cxnSpLocks/>
          </p:cNvCxnSpPr>
          <p:nvPr/>
        </p:nvCxnSpPr>
        <p:spPr>
          <a:xfrm flipH="1">
            <a:off x="1923299" y="5305648"/>
            <a:ext cx="3742660" cy="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96C1F8FA-26BC-CFC7-E083-92AF0EE8E051}"/>
              </a:ext>
            </a:extLst>
          </p:cNvPr>
          <p:cNvSpPr/>
          <p:nvPr/>
        </p:nvSpPr>
        <p:spPr>
          <a:xfrm>
            <a:off x="7132320" y="2560320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Help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B5EEF-4A58-07FA-1B53-2DBBE0BD14CE}"/>
              </a:ext>
            </a:extLst>
          </p:cNvPr>
          <p:cNvSpPr/>
          <p:nvPr/>
        </p:nvSpPr>
        <p:spPr>
          <a:xfrm>
            <a:off x="7132320" y="543996"/>
            <a:ext cx="1463040" cy="146304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none" lIns="0" rIns="0" numCol="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Life</a:t>
            </a:r>
          </a:p>
        </p:txBody>
      </p:sp>
    </p:spTree>
    <p:extLst>
      <p:ext uri="{BB962C8B-B14F-4D97-AF65-F5344CB8AC3E}">
        <p14:creationId xmlns:p14="http://schemas.microsoft.com/office/powerpoint/2010/main" val="18252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2.3420"/>
  <p:tag name="SLIDO_PRESENTATION_ID" val="00000000-0000-0000-0000-000000000000"/>
  <p:tag name="SLIDO_EVENT_UUID" val="7bfc8fbb-bda8-4721-89d9-c7aa98e064f2"/>
  <p:tag name="SLIDO_EVENT_SECTION_UUID" val="104f0ebc-a340-4326-bf56-f40f12f04b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29264</TotalTime>
  <Words>757</Words>
  <Application>Microsoft Office PowerPoint</Application>
  <PresentationFormat>On-screen Show (16:10)</PresentationFormat>
  <Paragraphs>476</Paragraphs>
  <Slides>35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Arial</vt:lpstr>
      <vt:lpstr>Calibri Light</vt:lpstr>
      <vt:lpstr>Inside Out</vt:lpstr>
      <vt:lpstr>Calibri</vt:lpstr>
      <vt:lpstr>Posterama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5</cp:revision>
  <dcterms:created xsi:type="dcterms:W3CDTF">2023-11-05T19:08:06Z</dcterms:created>
  <dcterms:modified xsi:type="dcterms:W3CDTF">2024-01-14T12:00:08Z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1.5.2.3420</vt:lpwstr>
  </property>
</Properties>
</file>