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48"/>
  </p:notesMasterIdLst>
  <p:sldIdLst>
    <p:sldId id="604" r:id="rId3"/>
    <p:sldId id="651" r:id="rId4"/>
    <p:sldId id="620" r:id="rId5"/>
    <p:sldId id="621" r:id="rId6"/>
    <p:sldId id="622" r:id="rId7"/>
    <p:sldId id="623" r:id="rId8"/>
    <p:sldId id="656" r:id="rId9"/>
    <p:sldId id="657" r:id="rId10"/>
    <p:sldId id="658" r:id="rId11"/>
    <p:sldId id="660" r:id="rId12"/>
    <p:sldId id="668" r:id="rId13"/>
    <p:sldId id="626" r:id="rId14"/>
    <p:sldId id="627" r:id="rId15"/>
    <p:sldId id="640" r:id="rId16"/>
    <p:sldId id="641" r:id="rId17"/>
    <p:sldId id="674" r:id="rId18"/>
    <p:sldId id="675" r:id="rId19"/>
    <p:sldId id="676" r:id="rId20"/>
    <p:sldId id="677" r:id="rId21"/>
    <p:sldId id="670" r:id="rId22"/>
    <p:sldId id="598" r:id="rId23"/>
    <p:sldId id="599" r:id="rId24"/>
    <p:sldId id="600" r:id="rId25"/>
    <p:sldId id="601" r:id="rId26"/>
    <p:sldId id="602" r:id="rId27"/>
    <p:sldId id="603" r:id="rId28"/>
    <p:sldId id="672" r:id="rId29"/>
    <p:sldId id="671" r:id="rId30"/>
    <p:sldId id="678" r:id="rId31"/>
    <p:sldId id="679" r:id="rId32"/>
    <p:sldId id="681" r:id="rId33"/>
    <p:sldId id="682" r:id="rId34"/>
    <p:sldId id="680" r:id="rId35"/>
    <p:sldId id="451" r:id="rId36"/>
    <p:sldId id="684" r:id="rId37"/>
    <p:sldId id="683" r:id="rId38"/>
    <p:sldId id="495" r:id="rId39"/>
    <p:sldId id="496" r:id="rId40"/>
    <p:sldId id="497" r:id="rId41"/>
    <p:sldId id="506" r:id="rId42"/>
    <p:sldId id="498" r:id="rId43"/>
    <p:sldId id="685" r:id="rId44"/>
    <p:sldId id="502" r:id="rId45"/>
    <p:sldId id="503" r:id="rId46"/>
    <p:sldId id="644" r:id="rId47"/>
  </p:sldIdLst>
  <p:sldSz cx="9144000" cy="5715000" type="screen16x10"/>
  <p:notesSz cx="6858000" cy="9144000"/>
  <p:embeddedFontLst>
    <p:embeddedFont>
      <p:font typeface="Alegreya Sans ExtraBold" panose="00000900000000000000" pitchFamily="2" charset="0"/>
      <p:bold r:id="rId49"/>
    </p:embeddedFont>
    <p:embeddedFont>
      <p:font typeface="Alegreya Sans Medium" panose="00000600000000000000" pitchFamily="50" charset="0"/>
      <p:regular r:id="rId50"/>
      <p:italic r:id="rId51"/>
    </p:embeddedFont>
    <p:embeddedFont>
      <p:font typeface="Inside Out" panose="02000500000000000000" pitchFamily="2" charset="0"/>
      <p:regular r:id="rId52"/>
    </p:embeddedFont>
    <p:embeddedFont>
      <p:font typeface="Posterama" panose="020B0504020200020000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86DA"/>
    <a:srgbClr val="0059E0"/>
    <a:srgbClr val="F4EE00"/>
    <a:srgbClr val="E5D53F"/>
    <a:srgbClr val="D07C00"/>
    <a:srgbClr val="FFC46D"/>
    <a:srgbClr val="FF9900"/>
    <a:srgbClr val="D9D9D9"/>
    <a:srgbClr val="E5EB6B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67B50-C917-4E22-8735-A39C254BBF51}" v="247" dt="2024-01-17T23:03:31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80" d="100"/>
          <a:sy n="80" d="100"/>
        </p:scale>
        <p:origin x="765" y="3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41967B50-C917-4E22-8735-A39C254BBF51}"/>
    <pc:docChg chg="undo custSel addSld delSld modSld sldOrd">
      <pc:chgData name="David Williams" userId="35a5f6dfa23fba43" providerId="LiveId" clId="{41967B50-C917-4E22-8735-A39C254BBF51}" dt="2024-01-17T23:08:07.668" v="3454" actId="14429"/>
      <pc:docMkLst>
        <pc:docMk/>
      </pc:docMkLst>
      <pc:sldChg chg="delSp modSp mod">
        <pc:chgData name="David Williams" userId="35a5f6dfa23fba43" providerId="LiveId" clId="{41967B50-C917-4E22-8735-A39C254BBF51}" dt="2024-01-17T16:40:44.413" v="2642" actId="14429"/>
        <pc:sldMkLst>
          <pc:docMk/>
          <pc:sldMk cId="2850495484" sldId="451"/>
        </pc:sldMkLst>
        <pc:spChg chg="del">
          <ac:chgData name="David Williams" userId="35a5f6dfa23fba43" providerId="LiveId" clId="{41967B50-C917-4E22-8735-A39C254BBF51}" dt="2024-01-17T14:45:25.391" v="2241" actId="478"/>
          <ac:spMkLst>
            <pc:docMk/>
            <pc:sldMk cId="2850495484" sldId="451"/>
            <ac:spMk id="3" creationId="{325C7A68-E6DA-CB50-AA5C-68514F66AB78}"/>
          </ac:spMkLst>
        </pc:spChg>
        <pc:spChg chg="del">
          <ac:chgData name="David Williams" userId="35a5f6dfa23fba43" providerId="LiveId" clId="{41967B50-C917-4E22-8735-A39C254BBF51}" dt="2024-01-17T14:45:31.829" v="2242" actId="478"/>
          <ac:spMkLst>
            <pc:docMk/>
            <pc:sldMk cId="2850495484" sldId="451"/>
            <ac:spMk id="7" creationId="{3D16FC84-FFD5-F04F-C776-7FBE0E30427C}"/>
          </ac:spMkLst>
        </pc:spChg>
        <pc:spChg chg="mod">
          <ac:chgData name="David Williams" userId="35a5f6dfa23fba43" providerId="LiveId" clId="{41967B50-C917-4E22-8735-A39C254BBF51}" dt="2024-01-17T16:40:27.403" v="2640" actId="14100"/>
          <ac:spMkLst>
            <pc:docMk/>
            <pc:sldMk cId="2850495484" sldId="451"/>
            <ac:spMk id="12" creationId="{1208E5F7-E9B9-5541-8AE7-9363983A9A75}"/>
          </ac:spMkLst>
        </pc:spChg>
        <pc:spChg chg="mod">
          <ac:chgData name="David Williams" userId="35a5f6dfa23fba43" providerId="LiveId" clId="{41967B50-C917-4E22-8735-A39C254BBF51}" dt="2024-01-17T16:40:15.374" v="2637" actId="14100"/>
          <ac:spMkLst>
            <pc:docMk/>
            <pc:sldMk cId="2850495484" sldId="451"/>
            <ac:spMk id="13" creationId="{2220FEEC-C5D1-5E71-A564-4E48669D528A}"/>
          </ac:spMkLst>
        </pc:spChg>
        <pc:spChg chg="mod">
          <ac:chgData name="David Williams" userId="35a5f6dfa23fba43" providerId="LiveId" clId="{41967B50-C917-4E22-8735-A39C254BBF51}" dt="2024-01-17T16:39:12.270" v="2629" actId="14100"/>
          <ac:spMkLst>
            <pc:docMk/>
            <pc:sldMk cId="2850495484" sldId="451"/>
            <ac:spMk id="16" creationId="{307E1C74-9DFA-8583-E047-D8A0DAED1449}"/>
          </ac:spMkLst>
        </pc:spChg>
        <pc:spChg chg="mod">
          <ac:chgData name="David Williams" userId="35a5f6dfa23fba43" providerId="LiveId" clId="{41967B50-C917-4E22-8735-A39C254BBF51}" dt="2024-01-17T16:39:18.201" v="2630" actId="14100"/>
          <ac:spMkLst>
            <pc:docMk/>
            <pc:sldMk cId="2850495484" sldId="451"/>
            <ac:spMk id="17" creationId="{E1B4CE5F-817C-F929-0FB2-DAE449598B41}"/>
          </ac:spMkLst>
        </pc:spChg>
        <pc:spChg chg="mod">
          <ac:chgData name="David Williams" userId="35a5f6dfa23fba43" providerId="LiveId" clId="{41967B50-C917-4E22-8735-A39C254BBF51}" dt="2024-01-17T16:39:44.100" v="2631" actId="14100"/>
          <ac:spMkLst>
            <pc:docMk/>
            <pc:sldMk cId="2850495484" sldId="451"/>
            <ac:spMk id="18" creationId="{BAAB5B35-F16E-FCE7-FDD5-4DC5EBB23BC9}"/>
          </ac:spMkLst>
        </pc:spChg>
        <pc:spChg chg="mod">
          <ac:chgData name="David Williams" userId="35a5f6dfa23fba43" providerId="LiveId" clId="{41967B50-C917-4E22-8735-A39C254BBF51}" dt="2024-01-17T16:39:47.624" v="2632" actId="14100"/>
          <ac:spMkLst>
            <pc:docMk/>
            <pc:sldMk cId="2850495484" sldId="451"/>
            <ac:spMk id="19" creationId="{713A93A8-4681-AEDC-6E54-1FAE2D71BFF7}"/>
          </ac:spMkLst>
        </pc:spChg>
        <pc:spChg chg="mod">
          <ac:chgData name="David Williams" userId="35a5f6dfa23fba43" providerId="LiveId" clId="{41967B50-C917-4E22-8735-A39C254BBF51}" dt="2024-01-17T16:39:55.931" v="2634" actId="14100"/>
          <ac:spMkLst>
            <pc:docMk/>
            <pc:sldMk cId="2850495484" sldId="451"/>
            <ac:spMk id="20" creationId="{19C7DC19-3A68-5A0C-A7CB-875862AB5260}"/>
          </ac:spMkLst>
        </pc:spChg>
        <pc:spChg chg="mod modVis">
          <ac:chgData name="David Williams" userId="35a5f6dfa23fba43" providerId="LiveId" clId="{41967B50-C917-4E22-8735-A39C254BBF51}" dt="2024-01-17T16:40:43.702" v="2641" actId="14429"/>
          <ac:spMkLst>
            <pc:docMk/>
            <pc:sldMk cId="2850495484" sldId="451"/>
            <ac:spMk id="32" creationId="{4E4181DB-89C5-D497-7965-B7A9E02F56BE}"/>
          </ac:spMkLst>
        </pc:spChg>
        <pc:spChg chg="mod modVis">
          <ac:chgData name="David Williams" userId="35a5f6dfa23fba43" providerId="LiveId" clId="{41967B50-C917-4E22-8735-A39C254BBF51}" dt="2024-01-17T16:40:44.413" v="2642" actId="14429"/>
          <ac:spMkLst>
            <pc:docMk/>
            <pc:sldMk cId="2850495484" sldId="451"/>
            <ac:spMk id="35" creationId="{D820FFDF-4E66-E9F6-CBEF-A74B15AD249C}"/>
          </ac:spMkLst>
        </pc:spChg>
      </pc:sldChg>
      <pc:sldChg chg="delSp modSp mod">
        <pc:chgData name="David Williams" userId="35a5f6dfa23fba43" providerId="LiveId" clId="{41967B50-C917-4E22-8735-A39C254BBF51}" dt="2024-01-17T21:48:04.594" v="2860" actId="14100"/>
        <pc:sldMkLst>
          <pc:docMk/>
          <pc:sldMk cId="3103455914" sldId="495"/>
        </pc:sldMkLst>
        <pc:spChg chg="del">
          <ac:chgData name="David Williams" userId="35a5f6dfa23fba43" providerId="LiveId" clId="{41967B50-C917-4E22-8735-A39C254BBF51}" dt="2024-01-17T15:45:08.588" v="2614" actId="478"/>
          <ac:spMkLst>
            <pc:docMk/>
            <pc:sldMk cId="3103455914" sldId="495"/>
            <ac:spMk id="3" creationId="{1296959D-BA9E-4456-65EC-B933C9714028}"/>
          </ac:spMkLst>
        </pc:spChg>
        <pc:spChg chg="mod">
          <ac:chgData name="David Williams" userId="35a5f6dfa23fba43" providerId="LiveId" clId="{41967B50-C917-4E22-8735-A39C254BBF51}" dt="2024-01-17T21:47:32.769" v="2854" actId="1076"/>
          <ac:spMkLst>
            <pc:docMk/>
            <pc:sldMk cId="3103455914" sldId="495"/>
            <ac:spMk id="7" creationId="{1C2473F7-8076-B435-340B-1C74E666FE9D}"/>
          </ac:spMkLst>
        </pc:spChg>
        <pc:spChg chg="mod">
          <ac:chgData name="David Williams" userId="35a5f6dfa23fba43" providerId="LiveId" clId="{41967B50-C917-4E22-8735-A39C254BBF51}" dt="2024-01-17T21:48:04.594" v="2860" actId="14100"/>
          <ac:spMkLst>
            <pc:docMk/>
            <pc:sldMk cId="3103455914" sldId="495"/>
            <ac:spMk id="8" creationId="{4FFB53CA-D6EB-81D0-0EEF-B66E2168B4D8}"/>
          </ac:spMkLst>
        </pc:spChg>
        <pc:spChg chg="mod">
          <ac:chgData name="David Williams" userId="35a5f6dfa23fba43" providerId="LiveId" clId="{41967B50-C917-4E22-8735-A39C254BBF51}" dt="2024-01-17T21:47:47.111" v="2858" actId="1076"/>
          <ac:spMkLst>
            <pc:docMk/>
            <pc:sldMk cId="3103455914" sldId="495"/>
            <ac:spMk id="11" creationId="{BB18793F-AD04-51F1-B445-7959BCE1DBDD}"/>
          </ac:spMkLst>
        </pc:spChg>
        <pc:spChg chg="del">
          <ac:chgData name="David Williams" userId="35a5f6dfa23fba43" providerId="LiveId" clId="{41967B50-C917-4E22-8735-A39C254BBF51}" dt="2024-01-17T15:45:08.588" v="2614" actId="478"/>
          <ac:spMkLst>
            <pc:docMk/>
            <pc:sldMk cId="3103455914" sldId="495"/>
            <ac:spMk id="14" creationId="{1254BCF3-FA55-42DE-99FC-0C5B08C9D645}"/>
          </ac:spMkLst>
        </pc:spChg>
      </pc:sldChg>
      <pc:sldChg chg="delSp modSp mod">
        <pc:chgData name="David Williams" userId="35a5f6dfa23fba43" providerId="LiveId" clId="{41967B50-C917-4E22-8735-A39C254BBF51}" dt="2024-01-17T21:48:58.596" v="2922" actId="1076"/>
        <pc:sldMkLst>
          <pc:docMk/>
          <pc:sldMk cId="1313044799" sldId="496"/>
        </pc:sldMkLst>
        <pc:spChg chg="del">
          <ac:chgData name="David Williams" userId="35a5f6dfa23fba43" providerId="LiveId" clId="{41967B50-C917-4E22-8735-A39C254BBF51}" dt="2024-01-17T15:45:17.756" v="2615" actId="478"/>
          <ac:spMkLst>
            <pc:docMk/>
            <pc:sldMk cId="1313044799" sldId="496"/>
            <ac:spMk id="3" creationId="{5E8ACEE7-B931-A209-850A-652E6628C41C}"/>
          </ac:spMkLst>
        </pc:spChg>
        <pc:spChg chg="mod">
          <ac:chgData name="David Williams" userId="35a5f6dfa23fba43" providerId="LiveId" clId="{41967B50-C917-4E22-8735-A39C254BBF51}" dt="2024-01-17T21:48:58.596" v="2922" actId="1076"/>
          <ac:spMkLst>
            <pc:docMk/>
            <pc:sldMk cId="1313044799" sldId="496"/>
            <ac:spMk id="10" creationId="{08AE9870-1B9F-F05E-17D3-3B08B0DB5DE2}"/>
          </ac:spMkLst>
        </pc:spChg>
        <pc:spChg chg="mod">
          <ac:chgData name="David Williams" userId="35a5f6dfa23fba43" providerId="LiveId" clId="{41967B50-C917-4E22-8735-A39C254BBF51}" dt="2024-01-17T21:48:58.596" v="2922" actId="1076"/>
          <ac:spMkLst>
            <pc:docMk/>
            <pc:sldMk cId="1313044799" sldId="496"/>
            <ac:spMk id="11" creationId="{121EB5E9-9B34-0E94-BBD8-1A2CEA5FD679}"/>
          </ac:spMkLst>
        </pc:spChg>
        <pc:spChg chg="mod">
          <ac:chgData name="David Williams" userId="35a5f6dfa23fba43" providerId="LiveId" clId="{41967B50-C917-4E22-8735-A39C254BBF51}" dt="2024-01-17T21:48:58.596" v="2922" actId="1076"/>
          <ac:spMkLst>
            <pc:docMk/>
            <pc:sldMk cId="1313044799" sldId="496"/>
            <ac:spMk id="12" creationId="{2F1FF2E7-3A26-06F3-67BB-B355FCAC1B42}"/>
          </ac:spMkLst>
        </pc:spChg>
        <pc:spChg chg="del">
          <ac:chgData name="David Williams" userId="35a5f6dfa23fba43" providerId="LiveId" clId="{41967B50-C917-4E22-8735-A39C254BBF51}" dt="2024-01-17T15:45:22.101" v="2616" actId="478"/>
          <ac:spMkLst>
            <pc:docMk/>
            <pc:sldMk cId="1313044799" sldId="496"/>
            <ac:spMk id="22" creationId="{13462AD3-B05B-E2CF-8C0C-7E5B34873286}"/>
          </ac:spMkLst>
        </pc:spChg>
        <pc:spChg chg="mod">
          <ac:chgData name="David Williams" userId="35a5f6dfa23fba43" providerId="LiveId" clId="{41967B50-C917-4E22-8735-A39C254BBF51}" dt="2024-01-17T21:48:58.596" v="2922" actId="1076"/>
          <ac:spMkLst>
            <pc:docMk/>
            <pc:sldMk cId="1313044799" sldId="496"/>
            <ac:spMk id="24" creationId="{89816CFF-1611-D7FC-15A9-D00EE8E53538}"/>
          </ac:spMkLst>
        </pc:spChg>
      </pc:sldChg>
      <pc:sldChg chg="delSp modSp mod">
        <pc:chgData name="David Williams" userId="35a5f6dfa23fba43" providerId="LiveId" clId="{41967B50-C917-4E22-8735-A39C254BBF51}" dt="2024-01-17T23:08:07.668" v="3454" actId="14429"/>
        <pc:sldMkLst>
          <pc:docMk/>
          <pc:sldMk cId="2555661701" sldId="497"/>
        </pc:sldMkLst>
        <pc:spChg chg="del">
          <ac:chgData name="David Williams" userId="35a5f6dfa23fba43" providerId="LiveId" clId="{41967B50-C917-4E22-8735-A39C254BBF51}" dt="2024-01-17T15:45:26.690" v="2617" actId="478"/>
          <ac:spMkLst>
            <pc:docMk/>
            <pc:sldMk cId="2555661701" sldId="497"/>
            <ac:spMk id="3" creationId="{586B52A2-1FFE-B6FC-B61F-4432FFA3E35D}"/>
          </ac:spMkLst>
        </pc:spChg>
        <pc:spChg chg="del">
          <ac:chgData name="David Williams" userId="35a5f6dfa23fba43" providerId="LiveId" clId="{41967B50-C917-4E22-8735-A39C254BBF51}" dt="2024-01-17T15:45:26.690" v="2617" actId="478"/>
          <ac:spMkLst>
            <pc:docMk/>
            <pc:sldMk cId="2555661701" sldId="497"/>
            <ac:spMk id="8" creationId="{01C7CDC8-D2B4-8052-9540-0AAAE0610ECD}"/>
          </ac:spMkLst>
        </pc:spChg>
        <pc:picChg chg="mod modVis">
          <ac:chgData name="David Williams" userId="35a5f6dfa23fba43" providerId="LiveId" clId="{41967B50-C917-4E22-8735-A39C254BBF51}" dt="2024-01-17T23:08:07.668" v="3454" actId="14429"/>
          <ac:picMkLst>
            <pc:docMk/>
            <pc:sldMk cId="2555661701" sldId="497"/>
            <ac:picMk id="9" creationId="{8F1D137C-93BE-5892-8789-A27D8609F8DF}"/>
          </ac:picMkLst>
        </pc:picChg>
      </pc:sldChg>
      <pc:sldChg chg="delSp mod">
        <pc:chgData name="David Williams" userId="35a5f6dfa23fba43" providerId="LiveId" clId="{41967B50-C917-4E22-8735-A39C254BBF51}" dt="2024-01-17T15:45:40.026" v="2619" actId="478"/>
        <pc:sldMkLst>
          <pc:docMk/>
          <pc:sldMk cId="318921721" sldId="498"/>
        </pc:sldMkLst>
        <pc:spChg chg="del">
          <ac:chgData name="David Williams" userId="35a5f6dfa23fba43" providerId="LiveId" clId="{41967B50-C917-4E22-8735-A39C254BBF51}" dt="2024-01-17T15:45:40.026" v="2619" actId="478"/>
          <ac:spMkLst>
            <pc:docMk/>
            <pc:sldMk cId="318921721" sldId="498"/>
            <ac:spMk id="3" creationId="{9EAF569E-F769-BBBB-1198-5ACF9F5AA76B}"/>
          </ac:spMkLst>
        </pc:spChg>
        <pc:spChg chg="del">
          <ac:chgData name="David Williams" userId="35a5f6dfa23fba43" providerId="LiveId" clId="{41967B50-C917-4E22-8735-A39C254BBF51}" dt="2024-01-17T15:45:40.026" v="2619" actId="478"/>
          <ac:spMkLst>
            <pc:docMk/>
            <pc:sldMk cId="318921721" sldId="498"/>
            <ac:spMk id="9" creationId="{50F4EB2E-6C81-A9FE-6F2D-FBA02835E34B}"/>
          </ac:spMkLst>
        </pc:spChg>
      </pc:sldChg>
      <pc:sldChg chg="delSp del mod">
        <pc:chgData name="David Williams" userId="35a5f6dfa23fba43" providerId="LiveId" clId="{41967B50-C917-4E22-8735-A39C254BBF51}" dt="2024-01-17T22:57:23.517" v="3368" actId="2696"/>
        <pc:sldMkLst>
          <pc:docMk/>
          <pc:sldMk cId="2388139757" sldId="499"/>
        </pc:sldMkLst>
        <pc:spChg chg="del">
          <ac:chgData name="David Williams" userId="35a5f6dfa23fba43" providerId="LiveId" clId="{41967B50-C917-4E22-8735-A39C254BBF51}" dt="2024-01-17T15:45:45.939" v="2620" actId="478"/>
          <ac:spMkLst>
            <pc:docMk/>
            <pc:sldMk cId="2388139757" sldId="499"/>
            <ac:spMk id="3" creationId="{CCB81E1F-2335-9383-EA22-148B31DC17E9}"/>
          </ac:spMkLst>
        </pc:spChg>
        <pc:spChg chg="del">
          <ac:chgData name="David Williams" userId="35a5f6dfa23fba43" providerId="LiveId" clId="{41967B50-C917-4E22-8735-A39C254BBF51}" dt="2024-01-17T15:45:45.939" v="2620" actId="478"/>
          <ac:spMkLst>
            <pc:docMk/>
            <pc:sldMk cId="2388139757" sldId="499"/>
            <ac:spMk id="10" creationId="{87F631E9-7E2D-AE40-BDDB-69C16264DC7E}"/>
          </ac:spMkLst>
        </pc:spChg>
      </pc:sldChg>
      <pc:sldChg chg="delSp modSp del mod">
        <pc:chgData name="David Williams" userId="35a5f6dfa23fba43" providerId="LiveId" clId="{41967B50-C917-4E22-8735-A39C254BBF51}" dt="2024-01-17T22:57:28.819" v="3369" actId="2696"/>
        <pc:sldMkLst>
          <pc:docMk/>
          <pc:sldMk cId="3310278720" sldId="500"/>
        </pc:sldMkLst>
        <pc:spChg chg="del">
          <ac:chgData name="David Williams" userId="35a5f6dfa23fba43" providerId="LiveId" clId="{41967B50-C917-4E22-8735-A39C254BBF51}" dt="2024-01-17T15:44:50.389" v="2612" actId="478"/>
          <ac:spMkLst>
            <pc:docMk/>
            <pc:sldMk cId="3310278720" sldId="500"/>
            <ac:spMk id="2" creationId="{181A358A-031B-A1C4-001F-341EFB3B69E9}"/>
          </ac:spMkLst>
        </pc:spChg>
        <pc:spChg chg="del">
          <ac:chgData name="David Williams" userId="35a5f6dfa23fba43" providerId="LiveId" clId="{41967B50-C917-4E22-8735-A39C254BBF51}" dt="2024-01-17T15:44:53.660" v="2613" actId="478"/>
          <ac:spMkLst>
            <pc:docMk/>
            <pc:sldMk cId="3310278720" sldId="500"/>
            <ac:spMk id="3" creationId="{27AD1589-140D-B55B-78D6-17420F978666}"/>
          </ac:spMkLst>
        </pc:spChg>
        <pc:spChg chg="mod">
          <ac:chgData name="David Williams" userId="35a5f6dfa23fba43" providerId="LiveId" clId="{41967B50-C917-4E22-8735-A39C254BBF51}" dt="2024-01-17T14:53:22.073" v="2259" actId="1036"/>
          <ac:spMkLst>
            <pc:docMk/>
            <pc:sldMk cId="3310278720" sldId="500"/>
            <ac:spMk id="11" creationId="{0C8A5B18-843B-EE1F-9764-25341754504F}"/>
          </ac:spMkLst>
        </pc:spChg>
      </pc:sldChg>
      <pc:sldChg chg="delSp modSp mod">
        <pc:chgData name="David Williams" userId="35a5f6dfa23fba43" providerId="LiveId" clId="{41967B50-C917-4E22-8735-A39C254BBF51}" dt="2024-01-17T23:06:50.125" v="3452" actId="14429"/>
        <pc:sldMkLst>
          <pc:docMk/>
          <pc:sldMk cId="3856104371" sldId="502"/>
        </pc:sldMkLst>
        <pc:spChg chg="del">
          <ac:chgData name="David Williams" userId="35a5f6dfa23fba43" providerId="LiveId" clId="{41967B50-C917-4E22-8735-A39C254BBF51}" dt="2024-01-17T15:45:57.862" v="2622" actId="478"/>
          <ac:spMkLst>
            <pc:docMk/>
            <pc:sldMk cId="3856104371" sldId="502"/>
            <ac:spMk id="3" creationId="{401D8E20-D46F-FC71-D9D3-C9272C77A72E}"/>
          </ac:spMkLst>
        </pc:spChg>
        <pc:spChg chg="mod">
          <ac:chgData name="David Williams" userId="35a5f6dfa23fba43" providerId="LiveId" clId="{41967B50-C917-4E22-8735-A39C254BBF51}" dt="2024-01-17T23:06:11.484" v="3417" actId="14100"/>
          <ac:spMkLst>
            <pc:docMk/>
            <pc:sldMk cId="3856104371" sldId="502"/>
            <ac:spMk id="5" creationId="{C3E94067-0A1F-4C7E-BBAF-68B66489821B}"/>
          </ac:spMkLst>
        </pc:spChg>
        <pc:spChg chg="del">
          <ac:chgData name="David Williams" userId="35a5f6dfa23fba43" providerId="LiveId" clId="{41967B50-C917-4E22-8735-A39C254BBF51}" dt="2024-01-17T15:45:57.862" v="2622" actId="478"/>
          <ac:spMkLst>
            <pc:docMk/>
            <pc:sldMk cId="3856104371" sldId="502"/>
            <ac:spMk id="6" creationId="{C7975CEA-C324-7173-8DED-57E52F1ECC7E}"/>
          </ac:spMkLst>
        </pc:spChg>
        <pc:spChg chg="mod modVis">
          <ac:chgData name="David Williams" userId="35a5f6dfa23fba43" providerId="LiveId" clId="{41967B50-C917-4E22-8735-A39C254BBF51}" dt="2024-01-17T23:06:50.125" v="3452" actId="14429"/>
          <ac:spMkLst>
            <pc:docMk/>
            <pc:sldMk cId="3856104371" sldId="502"/>
            <ac:spMk id="8" creationId="{CBD97678-AA3A-B163-EC9F-6576CAE9194C}"/>
          </ac:spMkLst>
        </pc:spChg>
        <pc:spChg chg="mod">
          <ac:chgData name="David Williams" userId="35a5f6dfa23fba43" providerId="LiveId" clId="{41967B50-C917-4E22-8735-A39C254BBF51}" dt="2024-01-17T23:06:40.706" v="3450" actId="14100"/>
          <ac:spMkLst>
            <pc:docMk/>
            <pc:sldMk cId="3856104371" sldId="502"/>
            <ac:spMk id="9" creationId="{4B9AF4A2-36BC-C5B3-3BFA-1AF2D4323621}"/>
          </ac:spMkLst>
        </pc:spChg>
      </pc:sldChg>
      <pc:sldChg chg="modSp mod modTransition">
        <pc:chgData name="David Williams" userId="35a5f6dfa23fba43" providerId="LiveId" clId="{41967B50-C917-4E22-8735-A39C254BBF51}" dt="2024-01-17T22:58:39.812" v="3371"/>
        <pc:sldMkLst>
          <pc:docMk/>
          <pc:sldMk cId="557011560" sldId="503"/>
        </pc:sldMkLst>
        <pc:spChg chg="mod">
          <ac:chgData name="David Williams" userId="35a5f6dfa23fba43" providerId="LiveId" clId="{41967B50-C917-4E22-8735-A39C254BBF51}" dt="2024-01-17T16:44:33.851" v="2643" actId="14100"/>
          <ac:spMkLst>
            <pc:docMk/>
            <pc:sldMk cId="557011560" sldId="503"/>
            <ac:spMk id="18" creationId="{28F92946-6ADC-8741-71E3-27C6E05B0593}"/>
          </ac:spMkLst>
        </pc:spChg>
      </pc:sldChg>
      <pc:sldChg chg="delSp del mod">
        <pc:chgData name="David Williams" userId="35a5f6dfa23fba43" providerId="LiveId" clId="{41967B50-C917-4E22-8735-A39C254BBF51}" dt="2024-01-17T22:57:33.277" v="3370" actId="2696"/>
        <pc:sldMkLst>
          <pc:docMk/>
          <pc:sldMk cId="3670824836" sldId="504"/>
        </pc:sldMkLst>
        <pc:spChg chg="del">
          <ac:chgData name="David Williams" userId="35a5f6dfa23fba43" providerId="LiveId" clId="{41967B50-C917-4E22-8735-A39C254BBF51}" dt="2024-01-17T15:45:52.931" v="2621" actId="478"/>
          <ac:spMkLst>
            <pc:docMk/>
            <pc:sldMk cId="3670824836" sldId="504"/>
            <ac:spMk id="3" creationId="{43030765-5FBB-88BA-C52B-26E0D86EF0ED}"/>
          </ac:spMkLst>
        </pc:spChg>
        <pc:spChg chg="del">
          <ac:chgData name="David Williams" userId="35a5f6dfa23fba43" providerId="LiveId" clId="{41967B50-C917-4E22-8735-A39C254BBF51}" dt="2024-01-17T15:45:52.931" v="2621" actId="478"/>
          <ac:spMkLst>
            <pc:docMk/>
            <pc:sldMk cId="3670824836" sldId="504"/>
            <ac:spMk id="10" creationId="{73932D86-D1C6-0957-0556-92AB69EE55F6}"/>
          </ac:spMkLst>
        </pc:spChg>
      </pc:sldChg>
      <pc:sldChg chg="delSp mod">
        <pc:chgData name="David Williams" userId="35a5f6dfa23fba43" providerId="LiveId" clId="{41967B50-C917-4E22-8735-A39C254BBF51}" dt="2024-01-17T15:45:34.300" v="2618" actId="478"/>
        <pc:sldMkLst>
          <pc:docMk/>
          <pc:sldMk cId="3431475517" sldId="506"/>
        </pc:sldMkLst>
        <pc:spChg chg="del">
          <ac:chgData name="David Williams" userId="35a5f6dfa23fba43" providerId="LiveId" clId="{41967B50-C917-4E22-8735-A39C254BBF51}" dt="2024-01-17T15:45:34.300" v="2618" actId="478"/>
          <ac:spMkLst>
            <pc:docMk/>
            <pc:sldMk cId="3431475517" sldId="506"/>
            <ac:spMk id="3" creationId="{586B52A2-1FFE-B6FC-B61F-4432FFA3E35D}"/>
          </ac:spMkLst>
        </pc:spChg>
        <pc:spChg chg="del">
          <ac:chgData name="David Williams" userId="35a5f6dfa23fba43" providerId="LiveId" clId="{41967B50-C917-4E22-8735-A39C254BBF51}" dt="2024-01-17T15:45:34.300" v="2618" actId="478"/>
          <ac:spMkLst>
            <pc:docMk/>
            <pc:sldMk cId="3431475517" sldId="506"/>
            <ac:spMk id="8" creationId="{01C7CDC8-D2B4-8052-9540-0AAAE0610ECD}"/>
          </ac:spMkLst>
        </pc:spChg>
      </pc:sldChg>
      <pc:sldChg chg="del ord">
        <pc:chgData name="David Williams" userId="35a5f6dfa23fba43" providerId="LiveId" clId="{41967B50-C917-4E22-8735-A39C254BBF51}" dt="2024-01-17T03:34:31.408" v="302" actId="47"/>
        <pc:sldMkLst>
          <pc:docMk/>
          <pc:sldMk cId="1765053171" sldId="594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3479382182" sldId="596"/>
        </pc:sldMkLst>
      </pc:sldChg>
      <pc:sldChg chg="del">
        <pc:chgData name="David Williams" userId="35a5f6dfa23fba43" providerId="LiveId" clId="{41967B50-C917-4E22-8735-A39C254BBF51}" dt="2024-01-17T03:35:08.322" v="303" actId="2696"/>
        <pc:sldMkLst>
          <pc:docMk/>
          <pc:sldMk cId="1200841292" sldId="597"/>
        </pc:sldMkLst>
      </pc:sldChg>
      <pc:sldChg chg="addSp modSp">
        <pc:chgData name="David Williams" userId="35a5f6dfa23fba43" providerId="LiveId" clId="{41967B50-C917-4E22-8735-A39C254BBF51}" dt="2024-01-17T15:21:16.629" v="2285"/>
        <pc:sldMkLst>
          <pc:docMk/>
          <pc:sldMk cId="2550073077" sldId="598"/>
        </pc:sldMkLst>
        <pc:spChg chg="add mod">
          <ac:chgData name="David Williams" userId="35a5f6dfa23fba43" providerId="LiveId" clId="{41967B50-C917-4E22-8735-A39C254BBF51}" dt="2024-01-17T15:21:16.629" v="2285"/>
          <ac:spMkLst>
            <pc:docMk/>
            <pc:sldMk cId="2550073077" sldId="598"/>
            <ac:spMk id="6" creationId="{5432277F-6911-9156-C231-D39A1A093FAE}"/>
          </ac:spMkLst>
        </pc:spChg>
      </pc:sldChg>
      <pc:sldChg chg="addSp modSp mod modAnim">
        <pc:chgData name="David Williams" userId="35a5f6dfa23fba43" providerId="LiveId" clId="{41967B50-C917-4E22-8735-A39C254BBF51}" dt="2024-01-17T15:26:07.466" v="2337" actId="20577"/>
        <pc:sldMkLst>
          <pc:docMk/>
          <pc:sldMk cId="520814583" sldId="599"/>
        </pc:sldMkLst>
        <pc:spChg chg="add mod">
          <ac:chgData name="David Williams" userId="35a5f6dfa23fba43" providerId="LiveId" clId="{41967B50-C917-4E22-8735-A39C254BBF51}" dt="2024-01-17T15:21:40.838" v="2286"/>
          <ac:spMkLst>
            <pc:docMk/>
            <pc:sldMk cId="520814583" sldId="599"/>
            <ac:spMk id="38" creationId="{2803FC27-785E-AD8B-0080-9A060412688C}"/>
          </ac:spMkLst>
        </pc:spChg>
        <pc:spChg chg="add mod">
          <ac:chgData name="David Williams" userId="35a5f6dfa23fba43" providerId="LiveId" clId="{41967B50-C917-4E22-8735-A39C254BBF51}" dt="2024-01-17T15:21:53.186" v="2287"/>
          <ac:spMkLst>
            <pc:docMk/>
            <pc:sldMk cId="520814583" sldId="599"/>
            <ac:spMk id="39" creationId="{D64583DE-89E1-DDAC-B64C-A28F1F8F960C}"/>
          </ac:spMkLst>
        </pc:spChg>
        <pc:spChg chg="add mod">
          <ac:chgData name="David Williams" userId="35a5f6dfa23fba43" providerId="LiveId" clId="{41967B50-C917-4E22-8735-A39C254BBF51}" dt="2024-01-17T15:26:07.466" v="2337" actId="20577"/>
          <ac:spMkLst>
            <pc:docMk/>
            <pc:sldMk cId="520814583" sldId="599"/>
            <ac:spMk id="40" creationId="{82700A5D-6F9B-B581-ADCE-E81198512568}"/>
          </ac:spMkLst>
        </pc:spChg>
      </pc:sldChg>
      <pc:sldChg chg="addSp modSp">
        <pc:chgData name="David Williams" userId="35a5f6dfa23fba43" providerId="LiveId" clId="{41967B50-C917-4E22-8735-A39C254BBF51}" dt="2024-01-17T15:26:47.499" v="2338"/>
        <pc:sldMkLst>
          <pc:docMk/>
          <pc:sldMk cId="580704578" sldId="600"/>
        </pc:sldMkLst>
        <pc:spChg chg="add mod">
          <ac:chgData name="David Williams" userId="35a5f6dfa23fba43" providerId="LiveId" clId="{41967B50-C917-4E22-8735-A39C254BBF51}" dt="2024-01-17T15:26:47.499" v="2338"/>
          <ac:spMkLst>
            <pc:docMk/>
            <pc:sldMk cId="580704578" sldId="600"/>
            <ac:spMk id="22" creationId="{B62281C1-5BA4-BC79-076A-8C3B168407E2}"/>
          </ac:spMkLst>
        </pc:spChg>
      </pc:sldChg>
      <pc:sldChg chg="addSp modSp">
        <pc:chgData name="David Williams" userId="35a5f6dfa23fba43" providerId="LiveId" clId="{41967B50-C917-4E22-8735-A39C254BBF51}" dt="2024-01-17T15:26:53.033" v="2339"/>
        <pc:sldMkLst>
          <pc:docMk/>
          <pc:sldMk cId="1128029291" sldId="601"/>
        </pc:sldMkLst>
        <pc:spChg chg="add mod">
          <ac:chgData name="David Williams" userId="35a5f6dfa23fba43" providerId="LiveId" clId="{41967B50-C917-4E22-8735-A39C254BBF51}" dt="2024-01-17T15:26:53.033" v="2339"/>
          <ac:spMkLst>
            <pc:docMk/>
            <pc:sldMk cId="1128029291" sldId="601"/>
            <ac:spMk id="30" creationId="{874EFB1C-5760-04BD-9A1E-6D19FB95147C}"/>
          </ac:spMkLst>
        </pc:spChg>
      </pc:sldChg>
      <pc:sldChg chg="addSp modSp">
        <pc:chgData name="David Williams" userId="35a5f6dfa23fba43" providerId="LiveId" clId="{41967B50-C917-4E22-8735-A39C254BBF51}" dt="2024-01-17T15:26:58.086" v="2340"/>
        <pc:sldMkLst>
          <pc:docMk/>
          <pc:sldMk cId="1490977857" sldId="602"/>
        </pc:sldMkLst>
        <pc:spChg chg="add mod">
          <ac:chgData name="David Williams" userId="35a5f6dfa23fba43" providerId="LiveId" clId="{41967B50-C917-4E22-8735-A39C254BBF51}" dt="2024-01-17T15:26:58.086" v="2340"/>
          <ac:spMkLst>
            <pc:docMk/>
            <pc:sldMk cId="1490977857" sldId="602"/>
            <ac:spMk id="34" creationId="{3CA19093-FED2-E71B-4313-7F9186CFEF16}"/>
          </ac:spMkLst>
        </pc:spChg>
      </pc:sldChg>
      <pc:sldChg chg="addSp modSp mod modAnim">
        <pc:chgData name="David Williams" userId="35a5f6dfa23fba43" providerId="LiveId" clId="{41967B50-C917-4E22-8735-A39C254BBF51}" dt="2024-01-17T15:27:32.606" v="2344"/>
        <pc:sldMkLst>
          <pc:docMk/>
          <pc:sldMk cId="50107139" sldId="603"/>
        </pc:sldMkLst>
        <pc:spChg chg="add mod">
          <ac:chgData name="David Williams" userId="35a5f6dfa23fba43" providerId="LiveId" clId="{41967B50-C917-4E22-8735-A39C254BBF51}" dt="2024-01-17T15:27:01.966" v="2341"/>
          <ac:spMkLst>
            <pc:docMk/>
            <pc:sldMk cId="50107139" sldId="603"/>
            <ac:spMk id="22" creationId="{5F8A3635-511F-25B2-87BB-CADB42FB9F91}"/>
          </ac:spMkLst>
        </pc:spChg>
        <pc:spChg chg="add mod">
          <ac:chgData name="David Williams" userId="35a5f6dfa23fba43" providerId="LiveId" clId="{41967B50-C917-4E22-8735-A39C254BBF51}" dt="2024-01-17T15:27:29.711" v="2343" actId="1076"/>
          <ac:spMkLst>
            <pc:docMk/>
            <pc:sldMk cId="50107139" sldId="603"/>
            <ac:spMk id="30" creationId="{D60FC878-990C-67A8-794B-BBD459357315}"/>
          </ac:spMkLst>
        </pc:spChg>
      </pc:sldChg>
      <pc:sldChg chg="modSp mod">
        <pc:chgData name="David Williams" userId="35a5f6dfa23fba43" providerId="LiveId" clId="{41967B50-C917-4E22-8735-A39C254BBF51}" dt="2024-01-17T01:31:44.552" v="30" actId="20577"/>
        <pc:sldMkLst>
          <pc:docMk/>
          <pc:sldMk cId="624476853" sldId="604"/>
        </pc:sldMkLst>
        <pc:spChg chg="mod">
          <ac:chgData name="David Williams" userId="35a5f6dfa23fba43" providerId="LiveId" clId="{41967B50-C917-4E22-8735-A39C254BBF51}" dt="2024-01-17T01:31:44.552" v="30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del">
        <pc:chgData name="David Williams" userId="35a5f6dfa23fba43" providerId="LiveId" clId="{41967B50-C917-4E22-8735-A39C254BBF51}" dt="2024-01-17T01:41:36.753" v="109" actId="47"/>
        <pc:sldMkLst>
          <pc:docMk/>
          <pc:sldMk cId="230284917" sldId="654"/>
        </pc:sldMkLst>
      </pc:sldChg>
      <pc:sldChg chg="del">
        <pc:chgData name="David Williams" userId="35a5f6dfa23fba43" providerId="LiveId" clId="{41967B50-C917-4E22-8735-A39C254BBF51}" dt="2024-01-17T01:41:40.631" v="110" actId="47"/>
        <pc:sldMkLst>
          <pc:docMk/>
          <pc:sldMk cId="2653386472" sldId="655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999497634" sldId="662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147774249" sldId="664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2568701386" sldId="665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2363098252" sldId="666"/>
        </pc:sldMkLst>
      </pc:sldChg>
      <pc:sldChg chg="del">
        <pc:chgData name="David Williams" userId="35a5f6dfa23fba43" providerId="LiveId" clId="{41967B50-C917-4E22-8735-A39C254BBF51}" dt="2024-01-17T03:34:31.408" v="302" actId="47"/>
        <pc:sldMkLst>
          <pc:docMk/>
          <pc:sldMk cId="500039425" sldId="667"/>
        </pc:sldMkLst>
      </pc:sldChg>
      <pc:sldChg chg="addSp delSp modSp mod modAnim">
        <pc:chgData name="David Williams" userId="35a5f6dfa23fba43" providerId="LiveId" clId="{41967B50-C917-4E22-8735-A39C254BBF51}" dt="2024-01-17T15:24:48.415" v="2327"/>
        <pc:sldMkLst>
          <pc:docMk/>
          <pc:sldMk cId="286447247" sldId="670"/>
        </pc:sldMkLst>
        <pc:spChg chg="mod modVis">
          <ac:chgData name="David Williams" userId="35a5f6dfa23fba43" providerId="LiveId" clId="{41967B50-C917-4E22-8735-A39C254BBF51}" dt="2024-01-17T15:20:09.674" v="2278" actId="14430"/>
          <ac:spMkLst>
            <pc:docMk/>
            <pc:sldMk cId="286447247" sldId="670"/>
            <ac:spMk id="2" creationId="{D9AFAE6D-39AA-73E9-2A28-298C78605C09}"/>
          </ac:spMkLst>
        </pc:spChg>
        <pc:spChg chg="mod modVis">
          <ac:chgData name="David Williams" userId="35a5f6dfa23fba43" providerId="LiveId" clId="{41967B50-C917-4E22-8735-A39C254BBF51}" dt="2024-01-17T15:20:10.924" v="2279" actId="14430"/>
          <ac:spMkLst>
            <pc:docMk/>
            <pc:sldMk cId="286447247" sldId="670"/>
            <ac:spMk id="3" creationId="{A14BAC2B-BF68-19F7-B06A-B14E3D26D5EF}"/>
          </ac:spMkLst>
        </pc:spChg>
        <pc:spChg chg="mod modVis">
          <ac:chgData name="David Williams" userId="35a5f6dfa23fba43" providerId="LiveId" clId="{41967B50-C917-4E22-8735-A39C254BBF51}" dt="2024-01-17T15:20:11.624" v="2280" actId="14430"/>
          <ac:spMkLst>
            <pc:docMk/>
            <pc:sldMk cId="286447247" sldId="670"/>
            <ac:spMk id="6" creationId="{49CB5A70-9CE0-3973-2A0F-B1DC52DDB75D}"/>
          </ac:spMkLst>
        </pc:spChg>
        <pc:spChg chg="mod modVis">
          <ac:chgData name="David Williams" userId="35a5f6dfa23fba43" providerId="LiveId" clId="{41967B50-C917-4E22-8735-A39C254BBF51}" dt="2024-01-17T15:20:12.294" v="2281" actId="14430"/>
          <ac:spMkLst>
            <pc:docMk/>
            <pc:sldMk cId="286447247" sldId="670"/>
            <ac:spMk id="7" creationId="{FB572644-D892-2640-45B9-87DD8909C15B}"/>
          </ac:spMkLst>
        </pc:spChg>
        <pc:spChg chg="mod modVis">
          <ac:chgData name="David Williams" userId="35a5f6dfa23fba43" providerId="LiveId" clId="{41967B50-C917-4E22-8735-A39C254BBF51}" dt="2024-01-17T15:20:13.416" v="2282" actId="14430"/>
          <ac:spMkLst>
            <pc:docMk/>
            <pc:sldMk cId="286447247" sldId="670"/>
            <ac:spMk id="17" creationId="{47B707F5-FD17-6CBC-6C7C-D0823E90B448}"/>
          </ac:spMkLst>
        </pc:spChg>
        <pc:spChg chg="mod modVis">
          <ac:chgData name="David Williams" userId="35a5f6dfa23fba43" providerId="LiveId" clId="{41967B50-C917-4E22-8735-A39C254BBF51}" dt="2024-01-17T15:20:14.005" v="2283" actId="14430"/>
          <ac:spMkLst>
            <pc:docMk/>
            <pc:sldMk cId="286447247" sldId="670"/>
            <ac:spMk id="18" creationId="{5689EA98-576E-72AF-12BF-85492FC32159}"/>
          </ac:spMkLst>
        </pc:spChg>
        <pc:spChg chg="mod modVis">
          <ac:chgData name="David Williams" userId="35a5f6dfa23fba43" providerId="LiveId" clId="{41967B50-C917-4E22-8735-A39C254BBF51}" dt="2024-01-17T15:20:15.094" v="2284" actId="14430"/>
          <ac:spMkLst>
            <pc:docMk/>
            <pc:sldMk cId="286447247" sldId="670"/>
            <ac:spMk id="19" creationId="{38845C0F-6102-3077-7D5E-A6CE957BCCBD}"/>
          </ac:spMkLst>
        </pc:spChg>
        <pc:spChg chg="add mod">
          <ac:chgData name="David Williams" userId="35a5f6dfa23fba43" providerId="LiveId" clId="{41967B50-C917-4E22-8735-A39C254BBF51}" dt="2024-01-17T15:18:36.994" v="2264" actId="1076"/>
          <ac:spMkLst>
            <pc:docMk/>
            <pc:sldMk cId="286447247" sldId="670"/>
            <ac:spMk id="26" creationId="{769B3E2D-B0D9-43FF-5DF1-99D7C322C769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27" creationId="{6D4755EA-0D6F-C6D3-1B65-DA57000AEAE8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28" creationId="{A04388DE-C069-F1F4-5B5D-1047299BD463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29" creationId="{DE735DC5-DC4A-E87B-8C38-301128835AB5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32" creationId="{F682686A-6C9B-A729-09D5-9E0FE9337521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34" creationId="{CF5B9863-08BA-E752-91E1-8C603C8D3ECA}"/>
          </ac:spMkLst>
        </pc:spChg>
        <pc:spChg chg="add mod">
          <ac:chgData name="David Williams" userId="35a5f6dfa23fba43" providerId="LiveId" clId="{41967B50-C917-4E22-8735-A39C254BBF51}" dt="2024-01-17T15:18:55.245" v="2266"/>
          <ac:spMkLst>
            <pc:docMk/>
            <pc:sldMk cId="286447247" sldId="670"/>
            <ac:spMk id="35" creationId="{33B6DE06-A41B-26B2-4ED1-B6C06869B959}"/>
          </ac:spMkLst>
        </pc:spChg>
        <pc:spChg chg="add del mod">
          <ac:chgData name="David Williams" userId="35a5f6dfa23fba43" providerId="LiveId" clId="{41967B50-C917-4E22-8735-A39C254BBF51}" dt="2024-01-17T15:22:22.267" v="2291" actId="478"/>
          <ac:spMkLst>
            <pc:docMk/>
            <pc:sldMk cId="286447247" sldId="670"/>
            <ac:spMk id="36" creationId="{6607146D-481B-7B96-CDAC-F8217124C835}"/>
          </ac:spMkLst>
        </pc:spChg>
      </pc:sldChg>
      <pc:sldChg chg="addSp delSp modSp mod delAnim modAnim">
        <pc:chgData name="David Williams" userId="35a5f6dfa23fba43" providerId="LiveId" clId="{41967B50-C917-4E22-8735-A39C254BBF51}" dt="2024-01-17T15:38:33.749" v="2611"/>
        <pc:sldMkLst>
          <pc:docMk/>
          <pc:sldMk cId="61601140" sldId="671"/>
        </pc:sldMkLst>
        <pc:spChg chg="del">
          <ac:chgData name="David Williams" userId="35a5f6dfa23fba43" providerId="LiveId" clId="{41967B50-C917-4E22-8735-A39C254BBF51}" dt="2024-01-17T15:33:33.058" v="2587" actId="478"/>
          <ac:spMkLst>
            <pc:docMk/>
            <pc:sldMk cId="61601140" sldId="671"/>
            <ac:spMk id="2" creationId="{2451E7EA-46FD-74A8-E0A8-BC7712924343}"/>
          </ac:spMkLst>
        </pc:spChg>
        <pc:spChg chg="mod modVis">
          <ac:chgData name="David Williams" userId="35a5f6dfa23fba43" providerId="LiveId" clId="{41967B50-C917-4E22-8735-A39C254BBF51}" dt="2024-01-17T15:33:40.829" v="2590" actId="14430"/>
          <ac:spMkLst>
            <pc:docMk/>
            <pc:sldMk cId="61601140" sldId="671"/>
            <ac:spMk id="3" creationId="{FA4CBF64-A138-61C2-61E0-4956546442C2}"/>
          </ac:spMkLst>
        </pc:spChg>
        <pc:spChg chg="add mod">
          <ac:chgData name="David Williams" userId="35a5f6dfa23fba43" providerId="LiveId" clId="{41967B50-C917-4E22-8735-A39C254BBF51}" dt="2024-01-17T15:31:59.469" v="2581" actId="1036"/>
          <ac:spMkLst>
            <pc:docMk/>
            <pc:sldMk cId="61601140" sldId="671"/>
            <ac:spMk id="12" creationId="{FADFD713-C88F-D54D-CA3A-B31402BEA706}"/>
          </ac:spMkLst>
        </pc:spChg>
        <pc:spChg chg="mod modVis">
          <ac:chgData name="David Williams" userId="35a5f6dfa23fba43" providerId="LiveId" clId="{41967B50-C917-4E22-8735-A39C254BBF51}" dt="2024-01-17T15:33:39.839" v="2589" actId="14429"/>
          <ac:spMkLst>
            <pc:docMk/>
            <pc:sldMk cId="61601140" sldId="671"/>
            <ac:spMk id="32" creationId="{45A0E573-4813-65FA-BC35-5A8F0CDBDEAB}"/>
          </ac:spMkLst>
        </pc:spChg>
        <pc:spChg chg="add mod">
          <ac:chgData name="David Williams" userId="35a5f6dfa23fba43" providerId="LiveId" clId="{41967B50-C917-4E22-8735-A39C254BBF51}" dt="2024-01-17T15:32:44.063" v="2585" actId="403"/>
          <ac:spMkLst>
            <pc:docMk/>
            <pc:sldMk cId="61601140" sldId="671"/>
            <ac:spMk id="33" creationId="{B3F65C3E-1E0D-1FF9-C7E7-90A86CF62A49}"/>
          </ac:spMkLst>
        </pc:spChg>
        <pc:spChg chg="add mod">
          <ac:chgData name="David Williams" userId="35a5f6dfa23fba43" providerId="LiveId" clId="{41967B50-C917-4E22-8735-A39C254BBF51}" dt="2024-01-17T15:37:26.684" v="2599" actId="1076"/>
          <ac:spMkLst>
            <pc:docMk/>
            <pc:sldMk cId="61601140" sldId="671"/>
            <ac:spMk id="34" creationId="{54627091-9C90-58A0-FC63-70779916339D}"/>
          </ac:spMkLst>
        </pc:spChg>
        <pc:spChg chg="add mod">
          <ac:chgData name="David Williams" userId="35a5f6dfa23fba43" providerId="LiveId" clId="{41967B50-C917-4E22-8735-A39C254BBF51}" dt="2024-01-17T15:38:20.114" v="2608" actId="1076"/>
          <ac:spMkLst>
            <pc:docMk/>
            <pc:sldMk cId="61601140" sldId="671"/>
            <ac:spMk id="37" creationId="{7F373833-C8FC-7C5A-B462-57E2AD322F12}"/>
          </ac:spMkLst>
        </pc:spChg>
      </pc:sldChg>
      <pc:sldChg chg="addSp modSp mod modAnim">
        <pc:chgData name="David Williams" userId="35a5f6dfa23fba43" providerId="LiveId" clId="{41967B50-C917-4E22-8735-A39C254BBF51}" dt="2024-01-17T15:31:01.806" v="2529" actId="1035"/>
        <pc:sldMkLst>
          <pc:docMk/>
          <pc:sldMk cId="3425548482" sldId="672"/>
        </pc:sldMkLst>
        <pc:spChg chg="add mod">
          <ac:chgData name="David Williams" userId="35a5f6dfa23fba43" providerId="LiveId" clId="{41967B50-C917-4E22-8735-A39C254BBF51}" dt="2024-01-17T15:31:01.806" v="2529" actId="1035"/>
          <ac:spMkLst>
            <pc:docMk/>
            <pc:sldMk cId="3425548482" sldId="672"/>
            <ac:spMk id="31" creationId="{66F2FF95-C437-8B34-AF88-BB489EA53D4A}"/>
          </ac:spMkLst>
        </pc:spChg>
        <pc:spChg chg="add mod">
          <ac:chgData name="David Williams" userId="35a5f6dfa23fba43" providerId="LiveId" clId="{41967B50-C917-4E22-8735-A39C254BBF51}" dt="2024-01-17T15:30:48.510" v="2502" actId="1035"/>
          <ac:spMkLst>
            <pc:docMk/>
            <pc:sldMk cId="3425548482" sldId="672"/>
            <ac:spMk id="32" creationId="{EF62DDB0-BF3C-9A20-771B-948F7A9DEEEF}"/>
          </ac:spMkLst>
        </pc:spChg>
      </pc:sldChg>
      <pc:sldChg chg="addSp delSp modSp add del mod ord delAnim modAnim">
        <pc:chgData name="David Williams" userId="35a5f6dfa23fba43" providerId="LiveId" clId="{41967B50-C917-4E22-8735-A39C254BBF51}" dt="2024-01-17T04:06:34.258" v="1178" actId="2696"/>
        <pc:sldMkLst>
          <pc:docMk/>
          <pc:sldMk cId="3446185011" sldId="673"/>
        </pc:sldMkLst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2" creationId="{CAA908ED-DB72-ABAB-874C-1B171D267FFE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3" creationId="{8EB7B0D8-9AB2-F112-1C72-5FF07523CC3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4" creationId="{8821ADF1-D7B0-9CCF-56EC-FFCDE77E256F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5" creationId="{65AECF7D-CBEA-45C4-D7C9-575C7E2328B6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6" creationId="{53EDA7AF-094A-8135-F613-8404CF884DA5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7" creationId="{8BB45F52-F925-327F-8A91-9792BAA44748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8" creationId="{D5ED45E4-4E2D-614F-98F1-3AD249F5E834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9" creationId="{E3DF2C0B-9506-2CD0-475A-286C44A5A9A4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" creationId="{E569871A-BD0B-6F46-C223-BFD2FFFFB0F9}"/>
          </ac:spMkLst>
        </pc:spChg>
        <pc:spChg chg="del mod">
          <ac:chgData name="David Williams" userId="35a5f6dfa23fba43" providerId="LiveId" clId="{41967B50-C917-4E22-8735-A39C254BBF51}" dt="2024-01-17T01:38:36.713" v="42" actId="478"/>
          <ac:spMkLst>
            <pc:docMk/>
            <pc:sldMk cId="3446185011" sldId="673"/>
            <ac:spMk id="11" creationId="{3BE7107B-EF40-AC32-C832-B09C0704E10F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2" creationId="{CA6EC5F6-9E62-25DC-BE3A-543D97E94CEF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3" creationId="{0732F452-24D0-4F01-A4C4-0B4D6BA5A9AE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4" creationId="{FCFBB840-1FB8-C951-9DDB-A19077B3BDDB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5" creationId="{A7B14C36-3C95-4729-90D5-D9489BFDA78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6" creationId="{56836AC6-D960-14C2-2F7C-B74E6B9C0CD2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7" creationId="{E0695BF0-9B41-B900-BDCE-B2B0794E2E09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8" creationId="{552E5247-0B09-901A-3FE7-0C5D9F797F6F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9" creationId="{336E858D-9F3C-E570-AADE-862B63875167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20" creationId="{0C370730-F75E-A8C9-B613-794AA356053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21" creationId="{067BAB91-2785-C3D7-458C-5A81E744846A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22" creationId="{18A5E1B7-F166-8C83-7A63-2D5A9C28E6F8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23" creationId="{4D8DFA2C-2D37-4F34-4F35-C0D1EAA3CAD2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24" creationId="{892661E9-9B0B-8E76-0694-DFDD5A05C208}"/>
          </ac:spMkLst>
        </pc:spChg>
        <pc:spChg chg="del">
          <ac:chgData name="David Williams" userId="35a5f6dfa23fba43" providerId="LiveId" clId="{41967B50-C917-4E22-8735-A39C254BBF51}" dt="2024-01-17T01:38:11.826" v="35" actId="478"/>
          <ac:spMkLst>
            <pc:docMk/>
            <pc:sldMk cId="3446185011" sldId="673"/>
            <ac:spMk id="25" creationId="{6FB8F0BC-75FC-AA2E-4B00-40252954782F}"/>
          </ac:spMkLst>
        </pc:spChg>
        <pc:spChg chg="mod topLvl modVis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32" creationId="{8669746A-3361-0E06-D9E7-396A0B9DC8B6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33" creationId="{DF4AB409-0076-24F4-3BF6-12A11A31FDE8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34" creationId="{17963CB1-B879-D288-2CAB-C63E553C690D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35" creationId="{03FCA16F-A2E9-16AB-BFF3-4686CB63D406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36" creationId="{8259DA1E-3F6F-9FF6-06CE-A448FAD2E1DF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37" creationId="{165323AF-ED13-7F3F-420B-730A7F274ED6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38" creationId="{7209265C-EE9C-6364-7703-9422F78B8BFC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39" creationId="{8F76FCCA-5397-9213-0293-33D713F95144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40" creationId="{B6A8BA4B-C657-E9A3-5C37-CC4FF2D699FE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41" creationId="{E415D3D8-D248-165F-91C4-A41943DC4C7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42" creationId="{0A499611-3B8E-BB1D-B381-1E83AFB17160}"/>
          </ac:spMkLst>
        </pc:spChg>
        <pc:spChg chg="del">
          <ac:chgData name="David Williams" userId="35a5f6dfa23fba43" providerId="LiveId" clId="{41967B50-C917-4E22-8735-A39C254BBF51}" dt="2024-01-17T01:38:15.695" v="36" actId="478"/>
          <ac:spMkLst>
            <pc:docMk/>
            <pc:sldMk cId="3446185011" sldId="673"/>
            <ac:spMk id="43" creationId="{CD3F821B-C889-30EE-AF7B-33A63CA98C56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44" creationId="{A8E5CF4F-AE3D-E826-3396-CF30E8000198}"/>
          </ac:spMkLst>
        </pc:spChg>
        <pc:spChg chg="del">
          <ac:chgData name="David Williams" userId="35a5f6dfa23fba43" providerId="LiveId" clId="{41967B50-C917-4E22-8735-A39C254BBF51}" dt="2024-01-17T01:38:11.826" v="35" actId="478"/>
          <ac:spMkLst>
            <pc:docMk/>
            <pc:sldMk cId="3446185011" sldId="673"/>
            <ac:spMk id="45" creationId="{961AAABB-CCE0-0042-A94F-83B992B09719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46" creationId="{3EA615D6-46E5-F420-E664-554DE79191F1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47" creationId="{2A717330-55B5-CE36-6B83-CFC97C96394B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48" creationId="{5EAF1D63-2235-5562-FDEC-E14D8803E6AA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49" creationId="{9928366F-9F40-E2D8-8E71-847C2132760A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50" creationId="{B3C5A05A-2338-32A0-9CD4-B4BCCA99BB8D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51" creationId="{0A3016A4-E32B-5817-AEBF-D9C9538DF83E}"/>
          </ac:spMkLst>
        </pc:spChg>
        <pc:spChg chg="del">
          <ac:chgData name="David Williams" userId="35a5f6dfa23fba43" providerId="LiveId" clId="{41967B50-C917-4E22-8735-A39C254BBF51}" dt="2024-01-17T01:38:16.491" v="37" actId="478"/>
          <ac:spMkLst>
            <pc:docMk/>
            <pc:sldMk cId="3446185011" sldId="673"/>
            <ac:spMk id="52" creationId="{BABEEB55-E5D3-A30A-EDD4-30EEB7277745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53" creationId="{1F489BCF-5014-A732-0150-10CD478F38DE}"/>
          </ac:spMkLst>
        </pc:spChg>
        <pc:spChg chg="del">
          <ac:chgData name="David Williams" userId="35a5f6dfa23fba43" providerId="LiveId" clId="{41967B50-C917-4E22-8735-A39C254BBF51}" dt="2024-01-17T01:38:17.116" v="38" actId="478"/>
          <ac:spMkLst>
            <pc:docMk/>
            <pc:sldMk cId="3446185011" sldId="673"/>
            <ac:spMk id="54" creationId="{4024C0B9-9364-402B-9168-2AFC55BB7095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55" creationId="{16DD80EB-7924-CD2D-221E-5853028B23AA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56" creationId="{566403F5-86B4-C090-0212-6F7B3D8B7DC8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57" creationId="{778A70ED-2ED2-C5FE-B755-4EE130F9BEBE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58" creationId="{12D3F78E-F00B-64D6-B5E4-F1D5FE59E8D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59" creationId="{C87DE2BA-4706-8167-F96E-47ECD24E9F22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60" creationId="{51932B14-193A-BC65-201B-E6A09518CFED}"/>
          </ac:spMkLst>
        </pc:spChg>
        <pc:spChg chg="del">
          <ac:chgData name="David Williams" userId="35a5f6dfa23fba43" providerId="LiveId" clId="{41967B50-C917-4E22-8735-A39C254BBF51}" dt="2024-01-17T01:38:32.846" v="40" actId="478"/>
          <ac:spMkLst>
            <pc:docMk/>
            <pc:sldMk cId="3446185011" sldId="673"/>
            <ac:spMk id="61" creationId="{D6E5605E-3F08-E9E7-E4E1-76A70B169E94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62" creationId="{2F083FE1-30CD-4ACA-3BCA-1AC5A3B9CFC3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63" creationId="{784FB284-E26B-C88B-A200-65C9CF29B3AD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24" creationId="{175AFF74-DC08-439D-ACB9-DD3546CC5EF3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25" creationId="{77FFB569-13DC-AF33-AB05-0D6A44C0B80F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27" creationId="{0FCAA7EE-47EA-5931-D7E1-7E49522F3D19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28" creationId="{42F804A4-9DDC-D2EA-CB65-984FD42F6648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29" creationId="{32BDC3DE-8998-5FA6-0C79-1996A5D2A59D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30" creationId="{E3ECB119-CF8E-48A3-4A4E-C0418F05E58D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31" creationId="{7D3342E5-0D26-278A-EFC3-93622FE1222C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32" creationId="{EC84FDC7-903A-6C39-D940-467F1E26EF7C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33" creationId="{B0F6C7D0-0D2F-3FC1-9073-7DD845165F6D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34" creationId="{14A1DD49-3BE3-F12A-B224-29F3D6B7338D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35" creationId="{1241C6E8-512F-15EF-6EF0-D2B4C826A2B7}"/>
          </ac:spMkLst>
        </pc:spChg>
        <pc:spChg chg="del">
          <ac:chgData name="David Williams" userId="35a5f6dfa23fba43" providerId="LiveId" clId="{41967B50-C917-4E22-8735-A39C254BBF51}" dt="2024-01-17T01:38:39.937" v="43" actId="478"/>
          <ac:spMkLst>
            <pc:docMk/>
            <pc:sldMk cId="3446185011" sldId="673"/>
            <ac:spMk id="1036" creationId="{393E5817-19EB-F69A-B062-9210F30CBF67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1037" creationId="{6869DC1A-F538-ED12-CBA9-477F241636D6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1039" creationId="{D90A9F01-D796-C93A-2F69-E896245BFD76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44" creationId="{078C4178-3E96-E7FD-EBBB-4DE5FBC2D7F1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46" creationId="{D4DDFC5A-51C4-8BB1-1867-D979C3F288C7}"/>
          </ac:spMkLst>
        </pc:spChg>
        <pc:spChg chg="del">
          <ac:chgData name="David Williams" userId="35a5f6dfa23fba43" providerId="LiveId" clId="{41967B50-C917-4E22-8735-A39C254BBF51}" dt="2024-01-17T01:38:30.080" v="39" actId="478"/>
          <ac:spMkLst>
            <pc:docMk/>
            <pc:sldMk cId="3446185011" sldId="673"/>
            <ac:spMk id="1048" creationId="{05A09AE7-8250-CBF6-2514-E770740F3996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49" creationId="{EFD27C35-EAB2-4A11-60BA-C149228F622C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50" creationId="{10C47CF0-C60C-1E59-8DD4-3E00F75B6412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51" creationId="{D02CA189-B8E1-685E-5826-CCF7E7E63877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52" creationId="{9EB797CE-3340-D085-0264-D312274CC021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53" creationId="{B2C11E4A-3843-40EE-D937-B3901CFF6270}"/>
          </ac:spMkLst>
        </pc:spChg>
        <pc:spChg chg="mod topLvl">
          <ac:chgData name="David Williams" userId="35a5f6dfa23fba43" providerId="LiveId" clId="{41967B50-C917-4E22-8735-A39C254BBF51}" dt="2024-01-17T01:41:01.277" v="105" actId="1038"/>
          <ac:spMkLst>
            <pc:docMk/>
            <pc:sldMk cId="3446185011" sldId="673"/>
            <ac:spMk id="1054" creationId="{90F52623-7B41-7A9A-5A7F-DCDC0F16B9C2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55" creationId="{7775EE59-5AF3-A737-8662-8D3C2D654643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56" creationId="{F0767DC8-0279-0F2F-B669-9361F77B6EB7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57" creationId="{D0B1527B-AD38-28F4-8B8E-4B0C323E3548}"/>
          </ac:spMkLst>
        </pc:spChg>
        <pc:spChg chg="del">
          <ac:chgData name="David Williams" userId="35a5f6dfa23fba43" providerId="LiveId" clId="{41967B50-C917-4E22-8735-A39C254BBF51}" dt="2024-01-17T01:39:12.490" v="49" actId="478"/>
          <ac:spMkLst>
            <pc:docMk/>
            <pc:sldMk cId="3446185011" sldId="673"/>
            <ac:spMk id="1058" creationId="{F4200C3D-E397-5E8E-26A5-A9CFDCE2FB8F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59" creationId="{DFC2CEDF-5768-D039-4EEF-DABA4941FB4D}"/>
          </ac:spMkLst>
        </pc:spChg>
        <pc:spChg chg="del">
          <ac:chgData name="David Williams" userId="35a5f6dfa23fba43" providerId="LiveId" clId="{41967B50-C917-4E22-8735-A39C254BBF51}" dt="2024-01-17T01:38:04.721" v="34" actId="478"/>
          <ac:spMkLst>
            <pc:docMk/>
            <pc:sldMk cId="3446185011" sldId="673"/>
            <ac:spMk id="1060" creationId="{8E98F061-3D3E-18DF-BEFD-C8FB7ABAF5BC}"/>
          </ac:spMkLst>
        </pc:spChg>
        <pc:grpChg chg="del">
          <ac:chgData name="David Williams" userId="35a5f6dfa23fba43" providerId="LiveId" clId="{41967B50-C917-4E22-8735-A39C254BBF51}" dt="2024-01-17T01:38:47.941" v="44" actId="478"/>
          <ac:grpSpMkLst>
            <pc:docMk/>
            <pc:sldMk cId="3446185011" sldId="673"/>
            <ac:grpSpMk id="26" creationId="{ABB47B7D-D95B-D75C-B3F3-81026528FA01}"/>
          </ac:grpSpMkLst>
        </pc:grpChg>
        <pc:grpChg chg="del">
          <ac:chgData name="David Williams" userId="35a5f6dfa23fba43" providerId="LiveId" clId="{41967B50-C917-4E22-8735-A39C254BBF51}" dt="2024-01-17T01:38:47.941" v="44" actId="478"/>
          <ac:grpSpMkLst>
            <pc:docMk/>
            <pc:sldMk cId="3446185011" sldId="673"/>
            <ac:grpSpMk id="30" creationId="{C5C977D1-5914-6A1F-BE9D-C686F34690B7}"/>
          </ac:grpSpMkLst>
        </pc:grpChg>
        <pc:grpChg chg="del">
          <ac:chgData name="David Williams" userId="35a5f6dfa23fba43" providerId="LiveId" clId="{41967B50-C917-4E22-8735-A39C254BBF51}" dt="2024-01-17T01:38:47.941" v="44" actId="478"/>
          <ac:grpSpMkLst>
            <pc:docMk/>
            <pc:sldMk cId="3446185011" sldId="673"/>
            <ac:grpSpMk id="1063" creationId="{C0BF5605-440A-9102-932E-CE643599DC27}"/>
          </ac:grpSpMkLst>
        </pc:grpChg>
        <pc:grpChg chg="del">
          <ac:chgData name="David Williams" userId="35a5f6dfa23fba43" providerId="LiveId" clId="{41967B50-C917-4E22-8735-A39C254BBF51}" dt="2024-01-17T01:38:47.941" v="44" actId="478"/>
          <ac:grpSpMkLst>
            <pc:docMk/>
            <pc:sldMk cId="3446185011" sldId="673"/>
            <ac:grpSpMk id="1067" creationId="{76982655-68B8-F0B2-A9FA-F9A613E4A6BD}"/>
          </ac:grpSpMkLst>
        </pc:grpChg>
        <pc:grpChg chg="del">
          <ac:chgData name="David Williams" userId="35a5f6dfa23fba43" providerId="LiveId" clId="{41967B50-C917-4E22-8735-A39C254BBF51}" dt="2024-01-17T01:38:51.501" v="45" actId="478"/>
          <ac:grpSpMkLst>
            <pc:docMk/>
            <pc:sldMk cId="3446185011" sldId="673"/>
            <ac:grpSpMk id="1071" creationId="{2DAC1023-456B-2ABF-97E2-D6F5022165A4}"/>
          </ac:grpSpMkLst>
        </pc:grpChg>
        <pc:grpChg chg="add del mod">
          <ac:chgData name="David Williams" userId="35a5f6dfa23fba43" providerId="LiveId" clId="{41967B50-C917-4E22-8735-A39C254BBF51}" dt="2024-01-17T01:39:56.280" v="53" actId="165"/>
          <ac:grpSpMkLst>
            <pc:docMk/>
            <pc:sldMk cId="3446185011" sldId="673"/>
            <ac:grpSpMk id="1075" creationId="{AB814535-8D4F-1579-D9FE-8105417AFA5D}"/>
          </ac:grpSpMkLst>
        </pc:grpChg>
        <pc:picChg chg="del mod">
          <ac:chgData name="David Williams" userId="35a5f6dfa23fba43" providerId="LiveId" clId="{41967B50-C917-4E22-8735-A39C254BBF51}" dt="2024-01-17T01:37:50.973" v="33" actId="478"/>
          <ac:picMkLst>
            <pc:docMk/>
            <pc:sldMk cId="3446185011" sldId="673"/>
            <ac:picMk id="1026" creationId="{BE849716-628C-2076-7ED8-183733E76888}"/>
          </ac:picMkLst>
        </pc:picChg>
        <pc:cxnChg chg="del">
          <ac:chgData name="David Williams" userId="35a5f6dfa23fba43" providerId="LiveId" clId="{41967B50-C917-4E22-8735-A39C254BBF51}" dt="2024-01-17T01:38:30.080" v="39" actId="478"/>
          <ac:cxnSpMkLst>
            <pc:docMk/>
            <pc:sldMk cId="3446185011" sldId="673"/>
            <ac:cxnSpMk id="1038" creationId="{0B526156-449F-CB35-5F5E-CB641A8504D9}"/>
          </ac:cxnSpMkLst>
        </pc:cxnChg>
        <pc:cxnChg chg="del mod">
          <ac:chgData name="David Williams" userId="35a5f6dfa23fba43" providerId="LiveId" clId="{41967B50-C917-4E22-8735-A39C254BBF51}" dt="2024-01-17T01:38:57.248" v="47" actId="478"/>
          <ac:cxnSpMkLst>
            <pc:docMk/>
            <pc:sldMk cId="3446185011" sldId="673"/>
            <ac:cxnSpMk id="1040" creationId="{C9A20B06-44C6-6D13-2F85-DCD257BCB201}"/>
          </ac:cxnSpMkLst>
        </pc:cxnChg>
        <pc:cxnChg chg="del">
          <ac:chgData name="David Williams" userId="35a5f6dfa23fba43" providerId="LiveId" clId="{41967B50-C917-4E22-8735-A39C254BBF51}" dt="2024-01-17T01:38:55.766" v="46" actId="478"/>
          <ac:cxnSpMkLst>
            <pc:docMk/>
            <pc:sldMk cId="3446185011" sldId="673"/>
            <ac:cxnSpMk id="1041" creationId="{866CEA59-D83A-6D57-35F6-38E9B3E4B2D4}"/>
          </ac:cxnSpMkLst>
        </pc:cxnChg>
        <pc:cxnChg chg="del">
          <ac:chgData name="David Williams" userId="35a5f6dfa23fba43" providerId="LiveId" clId="{41967B50-C917-4E22-8735-A39C254BBF51}" dt="2024-01-17T01:38:30.080" v="39" actId="478"/>
          <ac:cxnSpMkLst>
            <pc:docMk/>
            <pc:sldMk cId="3446185011" sldId="673"/>
            <ac:cxnSpMk id="1042" creationId="{55D63236-BB70-019C-6B6C-E0943AAFAD9F}"/>
          </ac:cxnSpMkLst>
        </pc:cxnChg>
        <pc:cxnChg chg="del">
          <ac:chgData name="David Williams" userId="35a5f6dfa23fba43" providerId="LiveId" clId="{41967B50-C917-4E22-8735-A39C254BBF51}" dt="2024-01-17T01:38:04.721" v="34" actId="478"/>
          <ac:cxnSpMkLst>
            <pc:docMk/>
            <pc:sldMk cId="3446185011" sldId="673"/>
            <ac:cxnSpMk id="1043" creationId="{E9FF1733-E817-41F1-34E9-F4D6CB53E8AD}"/>
          </ac:cxnSpMkLst>
        </pc:cxnChg>
        <pc:cxnChg chg="del">
          <ac:chgData name="David Williams" userId="35a5f6dfa23fba43" providerId="LiveId" clId="{41967B50-C917-4E22-8735-A39C254BBF51}" dt="2024-01-17T01:38:04.721" v="34" actId="478"/>
          <ac:cxnSpMkLst>
            <pc:docMk/>
            <pc:sldMk cId="3446185011" sldId="673"/>
            <ac:cxnSpMk id="1045" creationId="{28E3E7E0-8B83-0B7B-6608-17436ABED8D0}"/>
          </ac:cxnSpMkLst>
        </pc:cxnChg>
        <pc:cxnChg chg="del">
          <ac:chgData name="David Williams" userId="35a5f6dfa23fba43" providerId="LiveId" clId="{41967B50-C917-4E22-8735-A39C254BBF51}" dt="2024-01-17T01:38:04.721" v="34" actId="478"/>
          <ac:cxnSpMkLst>
            <pc:docMk/>
            <pc:sldMk cId="3446185011" sldId="673"/>
            <ac:cxnSpMk id="1047" creationId="{DDAD440E-E882-21DF-14CF-371BE3C9C9D2}"/>
          </ac:cxnSpMkLst>
        </pc:cxnChg>
      </pc:sldChg>
      <pc:sldChg chg="addSp delSp modSp add mod ord modTransition delAnim">
        <pc:chgData name="David Williams" userId="35a5f6dfa23fba43" providerId="LiveId" clId="{41967B50-C917-4E22-8735-A39C254BBF51}" dt="2024-01-17T03:26:41.533" v="234" actId="478"/>
        <pc:sldMkLst>
          <pc:docMk/>
          <pc:sldMk cId="3653982558" sldId="674"/>
        </pc:sldMkLst>
        <pc:spChg chg="del">
          <ac:chgData name="David Williams" userId="35a5f6dfa23fba43" providerId="LiveId" clId="{41967B50-C917-4E22-8735-A39C254BBF51}" dt="2024-01-17T01:41:49.507" v="114" actId="478"/>
          <ac:spMkLst>
            <pc:docMk/>
            <pc:sldMk cId="3653982558" sldId="674"/>
            <ac:spMk id="2" creationId="{16125A81-0196-2937-4D54-8980DA2152AD}"/>
          </ac:spMkLst>
        </pc:spChg>
        <pc:spChg chg="del">
          <ac:chgData name="David Williams" userId="35a5f6dfa23fba43" providerId="LiveId" clId="{41967B50-C917-4E22-8735-A39C254BBF51}" dt="2024-01-17T01:41:48.553" v="113" actId="478"/>
          <ac:spMkLst>
            <pc:docMk/>
            <pc:sldMk cId="3653982558" sldId="674"/>
            <ac:spMk id="3" creationId="{7B248B06-5190-E4B9-90B8-6855E806243A}"/>
          </ac:spMkLst>
        </pc:spChg>
        <pc:spChg chg="add del mod">
          <ac:chgData name="David Williams" userId="35a5f6dfa23fba43" providerId="LiveId" clId="{41967B50-C917-4E22-8735-A39C254BBF51}" dt="2024-01-17T03:26:41.533" v="234" actId="478"/>
          <ac:spMkLst>
            <pc:docMk/>
            <pc:sldMk cId="3653982558" sldId="674"/>
            <ac:spMk id="5" creationId="{874CEF63-225C-47AC-35D4-D394A35465F1}"/>
          </ac:spMkLst>
        </pc:spChg>
        <pc:spChg chg="add del mod">
          <ac:chgData name="David Williams" userId="35a5f6dfa23fba43" providerId="LiveId" clId="{41967B50-C917-4E22-8735-A39C254BBF51}" dt="2024-01-17T03:26:20.363" v="227" actId="478"/>
          <ac:spMkLst>
            <pc:docMk/>
            <pc:sldMk cId="3653982558" sldId="674"/>
            <ac:spMk id="6" creationId="{01F5779E-6B06-0742-DC08-E3A82FA42D8B}"/>
          </ac:spMkLst>
        </pc:spChg>
        <pc:spChg chg="add del mod">
          <ac:chgData name="David Williams" userId="35a5f6dfa23fba43" providerId="LiveId" clId="{41967B50-C917-4E22-8735-A39C254BBF51}" dt="2024-01-17T03:26:18.966" v="226" actId="478"/>
          <ac:spMkLst>
            <pc:docMk/>
            <pc:sldMk cId="3653982558" sldId="674"/>
            <ac:spMk id="7" creationId="{A865EB09-4FD7-4C29-C562-B39BCB4095F8}"/>
          </ac:spMkLst>
        </pc:spChg>
        <pc:spChg chg="add del mod">
          <ac:chgData name="David Williams" userId="35a5f6dfa23fba43" providerId="LiveId" clId="{41967B50-C917-4E22-8735-A39C254BBF51}" dt="2024-01-17T03:26:37.136" v="233" actId="478"/>
          <ac:spMkLst>
            <pc:docMk/>
            <pc:sldMk cId="3653982558" sldId="674"/>
            <ac:spMk id="8" creationId="{35E73DCA-C0DB-4BCB-72B6-87D3DDF36C56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9" creationId="{FCF9E5E0-E6FC-4C43-8F59-09A54D66F7BF}"/>
          </ac:spMkLst>
        </pc:spChg>
        <pc:spChg chg="add del mod">
          <ac:chgData name="David Williams" userId="35a5f6dfa23fba43" providerId="LiveId" clId="{41967B50-C917-4E22-8735-A39C254BBF51}" dt="2024-01-17T03:26:31.315" v="229" actId="478"/>
          <ac:spMkLst>
            <pc:docMk/>
            <pc:sldMk cId="3653982558" sldId="674"/>
            <ac:spMk id="10" creationId="{0AC30076-747C-4B19-C620-5846FF314EBD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11" creationId="{436F75D0-C871-546B-6B4C-3BF3BD4527B2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12" creationId="{F25F56A7-E293-1385-8BFB-EDB2642B9997}"/>
          </ac:spMkLst>
        </pc:spChg>
        <pc:spChg chg="add del mod">
          <ac:chgData name="David Williams" userId="35a5f6dfa23fba43" providerId="LiveId" clId="{41967B50-C917-4E22-8735-A39C254BBF51}" dt="2024-01-17T03:26:34.065" v="230" actId="478"/>
          <ac:spMkLst>
            <pc:docMk/>
            <pc:sldMk cId="3653982558" sldId="674"/>
            <ac:spMk id="13" creationId="{0773B923-B481-B0DF-4C97-D9A2623B786E}"/>
          </ac:spMkLst>
        </pc:spChg>
        <pc:spChg chg="add del mod">
          <ac:chgData name="David Williams" userId="35a5f6dfa23fba43" providerId="LiveId" clId="{41967B50-C917-4E22-8735-A39C254BBF51}" dt="2024-01-17T03:26:35.291" v="231" actId="478"/>
          <ac:spMkLst>
            <pc:docMk/>
            <pc:sldMk cId="3653982558" sldId="674"/>
            <ac:spMk id="14" creationId="{A12C0861-6FC2-A093-863D-B6A8547EA067}"/>
          </ac:spMkLst>
        </pc:spChg>
        <pc:spChg chg="add del mod">
          <ac:chgData name="David Williams" userId="35a5f6dfa23fba43" providerId="LiveId" clId="{41967B50-C917-4E22-8735-A39C254BBF51}" dt="2024-01-17T03:26:34.065" v="230" actId="478"/>
          <ac:spMkLst>
            <pc:docMk/>
            <pc:sldMk cId="3653982558" sldId="674"/>
            <ac:spMk id="15" creationId="{1C43DE20-738A-53E7-2A28-149FFFB6473B}"/>
          </ac:spMkLst>
        </pc:spChg>
        <pc:spChg chg="add del mod">
          <ac:chgData name="David Williams" userId="35a5f6dfa23fba43" providerId="LiveId" clId="{41967B50-C917-4E22-8735-A39C254BBF51}" dt="2024-01-17T03:26:36.277" v="232" actId="478"/>
          <ac:spMkLst>
            <pc:docMk/>
            <pc:sldMk cId="3653982558" sldId="674"/>
            <ac:spMk id="16" creationId="{4DBA39C0-F64A-52B0-A5E3-000F9D07B903}"/>
          </ac:spMkLst>
        </pc:spChg>
        <pc:spChg chg="add del mod">
          <ac:chgData name="David Williams" userId="35a5f6dfa23fba43" providerId="LiveId" clId="{41967B50-C917-4E22-8735-A39C254BBF51}" dt="2024-01-17T03:26:34.065" v="230" actId="478"/>
          <ac:spMkLst>
            <pc:docMk/>
            <pc:sldMk cId="3653982558" sldId="674"/>
            <ac:spMk id="17" creationId="{256AF678-F0A8-FC9C-1B98-A84B4087197C}"/>
          </ac:spMkLst>
        </pc:spChg>
        <pc:spChg chg="add mod modVis">
          <ac:chgData name="David Williams" userId="35a5f6dfa23fba43" providerId="LiveId" clId="{41967B50-C917-4E22-8735-A39C254BBF51}" dt="2024-01-17T01:43:24.616" v="124" actId="14429"/>
          <ac:spMkLst>
            <pc:docMk/>
            <pc:sldMk cId="3653982558" sldId="674"/>
            <ac:spMk id="18" creationId="{CC66382A-425D-5868-64A1-05DE388ACFB6}"/>
          </ac:spMkLst>
        </pc:spChg>
        <pc:spChg chg="add del mod">
          <ac:chgData name="David Williams" userId="35a5f6dfa23fba43" providerId="LiveId" clId="{41967B50-C917-4E22-8735-A39C254BBF51}" dt="2024-01-17T03:26:22.933" v="228" actId="478"/>
          <ac:spMkLst>
            <pc:docMk/>
            <pc:sldMk cId="3653982558" sldId="674"/>
            <ac:spMk id="19" creationId="{3F4D9DD3-FE0E-021C-A6DB-3643DB5CCA72}"/>
          </ac:spMkLst>
        </pc:spChg>
        <pc:spChg chg="add del mod">
          <ac:chgData name="David Williams" userId="35a5f6dfa23fba43" providerId="LiveId" clId="{41967B50-C917-4E22-8735-A39C254BBF51}" dt="2024-01-17T03:26:22.933" v="228" actId="478"/>
          <ac:spMkLst>
            <pc:docMk/>
            <pc:sldMk cId="3653982558" sldId="674"/>
            <ac:spMk id="20" creationId="{1E126A6C-E1DA-C3C9-F551-A69AF87D66EF}"/>
          </ac:spMkLst>
        </pc:spChg>
        <pc:spChg chg="add del mod">
          <ac:chgData name="David Williams" userId="35a5f6dfa23fba43" providerId="LiveId" clId="{41967B50-C917-4E22-8735-A39C254BBF51}" dt="2024-01-17T03:26:22.933" v="228" actId="478"/>
          <ac:spMkLst>
            <pc:docMk/>
            <pc:sldMk cId="3653982558" sldId="674"/>
            <ac:spMk id="21" creationId="{65C7F392-DC74-357F-E561-CE189D3EDB0C}"/>
          </ac:spMkLst>
        </pc:spChg>
        <pc:spChg chg="add del mod">
          <ac:chgData name="David Williams" userId="35a5f6dfa23fba43" providerId="LiveId" clId="{41967B50-C917-4E22-8735-A39C254BBF51}" dt="2024-01-17T03:26:22.933" v="228" actId="478"/>
          <ac:spMkLst>
            <pc:docMk/>
            <pc:sldMk cId="3653982558" sldId="674"/>
            <ac:spMk id="23" creationId="{6EF8E9E0-6EFF-1659-70A8-789E0B60261A}"/>
          </ac:spMkLst>
        </pc:spChg>
        <pc:spChg chg="add del mod">
          <ac:chgData name="David Williams" userId="35a5f6dfa23fba43" providerId="LiveId" clId="{41967B50-C917-4E22-8735-A39C254BBF51}" dt="2024-01-17T03:26:22.933" v="228" actId="478"/>
          <ac:spMkLst>
            <pc:docMk/>
            <pc:sldMk cId="3653982558" sldId="674"/>
            <ac:spMk id="24" creationId="{10483D53-716B-9DE9-937B-7AB9CAEB9E13}"/>
          </ac:spMkLst>
        </pc:spChg>
        <pc:spChg chg="add del mod">
          <ac:chgData name="David Williams" userId="35a5f6dfa23fba43" providerId="LiveId" clId="{41967B50-C917-4E22-8735-A39C254BBF51}" dt="2024-01-17T03:26:18.019" v="225" actId="478"/>
          <ac:spMkLst>
            <pc:docMk/>
            <pc:sldMk cId="3653982558" sldId="674"/>
            <ac:spMk id="25" creationId="{E4E08808-2766-7925-CA7C-C2FDC2BDFAB9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26" creationId="{1439640E-B910-399A-338F-D78B7405C4BC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27" creationId="{F1B3F1CD-B548-0747-848D-DCA0477C0C87}"/>
          </ac:spMkLst>
        </pc:spChg>
        <pc:spChg chg="add del mod">
          <ac:chgData name="David Williams" userId="35a5f6dfa23fba43" providerId="LiveId" clId="{41967B50-C917-4E22-8735-A39C254BBF51}" dt="2024-01-17T03:26:16.321" v="224" actId="478"/>
          <ac:spMkLst>
            <pc:docMk/>
            <pc:sldMk cId="3653982558" sldId="674"/>
            <ac:spMk id="28" creationId="{1AF954F2-B539-1FE0-B586-66AB892FEA77}"/>
          </ac:spMkLst>
        </pc:spChg>
        <pc:spChg chg="add del mod">
          <ac:chgData name="David Williams" userId="35a5f6dfa23fba43" providerId="LiveId" clId="{41967B50-C917-4E22-8735-A39C254BBF51}" dt="2024-01-17T03:26:31.315" v="229" actId="478"/>
          <ac:spMkLst>
            <pc:docMk/>
            <pc:sldMk cId="3653982558" sldId="674"/>
            <ac:spMk id="29" creationId="{BAE5D12F-32D3-B754-C724-702622524104}"/>
          </ac:spMkLst>
        </pc:spChg>
        <pc:spChg chg="add mod">
          <ac:chgData name="David Williams" userId="35a5f6dfa23fba43" providerId="LiveId" clId="{41967B50-C917-4E22-8735-A39C254BBF51}" dt="2024-01-17T01:46:41.721" v="148" actId="403"/>
          <ac:spMkLst>
            <pc:docMk/>
            <pc:sldMk cId="3653982558" sldId="674"/>
            <ac:spMk id="30" creationId="{F5C40B95-DA7E-1957-1398-3CD1452D938B}"/>
          </ac:spMkLst>
        </pc:spChg>
        <pc:spChg chg="add mod">
          <ac:chgData name="David Williams" userId="35a5f6dfa23fba43" providerId="LiveId" clId="{41967B50-C917-4E22-8735-A39C254BBF51}" dt="2024-01-17T01:46:45.821" v="150" actId="403"/>
          <ac:spMkLst>
            <pc:docMk/>
            <pc:sldMk cId="3653982558" sldId="674"/>
            <ac:spMk id="31" creationId="{FC0DD11F-3B7C-0ED1-C59F-D99CF1296146}"/>
          </ac:spMkLst>
        </pc:spChg>
        <pc:spChg chg="add mod">
          <ac:chgData name="David Williams" userId="35a5f6dfa23fba43" providerId="LiveId" clId="{41967B50-C917-4E22-8735-A39C254BBF51}" dt="2024-01-17T01:42:12.455" v="119"/>
          <ac:spMkLst>
            <pc:docMk/>
            <pc:sldMk cId="3653982558" sldId="674"/>
            <ac:spMk id="32" creationId="{970834A0-C7E4-662C-D8CD-EB008A706F6B}"/>
          </ac:spMkLst>
        </pc:spChg>
        <pc:spChg chg="add del mod">
          <ac:chgData name="David Williams" userId="35a5f6dfa23fba43" providerId="LiveId" clId="{41967B50-C917-4E22-8735-A39C254BBF51}" dt="2024-01-17T03:26:31.315" v="229" actId="478"/>
          <ac:spMkLst>
            <pc:docMk/>
            <pc:sldMk cId="3653982558" sldId="674"/>
            <ac:spMk id="33" creationId="{AB38A680-1C8A-AFA7-D574-0D1A5FA3007F}"/>
          </ac:spMkLst>
        </pc:spChg>
        <pc:spChg chg="add del mod">
          <ac:chgData name="David Williams" userId="35a5f6dfa23fba43" providerId="LiveId" clId="{41967B50-C917-4E22-8735-A39C254BBF51}" dt="2024-01-17T03:26:31.315" v="229" actId="478"/>
          <ac:spMkLst>
            <pc:docMk/>
            <pc:sldMk cId="3653982558" sldId="674"/>
            <ac:spMk id="34" creationId="{B3F3C6A0-65C1-5E25-42FB-DF7D33FC2B04}"/>
          </ac:spMkLst>
        </pc:spChg>
        <pc:spChg chg="del">
          <ac:chgData name="David Williams" userId="35a5f6dfa23fba43" providerId="LiveId" clId="{41967B50-C917-4E22-8735-A39C254BBF51}" dt="2024-01-17T01:41:47.280" v="112" actId="478"/>
          <ac:spMkLst>
            <pc:docMk/>
            <pc:sldMk cId="3653982558" sldId="674"/>
            <ac:spMk id="70" creationId="{DDE2A894-73BE-185E-6540-F25F51CC65B0}"/>
          </ac:spMkLst>
        </pc:spChg>
        <pc:spChg chg="del">
          <ac:chgData name="David Williams" userId="35a5f6dfa23fba43" providerId="LiveId" clId="{41967B50-C917-4E22-8735-A39C254BBF51}" dt="2024-01-17T01:41:52.197" v="116" actId="478"/>
          <ac:spMkLst>
            <pc:docMk/>
            <pc:sldMk cId="3653982558" sldId="674"/>
            <ac:spMk id="119" creationId="{7374015C-91C9-3793-CDE7-0F016D23CFDB}"/>
          </ac:spMkLst>
        </pc:spChg>
        <pc:picChg chg="del">
          <ac:chgData name="David Williams" userId="35a5f6dfa23fba43" providerId="LiveId" clId="{41967B50-C917-4E22-8735-A39C254BBF51}" dt="2024-01-17T01:41:50.471" v="115" actId="478"/>
          <ac:picMkLst>
            <pc:docMk/>
            <pc:sldMk cId="3653982558" sldId="674"/>
            <ac:picMk id="56" creationId="{78B78411-124E-B817-AB71-CB183FEA148D}"/>
          </ac:picMkLst>
        </pc:picChg>
        <pc:picChg chg="del">
          <ac:chgData name="David Williams" userId="35a5f6dfa23fba43" providerId="LiveId" clId="{41967B50-C917-4E22-8735-A39C254BBF51}" dt="2024-01-17T01:41:46.380" v="111" actId="478"/>
          <ac:picMkLst>
            <pc:docMk/>
            <pc:sldMk cId="3653982558" sldId="674"/>
            <ac:picMk id="71" creationId="{159BE154-3E32-B9D3-2C8B-419E628FEF79}"/>
          </ac:picMkLst>
        </pc:picChg>
      </pc:sldChg>
      <pc:sldChg chg="addSp delSp modSp add mod ord delAnim modAnim">
        <pc:chgData name="David Williams" userId="35a5f6dfa23fba43" providerId="LiveId" clId="{41967B50-C917-4E22-8735-A39C254BBF51}" dt="2024-01-17T03:39:26.144" v="308"/>
        <pc:sldMkLst>
          <pc:docMk/>
          <pc:sldMk cId="543177533" sldId="675"/>
        </pc:sldMkLst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3" creationId="{E10A3A77-786B-9F6E-D6CE-0A54354FCCE3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5" creationId="{9FE6C0F0-C157-8C28-010A-164E87FD3C84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7" creationId="{E399B693-CA79-255A-1758-4D74897953FF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8" creationId="{DBFEB87E-51B4-96FF-DF1F-33701F17BF97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3" creationId="{17328429-88BA-1B5D-B440-B8ADA1F1EFD4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4" creationId="{CB856447-BCA4-F802-CC44-4AB8F1D90517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5" creationId="{A5486026-719E-A4A9-9AFB-F6EBB8EDA0ED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6" creationId="{519810C1-DDDC-6890-2289-8853B1531F25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7" creationId="{722EF4AD-4468-2853-0222-BC1FB0987006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8" creationId="{E03784AE-AB4E-6279-801B-F231C324B7F1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9" creationId="{26E4B278-5DAB-3C00-1719-17F42683597C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20" creationId="{8919AF92-EF88-AFC3-2840-C0F0DDFAC408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21" creationId="{236B634B-68D3-0D80-D605-A355F4136DB3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22" creationId="{04B8422B-06A5-94C7-DBD9-A4DE8B88C2CE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23" creationId="{4F144C61-62E3-D200-7048-8923AFDCBC32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4" creationId="{B47116DB-4A41-A630-2417-F1B77FC0A640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5" creationId="{5B7ABE45-E0D2-F5B1-9754-1FA515ECE005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6" creationId="{8976AA53-559A-6F6F-28D5-A1C35C6F41E9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7" creationId="{823721F2-8E3F-F115-F2F5-74F061CA2234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8" creationId="{08C07F5C-C4F1-84FF-2052-57FD4A87BE06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29" creationId="{B0CEAFAE-6E12-E47D-0C8E-968BBD5E4271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0" creationId="{F517FC6B-DCE6-13F8-B8E0-A52E417B72E2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1" creationId="{7BACC863-0952-9394-6723-CD22FC87FDC7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2" creationId="{7E8B8C6D-D6DD-17A2-1723-BA8D15734BD5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3" creationId="{ECD91DC4-16FB-3F84-2ABA-5BF71117033B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4" creationId="{8AA93F79-E963-6B59-867B-321385E3F972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5" creationId="{0B1B35D2-D63A-EFAC-BF83-0A858A007CF9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6" creationId="{584BD8D2-287A-F19C-97C8-9FA597277A3D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7" creationId="{D7725544-D0C1-44E4-27FE-92E5DD3EE895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8" creationId="{44776F89-24D3-F40B-C862-2F8AD7B577EE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39" creationId="{1A2DA56B-11D3-A3FE-7A59-EC5109CF7A17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0" creationId="{35591C58-DFFC-A16A-6ECB-7CD960CE1459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1" creationId="{6894CCC4-E0A8-728D-2338-630CF93E2F63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2" creationId="{2EFC9493-A1DA-D11A-C1D3-9DDABA725A4C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3" creationId="{1725BD09-247B-7CF2-2DCA-E0F37E3A7172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4" creationId="{141214B9-0504-0BFB-3316-55F8317BFB37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5" creationId="{D0DB82B2-E204-8958-EF65-F023B5EF190D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6" creationId="{BA26FC47-7E38-F73B-1A10-3084EE637978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8" creationId="{08619F43-8177-58A7-CC24-D070E588A899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49" creationId="{461124C4-CBB9-2F5A-78C6-F34EBB60F201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50" creationId="{DF432BC3-2939-22AF-A9BD-6AF11E988F93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51" creationId="{17E2ED7A-A0B3-9AF3-2688-EACC7251A924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52" creationId="{788C26A1-135B-FA9F-04E0-CAC4FB5B04D3}"/>
          </ac:spMkLst>
        </pc:spChg>
        <pc:spChg chg="add del mod">
          <ac:chgData name="David Williams" userId="35a5f6dfa23fba43" providerId="LiveId" clId="{41967B50-C917-4E22-8735-A39C254BBF51}" dt="2024-01-17T01:47:40.194" v="183" actId="478"/>
          <ac:spMkLst>
            <pc:docMk/>
            <pc:sldMk cId="543177533" sldId="675"/>
            <ac:spMk id="53" creationId="{7FB3091D-BADE-76A2-DD22-AADBA0950034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55" creationId="{7E2EE9BA-F981-D614-BB92-C3F96A0D1AEB}"/>
          </ac:spMkLst>
        </pc:spChg>
        <pc:spChg chg="add del mod">
          <ac:chgData name="David Williams" userId="35a5f6dfa23fba43" providerId="LiveId" clId="{41967B50-C917-4E22-8735-A39C254BBF51}" dt="2024-01-17T03:27:41.980" v="237" actId="478"/>
          <ac:spMkLst>
            <pc:docMk/>
            <pc:sldMk cId="543177533" sldId="675"/>
            <ac:spMk id="57" creationId="{9B1BC7B6-5CFD-6A63-2829-03BC03D15E1D}"/>
          </ac:spMkLst>
        </pc:spChg>
        <pc:spChg chg="add del mod">
          <ac:chgData name="David Williams" userId="35a5f6dfa23fba43" providerId="LiveId" clId="{41967B50-C917-4E22-8735-A39C254BBF51}" dt="2024-01-17T03:27:43.051" v="238" actId="478"/>
          <ac:spMkLst>
            <pc:docMk/>
            <pc:sldMk cId="543177533" sldId="675"/>
            <ac:spMk id="58" creationId="{FD2ACB5A-6814-4E23-27E7-F843FEF01E17}"/>
          </ac:spMkLst>
        </pc:spChg>
        <pc:spChg chg="add del mod">
          <ac:chgData name="David Williams" userId="35a5f6dfa23fba43" providerId="LiveId" clId="{41967B50-C917-4E22-8735-A39C254BBF51}" dt="2024-01-17T03:28:00.444" v="248" actId="478"/>
          <ac:spMkLst>
            <pc:docMk/>
            <pc:sldMk cId="543177533" sldId="675"/>
            <ac:spMk id="59" creationId="{D5324DA7-3426-C6EA-A9EE-F320FE0EA209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60" creationId="{7CE2DB44-CE8F-7025-A689-48C8B630C1FC}"/>
          </ac:spMkLst>
        </pc:spChg>
        <pc:spChg chg="add del mod">
          <ac:chgData name="David Williams" userId="35a5f6dfa23fba43" providerId="LiveId" clId="{41967B50-C917-4E22-8735-A39C254BBF51}" dt="2024-01-17T03:27:49.142" v="240" actId="478"/>
          <ac:spMkLst>
            <pc:docMk/>
            <pc:sldMk cId="543177533" sldId="675"/>
            <ac:spMk id="61" creationId="{778285BF-57B8-8C77-1F9F-28C32D0F7B42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62" creationId="{6E527012-C24C-5D06-F317-231577A9CF27}"/>
          </ac:spMkLst>
        </pc:spChg>
        <pc:spChg chg="add del mod">
          <ac:chgData name="David Williams" userId="35a5f6dfa23fba43" providerId="LiveId" clId="{41967B50-C917-4E22-8735-A39C254BBF51}" dt="2024-01-17T03:27:38.819" v="236" actId="478"/>
          <ac:spMkLst>
            <pc:docMk/>
            <pc:sldMk cId="543177533" sldId="675"/>
            <ac:spMk id="63" creationId="{04E6BFF4-0407-BCEE-6600-9B495C3A6801}"/>
          </ac:spMkLst>
        </pc:spChg>
        <pc:spChg chg="add del mod">
          <ac:chgData name="David Williams" userId="35a5f6dfa23fba43" providerId="LiveId" clId="{41967B50-C917-4E22-8735-A39C254BBF51}" dt="2024-01-17T03:27:58.273" v="246" actId="478"/>
          <ac:spMkLst>
            <pc:docMk/>
            <pc:sldMk cId="543177533" sldId="675"/>
            <ac:spMk id="64" creationId="{8EDE20DB-E03C-255E-A413-70E80B96A810}"/>
          </ac:spMkLst>
        </pc:spChg>
        <pc:spChg chg="add del mod">
          <ac:chgData name="David Williams" userId="35a5f6dfa23fba43" providerId="LiveId" clId="{41967B50-C917-4E22-8735-A39C254BBF51}" dt="2024-01-17T03:27:59.293" v="247" actId="478"/>
          <ac:spMkLst>
            <pc:docMk/>
            <pc:sldMk cId="543177533" sldId="675"/>
            <ac:spMk id="65" creationId="{3CF4446E-5A9D-59E5-38FA-EA86FF64B105}"/>
          </ac:spMkLst>
        </pc:spChg>
        <pc:spChg chg="add del mod">
          <ac:chgData name="David Williams" userId="35a5f6dfa23fba43" providerId="LiveId" clId="{41967B50-C917-4E22-8735-A39C254BBF51}" dt="2024-01-17T03:27:51.523" v="241" actId="478"/>
          <ac:spMkLst>
            <pc:docMk/>
            <pc:sldMk cId="543177533" sldId="675"/>
            <ac:spMk id="66" creationId="{1B774F75-346B-7097-46CD-F7F456A92222}"/>
          </ac:spMkLst>
        </pc:spChg>
        <pc:spChg chg="add del mod">
          <ac:chgData name="David Williams" userId="35a5f6dfa23fba43" providerId="LiveId" clId="{41967B50-C917-4E22-8735-A39C254BBF51}" dt="2024-01-17T03:27:56.624" v="245" actId="478"/>
          <ac:spMkLst>
            <pc:docMk/>
            <pc:sldMk cId="543177533" sldId="675"/>
            <ac:spMk id="67" creationId="{7485E943-2D72-CD3A-0F75-7FBC5AAEA23F}"/>
          </ac:spMkLst>
        </pc:spChg>
        <pc:spChg chg="add del mod">
          <ac:chgData name="David Williams" userId="35a5f6dfa23fba43" providerId="LiveId" clId="{41967B50-C917-4E22-8735-A39C254BBF51}" dt="2024-01-17T03:27:51.523" v="241" actId="478"/>
          <ac:spMkLst>
            <pc:docMk/>
            <pc:sldMk cId="543177533" sldId="675"/>
            <ac:spMk id="69" creationId="{CA12CC3B-6094-61E1-AB1F-33BA76290475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70" creationId="{DDE2A894-73BE-185E-6540-F25F51CC65B0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73" creationId="{2840348D-6042-6E27-B54A-4E09745582A4}"/>
          </ac:spMkLst>
        </pc:spChg>
        <pc:spChg chg="add del mod">
          <ac:chgData name="David Williams" userId="35a5f6dfa23fba43" providerId="LiveId" clId="{41967B50-C917-4E22-8735-A39C254BBF51}" dt="2024-01-17T03:27:45.176" v="239" actId="478"/>
          <ac:spMkLst>
            <pc:docMk/>
            <pc:sldMk cId="543177533" sldId="675"/>
            <ac:spMk id="74" creationId="{5E2A5AE9-61F2-4A01-F41B-E7221FA852E9}"/>
          </ac:spMkLst>
        </pc:spChg>
        <pc:spChg chg="add del mod">
          <ac:chgData name="David Williams" userId="35a5f6dfa23fba43" providerId="LiveId" clId="{41967B50-C917-4E22-8735-A39C254BBF51}" dt="2024-01-17T03:27:45.176" v="239" actId="478"/>
          <ac:spMkLst>
            <pc:docMk/>
            <pc:sldMk cId="543177533" sldId="675"/>
            <ac:spMk id="75" creationId="{1EBBDA71-B2C9-BF1F-454C-2B34389EBB08}"/>
          </ac:spMkLst>
        </pc:spChg>
        <pc:spChg chg="add del mod">
          <ac:chgData name="David Williams" userId="35a5f6dfa23fba43" providerId="LiveId" clId="{41967B50-C917-4E22-8735-A39C254BBF51}" dt="2024-01-17T03:27:45.176" v="239" actId="478"/>
          <ac:spMkLst>
            <pc:docMk/>
            <pc:sldMk cId="543177533" sldId="675"/>
            <ac:spMk id="76" creationId="{06CA04F8-F90A-783B-4151-FED99FAE4ABA}"/>
          </ac:spMkLst>
        </pc:spChg>
        <pc:spChg chg="add del mod">
          <ac:chgData name="David Williams" userId="35a5f6dfa23fba43" providerId="LiveId" clId="{41967B50-C917-4E22-8735-A39C254BBF51}" dt="2024-01-17T03:27:45.176" v="239" actId="478"/>
          <ac:spMkLst>
            <pc:docMk/>
            <pc:sldMk cId="543177533" sldId="675"/>
            <ac:spMk id="77" creationId="{B1C47ED7-71DE-A1C7-5BD2-9ADE1ED79B7B}"/>
          </ac:spMkLst>
        </pc:spChg>
        <pc:spChg chg="add del mod">
          <ac:chgData name="David Williams" userId="35a5f6dfa23fba43" providerId="LiveId" clId="{41967B50-C917-4E22-8735-A39C254BBF51}" dt="2024-01-17T03:27:45.176" v="239" actId="478"/>
          <ac:spMkLst>
            <pc:docMk/>
            <pc:sldMk cId="543177533" sldId="675"/>
            <ac:spMk id="78" creationId="{7A2ECF7A-05D7-FE46-403A-F6EC951622B4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79" creationId="{350ECF37-D786-3026-EA2D-D8CC2C829EAF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81" creationId="{789C3907-331A-2A17-C042-733FBEDD50CA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82" creationId="{94F46551-CF73-A6A8-6270-32E8CEB7E008}"/>
          </ac:spMkLst>
        </pc:spChg>
        <pc:spChg chg="add del mod">
          <ac:chgData name="David Williams" userId="35a5f6dfa23fba43" providerId="LiveId" clId="{41967B50-C917-4E22-8735-A39C254BBF51}" dt="2024-01-17T03:27:37.598" v="235" actId="478"/>
          <ac:spMkLst>
            <pc:docMk/>
            <pc:sldMk cId="543177533" sldId="675"/>
            <ac:spMk id="83" creationId="{C7FF624D-8583-D925-C146-08288ECA4C72}"/>
          </ac:spMkLst>
        </pc:spChg>
        <pc:spChg chg="add del mod">
          <ac:chgData name="David Williams" userId="35a5f6dfa23fba43" providerId="LiveId" clId="{41967B50-C917-4E22-8735-A39C254BBF51}" dt="2024-01-17T03:28:15.145" v="249" actId="478"/>
          <ac:spMkLst>
            <pc:docMk/>
            <pc:sldMk cId="543177533" sldId="675"/>
            <ac:spMk id="84" creationId="{77E87B46-A889-865D-8A79-F6103D4AF70B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85" creationId="{507F4B79-D9B9-0C18-2249-A6808F5C174A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86" creationId="{2C424684-CC14-781B-598A-429BBF5C1CBB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87" creationId="{1F82EBBB-7D5E-9D84-9746-5CDB04146051}"/>
          </ac:spMkLst>
        </pc:spChg>
        <pc:spChg chg="add del mod">
          <ac:chgData name="David Williams" userId="35a5f6dfa23fba43" providerId="LiveId" clId="{41967B50-C917-4E22-8735-A39C254BBF51}" dt="2024-01-17T03:28:16.709" v="250" actId="478"/>
          <ac:spMkLst>
            <pc:docMk/>
            <pc:sldMk cId="543177533" sldId="675"/>
            <ac:spMk id="88" creationId="{B23965AD-C7C0-D794-D318-EB07034FFE1C}"/>
          </ac:spMkLst>
        </pc:spChg>
        <pc:spChg chg="add mod">
          <ac:chgData name="David Williams" userId="35a5f6dfa23fba43" providerId="LiveId" clId="{41967B50-C917-4E22-8735-A39C254BBF51}" dt="2024-01-17T03:32:17.333" v="301" actId="1035"/>
          <ac:spMkLst>
            <pc:docMk/>
            <pc:sldMk cId="543177533" sldId="675"/>
            <ac:spMk id="89" creationId="{18213C37-B586-D082-6AA4-1A950CED4372}"/>
          </ac:spMkLst>
        </pc:spChg>
        <pc:spChg chg="add mod">
          <ac:chgData name="David Williams" userId="35a5f6dfa23fba43" providerId="LiveId" clId="{41967B50-C917-4E22-8735-A39C254BBF51}" dt="2024-01-17T03:32:02.596" v="275" actId="1076"/>
          <ac:spMkLst>
            <pc:docMk/>
            <pc:sldMk cId="543177533" sldId="675"/>
            <ac:spMk id="90" creationId="{FFA988A0-CA0D-86DF-70A0-9704CA5231F0}"/>
          </ac:spMkLst>
        </pc:spChg>
        <pc:spChg chg="add mod">
          <ac:chgData name="David Williams" userId="35a5f6dfa23fba43" providerId="LiveId" clId="{41967B50-C917-4E22-8735-A39C254BBF51}" dt="2024-01-17T03:39:10.933" v="306" actId="465"/>
          <ac:spMkLst>
            <pc:docMk/>
            <pc:sldMk cId="543177533" sldId="675"/>
            <ac:spMk id="91" creationId="{22F85A3B-CCDF-0423-0DDF-382D99668A95}"/>
          </ac:spMkLst>
        </pc:spChg>
        <pc:spChg chg="add mod">
          <ac:chgData name="David Williams" userId="35a5f6dfa23fba43" providerId="LiveId" clId="{41967B50-C917-4E22-8735-A39C254BBF51}" dt="2024-01-17T03:39:10.933" v="306" actId="465"/>
          <ac:spMkLst>
            <pc:docMk/>
            <pc:sldMk cId="543177533" sldId="675"/>
            <ac:spMk id="92" creationId="{1EB5FDCA-2FAA-2FCE-5BA7-8AFF45EE62A8}"/>
          </ac:spMkLst>
        </pc:spChg>
        <pc:spChg chg="add mod">
          <ac:chgData name="David Williams" userId="35a5f6dfa23fba43" providerId="LiveId" clId="{41967B50-C917-4E22-8735-A39C254BBF51}" dt="2024-01-17T03:39:10.933" v="306" actId="465"/>
          <ac:spMkLst>
            <pc:docMk/>
            <pc:sldMk cId="543177533" sldId="675"/>
            <ac:spMk id="93" creationId="{40F6B836-F25A-7163-884F-E7C340D9FBE5}"/>
          </ac:spMkLst>
        </pc:spChg>
        <pc:spChg chg="add mod">
          <ac:chgData name="David Williams" userId="35a5f6dfa23fba43" providerId="LiveId" clId="{41967B50-C917-4E22-8735-A39C254BBF51}" dt="2024-01-17T03:39:10.933" v="306" actId="465"/>
          <ac:spMkLst>
            <pc:docMk/>
            <pc:sldMk cId="543177533" sldId="675"/>
            <ac:spMk id="94" creationId="{B225FFA8-CC15-7343-A2BC-76BF97119A58}"/>
          </ac:spMkLst>
        </pc:spChg>
        <pc:spChg chg="add mod">
          <ac:chgData name="David Williams" userId="35a5f6dfa23fba43" providerId="LiveId" clId="{41967B50-C917-4E22-8735-A39C254BBF51}" dt="2024-01-17T03:32:02.596" v="275" actId="1076"/>
          <ac:spMkLst>
            <pc:docMk/>
            <pc:sldMk cId="543177533" sldId="675"/>
            <ac:spMk id="95" creationId="{257AE278-A6E2-C3A2-6F65-ABAB1DB55AD4}"/>
          </ac:spMkLst>
        </pc:spChg>
        <pc:spChg chg="del">
          <ac:chgData name="David Williams" userId="35a5f6dfa23fba43" providerId="LiveId" clId="{41967B50-C917-4E22-8735-A39C254BBF51}" dt="2024-01-17T01:44:59.360" v="132" actId="478"/>
          <ac:spMkLst>
            <pc:docMk/>
            <pc:sldMk cId="543177533" sldId="675"/>
            <ac:spMk id="119" creationId="{7374015C-91C9-3793-CDE7-0F016D23CFDB}"/>
          </ac:spMkLst>
        </pc:spChg>
        <pc:picChg chg="del">
          <ac:chgData name="David Williams" userId="35a5f6dfa23fba43" providerId="LiveId" clId="{41967B50-C917-4E22-8735-A39C254BBF51}" dt="2024-01-17T01:45:02.393" v="134" actId="478"/>
          <ac:picMkLst>
            <pc:docMk/>
            <pc:sldMk cId="543177533" sldId="675"/>
            <ac:picMk id="56" creationId="{78B78411-124E-B817-AB71-CB183FEA148D}"/>
          </ac:picMkLst>
        </pc:picChg>
        <pc:picChg chg="del">
          <ac:chgData name="David Williams" userId="35a5f6dfa23fba43" providerId="LiveId" clId="{41967B50-C917-4E22-8735-A39C254BBF51}" dt="2024-01-17T01:45:01.735" v="133" actId="478"/>
          <ac:picMkLst>
            <pc:docMk/>
            <pc:sldMk cId="543177533" sldId="675"/>
            <ac:picMk id="71" creationId="{159BE154-3E32-B9D3-2C8B-419E628FEF79}"/>
          </ac:picMkLst>
        </pc:picChg>
      </pc:sldChg>
      <pc:sldChg chg="addSp delSp modSp add mod ord addAnim delAnim">
        <pc:chgData name="David Williams" userId="35a5f6dfa23fba43" providerId="LiveId" clId="{41967B50-C917-4E22-8735-A39C254BBF51}" dt="2024-01-17T03:29:15.678" v="262" actId="478"/>
        <pc:sldMkLst>
          <pc:docMk/>
          <pc:sldMk cId="1031382116" sldId="676"/>
        </pc:sldMkLst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7" creationId="{7EC16575-0BDA-DE52-A8C7-0778C3A0D5E3}"/>
          </ac:spMkLst>
        </pc:spChg>
        <pc:spChg chg="add del">
          <ac:chgData name="David Williams" userId="35a5f6dfa23fba43" providerId="LiveId" clId="{41967B50-C917-4E22-8735-A39C254BBF51}" dt="2024-01-17T01:49:55.510" v="197" actId="478"/>
          <ac:spMkLst>
            <pc:docMk/>
            <pc:sldMk cId="1031382116" sldId="676"/>
            <ac:spMk id="10" creationId="{4AB68177-EB95-DF50-E791-19A360BCB096}"/>
          </ac:spMkLst>
        </pc:spChg>
        <pc:spChg chg="add del">
          <ac:chgData name="David Williams" userId="35a5f6dfa23fba43" providerId="LiveId" clId="{41967B50-C917-4E22-8735-A39C254BBF51}" dt="2024-01-17T01:49:55.510" v="197" actId="478"/>
          <ac:spMkLst>
            <pc:docMk/>
            <pc:sldMk cId="1031382116" sldId="676"/>
            <ac:spMk id="12" creationId="{1B9A2E99-9838-DF36-EA40-4316F9A279C3}"/>
          </ac:spMkLst>
        </pc:spChg>
        <pc:spChg chg="add del">
          <ac:chgData name="David Williams" userId="35a5f6dfa23fba43" providerId="LiveId" clId="{41967B50-C917-4E22-8735-A39C254BBF51}" dt="2024-01-17T01:49:55.510" v="197" actId="478"/>
          <ac:spMkLst>
            <pc:docMk/>
            <pc:sldMk cId="1031382116" sldId="676"/>
            <ac:spMk id="13" creationId="{EB9E9F62-42F8-0E53-1633-4126F9086700}"/>
          </ac:spMkLst>
        </pc:spChg>
        <pc:spChg chg="add del">
          <ac:chgData name="David Williams" userId="35a5f6dfa23fba43" providerId="LiveId" clId="{41967B50-C917-4E22-8735-A39C254BBF51}" dt="2024-01-17T01:49:58.883" v="198" actId="478"/>
          <ac:spMkLst>
            <pc:docMk/>
            <pc:sldMk cId="1031382116" sldId="676"/>
            <ac:spMk id="17" creationId="{571C2A0A-5A1B-2CDF-548B-CC761CCD5609}"/>
          </ac:spMkLst>
        </pc:spChg>
        <pc:spChg chg="add del">
          <ac:chgData name="David Williams" userId="35a5f6dfa23fba43" providerId="LiveId" clId="{41967B50-C917-4E22-8735-A39C254BBF51}" dt="2024-01-17T01:50:04.136" v="201" actId="478"/>
          <ac:spMkLst>
            <pc:docMk/>
            <pc:sldMk cId="1031382116" sldId="676"/>
            <ac:spMk id="18" creationId="{95DD73AC-328F-43C3-40B8-72FFE2141099}"/>
          </ac:spMkLst>
        </pc:spChg>
        <pc:spChg chg="add del">
          <ac:chgData name="David Williams" userId="35a5f6dfa23fba43" providerId="LiveId" clId="{41967B50-C917-4E22-8735-A39C254BBF51}" dt="2024-01-17T01:50:02.009" v="200" actId="478"/>
          <ac:spMkLst>
            <pc:docMk/>
            <pc:sldMk cId="1031382116" sldId="676"/>
            <ac:spMk id="19" creationId="{B770FB43-4C7F-3B1D-791D-7A4CEE907F09}"/>
          </ac:spMkLst>
        </pc:spChg>
        <pc:spChg chg="add del">
          <ac:chgData name="David Williams" userId="35a5f6dfa23fba43" providerId="LiveId" clId="{41967B50-C917-4E22-8735-A39C254BBF51}" dt="2024-01-17T01:50:08.049" v="205" actId="478"/>
          <ac:spMkLst>
            <pc:docMk/>
            <pc:sldMk cId="1031382116" sldId="676"/>
            <ac:spMk id="22" creationId="{55689864-EE7C-93C2-CCF8-3C753F22317E}"/>
          </ac:spMkLst>
        </pc:spChg>
        <pc:spChg chg="add del">
          <ac:chgData name="David Williams" userId="35a5f6dfa23fba43" providerId="LiveId" clId="{41967B50-C917-4E22-8735-A39C254BBF51}" dt="2024-01-17T01:50:05.014" v="202" actId="478"/>
          <ac:spMkLst>
            <pc:docMk/>
            <pc:sldMk cId="1031382116" sldId="676"/>
            <ac:spMk id="24" creationId="{1A5D1520-301D-F3FC-39E2-9B95D561BF2C}"/>
          </ac:spMkLst>
        </pc:spChg>
        <pc:spChg chg="add del">
          <ac:chgData name="David Williams" userId="35a5f6dfa23fba43" providerId="LiveId" clId="{41967B50-C917-4E22-8735-A39C254BBF51}" dt="2024-01-17T01:50:00.452" v="199" actId="478"/>
          <ac:spMkLst>
            <pc:docMk/>
            <pc:sldMk cId="1031382116" sldId="676"/>
            <ac:spMk id="25" creationId="{43380027-523A-D025-322F-6653B5C9F9C5}"/>
          </ac:spMkLst>
        </pc:spChg>
        <pc:spChg chg="add del mod">
          <ac:chgData name="David Williams" userId="35a5f6dfa23fba43" providerId="LiveId" clId="{41967B50-C917-4E22-8735-A39C254BBF51}" dt="2024-01-17T01:50:09.372" v="206" actId="478"/>
          <ac:spMkLst>
            <pc:docMk/>
            <pc:sldMk cId="1031382116" sldId="676"/>
            <ac:spMk id="26" creationId="{0EDA2FD4-513D-7F61-6BE7-192EAD48C4DA}"/>
          </ac:spMkLst>
        </pc:spChg>
        <pc:spChg chg="add del mod">
          <ac:chgData name="David Williams" userId="35a5f6dfa23fba43" providerId="LiveId" clId="{41967B50-C917-4E22-8735-A39C254BBF51}" dt="2024-01-17T01:50:13.550" v="209" actId="478"/>
          <ac:spMkLst>
            <pc:docMk/>
            <pc:sldMk cId="1031382116" sldId="676"/>
            <ac:spMk id="27" creationId="{74ADD402-F337-F157-7648-6EF23806E9A3}"/>
          </ac:spMkLst>
        </pc:spChg>
        <pc:spChg chg="add del mod">
          <ac:chgData name="David Williams" userId="35a5f6dfa23fba43" providerId="LiveId" clId="{41967B50-C917-4E22-8735-A39C254BBF51}" dt="2024-01-17T01:50:16.110" v="211" actId="478"/>
          <ac:spMkLst>
            <pc:docMk/>
            <pc:sldMk cId="1031382116" sldId="676"/>
            <ac:spMk id="28" creationId="{FE9CE678-5F30-D54E-CCDF-1FF9F21D29BC}"/>
          </ac:spMkLst>
        </pc:spChg>
        <pc:spChg chg="add del">
          <ac:chgData name="David Williams" userId="35a5f6dfa23fba43" providerId="LiveId" clId="{41967B50-C917-4E22-8735-A39C254BBF51}" dt="2024-01-17T01:50:11.725" v="208" actId="478"/>
          <ac:spMkLst>
            <pc:docMk/>
            <pc:sldMk cId="1031382116" sldId="676"/>
            <ac:spMk id="29" creationId="{E4277A69-0E3D-F30C-DDF7-4ACE361372BA}"/>
          </ac:spMkLst>
        </pc:spChg>
        <pc:spChg chg="add del mod">
          <ac:chgData name="David Williams" userId="35a5f6dfa23fba43" providerId="LiveId" clId="{41967B50-C917-4E22-8735-A39C254BBF51}" dt="2024-01-17T03:28:58.855" v="253" actId="478"/>
          <ac:spMkLst>
            <pc:docMk/>
            <pc:sldMk cId="1031382116" sldId="676"/>
            <ac:spMk id="34" creationId="{D48C800B-BB93-FC9C-BF72-BA651CE1555A}"/>
          </ac:spMkLst>
        </pc:spChg>
        <pc:spChg chg="add del mod">
          <ac:chgData name="David Williams" userId="35a5f6dfa23fba43" providerId="LiveId" clId="{41967B50-C917-4E22-8735-A39C254BBF51}" dt="2024-01-17T03:28:59.905" v="254" actId="478"/>
          <ac:spMkLst>
            <pc:docMk/>
            <pc:sldMk cId="1031382116" sldId="676"/>
            <ac:spMk id="35" creationId="{9672B2B4-042E-8640-8507-B09B56584C2F}"/>
          </ac:spMkLst>
        </pc:spChg>
        <pc:spChg chg="add del mod">
          <ac:chgData name="David Williams" userId="35a5f6dfa23fba43" providerId="LiveId" clId="{41967B50-C917-4E22-8735-A39C254BBF51}" dt="2024-01-17T03:29:08.957" v="261" actId="478"/>
          <ac:spMkLst>
            <pc:docMk/>
            <pc:sldMk cId="1031382116" sldId="676"/>
            <ac:spMk id="36" creationId="{03E433F4-B0B0-1F5C-60B1-520EE3A77E3E}"/>
          </ac:spMkLst>
        </pc:spChg>
        <pc:spChg chg="add del">
          <ac:chgData name="David Williams" userId="35a5f6dfa23fba43" providerId="LiveId" clId="{41967B50-C917-4E22-8735-A39C254BBF51}" dt="2024-01-17T01:50:06.099" v="203" actId="478"/>
          <ac:spMkLst>
            <pc:docMk/>
            <pc:sldMk cId="1031382116" sldId="676"/>
            <ac:spMk id="37" creationId="{811A6DAF-87CC-DC7A-1DDD-3FAFD79FFD95}"/>
          </ac:spMkLst>
        </pc:spChg>
        <pc:spChg chg="add del">
          <ac:chgData name="David Williams" userId="35a5f6dfa23fba43" providerId="LiveId" clId="{41967B50-C917-4E22-8735-A39C254BBF51}" dt="2024-01-17T01:50:20.502" v="213" actId="478"/>
          <ac:spMkLst>
            <pc:docMk/>
            <pc:sldMk cId="1031382116" sldId="676"/>
            <ac:spMk id="38" creationId="{DAC7C6E6-D5C1-9C1C-AD32-47745DE169A6}"/>
          </ac:spMkLst>
        </pc:spChg>
        <pc:spChg chg="add del">
          <ac:chgData name="David Williams" userId="35a5f6dfa23fba43" providerId="LiveId" clId="{41967B50-C917-4E22-8735-A39C254BBF51}" dt="2024-01-17T01:50:20.502" v="213" actId="478"/>
          <ac:spMkLst>
            <pc:docMk/>
            <pc:sldMk cId="1031382116" sldId="676"/>
            <ac:spMk id="39" creationId="{3E71D735-031C-DC07-0AFB-FEC57D3E631D}"/>
          </ac:spMkLst>
        </pc:spChg>
        <pc:spChg chg="add del">
          <ac:chgData name="David Williams" userId="35a5f6dfa23fba43" providerId="LiveId" clId="{41967B50-C917-4E22-8735-A39C254BBF51}" dt="2024-01-17T01:50:20.502" v="213" actId="478"/>
          <ac:spMkLst>
            <pc:docMk/>
            <pc:sldMk cId="1031382116" sldId="676"/>
            <ac:spMk id="40" creationId="{235E8682-5240-63BA-12B8-CF8C0665D8C7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41" creationId="{A276439B-8007-6483-DEE7-7221C0C51249}"/>
          </ac:spMkLst>
        </pc:spChg>
        <pc:spChg chg="add del mod">
          <ac:chgData name="David Williams" userId="35a5f6dfa23fba43" providerId="LiveId" clId="{41967B50-C917-4E22-8735-A39C254BBF51}" dt="2024-01-17T03:29:15.678" v="262" actId="478"/>
          <ac:spMkLst>
            <pc:docMk/>
            <pc:sldMk cId="1031382116" sldId="676"/>
            <ac:spMk id="42" creationId="{CDBE630A-4369-8831-A09E-EE4F5AFD9075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43" creationId="{04C5E482-D293-D456-845F-388F0A63C121}"/>
          </ac:spMkLst>
        </pc:spChg>
        <pc:spChg chg="add del mod">
          <ac:chgData name="David Williams" userId="35a5f6dfa23fba43" providerId="LiveId" clId="{41967B50-C917-4E22-8735-A39C254BBF51}" dt="2024-01-17T03:28:57.388" v="252" actId="478"/>
          <ac:spMkLst>
            <pc:docMk/>
            <pc:sldMk cId="1031382116" sldId="676"/>
            <ac:spMk id="44" creationId="{5C4A98C3-A543-9BDD-D3B8-D3284552FB9A}"/>
          </ac:spMkLst>
        </pc:spChg>
        <pc:spChg chg="add del mod">
          <ac:chgData name="David Williams" userId="35a5f6dfa23fba43" providerId="LiveId" clId="{41967B50-C917-4E22-8735-A39C254BBF51}" dt="2024-01-17T03:29:07" v="259" actId="478"/>
          <ac:spMkLst>
            <pc:docMk/>
            <pc:sldMk cId="1031382116" sldId="676"/>
            <ac:spMk id="45" creationId="{E07C39EC-425A-03EC-A538-50BDE864C3F5}"/>
          </ac:spMkLst>
        </pc:spChg>
        <pc:spChg chg="add del mod">
          <ac:chgData name="David Williams" userId="35a5f6dfa23fba43" providerId="LiveId" clId="{41967B50-C917-4E22-8735-A39C254BBF51}" dt="2024-01-17T03:29:07.789" v="260" actId="478"/>
          <ac:spMkLst>
            <pc:docMk/>
            <pc:sldMk cId="1031382116" sldId="676"/>
            <ac:spMk id="46" creationId="{965910DF-B91E-4B74-C42D-23497E16C02A}"/>
          </ac:spMkLst>
        </pc:spChg>
        <pc:spChg chg="add del mod">
          <ac:chgData name="David Williams" userId="35a5f6dfa23fba43" providerId="LiveId" clId="{41967B50-C917-4E22-8735-A39C254BBF51}" dt="2024-01-17T03:29:06.222" v="258" actId="478"/>
          <ac:spMkLst>
            <pc:docMk/>
            <pc:sldMk cId="1031382116" sldId="676"/>
            <ac:spMk id="48" creationId="{C522C6B7-1391-5E4B-B3CB-A16F4610B936}"/>
          </ac:spMkLst>
        </pc:spChg>
        <pc:spChg chg="add del mod">
          <ac:chgData name="David Williams" userId="35a5f6dfa23fba43" providerId="LiveId" clId="{41967B50-C917-4E22-8735-A39C254BBF51}" dt="2024-01-17T03:29:05.447" v="257" actId="478"/>
          <ac:spMkLst>
            <pc:docMk/>
            <pc:sldMk cId="1031382116" sldId="676"/>
            <ac:spMk id="49" creationId="{C5263E84-12F2-959E-35CF-E8222657C095}"/>
          </ac:spMkLst>
        </pc:spChg>
        <pc:spChg chg="add del mod">
          <ac:chgData name="David Williams" userId="35a5f6dfa23fba43" providerId="LiveId" clId="{41967B50-C917-4E22-8735-A39C254BBF51}" dt="2024-01-17T03:29:04.331" v="256" actId="478"/>
          <ac:spMkLst>
            <pc:docMk/>
            <pc:sldMk cId="1031382116" sldId="676"/>
            <ac:spMk id="50" creationId="{9F342992-747C-51BF-3BB4-ADAEA67DBD06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51" creationId="{E730046E-3D39-8335-AD15-ADBF21FC9430}"/>
          </ac:spMkLst>
        </pc:spChg>
        <pc:spChg chg="add del mod">
          <ac:chgData name="David Williams" userId="35a5f6dfa23fba43" providerId="LiveId" clId="{41967B50-C917-4E22-8735-A39C254BBF51}" dt="2024-01-17T03:29:02.196" v="255" actId="478"/>
          <ac:spMkLst>
            <pc:docMk/>
            <pc:sldMk cId="1031382116" sldId="676"/>
            <ac:spMk id="52" creationId="{6D732172-9183-05E3-BAFE-79F670CB2165}"/>
          </ac:spMkLst>
        </pc:spChg>
        <pc:spChg chg="add del mod">
          <ac:chgData name="David Williams" userId="35a5f6dfa23fba43" providerId="LiveId" clId="{41967B50-C917-4E22-8735-A39C254BBF51}" dt="2024-01-17T03:29:02.196" v="255" actId="478"/>
          <ac:spMkLst>
            <pc:docMk/>
            <pc:sldMk cId="1031382116" sldId="676"/>
            <ac:spMk id="53" creationId="{2A0C13BC-85E8-12E4-C6DB-D2C4C913E471}"/>
          </ac:spMkLst>
        </pc:spChg>
        <pc:spChg chg="add del mod">
          <ac:chgData name="David Williams" userId="35a5f6dfa23fba43" providerId="LiveId" clId="{41967B50-C917-4E22-8735-A39C254BBF51}" dt="2024-01-17T03:29:02.196" v="255" actId="478"/>
          <ac:spMkLst>
            <pc:docMk/>
            <pc:sldMk cId="1031382116" sldId="676"/>
            <ac:spMk id="54" creationId="{6B5EB494-71CB-2C14-A709-5226D89DF239}"/>
          </ac:spMkLst>
        </pc:spChg>
        <pc:spChg chg="add del mod">
          <ac:chgData name="David Williams" userId="35a5f6dfa23fba43" providerId="LiveId" clId="{41967B50-C917-4E22-8735-A39C254BBF51}" dt="2024-01-17T03:29:02.196" v="255" actId="478"/>
          <ac:spMkLst>
            <pc:docMk/>
            <pc:sldMk cId="1031382116" sldId="676"/>
            <ac:spMk id="55" creationId="{AA2EC4D2-43C5-2084-D363-9B109A0F34A9}"/>
          </ac:spMkLst>
        </pc:spChg>
        <pc:spChg chg="add del mod">
          <ac:chgData name="David Williams" userId="35a5f6dfa23fba43" providerId="LiveId" clId="{41967B50-C917-4E22-8735-A39C254BBF51}" dt="2024-01-17T03:29:02.196" v="255" actId="478"/>
          <ac:spMkLst>
            <pc:docMk/>
            <pc:sldMk cId="1031382116" sldId="676"/>
            <ac:spMk id="57" creationId="{28A637CA-72D3-C5DD-763B-A5F8B17CFB39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58" creationId="{BA89C0C5-BB03-D669-BD73-3573F7ABE1A4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59" creationId="{22772920-3E93-BC18-CD28-2131CFD11083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60" creationId="{49FB0CAC-C551-4B70-5607-E4596D3E8B0E}"/>
          </ac:spMkLst>
        </pc:spChg>
        <pc:spChg chg="add del mod">
          <ac:chgData name="David Williams" userId="35a5f6dfa23fba43" providerId="LiveId" clId="{41967B50-C917-4E22-8735-A39C254BBF51}" dt="2024-01-17T03:28:56.205" v="251" actId="478"/>
          <ac:spMkLst>
            <pc:docMk/>
            <pc:sldMk cId="1031382116" sldId="676"/>
            <ac:spMk id="61" creationId="{FE45AD14-E544-65DE-0EDE-825614F17DE8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2" creationId="{0A77D78F-2992-77DF-ABF0-CDDC8CBA3CF8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3" creationId="{04637164-0C82-C531-13C8-541E1E670141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4" creationId="{C906AD9D-49ED-0C6F-1627-398EAB518ED3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5" creationId="{320679E9-FCA3-A0BC-04DD-C0138ECF50E8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6" creationId="{B0A8D29D-DE5D-46DB-138E-142BD436569C}"/>
          </ac:spMkLst>
        </pc:spChg>
        <pc:spChg chg="add mod">
          <ac:chgData name="David Williams" userId="35a5f6dfa23fba43" providerId="LiveId" clId="{41967B50-C917-4E22-8735-A39C254BBF51}" dt="2024-01-17T01:50:30.621" v="216"/>
          <ac:spMkLst>
            <pc:docMk/>
            <pc:sldMk cId="1031382116" sldId="676"/>
            <ac:spMk id="67" creationId="{B69EDB7C-9444-D46C-C4D7-5D009BADFB67}"/>
          </ac:spMkLst>
        </pc:spChg>
        <pc:spChg chg="add del">
          <ac:chgData name="David Williams" userId="35a5f6dfa23fba43" providerId="LiveId" clId="{41967B50-C917-4E22-8735-A39C254BBF51}" dt="2024-01-17T01:50:20.502" v="213" actId="478"/>
          <ac:spMkLst>
            <pc:docMk/>
            <pc:sldMk cId="1031382116" sldId="676"/>
            <ac:spMk id="70" creationId="{DDE2A894-73BE-185E-6540-F25F51CC65B0}"/>
          </ac:spMkLst>
        </pc:spChg>
        <pc:spChg chg="add del">
          <ac:chgData name="David Williams" userId="35a5f6dfa23fba43" providerId="LiveId" clId="{41967B50-C917-4E22-8735-A39C254BBF51}" dt="2024-01-17T01:49:55.510" v="197" actId="478"/>
          <ac:spMkLst>
            <pc:docMk/>
            <pc:sldMk cId="1031382116" sldId="676"/>
            <ac:spMk id="72" creationId="{AF6300B8-277D-627F-2D32-0282EF4CBB17}"/>
          </ac:spMkLst>
        </pc:spChg>
        <pc:spChg chg="add del">
          <ac:chgData name="David Williams" userId="35a5f6dfa23fba43" providerId="LiveId" clId="{41967B50-C917-4E22-8735-A39C254BBF51}" dt="2024-01-17T01:50:17.488" v="212" actId="478"/>
          <ac:spMkLst>
            <pc:docMk/>
            <pc:sldMk cId="1031382116" sldId="676"/>
            <ac:spMk id="119" creationId="{7374015C-91C9-3793-CDE7-0F016D23CFDB}"/>
          </ac:spMkLst>
        </pc:spChg>
        <pc:picChg chg="add del">
          <ac:chgData name="David Williams" userId="35a5f6dfa23fba43" providerId="LiveId" clId="{41967B50-C917-4E22-8735-A39C254BBF51}" dt="2024-01-17T01:50:21.418" v="214" actId="478"/>
          <ac:picMkLst>
            <pc:docMk/>
            <pc:sldMk cId="1031382116" sldId="676"/>
            <ac:picMk id="14" creationId="{384A7F63-9384-9B37-7D69-BB2914A2D7CC}"/>
          </ac:picMkLst>
        </pc:picChg>
        <pc:picChg chg="add del">
          <ac:chgData name="David Williams" userId="35a5f6dfa23fba43" providerId="LiveId" clId="{41967B50-C917-4E22-8735-A39C254BBF51}" dt="2024-01-17T01:50:22.146" v="215" actId="478"/>
          <ac:picMkLst>
            <pc:docMk/>
            <pc:sldMk cId="1031382116" sldId="676"/>
            <ac:picMk id="56" creationId="{78B78411-124E-B817-AB71-CB183FEA148D}"/>
          </ac:picMkLst>
        </pc:picChg>
      </pc:sldChg>
      <pc:sldChg chg="addSp delSp modSp add mod ord delAnim">
        <pc:chgData name="David Williams" userId="35a5f6dfa23fba43" providerId="LiveId" clId="{41967B50-C917-4E22-8735-A39C254BBF51}" dt="2024-01-17T03:29:54.239" v="272" actId="478"/>
        <pc:sldMkLst>
          <pc:docMk/>
          <pc:sldMk cId="3498231460" sldId="677"/>
        </pc:sldMkLst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2" creationId="{D9AFAE6D-39AA-73E9-2A28-298C78605C09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3" creationId="{A14BAC2B-BF68-19F7-B06A-B14E3D26D5EF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6" creationId="{49CB5A70-9CE0-3973-2A0F-B1DC52DDB75D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7" creationId="{FB572644-D892-2640-45B9-87DD8909C15B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17" creationId="{47B707F5-FD17-6CBC-6C7C-D0823E90B448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18" creationId="{5689EA98-576E-72AF-12BF-85492FC32159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19" creationId="{38845C0F-6102-3077-7D5E-A6CE957BCCBD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22" creationId="{81E2DC23-3E21-A0BE-49ED-17ADD696138C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26" creationId="{A87064DE-61DB-0B27-5DEA-6FD83869E5A4}"/>
          </ac:spMkLst>
        </pc:spChg>
        <pc:spChg chg="add del mod">
          <ac:chgData name="David Williams" userId="35a5f6dfa23fba43" providerId="LiveId" clId="{41967B50-C917-4E22-8735-A39C254BBF51}" dt="2024-01-17T03:29:44.437" v="264" actId="478"/>
          <ac:spMkLst>
            <pc:docMk/>
            <pc:sldMk cId="3498231460" sldId="677"/>
            <ac:spMk id="27" creationId="{90EBC27C-6FEB-A685-BC30-17509A7D5F5A}"/>
          </ac:spMkLst>
        </pc:spChg>
        <pc:spChg chg="add del mod">
          <ac:chgData name="David Williams" userId="35a5f6dfa23fba43" providerId="LiveId" clId="{41967B50-C917-4E22-8735-A39C254BBF51}" dt="2024-01-17T03:29:45.657" v="265" actId="478"/>
          <ac:spMkLst>
            <pc:docMk/>
            <pc:sldMk cId="3498231460" sldId="677"/>
            <ac:spMk id="28" creationId="{5DCEF77B-1C81-92F1-6627-2410A276D7A6}"/>
          </ac:spMkLst>
        </pc:spChg>
        <pc:spChg chg="add del mod">
          <ac:chgData name="David Williams" userId="35a5f6dfa23fba43" providerId="LiveId" clId="{41967B50-C917-4E22-8735-A39C254BBF51}" dt="2024-01-17T03:29:54.239" v="272" actId="478"/>
          <ac:spMkLst>
            <pc:docMk/>
            <pc:sldMk cId="3498231460" sldId="677"/>
            <ac:spMk id="29" creationId="{53286875-165F-AD6D-0108-CBCD37FE8BD8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32" creationId="{1396EE3D-67DF-6ED8-2017-FD1C018D0B8A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34" creationId="{61CBF35F-8584-240F-A9C9-F077DCEEAC53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35" creationId="{2FCF35E3-147F-6608-FC87-FBFF4F7506EE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36" creationId="{A157BD6B-D6B2-CE04-1A32-D2EF5DB7A02B}"/>
          </ac:spMkLst>
        </pc:spChg>
        <pc:spChg chg="add del mod">
          <ac:chgData name="David Williams" userId="35a5f6dfa23fba43" providerId="LiveId" clId="{41967B50-C917-4E22-8735-A39C254BBF51}" dt="2024-01-17T03:29:51.387" v="269" actId="478"/>
          <ac:spMkLst>
            <pc:docMk/>
            <pc:sldMk cId="3498231460" sldId="677"/>
            <ac:spMk id="37" creationId="{B760E617-CD16-2232-E8E6-1507CE757397}"/>
          </ac:spMkLst>
        </pc:spChg>
        <pc:spChg chg="add del mod">
          <ac:chgData name="David Williams" userId="35a5f6dfa23fba43" providerId="LiveId" clId="{41967B50-C917-4E22-8735-A39C254BBF51}" dt="2024-01-17T03:29:53.250" v="271" actId="478"/>
          <ac:spMkLst>
            <pc:docMk/>
            <pc:sldMk cId="3498231460" sldId="677"/>
            <ac:spMk id="38" creationId="{2114A658-BC98-E8D8-D31D-F8EDEC263B86}"/>
          </ac:spMkLst>
        </pc:spChg>
        <pc:spChg chg="add del mod">
          <ac:chgData name="David Williams" userId="35a5f6dfa23fba43" providerId="LiveId" clId="{41967B50-C917-4E22-8735-A39C254BBF51}" dt="2024-01-17T03:29:52.334" v="270" actId="478"/>
          <ac:spMkLst>
            <pc:docMk/>
            <pc:sldMk cId="3498231460" sldId="677"/>
            <ac:spMk id="39" creationId="{957A0FB3-3773-FA1E-0801-A3720DBF81D0}"/>
          </ac:spMkLst>
        </pc:spChg>
        <pc:spChg chg="add del mod">
          <ac:chgData name="David Williams" userId="35a5f6dfa23fba43" providerId="LiveId" clId="{41967B50-C917-4E22-8735-A39C254BBF51}" dt="2024-01-17T03:29:50.246" v="268" actId="478"/>
          <ac:spMkLst>
            <pc:docMk/>
            <pc:sldMk cId="3498231460" sldId="677"/>
            <ac:spMk id="40" creationId="{F4430CBF-AEA2-044D-412A-08D72D1F3311}"/>
          </ac:spMkLst>
        </pc:spChg>
        <pc:spChg chg="add del mod">
          <ac:chgData name="David Williams" userId="35a5f6dfa23fba43" providerId="LiveId" clId="{41967B50-C917-4E22-8735-A39C254BBF51}" dt="2024-01-17T03:29:49.043" v="267" actId="478"/>
          <ac:spMkLst>
            <pc:docMk/>
            <pc:sldMk cId="3498231460" sldId="677"/>
            <ac:spMk id="41" creationId="{0B21C308-02FC-35D2-D0FB-0F32B78B828B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42" creationId="{7DF2CB3C-F113-8228-94CB-8A1D705260C6}"/>
          </ac:spMkLst>
        </pc:spChg>
        <pc:spChg chg="add del mod">
          <ac:chgData name="David Williams" userId="35a5f6dfa23fba43" providerId="LiveId" clId="{41967B50-C917-4E22-8735-A39C254BBF51}" dt="2024-01-17T03:29:47.810" v="266" actId="478"/>
          <ac:spMkLst>
            <pc:docMk/>
            <pc:sldMk cId="3498231460" sldId="677"/>
            <ac:spMk id="43" creationId="{C18C3F66-506B-F2F6-14A4-04D58828928A}"/>
          </ac:spMkLst>
        </pc:spChg>
        <pc:spChg chg="add del mod">
          <ac:chgData name="David Williams" userId="35a5f6dfa23fba43" providerId="LiveId" clId="{41967B50-C917-4E22-8735-A39C254BBF51}" dt="2024-01-17T03:29:47.810" v="266" actId="478"/>
          <ac:spMkLst>
            <pc:docMk/>
            <pc:sldMk cId="3498231460" sldId="677"/>
            <ac:spMk id="44" creationId="{51B4C793-B847-9836-AA76-807072AAE885}"/>
          </ac:spMkLst>
        </pc:spChg>
        <pc:spChg chg="add del mod">
          <ac:chgData name="David Williams" userId="35a5f6dfa23fba43" providerId="LiveId" clId="{41967B50-C917-4E22-8735-A39C254BBF51}" dt="2024-01-17T03:29:47.810" v="266" actId="478"/>
          <ac:spMkLst>
            <pc:docMk/>
            <pc:sldMk cId="3498231460" sldId="677"/>
            <ac:spMk id="45" creationId="{F26FACA8-57E5-F26C-4FF5-62767C648301}"/>
          </ac:spMkLst>
        </pc:spChg>
        <pc:spChg chg="add del mod">
          <ac:chgData name="David Williams" userId="35a5f6dfa23fba43" providerId="LiveId" clId="{41967B50-C917-4E22-8735-A39C254BBF51}" dt="2024-01-17T03:29:47.810" v="266" actId="478"/>
          <ac:spMkLst>
            <pc:docMk/>
            <pc:sldMk cId="3498231460" sldId="677"/>
            <ac:spMk id="46" creationId="{710F5688-0690-F166-7F65-40475D124328}"/>
          </ac:spMkLst>
        </pc:spChg>
        <pc:spChg chg="add del mod">
          <ac:chgData name="David Williams" userId="35a5f6dfa23fba43" providerId="LiveId" clId="{41967B50-C917-4E22-8735-A39C254BBF51}" dt="2024-01-17T03:29:47.810" v="266" actId="478"/>
          <ac:spMkLst>
            <pc:docMk/>
            <pc:sldMk cId="3498231460" sldId="677"/>
            <ac:spMk id="48" creationId="{B50A2279-3325-88FA-93BB-6FF559BDC70A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49" creationId="{FED252B0-FF27-748B-9E9D-9DD31B945592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50" creationId="{4F474EE2-C26B-0D89-6EBA-62191938BE2B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51" creationId="{2EE62AB5-C164-F3CF-E686-CE69BA734DBF}"/>
          </ac:spMkLst>
        </pc:spChg>
        <pc:spChg chg="add del mod">
          <ac:chgData name="David Williams" userId="35a5f6dfa23fba43" providerId="LiveId" clId="{41967B50-C917-4E22-8735-A39C254BBF51}" dt="2024-01-17T03:29:42.150" v="263" actId="478"/>
          <ac:spMkLst>
            <pc:docMk/>
            <pc:sldMk cId="3498231460" sldId="677"/>
            <ac:spMk id="52" creationId="{447D8D5E-74E5-096B-7DE5-F9FEC3EFC495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3" creationId="{6C1D5DD5-CB15-17BB-A971-75D8ED1CF63E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4" creationId="{63CED7AF-B4EB-43C1-9B60-B9601734EFA5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5" creationId="{090DAFC8-48A0-A61B-E5FD-5D373811B290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7" creationId="{0E05A80A-BEB8-D293-8031-D33E3595DE84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8" creationId="{EF9E9EC9-234C-1A0C-BC41-AEDC4BC5A77B}"/>
          </ac:spMkLst>
        </pc:spChg>
        <pc:spChg chg="add mod">
          <ac:chgData name="David Williams" userId="35a5f6dfa23fba43" providerId="LiveId" clId="{41967B50-C917-4E22-8735-A39C254BBF51}" dt="2024-01-17T01:53:51.509" v="223"/>
          <ac:spMkLst>
            <pc:docMk/>
            <pc:sldMk cId="3498231460" sldId="677"/>
            <ac:spMk id="59" creationId="{9BD9858C-7D1C-F500-AE59-02F2FE15C284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70" creationId="{DDE2A894-73BE-185E-6540-F25F51CC65B0}"/>
          </ac:spMkLst>
        </pc:spChg>
        <pc:spChg chg="del">
          <ac:chgData name="David Williams" userId="35a5f6dfa23fba43" providerId="LiveId" clId="{41967B50-C917-4E22-8735-A39C254BBF51}" dt="2024-01-17T01:53:40.740" v="220" actId="478"/>
          <ac:spMkLst>
            <pc:docMk/>
            <pc:sldMk cId="3498231460" sldId="677"/>
            <ac:spMk id="119" creationId="{7374015C-91C9-3793-CDE7-0F016D23CFDB}"/>
          </ac:spMkLst>
        </pc:spChg>
        <pc:picChg chg="del">
          <ac:chgData name="David Williams" userId="35a5f6dfa23fba43" providerId="LiveId" clId="{41967B50-C917-4E22-8735-A39C254BBF51}" dt="2024-01-17T01:53:42.071" v="221" actId="478"/>
          <ac:picMkLst>
            <pc:docMk/>
            <pc:sldMk cId="3498231460" sldId="677"/>
            <ac:picMk id="14" creationId="{384A7F63-9384-9B37-7D69-BB2914A2D7CC}"/>
          </ac:picMkLst>
        </pc:picChg>
        <pc:picChg chg="del">
          <ac:chgData name="David Williams" userId="35a5f6dfa23fba43" providerId="LiveId" clId="{41967B50-C917-4E22-8735-A39C254BBF51}" dt="2024-01-17T01:53:42.848" v="222" actId="478"/>
          <ac:picMkLst>
            <pc:docMk/>
            <pc:sldMk cId="3498231460" sldId="677"/>
            <ac:picMk id="56" creationId="{78B78411-124E-B817-AB71-CB183FEA148D}"/>
          </ac:picMkLst>
        </pc:picChg>
      </pc:sldChg>
      <pc:sldChg chg="addSp delSp modSp add mod modAnim">
        <pc:chgData name="David Williams" userId="35a5f6dfa23fba43" providerId="LiveId" clId="{41967B50-C917-4E22-8735-A39C254BBF51}" dt="2024-01-17T03:58:09.713" v="908"/>
        <pc:sldMkLst>
          <pc:docMk/>
          <pc:sldMk cId="3716966335" sldId="678"/>
        </pc:sldMkLst>
        <pc:spChg chg="mod modVis">
          <ac:chgData name="David Williams" userId="35a5f6dfa23fba43" providerId="LiveId" clId="{41967B50-C917-4E22-8735-A39C254BBF51}" dt="2024-01-17T03:42:53.725" v="315" actId="14430"/>
          <ac:spMkLst>
            <pc:docMk/>
            <pc:sldMk cId="3716966335" sldId="678"/>
            <ac:spMk id="2" creationId="{2451E7EA-46FD-74A8-E0A8-BC7712924343}"/>
          </ac:spMkLst>
        </pc:spChg>
        <pc:spChg chg="mod modVis">
          <ac:chgData name="David Williams" userId="35a5f6dfa23fba43" providerId="LiveId" clId="{41967B50-C917-4E22-8735-A39C254BBF51}" dt="2024-01-17T03:43:04.285" v="317" actId="14430"/>
          <ac:spMkLst>
            <pc:docMk/>
            <pc:sldMk cId="3716966335" sldId="678"/>
            <ac:spMk id="3" creationId="{FA4CBF64-A138-61C2-61E0-4956546442C2}"/>
          </ac:spMkLst>
        </pc:spChg>
        <pc:spChg chg="add mod">
          <ac:chgData name="David Williams" userId="35a5f6dfa23fba43" providerId="LiveId" clId="{41967B50-C917-4E22-8735-A39C254BBF51}" dt="2024-01-17T03:44:42.249" v="450" actId="208"/>
          <ac:spMkLst>
            <pc:docMk/>
            <pc:sldMk cId="3716966335" sldId="678"/>
            <ac:spMk id="12" creationId="{E773C981-4FC0-4DF0-1C15-1B2CEF02E8B7}"/>
          </ac:spMkLst>
        </pc:spChg>
        <pc:spChg chg="mod modVis">
          <ac:chgData name="David Williams" userId="35a5f6dfa23fba43" providerId="LiveId" clId="{41967B50-C917-4E22-8735-A39C254BBF51}" dt="2024-01-17T03:53:00.505" v="481" actId="14430"/>
          <ac:spMkLst>
            <pc:docMk/>
            <pc:sldMk cId="3716966335" sldId="678"/>
            <ac:spMk id="30" creationId="{74FC33FF-070A-8619-6EDE-156D82B557A6}"/>
          </ac:spMkLst>
        </pc:spChg>
        <pc:spChg chg="mod modVis">
          <ac:chgData name="David Williams" userId="35a5f6dfa23fba43" providerId="LiveId" clId="{41967B50-C917-4E22-8735-A39C254BBF51}" dt="2024-01-17T03:53:02.454" v="483" actId="14429"/>
          <ac:spMkLst>
            <pc:docMk/>
            <pc:sldMk cId="3716966335" sldId="678"/>
            <ac:spMk id="32" creationId="{45A0E573-4813-65FA-BC35-5A8F0CDBDEAB}"/>
          </ac:spMkLst>
        </pc:spChg>
        <pc:spChg chg="add del mod">
          <ac:chgData name="David Williams" userId="35a5f6dfa23fba43" providerId="LiveId" clId="{41967B50-C917-4E22-8735-A39C254BBF51}" dt="2024-01-17T03:44:34.611" v="449" actId="478"/>
          <ac:spMkLst>
            <pc:docMk/>
            <pc:sldMk cId="3716966335" sldId="678"/>
            <ac:spMk id="33" creationId="{41908945-2708-F118-3631-74C1B64C8CD7}"/>
          </ac:spMkLst>
        </pc:spChg>
        <pc:spChg chg="add mod">
          <ac:chgData name="David Williams" userId="35a5f6dfa23fba43" providerId="LiveId" clId="{41967B50-C917-4E22-8735-A39C254BBF51}" dt="2024-01-17T03:44:46.788" v="451" actId="208"/>
          <ac:spMkLst>
            <pc:docMk/>
            <pc:sldMk cId="3716966335" sldId="678"/>
            <ac:spMk id="34" creationId="{A83F2822-AA57-CB29-9BD4-C3BD2A8C0C19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37" creationId="{96B105A6-E0FF-5FBC-C5D7-A965FA9915CC}"/>
          </ac:spMkLst>
        </pc:spChg>
        <pc:spChg chg="add mod">
          <ac:chgData name="David Williams" userId="35a5f6dfa23fba43" providerId="LiveId" clId="{41967B50-C917-4E22-8735-A39C254BBF51}" dt="2024-01-17T03:45:09.437" v="460" actId="403"/>
          <ac:spMkLst>
            <pc:docMk/>
            <pc:sldMk cId="3716966335" sldId="678"/>
            <ac:spMk id="42" creationId="{D8952122-46C9-BA60-B685-37CA67DF0A27}"/>
          </ac:spMkLst>
        </pc:spChg>
        <pc:spChg chg="add mod">
          <ac:chgData name="David Williams" userId="35a5f6dfa23fba43" providerId="LiveId" clId="{41967B50-C917-4E22-8735-A39C254BBF51}" dt="2024-01-17T03:45:21.576" v="464" actId="403"/>
          <ac:spMkLst>
            <pc:docMk/>
            <pc:sldMk cId="3716966335" sldId="678"/>
            <ac:spMk id="43" creationId="{16381E6E-7272-8914-1CF0-F3D1BCAB65B0}"/>
          </ac:spMkLst>
        </pc:spChg>
        <pc:spChg chg="add mod">
          <ac:chgData name="David Williams" userId="35a5f6dfa23fba43" providerId="LiveId" clId="{41967B50-C917-4E22-8735-A39C254BBF51}" dt="2024-01-17T03:45:26.318" v="468" actId="403"/>
          <ac:spMkLst>
            <pc:docMk/>
            <pc:sldMk cId="3716966335" sldId="678"/>
            <ac:spMk id="44" creationId="{1011D810-18C8-2AE0-EA07-6FDDDC9E24E1}"/>
          </ac:spMkLst>
        </pc:spChg>
        <pc:spChg chg="add mod">
          <ac:chgData name="David Williams" userId="35a5f6dfa23fba43" providerId="LiveId" clId="{41967B50-C917-4E22-8735-A39C254BBF51}" dt="2024-01-17T03:45:04.120" v="457" actId="403"/>
          <ac:spMkLst>
            <pc:docMk/>
            <pc:sldMk cId="3716966335" sldId="678"/>
            <ac:spMk id="45" creationId="{492160F9-3DAE-F072-E378-DD78F4FFB64A}"/>
          </ac:spMkLst>
        </pc:spChg>
        <pc:spChg chg="add mod">
          <ac:chgData name="David Williams" userId="35a5f6dfa23fba43" providerId="LiveId" clId="{41967B50-C917-4E22-8735-A39C254BBF51}" dt="2024-01-17T03:44:59.413" v="454" actId="403"/>
          <ac:spMkLst>
            <pc:docMk/>
            <pc:sldMk cId="3716966335" sldId="678"/>
            <ac:spMk id="46" creationId="{B8313346-7B54-595D-D889-97921F3BF111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48" creationId="{40FEBDDA-27AF-D07A-9CE5-46EC6FD3A6B5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49" creationId="{F1CC730B-0497-4064-42E9-2ED8536826E1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50" creationId="{01E2B12F-A2ED-90E5-AAE7-B8B3A836C83B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51" creationId="{3E24354B-8BB5-DB07-E42E-F8A17183CDD3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52" creationId="{1AEF242A-016B-9A92-743E-5BF668EFBEE2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53" creationId="{D3EA832F-EDBF-6C07-860C-CED6AAF26EDA}"/>
          </ac:spMkLst>
        </pc:spChg>
        <pc:spChg chg="add mod">
          <ac:chgData name="David Williams" userId="35a5f6dfa23fba43" providerId="LiveId" clId="{41967B50-C917-4E22-8735-A39C254BBF51}" dt="2024-01-17T03:44:26.163" v="448" actId="1076"/>
          <ac:spMkLst>
            <pc:docMk/>
            <pc:sldMk cId="3716966335" sldId="678"/>
            <ac:spMk id="54" creationId="{B067737E-8DC1-6645-0939-A0BAB9EF78A8}"/>
          </ac:spMkLst>
        </pc:spChg>
        <pc:spChg chg="add mod ord">
          <ac:chgData name="David Williams" userId="35a5f6dfa23fba43" providerId="LiveId" clId="{41967B50-C917-4E22-8735-A39C254BBF51}" dt="2024-01-17T03:55:02.614" v="778" actId="207"/>
          <ac:spMkLst>
            <pc:docMk/>
            <pc:sldMk cId="3716966335" sldId="678"/>
            <ac:spMk id="55" creationId="{325849F1-8F06-800E-4137-D292A373B378}"/>
          </ac:spMkLst>
        </pc:spChg>
        <pc:spChg chg="add mod ord">
          <ac:chgData name="David Williams" userId="35a5f6dfa23fba43" providerId="LiveId" clId="{41967B50-C917-4E22-8735-A39C254BBF51}" dt="2024-01-17T03:55:24.349" v="901" actId="14100"/>
          <ac:spMkLst>
            <pc:docMk/>
            <pc:sldMk cId="3716966335" sldId="678"/>
            <ac:spMk id="57" creationId="{36000334-FEFA-8B36-1A30-61540161D1A7}"/>
          </ac:spMkLst>
        </pc:spChg>
        <pc:spChg chg="add mod ord">
          <ac:chgData name="David Williams" userId="35a5f6dfa23fba43" providerId="LiveId" clId="{41967B50-C917-4E22-8735-A39C254BBF51}" dt="2024-01-17T03:54:28.344" v="672" actId="14100"/>
          <ac:spMkLst>
            <pc:docMk/>
            <pc:sldMk cId="3716966335" sldId="678"/>
            <ac:spMk id="58" creationId="{FBF2458F-766A-5F19-4073-A3F469E874C3}"/>
          </ac:spMkLst>
        </pc:spChg>
        <pc:spChg chg="add mod ord">
          <ac:chgData name="David Williams" userId="35a5f6dfa23fba43" providerId="LiveId" clId="{41967B50-C917-4E22-8735-A39C254BBF51}" dt="2024-01-17T03:54:05.475" v="623" actId="1038"/>
          <ac:spMkLst>
            <pc:docMk/>
            <pc:sldMk cId="3716966335" sldId="678"/>
            <ac:spMk id="59" creationId="{F4AAB7C1-2753-937A-6F7A-88A771CA3CC9}"/>
          </ac:spMkLst>
        </pc:spChg>
        <pc:spChg chg="mod modVis">
          <ac:chgData name="David Williams" userId="35a5f6dfa23fba43" providerId="LiveId" clId="{41967B50-C917-4E22-8735-A39C254BBF51}" dt="2024-01-17T03:51:43.265" v="479" actId="14429"/>
          <ac:spMkLst>
            <pc:docMk/>
            <pc:sldMk cId="3716966335" sldId="678"/>
            <ac:spMk id="119" creationId="{7374015C-91C9-3793-CDE7-0F016D23CFDB}"/>
          </ac:spMkLst>
        </pc:spChg>
        <pc:picChg chg="mod">
          <ac:chgData name="David Williams" userId="35a5f6dfa23fba43" providerId="LiveId" clId="{41967B50-C917-4E22-8735-A39C254BBF51}" dt="2024-01-17T03:43:29.900" v="446" actId="1035"/>
          <ac:picMkLst>
            <pc:docMk/>
            <pc:sldMk cId="3716966335" sldId="678"/>
            <ac:picMk id="31" creationId="{E4673C39-9422-84DA-3233-D3D645968CF4}"/>
          </ac:picMkLst>
        </pc:picChg>
        <pc:picChg chg="mod">
          <ac:chgData name="David Williams" userId="35a5f6dfa23fba43" providerId="LiveId" clId="{41967B50-C917-4E22-8735-A39C254BBF51}" dt="2024-01-17T03:43:29.900" v="446" actId="1035"/>
          <ac:picMkLst>
            <pc:docMk/>
            <pc:sldMk cId="3716966335" sldId="678"/>
            <ac:picMk id="56" creationId="{78B78411-124E-B817-AB71-CB183FEA148D}"/>
          </ac:picMkLst>
        </pc:picChg>
      </pc:sldChg>
      <pc:sldChg chg="addSp modSp add mod modAnim">
        <pc:chgData name="David Williams" userId="35a5f6dfa23fba43" providerId="LiveId" clId="{41967B50-C917-4E22-8735-A39C254BBF51}" dt="2024-01-17T13:47:00.313" v="1184" actId="1076"/>
        <pc:sldMkLst>
          <pc:docMk/>
          <pc:sldMk cId="328129091" sldId="679"/>
        </pc:sldMkLst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12" creationId="{E773C981-4FC0-4DF0-1C15-1B2CEF02E8B7}"/>
          </ac:spMkLst>
        </pc:spChg>
        <pc:spChg chg="mod modVis">
          <ac:chgData name="David Williams" userId="35a5f6dfa23fba43" providerId="LiveId" clId="{41967B50-C917-4E22-8735-A39C254BBF51}" dt="2024-01-17T03:58:26.021" v="909" actId="14430"/>
          <ac:spMkLst>
            <pc:docMk/>
            <pc:sldMk cId="328129091" sldId="679"/>
            <ac:spMk id="32" creationId="{45A0E573-4813-65FA-BC35-5A8F0CDBDEAB}"/>
          </ac:spMkLst>
        </pc:spChg>
        <pc:spChg chg="add mod or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33" creationId="{1A1CDFCB-A04A-C627-1723-D423E783A734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34" creationId="{A83F2822-AA57-CB29-9BD4-C3BD2A8C0C19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37" creationId="{96B105A6-E0FF-5FBC-C5D7-A965FA9915CC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2" creationId="{D8952122-46C9-BA60-B685-37CA67DF0A27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3" creationId="{16381E6E-7272-8914-1CF0-F3D1BCAB65B0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4" creationId="{1011D810-18C8-2AE0-EA07-6FDDDC9E24E1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5" creationId="{492160F9-3DAE-F072-E378-DD78F4FFB64A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6" creationId="{B8313346-7B54-595D-D889-97921F3BF111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8" creationId="{40FEBDDA-27AF-D07A-9CE5-46EC6FD3A6B5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49" creationId="{F1CC730B-0497-4064-42E9-2ED8536826E1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50" creationId="{01E2B12F-A2ED-90E5-AAE7-B8B3A836C83B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51" creationId="{3E24354B-8BB5-DB07-E42E-F8A17183CDD3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52" creationId="{1AEF242A-016B-9A92-743E-5BF668EFBEE2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53" creationId="{D3EA832F-EDBF-6C07-860C-CED6AAF26EDA}"/>
          </ac:spMkLst>
        </pc:spChg>
        <pc:spChg chg="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54" creationId="{B067737E-8DC1-6645-0939-A0BAB9EF78A8}"/>
          </ac:spMkLst>
        </pc:spChg>
        <pc:spChg chg="mod modVis">
          <ac:chgData name="David Williams" userId="35a5f6dfa23fba43" providerId="LiveId" clId="{41967B50-C917-4E22-8735-A39C254BBF51}" dt="2024-01-17T03:58:28.256" v="910" actId="14430"/>
          <ac:spMkLst>
            <pc:docMk/>
            <pc:sldMk cId="328129091" sldId="679"/>
            <ac:spMk id="55" creationId="{325849F1-8F06-800E-4137-D292A373B378}"/>
          </ac:spMkLst>
        </pc:spChg>
        <pc:spChg chg="mod modVis">
          <ac:chgData name="David Williams" userId="35a5f6dfa23fba43" providerId="LiveId" clId="{41967B50-C917-4E22-8735-A39C254BBF51}" dt="2024-01-17T03:58:31.276" v="913" actId="14430"/>
          <ac:spMkLst>
            <pc:docMk/>
            <pc:sldMk cId="328129091" sldId="679"/>
            <ac:spMk id="57" creationId="{36000334-FEFA-8B36-1A30-61540161D1A7}"/>
          </ac:spMkLst>
        </pc:spChg>
        <pc:spChg chg="mod modVis">
          <ac:chgData name="David Williams" userId="35a5f6dfa23fba43" providerId="LiveId" clId="{41967B50-C917-4E22-8735-A39C254BBF51}" dt="2024-01-17T03:58:29.394" v="911" actId="14430"/>
          <ac:spMkLst>
            <pc:docMk/>
            <pc:sldMk cId="328129091" sldId="679"/>
            <ac:spMk id="58" creationId="{FBF2458F-766A-5F19-4073-A3F469E874C3}"/>
          </ac:spMkLst>
        </pc:spChg>
        <pc:spChg chg="mod modVis">
          <ac:chgData name="David Williams" userId="35a5f6dfa23fba43" providerId="LiveId" clId="{41967B50-C917-4E22-8735-A39C254BBF51}" dt="2024-01-17T03:58:30.354" v="912" actId="14430"/>
          <ac:spMkLst>
            <pc:docMk/>
            <pc:sldMk cId="328129091" sldId="679"/>
            <ac:spMk id="59" creationId="{F4AAB7C1-2753-937A-6F7A-88A771CA3CC9}"/>
          </ac:spMkLst>
        </pc:spChg>
        <pc:spChg chg="add mod">
          <ac:chgData name="David Williams" userId="35a5f6dfa23fba43" providerId="LiveId" clId="{41967B50-C917-4E22-8735-A39C254BBF51}" dt="2024-01-17T04:04:35.478" v="1177" actId="1035"/>
          <ac:spMkLst>
            <pc:docMk/>
            <pc:sldMk cId="328129091" sldId="679"/>
            <ac:spMk id="60" creationId="{FCBD07CF-16B4-E7B8-108C-EF9E49DC36BB}"/>
          </ac:spMkLst>
        </pc:spChg>
        <pc:spChg chg="mod">
          <ac:chgData name="David Williams" userId="35a5f6dfa23fba43" providerId="LiveId" clId="{41967B50-C917-4E22-8735-A39C254BBF51}" dt="2024-01-17T13:47:00.313" v="1184" actId="1076"/>
          <ac:spMkLst>
            <pc:docMk/>
            <pc:sldMk cId="328129091" sldId="679"/>
            <ac:spMk id="119" creationId="{7374015C-91C9-3793-CDE7-0F016D23CFDB}"/>
          </ac:spMkLst>
        </pc:spChg>
        <pc:picChg chg="mod">
          <ac:chgData name="David Williams" userId="35a5f6dfa23fba43" providerId="LiveId" clId="{41967B50-C917-4E22-8735-A39C254BBF51}" dt="2024-01-17T03:59:17.081" v="1129" actId="1035"/>
          <ac:picMkLst>
            <pc:docMk/>
            <pc:sldMk cId="328129091" sldId="679"/>
            <ac:picMk id="31" creationId="{E4673C39-9422-84DA-3233-D3D645968CF4}"/>
          </ac:picMkLst>
        </pc:picChg>
        <pc:picChg chg="mod">
          <ac:chgData name="David Williams" userId="35a5f6dfa23fba43" providerId="LiveId" clId="{41967B50-C917-4E22-8735-A39C254BBF51}" dt="2024-01-17T03:59:17.081" v="1129" actId="1035"/>
          <ac:picMkLst>
            <pc:docMk/>
            <pc:sldMk cId="328129091" sldId="679"/>
            <ac:picMk id="56" creationId="{78B78411-124E-B817-AB71-CB183FEA148D}"/>
          </ac:picMkLst>
        </pc:picChg>
      </pc:sldChg>
      <pc:sldChg chg="addSp delSp modSp add mod delAnim modAnim">
        <pc:chgData name="David Williams" userId="35a5f6dfa23fba43" providerId="LiveId" clId="{41967B50-C917-4E22-8735-A39C254BBF51}" dt="2024-01-17T14:43:44.986" v="2240" actId="20577"/>
        <pc:sldMkLst>
          <pc:docMk/>
          <pc:sldMk cId="2853532279" sldId="680"/>
        </pc:sldMkLst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12" creationId="{E773C981-4FC0-4DF0-1C15-1B2CEF02E8B7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33" creationId="{1A1CDFCB-A04A-C627-1723-D423E783A734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34" creationId="{A83F2822-AA57-CB29-9BD4-C3BD2A8C0C19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37" creationId="{96B105A6-E0FF-5FBC-C5D7-A965FA9915CC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2" creationId="{D8952122-46C9-BA60-B685-37CA67DF0A27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3" creationId="{16381E6E-7272-8914-1CF0-F3D1BCAB65B0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4" creationId="{1011D810-18C8-2AE0-EA07-6FDDDC9E24E1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5" creationId="{492160F9-3DAE-F072-E378-DD78F4FFB64A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6" creationId="{B8313346-7B54-595D-D889-97921F3BF111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8" creationId="{40FEBDDA-27AF-D07A-9CE5-46EC6FD3A6B5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49" creationId="{F1CC730B-0497-4064-42E9-2ED8536826E1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50" creationId="{01E2B12F-A2ED-90E5-AAE7-B8B3A836C83B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51" creationId="{3E24354B-8BB5-DB07-E42E-F8A17183CDD3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52" creationId="{1AEF242A-016B-9A92-743E-5BF668EFBEE2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53" creationId="{D3EA832F-EDBF-6C07-860C-CED6AAF26EDA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54" creationId="{B067737E-8DC1-6645-0939-A0BAB9EF78A8}"/>
          </ac:spMkLst>
        </pc:spChg>
        <pc:spChg chg="del">
          <ac:chgData name="David Williams" userId="35a5f6dfa23fba43" providerId="LiveId" clId="{41967B50-C917-4E22-8735-A39C254BBF51}" dt="2024-01-17T04:06:50.147" v="1182" actId="478"/>
          <ac:spMkLst>
            <pc:docMk/>
            <pc:sldMk cId="2853532279" sldId="680"/>
            <ac:spMk id="60" creationId="{FCBD07CF-16B4-E7B8-108C-EF9E49DC36BB}"/>
          </ac:spMkLst>
        </pc:spChg>
        <pc:spChg chg="mod">
          <ac:chgData name="David Williams" userId="35a5f6dfa23fba43" providerId="LiveId" clId="{41967B50-C917-4E22-8735-A39C254BBF51}" dt="2024-01-17T13:54:42.193" v="1196"/>
          <ac:spMkLst>
            <pc:docMk/>
            <pc:sldMk cId="2853532279" sldId="680"/>
            <ac:spMk id="65" creationId="{C526051E-105C-CC89-BE92-11F41EA79CE8}"/>
          </ac:spMkLst>
        </pc:spChg>
        <pc:spChg chg="mod">
          <ac:chgData name="David Williams" userId="35a5f6dfa23fba43" providerId="LiveId" clId="{41967B50-C917-4E22-8735-A39C254BBF51}" dt="2024-01-17T13:54:42.193" v="1196"/>
          <ac:spMkLst>
            <pc:docMk/>
            <pc:sldMk cId="2853532279" sldId="680"/>
            <ac:spMk id="66" creationId="{D23AAE60-B423-3B83-6EBB-23A25913C063}"/>
          </ac:spMkLst>
        </pc:spChg>
        <pc:spChg chg="add del mod">
          <ac:chgData name="David Williams" userId="35a5f6dfa23fba43" providerId="LiveId" clId="{41967B50-C917-4E22-8735-A39C254BBF51}" dt="2024-01-17T14:02:22.699" v="1315" actId="478"/>
          <ac:spMkLst>
            <pc:docMk/>
            <pc:sldMk cId="2853532279" sldId="680"/>
            <ac:spMk id="67" creationId="{1A611A4C-88AC-E5C5-F13B-EA2EE2817786}"/>
          </ac:spMkLst>
        </pc:spChg>
        <pc:spChg chg="add del mod">
          <ac:chgData name="David Williams" userId="35a5f6dfa23fba43" providerId="LiveId" clId="{41967B50-C917-4E22-8735-A39C254BBF51}" dt="2024-01-17T14:02:22.699" v="1315" actId="478"/>
          <ac:spMkLst>
            <pc:docMk/>
            <pc:sldMk cId="2853532279" sldId="680"/>
            <ac:spMk id="69" creationId="{F6A05657-8205-9AD4-25DE-30FC1C5CC4AD}"/>
          </ac:spMkLst>
        </pc:spChg>
        <pc:spChg chg="add del mod">
          <ac:chgData name="David Williams" userId="35a5f6dfa23fba43" providerId="LiveId" clId="{41967B50-C917-4E22-8735-A39C254BBF51}" dt="2024-01-17T13:55:06.153" v="1198" actId="478"/>
          <ac:spMkLst>
            <pc:docMk/>
            <pc:sldMk cId="2853532279" sldId="680"/>
            <ac:spMk id="70" creationId="{16AE05CD-1DB5-1CF1-F515-57D7B16B5060}"/>
          </ac:spMkLst>
        </pc:spChg>
        <pc:spChg chg="add del mod">
          <ac:chgData name="David Williams" userId="35a5f6dfa23fba43" providerId="LiveId" clId="{41967B50-C917-4E22-8735-A39C254BBF51}" dt="2024-01-17T14:03:13.079" v="1378" actId="478"/>
          <ac:spMkLst>
            <pc:docMk/>
            <pc:sldMk cId="2853532279" sldId="680"/>
            <ac:spMk id="72" creationId="{C2E3B709-D300-7DED-F2DD-45A9363A3AA5}"/>
          </ac:spMkLst>
        </pc:spChg>
        <pc:spChg chg="mod">
          <ac:chgData name="David Williams" userId="35a5f6dfa23fba43" providerId="LiveId" clId="{41967B50-C917-4E22-8735-A39C254BBF51}" dt="2024-01-17T13:54:42.193" v="1196"/>
          <ac:spMkLst>
            <pc:docMk/>
            <pc:sldMk cId="2853532279" sldId="680"/>
            <ac:spMk id="74" creationId="{923A84F6-5BDA-D10F-E338-A8844C4C20B7}"/>
          </ac:spMkLst>
        </pc:spChg>
        <pc:spChg chg="mod">
          <ac:chgData name="David Williams" userId="35a5f6dfa23fba43" providerId="LiveId" clId="{41967B50-C917-4E22-8735-A39C254BBF51}" dt="2024-01-17T13:54:42.193" v="1196"/>
          <ac:spMkLst>
            <pc:docMk/>
            <pc:sldMk cId="2853532279" sldId="680"/>
            <ac:spMk id="75" creationId="{32DA49A9-DF19-8D21-CE8A-3A2117F2E714}"/>
          </ac:spMkLst>
        </pc:spChg>
        <pc:spChg chg="add del mod">
          <ac:chgData name="David Williams" userId="35a5f6dfa23fba43" providerId="LiveId" clId="{41967B50-C917-4E22-8735-A39C254BBF51}" dt="2024-01-17T13:55:17.085" v="1201" actId="478"/>
          <ac:spMkLst>
            <pc:docMk/>
            <pc:sldMk cId="2853532279" sldId="680"/>
            <ac:spMk id="77" creationId="{565489FB-4920-F03C-E89F-312A5A3E332A}"/>
          </ac:spMkLst>
        </pc:spChg>
        <pc:spChg chg="add del mod">
          <ac:chgData name="David Williams" userId="35a5f6dfa23fba43" providerId="LiveId" clId="{41967B50-C917-4E22-8735-A39C254BBF51}" dt="2024-01-17T13:55:16.006" v="1200" actId="478"/>
          <ac:spMkLst>
            <pc:docMk/>
            <pc:sldMk cId="2853532279" sldId="680"/>
            <ac:spMk id="78" creationId="{67CFE447-5988-C1C4-FAB1-CFDA7B9E3A65}"/>
          </ac:spMkLst>
        </pc:spChg>
        <pc:spChg chg="add mod modVis">
          <ac:chgData name="David Williams" userId="35a5f6dfa23fba43" providerId="LiveId" clId="{41967B50-C917-4E22-8735-A39C254BBF51}" dt="2024-01-17T13:57:02.810" v="1224" actId="14100"/>
          <ac:spMkLst>
            <pc:docMk/>
            <pc:sldMk cId="2853532279" sldId="680"/>
            <ac:spMk id="82" creationId="{DE705E33-154F-8BEB-1D0A-EAC5E75D2EEF}"/>
          </ac:spMkLst>
        </pc:spChg>
        <pc:spChg chg="mod modVis">
          <ac:chgData name="David Williams" userId="35a5f6dfa23fba43" providerId="LiveId" clId="{41967B50-C917-4E22-8735-A39C254BBF51}" dt="2024-01-17T14:00:36.191" v="1289" actId="403"/>
          <ac:spMkLst>
            <pc:docMk/>
            <pc:sldMk cId="2853532279" sldId="680"/>
            <ac:spMk id="84" creationId="{8548C375-1A17-D4E0-CF73-6E87FE8FD693}"/>
          </ac:spMkLst>
        </pc:spChg>
        <pc:spChg chg="mod modVis">
          <ac:chgData name="David Williams" userId="35a5f6dfa23fba43" providerId="LiveId" clId="{41967B50-C917-4E22-8735-A39C254BBF51}" dt="2024-01-17T14:00:36.191" v="1289" actId="403"/>
          <ac:spMkLst>
            <pc:docMk/>
            <pc:sldMk cId="2853532279" sldId="680"/>
            <ac:spMk id="85" creationId="{A21166D1-5C78-0948-C121-354481756404}"/>
          </ac:spMkLst>
        </pc:spChg>
        <pc:spChg chg="mod modVis">
          <ac:chgData name="David Williams" userId="35a5f6dfa23fba43" providerId="LiveId" clId="{41967B50-C917-4E22-8735-A39C254BBF51}" dt="2024-01-17T14:00:36.191" v="1289" actId="403"/>
          <ac:spMkLst>
            <pc:docMk/>
            <pc:sldMk cId="2853532279" sldId="680"/>
            <ac:spMk id="86" creationId="{8EA6B209-252E-61A7-7A0E-180BD08781F7}"/>
          </ac:spMkLst>
        </pc:spChg>
        <pc:spChg chg="add del mod">
          <ac:chgData name="David Williams" userId="35a5f6dfa23fba43" providerId="LiveId" clId="{41967B50-C917-4E22-8735-A39C254BBF51}" dt="2024-01-17T14:05:48.295" v="1420" actId="478"/>
          <ac:spMkLst>
            <pc:docMk/>
            <pc:sldMk cId="2853532279" sldId="680"/>
            <ac:spMk id="88" creationId="{38CEDBA9-A491-D299-6055-D91AD6E4D544}"/>
          </ac:spMkLst>
        </pc:spChg>
        <pc:spChg chg="add del mod">
          <ac:chgData name="David Williams" userId="35a5f6dfa23fba43" providerId="LiveId" clId="{41967B50-C917-4E22-8735-A39C254BBF51}" dt="2024-01-17T14:05:45.158" v="1416" actId="478"/>
          <ac:spMkLst>
            <pc:docMk/>
            <pc:sldMk cId="2853532279" sldId="680"/>
            <ac:spMk id="89" creationId="{755ADD87-DE7B-2413-CABF-105C57E9A6F6}"/>
          </ac:spMkLst>
        </pc:spChg>
        <pc:spChg chg="add del mod">
          <ac:chgData name="David Williams" userId="35a5f6dfa23fba43" providerId="LiveId" clId="{41967B50-C917-4E22-8735-A39C254BBF51}" dt="2024-01-17T14:05:46.118" v="1418" actId="478"/>
          <ac:spMkLst>
            <pc:docMk/>
            <pc:sldMk cId="2853532279" sldId="680"/>
            <ac:spMk id="90" creationId="{6C59ACD0-D62B-2489-8A6D-68191CC6315B}"/>
          </ac:spMkLst>
        </pc:spChg>
        <pc:spChg chg="add del mod">
          <ac:chgData name="David Williams" userId="35a5f6dfa23fba43" providerId="LiveId" clId="{41967B50-C917-4E22-8735-A39C254BBF51}" dt="2024-01-17T14:05:47.317" v="1419" actId="478"/>
          <ac:spMkLst>
            <pc:docMk/>
            <pc:sldMk cId="2853532279" sldId="680"/>
            <ac:spMk id="91" creationId="{E0241C22-323A-9F62-4E93-FBE973C3CEBA}"/>
          </ac:spMkLst>
        </pc:spChg>
        <pc:spChg chg="add del mod">
          <ac:chgData name="David Williams" userId="35a5f6dfa23fba43" providerId="LiveId" clId="{41967B50-C917-4E22-8735-A39C254BBF51}" dt="2024-01-17T13:55:26.677" v="1203" actId="478"/>
          <ac:spMkLst>
            <pc:docMk/>
            <pc:sldMk cId="2853532279" sldId="680"/>
            <ac:spMk id="92" creationId="{1FFE6DA4-F5F3-8C35-D40B-85260C9DC5C0}"/>
          </ac:spMkLst>
        </pc:spChg>
        <pc:spChg chg="add del mod">
          <ac:chgData name="David Williams" userId="35a5f6dfa23fba43" providerId="LiveId" clId="{41967B50-C917-4E22-8735-A39C254BBF51}" dt="2024-01-17T13:55:26.677" v="1203" actId="478"/>
          <ac:spMkLst>
            <pc:docMk/>
            <pc:sldMk cId="2853532279" sldId="680"/>
            <ac:spMk id="93" creationId="{E94EE2DC-5E9B-2126-6700-203F1FCC9338}"/>
          </ac:spMkLst>
        </pc:spChg>
        <pc:spChg chg="add del mod">
          <ac:chgData name="David Williams" userId="35a5f6dfa23fba43" providerId="LiveId" clId="{41967B50-C917-4E22-8735-A39C254BBF51}" dt="2024-01-17T13:55:26.677" v="1203" actId="478"/>
          <ac:spMkLst>
            <pc:docMk/>
            <pc:sldMk cId="2853532279" sldId="680"/>
            <ac:spMk id="94" creationId="{7AD1F7F2-F0CE-CE75-4407-9BF6ED0796BE}"/>
          </ac:spMkLst>
        </pc:spChg>
        <pc:spChg chg="add del mod">
          <ac:chgData name="David Williams" userId="35a5f6dfa23fba43" providerId="LiveId" clId="{41967B50-C917-4E22-8735-A39C254BBF51}" dt="2024-01-17T13:55:26.677" v="1203" actId="478"/>
          <ac:spMkLst>
            <pc:docMk/>
            <pc:sldMk cId="2853532279" sldId="680"/>
            <ac:spMk id="95" creationId="{DB4BAB79-90C8-0B23-3003-E4D23F8F542F}"/>
          </ac:spMkLst>
        </pc:spChg>
        <pc:spChg chg="add mod">
          <ac:chgData name="David Williams" userId="35a5f6dfa23fba43" providerId="LiveId" clId="{41967B50-C917-4E22-8735-A39C254BBF51}" dt="2024-01-17T14:11:06.575" v="1691" actId="1035"/>
          <ac:spMkLst>
            <pc:docMk/>
            <pc:sldMk cId="2853532279" sldId="680"/>
            <ac:spMk id="96" creationId="{57844099-9405-5A35-5B83-5420CD6BE2E1}"/>
          </ac:spMkLst>
        </pc:spChg>
        <pc:spChg chg="add mod">
          <ac:chgData name="David Williams" userId="35a5f6dfa23fba43" providerId="LiveId" clId="{41967B50-C917-4E22-8735-A39C254BBF51}" dt="2024-01-17T14:02:30.261" v="1376" actId="1038"/>
          <ac:spMkLst>
            <pc:docMk/>
            <pc:sldMk cId="2853532279" sldId="680"/>
            <ac:spMk id="98" creationId="{AB7C42D1-5754-94DA-35C8-569807A1DB28}"/>
          </ac:spMkLst>
        </pc:spChg>
        <pc:spChg chg="add mod">
          <ac:chgData name="David Williams" userId="35a5f6dfa23fba43" providerId="LiveId" clId="{41967B50-C917-4E22-8735-A39C254BBF51}" dt="2024-01-17T14:05:41.307" v="1415" actId="1076"/>
          <ac:spMkLst>
            <pc:docMk/>
            <pc:sldMk cId="2853532279" sldId="680"/>
            <ac:spMk id="99" creationId="{DC75937B-91CF-EADE-6411-B7C63736C4F5}"/>
          </ac:spMkLst>
        </pc:spChg>
        <pc:spChg chg="add mod">
          <ac:chgData name="David Williams" userId="35a5f6dfa23fba43" providerId="LiveId" clId="{41967B50-C917-4E22-8735-A39C254BBF51}" dt="2024-01-17T14:05:41.307" v="1415" actId="1076"/>
          <ac:spMkLst>
            <pc:docMk/>
            <pc:sldMk cId="2853532279" sldId="680"/>
            <ac:spMk id="100" creationId="{AA65A402-3F7A-73A1-F821-390197AB7D24}"/>
          </ac:spMkLst>
        </pc:spChg>
        <pc:spChg chg="add mod">
          <ac:chgData name="David Williams" userId="35a5f6dfa23fba43" providerId="LiveId" clId="{41967B50-C917-4E22-8735-A39C254BBF51}" dt="2024-01-17T14:05:41.307" v="1415" actId="1076"/>
          <ac:spMkLst>
            <pc:docMk/>
            <pc:sldMk cId="2853532279" sldId="680"/>
            <ac:spMk id="101" creationId="{1E7D0555-56CA-2614-4A3D-AE7501C4919F}"/>
          </ac:spMkLst>
        </pc:spChg>
        <pc:spChg chg="add mod">
          <ac:chgData name="David Williams" userId="35a5f6dfa23fba43" providerId="LiveId" clId="{41967B50-C917-4E22-8735-A39C254BBF51}" dt="2024-01-17T14:05:41.307" v="1415" actId="1076"/>
          <ac:spMkLst>
            <pc:docMk/>
            <pc:sldMk cId="2853532279" sldId="680"/>
            <ac:spMk id="102" creationId="{4900EFF4-B31E-2EB4-FC48-8EE724E31DCB}"/>
          </ac:spMkLst>
        </pc:spChg>
        <pc:spChg chg="add mod">
          <ac:chgData name="David Williams" userId="35a5f6dfa23fba43" providerId="LiveId" clId="{41967B50-C917-4E22-8735-A39C254BBF51}" dt="2024-01-17T14:35:18.915" v="2087" actId="2085"/>
          <ac:spMkLst>
            <pc:docMk/>
            <pc:sldMk cId="2853532279" sldId="680"/>
            <ac:spMk id="103" creationId="{C81B6E00-CDC6-3119-E30A-CB57954B9B4C}"/>
          </ac:spMkLst>
        </pc:spChg>
        <pc:spChg chg="add mod">
          <ac:chgData name="David Williams" userId="35a5f6dfa23fba43" providerId="LiveId" clId="{41967B50-C917-4E22-8735-A39C254BBF51}" dt="2024-01-17T14:35:18.915" v="2087" actId="2085"/>
          <ac:spMkLst>
            <pc:docMk/>
            <pc:sldMk cId="2853532279" sldId="680"/>
            <ac:spMk id="104" creationId="{B9B8B0E2-82D7-8314-09D8-65EBBD5E8127}"/>
          </ac:spMkLst>
        </pc:spChg>
        <pc:spChg chg="add mod">
          <ac:chgData name="David Williams" userId="35a5f6dfa23fba43" providerId="LiveId" clId="{41967B50-C917-4E22-8735-A39C254BBF51}" dt="2024-01-17T14:42:39.480" v="2224" actId="20577"/>
          <ac:spMkLst>
            <pc:docMk/>
            <pc:sldMk cId="2853532279" sldId="680"/>
            <ac:spMk id="105" creationId="{7B96E733-66FA-D067-4046-A1A334BFE75F}"/>
          </ac:spMkLst>
        </pc:spChg>
        <pc:spChg chg="add mod">
          <ac:chgData name="David Williams" userId="35a5f6dfa23fba43" providerId="LiveId" clId="{41967B50-C917-4E22-8735-A39C254BBF51}" dt="2024-01-17T14:42:46.043" v="2228" actId="20577"/>
          <ac:spMkLst>
            <pc:docMk/>
            <pc:sldMk cId="2853532279" sldId="680"/>
            <ac:spMk id="106" creationId="{13175D19-3A29-06C3-F6F9-0148C5310DCD}"/>
          </ac:spMkLst>
        </pc:spChg>
        <pc:spChg chg="add mod">
          <ac:chgData name="David Williams" userId="35a5f6dfa23fba43" providerId="LiveId" clId="{41967B50-C917-4E22-8735-A39C254BBF51}" dt="2024-01-17T14:43:44.986" v="2240" actId="20577"/>
          <ac:spMkLst>
            <pc:docMk/>
            <pc:sldMk cId="2853532279" sldId="680"/>
            <ac:spMk id="107" creationId="{3965E5AD-E1EF-9504-8075-1F68066E8035}"/>
          </ac:spMkLst>
        </pc:spChg>
        <pc:spChg chg="add mod">
          <ac:chgData name="David Williams" userId="35a5f6dfa23fba43" providerId="LiveId" clId="{41967B50-C917-4E22-8735-A39C254BBF51}" dt="2024-01-17T14:40:50.278" v="2222" actId="20577"/>
          <ac:spMkLst>
            <pc:docMk/>
            <pc:sldMk cId="2853532279" sldId="680"/>
            <ac:spMk id="108" creationId="{9E64ECA1-43C3-8F20-6CA2-104CAFE67F1E}"/>
          </ac:spMkLst>
        </pc:spChg>
        <pc:spChg chg="del">
          <ac:chgData name="David Williams" userId="35a5f6dfa23fba43" providerId="LiveId" clId="{41967B50-C917-4E22-8735-A39C254BBF51}" dt="2024-01-17T04:07:27.502" v="1183" actId="478"/>
          <ac:spMkLst>
            <pc:docMk/>
            <pc:sldMk cId="2853532279" sldId="680"/>
            <ac:spMk id="119" creationId="{7374015C-91C9-3793-CDE7-0F016D23CFDB}"/>
          </ac:spMkLst>
        </pc:spChg>
        <pc:grpChg chg="add del mod">
          <ac:chgData name="David Williams" userId="35a5f6dfa23fba43" providerId="LiveId" clId="{41967B50-C917-4E22-8735-A39C254BBF51}" dt="2024-01-17T13:55:09.270" v="1199" actId="478"/>
          <ac:grpSpMkLst>
            <pc:docMk/>
            <pc:sldMk cId="2853532279" sldId="680"/>
            <ac:grpSpMk id="64" creationId="{C1F5D430-F3DA-0559-8D32-5E550A56386D}"/>
          </ac:grpSpMkLst>
        </pc:grpChg>
        <pc:grpChg chg="add del mod">
          <ac:chgData name="David Williams" userId="35a5f6dfa23fba43" providerId="LiveId" clId="{41967B50-C917-4E22-8735-A39C254BBF51}" dt="2024-01-17T14:03:10.734" v="1377" actId="478"/>
          <ac:grpSpMkLst>
            <pc:docMk/>
            <pc:sldMk cId="2853532279" sldId="680"/>
            <ac:grpSpMk id="73" creationId="{EB5ADEF5-9479-7A57-66F3-AEDA1751AE4F}"/>
          </ac:grpSpMkLst>
        </pc:grpChg>
        <pc:grpChg chg="add mod">
          <ac:chgData name="David Williams" userId="35a5f6dfa23fba43" providerId="LiveId" clId="{41967B50-C917-4E22-8735-A39C254BBF51}" dt="2024-01-17T13:56:05.016" v="1205" actId="14100"/>
          <ac:grpSpMkLst>
            <pc:docMk/>
            <pc:sldMk cId="2853532279" sldId="680"/>
            <ac:grpSpMk id="83" creationId="{72D2EC75-BB78-E9F3-CA05-83CB01E28275}"/>
          </ac:grpSpMkLst>
        </pc:grpChg>
        <pc:picChg chg="del">
          <ac:chgData name="David Williams" userId="35a5f6dfa23fba43" providerId="LiveId" clId="{41967B50-C917-4E22-8735-A39C254BBF51}" dt="2024-01-17T04:06:43.897" v="1181" actId="478"/>
          <ac:picMkLst>
            <pc:docMk/>
            <pc:sldMk cId="2853532279" sldId="680"/>
            <ac:picMk id="31" creationId="{E4673C39-9422-84DA-3233-D3D645968CF4}"/>
          </ac:picMkLst>
        </pc:picChg>
        <pc:picChg chg="del">
          <ac:chgData name="David Williams" userId="35a5f6dfa23fba43" providerId="LiveId" clId="{41967B50-C917-4E22-8735-A39C254BBF51}" dt="2024-01-17T04:06:42.586" v="1180" actId="478"/>
          <ac:picMkLst>
            <pc:docMk/>
            <pc:sldMk cId="2853532279" sldId="680"/>
            <ac:picMk id="56" creationId="{78B78411-124E-B817-AB71-CB183FEA148D}"/>
          </ac:picMkLst>
        </pc:picChg>
        <pc:picChg chg="add del mod">
          <ac:chgData name="David Williams" userId="35a5f6dfa23fba43" providerId="LiveId" clId="{41967B50-C917-4E22-8735-A39C254BBF51}" dt="2024-01-17T13:52:11.947" v="1195" actId="478"/>
          <ac:picMkLst>
            <pc:docMk/>
            <pc:sldMk cId="2853532279" sldId="680"/>
            <ac:picMk id="62" creationId="{42FCE187-CC20-E66C-E2AF-28ED8A1FBDBF}"/>
          </ac:picMkLst>
        </pc:picChg>
        <pc:picChg chg="add del mod">
          <ac:chgData name="David Williams" userId="35a5f6dfa23fba43" providerId="LiveId" clId="{41967B50-C917-4E22-8735-A39C254BBF51}" dt="2024-01-17T13:52:11.947" v="1195" actId="478"/>
          <ac:picMkLst>
            <pc:docMk/>
            <pc:sldMk cId="2853532279" sldId="680"/>
            <ac:picMk id="63" creationId="{1A0C8B2E-AB60-ABAC-C407-9BD9F13A3293}"/>
          </ac:picMkLst>
        </pc:picChg>
        <pc:picChg chg="add mod">
          <ac:chgData name="David Williams" userId="35a5f6dfa23fba43" providerId="LiveId" clId="{41967B50-C917-4E22-8735-A39C254BBF51}" dt="2024-01-17T14:05:09.219" v="1412" actId="554"/>
          <ac:picMkLst>
            <pc:docMk/>
            <pc:sldMk cId="2853532279" sldId="680"/>
            <ac:picMk id="71" creationId="{3D829910-456B-5AC3-6A59-6B395AF8F766}"/>
          </ac:picMkLst>
        </pc:picChg>
        <pc:picChg chg="add del mod">
          <ac:chgData name="David Williams" userId="35a5f6dfa23fba43" providerId="LiveId" clId="{41967B50-C917-4E22-8735-A39C254BBF51}" dt="2024-01-17T13:55:20.682" v="1202" actId="478"/>
          <ac:picMkLst>
            <pc:docMk/>
            <pc:sldMk cId="2853532279" sldId="680"/>
            <ac:picMk id="76" creationId="{85AAAA81-1476-1BEA-CD4B-0CA9AD712583}"/>
          </ac:picMkLst>
        </pc:picChg>
        <pc:picChg chg="add del mod">
          <ac:chgData name="David Williams" userId="35a5f6dfa23fba43" providerId="LiveId" clId="{41967B50-C917-4E22-8735-A39C254BBF51}" dt="2024-01-17T13:55:20.682" v="1202" actId="478"/>
          <ac:picMkLst>
            <pc:docMk/>
            <pc:sldMk cId="2853532279" sldId="680"/>
            <ac:picMk id="79" creationId="{11F1276F-F1C8-31B4-5C65-A70A75D17BE1}"/>
          </ac:picMkLst>
        </pc:picChg>
        <pc:picChg chg="add del mod">
          <ac:chgData name="David Williams" userId="35a5f6dfa23fba43" providerId="LiveId" clId="{41967B50-C917-4E22-8735-A39C254BBF51}" dt="2024-01-17T13:55:20.682" v="1202" actId="478"/>
          <ac:picMkLst>
            <pc:docMk/>
            <pc:sldMk cId="2853532279" sldId="680"/>
            <ac:picMk id="80" creationId="{C0C8B6B2-54E1-88BE-18DA-921A63C13F4D}"/>
          </ac:picMkLst>
        </pc:picChg>
        <pc:picChg chg="add del mod">
          <ac:chgData name="David Williams" userId="35a5f6dfa23fba43" providerId="LiveId" clId="{41967B50-C917-4E22-8735-A39C254BBF51}" dt="2024-01-17T13:55:20.682" v="1202" actId="478"/>
          <ac:picMkLst>
            <pc:docMk/>
            <pc:sldMk cId="2853532279" sldId="680"/>
            <ac:picMk id="81" creationId="{E7D5DA3A-F8D4-CC7D-5F86-78C413DA2B02}"/>
          </ac:picMkLst>
        </pc:picChg>
        <pc:cxnChg chg="add del mod">
          <ac:chgData name="David Williams" userId="35a5f6dfa23fba43" providerId="LiveId" clId="{41967B50-C917-4E22-8735-A39C254BBF51}" dt="2024-01-17T14:01:29.487" v="1293" actId="14100"/>
          <ac:cxnSpMkLst>
            <pc:docMk/>
            <pc:sldMk cId="2853532279" sldId="680"/>
            <ac:cxnSpMk id="87" creationId="{201DC26C-D265-ED06-E06D-FD6C8FFCB44F}"/>
          </ac:cxnSpMkLst>
        </pc:cxnChg>
      </pc:sldChg>
      <pc:sldChg chg="addSp delSp modSp add mod ord modAnim">
        <pc:chgData name="David Williams" userId="35a5f6dfa23fba43" providerId="LiveId" clId="{41967B50-C917-4E22-8735-A39C254BBF51}" dt="2024-01-17T14:35:57.365" v="2180"/>
        <pc:sldMkLst>
          <pc:docMk/>
          <pc:sldMk cId="2676775675" sldId="681"/>
        </pc:sldMkLst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12" creationId="{36B7EA08-388C-20EE-5042-E9038DF85BAA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31" creationId="{122FA55C-AB00-08C3-B3A8-C9A9046190D6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33" creationId="{50E786BC-1E50-3AA2-FDB9-3A731922BAA7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34" creationId="{F748C694-EBCD-E172-2B2A-9CF369676389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37" creationId="{9F38BDD0-01DA-C59A-496C-3C6A354823F7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2" creationId="{A08DCEE5-0676-3443-53DE-87D4349FF9E0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3" creationId="{CD0C0DE6-36BC-F2D5-C61F-F4DF6BDF8392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4" creationId="{C2EDF517-2D11-8422-E6CD-1E9AB349324C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5" creationId="{BC4A8C67-A297-6163-518A-EDB6DB5EFEF8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6" creationId="{48891D0B-56B7-FD46-B292-FE2061F0E2E7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8" creationId="{740B2AFD-4A4B-6F90-69D3-E591A4CB5679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49" creationId="{A8C71DD6-9E93-9E12-C636-43F47DA5ECB1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50" creationId="{23653B70-BBBF-9EA3-E1AC-81868507780A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51" creationId="{6BAD47B9-8622-25F8-EC14-48C9570AB9B3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52" creationId="{5B19F83B-B2ED-90FC-C6E4-2D89B427F2C1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53" creationId="{F39F4036-F459-7804-0AAD-6363F2A4F8EB}"/>
          </ac:spMkLst>
        </pc:spChg>
        <pc:spChg chg="add mod">
          <ac:chgData name="David Williams" userId="35a5f6dfa23fba43" providerId="LiveId" clId="{41967B50-C917-4E22-8735-A39C254BBF51}" dt="2024-01-17T14:35:49.482" v="2179" actId="1035"/>
          <ac:spMkLst>
            <pc:docMk/>
            <pc:sldMk cId="2676775675" sldId="681"/>
            <ac:spMk id="54" creationId="{D7717E57-7437-B7EA-1516-43CADA82A0CA}"/>
          </ac:spMkLst>
        </pc:spChg>
        <pc:spChg chg="mod">
          <ac:chgData name="David Williams" userId="35a5f6dfa23fba43" providerId="LiveId" clId="{41967B50-C917-4E22-8735-A39C254BBF51}" dt="2024-01-17T14:28:06.261" v="1942" actId="20577"/>
          <ac:spMkLst>
            <pc:docMk/>
            <pc:sldMk cId="2676775675" sldId="681"/>
            <ac:spMk id="82" creationId="{DE705E33-154F-8BEB-1D0A-EAC5E75D2EEF}"/>
          </ac:spMkLst>
        </pc:spChg>
        <pc:spChg chg="del">
          <ac:chgData name="David Williams" userId="35a5f6dfa23fba43" providerId="LiveId" clId="{41967B50-C917-4E22-8735-A39C254BBF51}" dt="2024-01-17T14:27:45.066" v="1909" actId="478"/>
          <ac:spMkLst>
            <pc:docMk/>
            <pc:sldMk cId="2676775675" sldId="681"/>
            <ac:spMk id="96" creationId="{57844099-9405-5A35-5B83-5420CD6BE2E1}"/>
          </ac:spMkLst>
        </pc:spChg>
        <pc:spChg chg="del">
          <ac:chgData name="David Williams" userId="35a5f6dfa23fba43" providerId="LiveId" clId="{41967B50-C917-4E22-8735-A39C254BBF51}" dt="2024-01-17T14:27:53.621" v="1911" actId="478"/>
          <ac:spMkLst>
            <pc:docMk/>
            <pc:sldMk cId="2676775675" sldId="681"/>
            <ac:spMk id="98" creationId="{AB7C42D1-5754-94DA-35C8-569807A1DB28}"/>
          </ac:spMkLst>
        </pc:spChg>
        <pc:spChg chg="mod">
          <ac:chgData name="David Williams" userId="35a5f6dfa23fba43" providerId="LiveId" clId="{41967B50-C917-4E22-8735-A39C254BBF51}" dt="2024-01-17T14:27:08.913" v="1771" actId="1076"/>
          <ac:spMkLst>
            <pc:docMk/>
            <pc:sldMk cId="2676775675" sldId="681"/>
            <ac:spMk id="99" creationId="{DC75937B-91CF-EADE-6411-B7C63736C4F5}"/>
          </ac:spMkLst>
        </pc:spChg>
        <pc:spChg chg="mod">
          <ac:chgData name="David Williams" userId="35a5f6dfa23fba43" providerId="LiveId" clId="{41967B50-C917-4E22-8735-A39C254BBF51}" dt="2024-01-17T14:27:01.633" v="1770" actId="1076"/>
          <ac:spMkLst>
            <pc:docMk/>
            <pc:sldMk cId="2676775675" sldId="681"/>
            <ac:spMk id="100" creationId="{AA65A402-3F7A-73A1-F821-390197AB7D24}"/>
          </ac:spMkLst>
        </pc:spChg>
        <pc:spChg chg="mod">
          <ac:chgData name="David Williams" userId="35a5f6dfa23fba43" providerId="LiveId" clId="{41967B50-C917-4E22-8735-A39C254BBF51}" dt="2024-01-17T14:27:14.604" v="1772" actId="1076"/>
          <ac:spMkLst>
            <pc:docMk/>
            <pc:sldMk cId="2676775675" sldId="681"/>
            <ac:spMk id="101" creationId="{1E7D0555-56CA-2614-4A3D-AE7501C4919F}"/>
          </ac:spMkLst>
        </pc:spChg>
        <pc:spChg chg="mod">
          <ac:chgData name="David Williams" userId="35a5f6dfa23fba43" providerId="LiveId" clId="{41967B50-C917-4E22-8735-A39C254BBF51}" dt="2024-01-17T14:27:21.511" v="1773" actId="1076"/>
          <ac:spMkLst>
            <pc:docMk/>
            <pc:sldMk cId="2676775675" sldId="681"/>
            <ac:spMk id="102" creationId="{4900EFF4-B31E-2EB4-FC48-8EE724E31DCB}"/>
          </ac:spMkLst>
        </pc:spChg>
        <pc:spChg chg="del">
          <ac:chgData name="David Williams" userId="35a5f6dfa23fba43" providerId="LiveId" clId="{41967B50-C917-4E22-8735-A39C254BBF51}" dt="2024-01-17T14:28:48.208" v="1946" actId="478"/>
          <ac:spMkLst>
            <pc:docMk/>
            <pc:sldMk cId="2676775675" sldId="681"/>
            <ac:spMk id="103" creationId="{C81B6E00-CDC6-3119-E30A-CB57954B9B4C}"/>
          </ac:spMkLst>
        </pc:spChg>
        <pc:spChg chg="del">
          <ac:chgData name="David Williams" userId="35a5f6dfa23fba43" providerId="LiveId" clId="{41967B50-C917-4E22-8735-A39C254BBF51}" dt="2024-01-17T14:28:15.647" v="1943" actId="478"/>
          <ac:spMkLst>
            <pc:docMk/>
            <pc:sldMk cId="2676775675" sldId="681"/>
            <ac:spMk id="104" creationId="{B9B8B0E2-82D7-8314-09D8-65EBBD5E8127}"/>
          </ac:spMkLst>
        </pc:spChg>
        <pc:spChg chg="del">
          <ac:chgData name="David Williams" userId="35a5f6dfa23fba43" providerId="LiveId" clId="{41967B50-C917-4E22-8735-A39C254BBF51}" dt="2024-01-17T14:28:15.647" v="1943" actId="478"/>
          <ac:spMkLst>
            <pc:docMk/>
            <pc:sldMk cId="2676775675" sldId="681"/>
            <ac:spMk id="105" creationId="{7B96E733-66FA-D067-4046-A1A334BFE75F}"/>
          </ac:spMkLst>
        </pc:spChg>
        <pc:spChg chg="del">
          <ac:chgData name="David Williams" userId="35a5f6dfa23fba43" providerId="LiveId" clId="{41967B50-C917-4E22-8735-A39C254BBF51}" dt="2024-01-17T14:28:15.647" v="1943" actId="478"/>
          <ac:spMkLst>
            <pc:docMk/>
            <pc:sldMk cId="2676775675" sldId="681"/>
            <ac:spMk id="106" creationId="{13175D19-3A29-06C3-F6F9-0148C5310DCD}"/>
          </ac:spMkLst>
        </pc:spChg>
        <pc:spChg chg="del">
          <ac:chgData name="David Williams" userId="35a5f6dfa23fba43" providerId="LiveId" clId="{41967B50-C917-4E22-8735-A39C254BBF51}" dt="2024-01-17T14:28:15.647" v="1943" actId="478"/>
          <ac:spMkLst>
            <pc:docMk/>
            <pc:sldMk cId="2676775675" sldId="681"/>
            <ac:spMk id="107" creationId="{3965E5AD-E1EF-9504-8075-1F68066E8035}"/>
          </ac:spMkLst>
        </pc:spChg>
        <pc:spChg chg="del">
          <ac:chgData name="David Williams" userId="35a5f6dfa23fba43" providerId="LiveId" clId="{41967B50-C917-4E22-8735-A39C254BBF51}" dt="2024-01-17T14:28:15.647" v="1943" actId="478"/>
          <ac:spMkLst>
            <pc:docMk/>
            <pc:sldMk cId="2676775675" sldId="681"/>
            <ac:spMk id="108" creationId="{9E64ECA1-43C3-8F20-6CA2-104CAFE67F1E}"/>
          </ac:spMkLst>
        </pc:spChg>
        <pc:grpChg chg="mod">
          <ac:chgData name="David Williams" userId="35a5f6dfa23fba43" providerId="LiveId" clId="{41967B50-C917-4E22-8735-A39C254BBF51}" dt="2024-01-17T14:27:34.127" v="1907" actId="1036"/>
          <ac:grpSpMkLst>
            <pc:docMk/>
            <pc:sldMk cId="2676775675" sldId="681"/>
            <ac:grpSpMk id="83" creationId="{72D2EC75-BB78-E9F3-CA05-83CB01E28275}"/>
          </ac:grpSpMkLst>
        </pc:grpChg>
        <pc:picChg chg="del">
          <ac:chgData name="David Williams" userId="35a5f6dfa23fba43" providerId="LiveId" clId="{41967B50-C917-4E22-8735-A39C254BBF51}" dt="2024-01-17T14:27:42.284" v="1908" actId="478"/>
          <ac:picMkLst>
            <pc:docMk/>
            <pc:sldMk cId="2676775675" sldId="681"/>
            <ac:picMk id="71" creationId="{3D829910-456B-5AC3-6A59-6B395AF8F766}"/>
          </ac:picMkLst>
        </pc:picChg>
        <pc:cxnChg chg="del mod">
          <ac:chgData name="David Williams" userId="35a5f6dfa23fba43" providerId="LiveId" clId="{41967B50-C917-4E22-8735-A39C254BBF51}" dt="2024-01-17T14:27:52.423" v="1910" actId="478"/>
          <ac:cxnSpMkLst>
            <pc:docMk/>
            <pc:sldMk cId="2676775675" sldId="681"/>
            <ac:cxnSpMk id="87" creationId="{201DC26C-D265-ED06-E06D-FD6C8FFCB44F}"/>
          </ac:cxnSpMkLst>
        </pc:cxnChg>
      </pc:sldChg>
      <pc:sldChg chg="addSp modSp add mod modAnim">
        <pc:chgData name="David Williams" userId="35a5f6dfa23fba43" providerId="LiveId" clId="{41967B50-C917-4E22-8735-A39C254BBF51}" dt="2024-01-17T14:35:07.740" v="2086" actId="2085"/>
        <pc:sldMkLst>
          <pc:docMk/>
          <pc:sldMk cId="2253818065" sldId="682"/>
        </pc:sldMkLst>
        <pc:spChg chg="add mod">
          <ac:chgData name="David Williams" userId="35a5f6dfa23fba43" providerId="LiveId" clId="{41967B50-C917-4E22-8735-A39C254BBF51}" dt="2024-01-17T14:35:07.740" v="2086" actId="2085"/>
          <ac:spMkLst>
            <pc:docMk/>
            <pc:sldMk cId="2253818065" sldId="682"/>
            <ac:spMk id="12" creationId="{3B03786A-B92C-FE23-51DF-146E4561AEC4}"/>
          </ac:spMkLst>
        </pc:spChg>
        <pc:spChg chg="add mod">
          <ac:chgData name="David Williams" userId="35a5f6dfa23fba43" providerId="LiveId" clId="{41967B50-C917-4E22-8735-A39C254BBF51}" dt="2024-01-17T14:35:07.740" v="2086" actId="2085"/>
          <ac:spMkLst>
            <pc:docMk/>
            <pc:sldMk cId="2253818065" sldId="682"/>
            <ac:spMk id="31" creationId="{29FE049D-54DE-43D5-46FF-86A7DD826513}"/>
          </ac:spMkLst>
        </pc:spChg>
        <pc:grpChg chg="mod">
          <ac:chgData name="David Williams" userId="35a5f6dfa23fba43" providerId="LiveId" clId="{41967B50-C917-4E22-8735-A39C254BBF51}" dt="2024-01-17T14:29:07.764" v="2080" actId="1035"/>
          <ac:grpSpMkLst>
            <pc:docMk/>
            <pc:sldMk cId="2253818065" sldId="682"/>
            <ac:grpSpMk id="83" creationId="{72D2EC75-BB78-E9F3-CA05-83CB01E28275}"/>
          </ac:grpSpMkLst>
        </pc:grpChg>
      </pc:sldChg>
      <pc:sldChg chg="addSp delSp modSp new del mod modAnim">
        <pc:chgData name="David Williams" userId="35a5f6dfa23fba43" providerId="LiveId" clId="{41967B50-C917-4E22-8735-A39C254BBF51}" dt="2024-01-17T15:46:43.382" v="2623" actId="2696"/>
        <pc:sldMkLst>
          <pc:docMk/>
          <pc:sldMk cId="811092317" sldId="683"/>
        </pc:sldMkLst>
        <pc:spChg chg="add del mod">
          <ac:chgData name="David Williams" userId="35a5f6dfa23fba43" providerId="LiveId" clId="{41967B50-C917-4E22-8735-A39C254BBF51}" dt="2024-01-17T15:22:30.704" v="2292" actId="478"/>
          <ac:spMkLst>
            <pc:docMk/>
            <pc:sldMk cId="811092317" sldId="683"/>
            <ac:spMk id="2" creationId="{0B6F0F9B-9C2E-D73B-5984-48234AF2F981}"/>
          </ac:spMkLst>
        </pc:spChg>
        <pc:spChg chg="add del mod">
          <ac:chgData name="David Williams" userId="35a5f6dfa23fba43" providerId="LiveId" clId="{41967B50-C917-4E22-8735-A39C254BBF51}" dt="2024-01-17T15:29:12.356" v="2347" actId="478"/>
          <ac:spMkLst>
            <pc:docMk/>
            <pc:sldMk cId="811092317" sldId="683"/>
            <ac:spMk id="3" creationId="{70D583F9-DE12-8CC2-8E9A-5C409A5B8676}"/>
          </ac:spMkLst>
        </pc:spChg>
        <pc:spChg chg="add del mod">
          <ac:chgData name="David Williams" userId="35a5f6dfa23fba43" providerId="LiveId" clId="{41967B50-C917-4E22-8735-A39C254BBF51}" dt="2024-01-17T15:32:22.171" v="2582" actId="478"/>
          <ac:spMkLst>
            <pc:docMk/>
            <pc:sldMk cId="811092317" sldId="683"/>
            <ac:spMk id="4" creationId="{5068994F-FCFA-B3CB-FAD5-832EE27EE1AF}"/>
          </ac:spMkLst>
        </pc:spChg>
        <pc:spChg chg="add del mod">
          <ac:chgData name="David Williams" userId="35a5f6dfa23fba43" providerId="LiveId" clId="{41967B50-C917-4E22-8735-A39C254BBF51}" dt="2024-01-17T15:34:54.106" v="2595" actId="478"/>
          <ac:spMkLst>
            <pc:docMk/>
            <pc:sldMk cId="811092317" sldId="683"/>
            <ac:spMk id="5" creationId="{E5AA8BBC-0125-CBDD-F62F-16B0E8961334}"/>
          </ac:spMkLst>
        </pc:spChg>
        <pc:spChg chg="add mod">
          <ac:chgData name="David Williams" userId="35a5f6dfa23fba43" providerId="LiveId" clId="{41967B50-C917-4E22-8735-A39C254BBF51}" dt="2024-01-17T15:22:36.309" v="2326" actId="1035"/>
          <ac:spMkLst>
            <pc:docMk/>
            <pc:sldMk cId="811092317" sldId="683"/>
            <ac:spMk id="6" creationId="{FC645013-B199-1A87-F4BA-6F621FE0F1CB}"/>
          </ac:spMkLst>
        </pc:spChg>
        <pc:spChg chg="add mod">
          <ac:chgData name="David Williams" userId="35a5f6dfa23fba43" providerId="LiveId" clId="{41967B50-C917-4E22-8735-A39C254BBF51}" dt="2024-01-17T15:22:36.309" v="2326" actId="1035"/>
          <ac:spMkLst>
            <pc:docMk/>
            <pc:sldMk cId="811092317" sldId="683"/>
            <ac:spMk id="7" creationId="{E94FC0D2-09C3-0F2C-31D8-7954E56250D7}"/>
          </ac:spMkLst>
        </pc:spChg>
      </pc:sldChg>
      <pc:sldChg chg="addSp modSp add mod ord modAnim">
        <pc:chgData name="David Williams" userId="35a5f6dfa23fba43" providerId="LiveId" clId="{41967B50-C917-4E22-8735-A39C254BBF51}" dt="2024-01-17T23:03:31.897" v="3416"/>
        <pc:sldMkLst>
          <pc:docMk/>
          <pc:sldMk cId="1102713787" sldId="683"/>
        </pc:sldMkLst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4" creationId="{617FAF7E-22FA-5684-3609-CCFD7B1EBB5B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5" creationId="{F2E6F236-F0D9-E3A0-8A5D-D0BF77249B84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9" creationId="{425CF5BA-7144-EE51-36FA-9811FB3E8F9E}"/>
          </ac:spMkLst>
        </pc:spChg>
        <pc:spChg chg="add mod">
          <ac:chgData name="David Williams" userId="35a5f6dfa23fba43" providerId="LiveId" clId="{41967B50-C917-4E22-8735-A39C254BBF51}" dt="2024-01-17T18:19:53.986" v="2840"/>
          <ac:spMkLst>
            <pc:docMk/>
            <pc:sldMk cId="1102713787" sldId="683"/>
            <ac:spMk id="12" creationId="{7F763A19-F316-5D49-FF69-8B9C94567291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4" creationId="{B43E8F16-0C53-9B9A-3EFD-160D8E102A2E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5" creationId="{893C4845-3986-A92E-9720-259134C14491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6" creationId="{A1B088DD-0628-4893-BDFC-C5FBB8E90EAC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22" creationId="{E411C086-913F-6D9E-2E5A-F5F1D613A1E6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24" creationId="{D6A06EE1-4A15-DD8F-B0BC-536333F7377A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25" creationId="{EEEA058F-A64B-3202-80DA-BCFF4CA901F8}"/>
          </ac:spMkLst>
        </pc:spChg>
        <pc:spChg chg="add mod">
          <ac:chgData name="David Williams" userId="35a5f6dfa23fba43" providerId="LiveId" clId="{41967B50-C917-4E22-8735-A39C254BBF51}" dt="2024-01-17T18:19:53.986" v="2840"/>
          <ac:spMkLst>
            <pc:docMk/>
            <pc:sldMk cId="1102713787" sldId="683"/>
            <ac:spMk id="31" creationId="{565CA385-F276-6C42-4A29-E01CF89F5B77}"/>
          </ac:spMkLst>
        </pc:spChg>
        <pc:spChg chg="add mod">
          <ac:chgData name="David Williams" userId="35a5f6dfa23fba43" providerId="LiveId" clId="{41967B50-C917-4E22-8735-A39C254BBF51}" dt="2024-01-17T18:19:53.986" v="2840"/>
          <ac:spMkLst>
            <pc:docMk/>
            <pc:sldMk cId="1102713787" sldId="683"/>
            <ac:spMk id="33" creationId="{0D448323-7F44-9BBA-F9FC-0482E8895601}"/>
          </ac:spMkLst>
        </pc:spChg>
        <pc:spChg chg="add mod">
          <ac:chgData name="David Williams" userId="35a5f6dfa23fba43" providerId="LiveId" clId="{41967B50-C917-4E22-8735-A39C254BBF51}" dt="2024-01-17T18:19:53.986" v="2840"/>
          <ac:spMkLst>
            <pc:docMk/>
            <pc:sldMk cId="1102713787" sldId="683"/>
            <ac:spMk id="34" creationId="{9EAE1A01-DA81-A4ED-35C4-F1617A3643EC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35" creationId="{D9DB614B-6008-3792-8C85-9C546789892D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36" creationId="{00EC9B8B-4058-056D-D007-8EDDFB44B276}"/>
          </ac:spMkLst>
        </pc:spChg>
        <pc:spChg chg="add mod">
          <ac:chgData name="David Williams" userId="35a5f6dfa23fba43" providerId="LiveId" clId="{41967B50-C917-4E22-8735-A39C254BBF51}" dt="2024-01-17T18:19:53.986" v="2840"/>
          <ac:spMkLst>
            <pc:docMk/>
            <pc:sldMk cId="1102713787" sldId="683"/>
            <ac:spMk id="37" creationId="{818C7EA3-9463-3E16-5BE1-73D6EAEE25C7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38" creationId="{B7A3F34A-141F-8454-4E62-0641E752E96A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39" creationId="{B98B8BAC-5DA9-77FA-2240-92DB46405548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40" creationId="{C939D17E-7310-B045-EDA7-6CC1E72A7D47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41" creationId="{C431B94E-93C7-4849-2F74-CAEDADB6302D}"/>
          </ac:spMkLst>
        </pc:spChg>
        <pc:spChg chg="add mod">
          <ac:chgData name="David Williams" userId="35a5f6dfa23fba43" providerId="LiveId" clId="{41967B50-C917-4E22-8735-A39C254BBF51}" dt="2024-01-17T23:02:35.411" v="3406" actId="1076"/>
          <ac:spMkLst>
            <pc:docMk/>
            <pc:sldMk cId="1102713787" sldId="683"/>
            <ac:spMk id="44" creationId="{7FBE21DE-6678-4CF1-7D38-58641D75A72E}"/>
          </ac:spMkLst>
        </pc:spChg>
        <pc:spChg chg="add mod">
          <ac:chgData name="David Williams" userId="35a5f6dfa23fba43" providerId="LiveId" clId="{41967B50-C917-4E22-8735-A39C254BBF51}" dt="2024-01-17T23:03:21.351" v="3413" actId="1076"/>
          <ac:spMkLst>
            <pc:docMk/>
            <pc:sldMk cId="1102713787" sldId="683"/>
            <ac:spMk id="46" creationId="{DE6CD752-E9FA-8406-2CDB-020BCE318860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82" creationId="{DE705E33-154F-8BEB-1D0A-EAC5E75D2EEF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96" creationId="{57844099-9405-5A35-5B83-5420CD6BE2E1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98" creationId="{AB7C42D1-5754-94DA-35C8-569807A1DB28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99" creationId="{DC75937B-91CF-EADE-6411-B7C63736C4F5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00" creationId="{AA65A402-3F7A-73A1-F821-390197AB7D24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01" creationId="{1E7D0555-56CA-2614-4A3D-AE7501C4919F}"/>
          </ac:spMkLst>
        </pc:spChg>
        <pc:spChg chg="mod">
          <ac:chgData name="David Williams" userId="35a5f6dfa23fba43" providerId="LiveId" clId="{41967B50-C917-4E22-8735-A39C254BBF51}" dt="2024-01-17T18:19:07.498" v="2757" actId="1038"/>
          <ac:spMkLst>
            <pc:docMk/>
            <pc:sldMk cId="1102713787" sldId="683"/>
            <ac:spMk id="102" creationId="{4900EFF4-B31E-2EB4-FC48-8EE724E31DCB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3" creationId="{C81B6E00-CDC6-3119-E30A-CB57954B9B4C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4" creationId="{B9B8B0E2-82D7-8314-09D8-65EBBD5E8127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5" creationId="{7B96E733-66FA-D067-4046-A1A334BFE75F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6" creationId="{13175D19-3A29-06C3-F6F9-0148C5310DCD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7" creationId="{3965E5AD-E1EF-9504-8075-1F68066E8035}"/>
          </ac:spMkLst>
        </pc:spChg>
        <pc:spChg chg="mod">
          <ac:chgData name="David Williams" userId="35a5f6dfa23fba43" providerId="LiveId" clId="{41967B50-C917-4E22-8735-A39C254BBF51}" dt="2024-01-17T18:19:17.880" v="2838" actId="1037"/>
          <ac:spMkLst>
            <pc:docMk/>
            <pc:sldMk cId="1102713787" sldId="683"/>
            <ac:spMk id="108" creationId="{9E64ECA1-43C3-8F20-6CA2-104CAFE67F1E}"/>
          </ac:spMkLst>
        </pc:spChg>
        <pc:grpChg chg="mod">
          <ac:chgData name="David Williams" userId="35a5f6dfa23fba43" providerId="LiveId" clId="{41967B50-C917-4E22-8735-A39C254BBF51}" dt="2024-01-17T18:19:07.498" v="2757" actId="1038"/>
          <ac:grpSpMkLst>
            <pc:docMk/>
            <pc:sldMk cId="1102713787" sldId="683"/>
            <ac:grpSpMk id="11" creationId="{83F83C22-557A-9480-4669-0CC1825588A8}"/>
          </ac:grpSpMkLst>
        </pc:grpChg>
        <pc:grpChg chg="mod">
          <ac:chgData name="David Williams" userId="35a5f6dfa23fba43" providerId="LiveId" clId="{41967B50-C917-4E22-8735-A39C254BBF51}" dt="2024-01-17T18:19:07.498" v="2757" actId="1038"/>
          <ac:grpSpMkLst>
            <pc:docMk/>
            <pc:sldMk cId="1102713787" sldId="683"/>
            <ac:grpSpMk id="13" creationId="{AF88A8E0-2EE8-65EC-2AD9-5DB0BFD862EB}"/>
          </ac:grpSpMkLst>
        </pc:grpChg>
        <pc:grpChg chg="mod">
          <ac:chgData name="David Williams" userId="35a5f6dfa23fba43" providerId="LiveId" clId="{41967B50-C917-4E22-8735-A39C254BBF51}" dt="2024-01-17T18:19:07.498" v="2757" actId="1038"/>
          <ac:grpSpMkLst>
            <pc:docMk/>
            <pc:sldMk cId="1102713787" sldId="683"/>
            <ac:grpSpMk id="26" creationId="{CFF6283C-19E5-D103-D7DD-36B102A36714}"/>
          </ac:grpSpMkLst>
        </pc:grpChg>
        <pc:grpChg chg="mod">
          <ac:chgData name="David Williams" userId="35a5f6dfa23fba43" providerId="LiveId" clId="{41967B50-C917-4E22-8735-A39C254BBF51}" dt="2024-01-17T18:19:07.498" v="2757" actId="1038"/>
          <ac:grpSpMkLst>
            <pc:docMk/>
            <pc:sldMk cId="1102713787" sldId="683"/>
            <ac:grpSpMk id="83" creationId="{72D2EC75-BB78-E9F3-CA05-83CB01E28275}"/>
          </ac:grpSpMkLst>
        </pc:grp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8" creationId="{A1409DB4-E7F8-DB9A-2A6F-C5AAE48FB1AD}"/>
          </ac:picMkLst>
        </pc:pic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20" creationId="{13AB26C3-4A9A-959B-3856-66D9765D4405}"/>
          </ac:picMkLst>
        </pc:pic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21" creationId="{6359A922-70FF-F9E4-1BF0-B9F226960FEF}"/>
          </ac:picMkLst>
        </pc:pic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23" creationId="{9841856F-B25F-8848-F42A-F446328602AC}"/>
          </ac:picMkLst>
        </pc:pic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68" creationId="{5836F07C-1FC6-99F4-EA87-92465163D3BE}"/>
          </ac:picMkLst>
        </pc:picChg>
        <pc:picChg chg="mod">
          <ac:chgData name="David Williams" userId="35a5f6dfa23fba43" providerId="LiveId" clId="{41967B50-C917-4E22-8735-A39C254BBF51}" dt="2024-01-17T18:19:07.498" v="2757" actId="1038"/>
          <ac:picMkLst>
            <pc:docMk/>
            <pc:sldMk cId="1102713787" sldId="683"/>
            <ac:picMk id="71" creationId="{3D829910-456B-5AC3-6A59-6B395AF8F766}"/>
          </ac:picMkLst>
        </pc:picChg>
        <pc:cxnChg chg="mod">
          <ac:chgData name="David Williams" userId="35a5f6dfa23fba43" providerId="LiveId" clId="{41967B50-C917-4E22-8735-A39C254BBF51}" dt="2024-01-17T18:19:07.498" v="2757" actId="1038"/>
          <ac:cxnSpMkLst>
            <pc:docMk/>
            <pc:sldMk cId="1102713787" sldId="683"/>
            <ac:cxnSpMk id="19" creationId="{74894FF0-6F08-B35D-2830-A904A8CA72B4}"/>
          </ac:cxnSpMkLst>
        </pc:cxnChg>
        <pc:cxnChg chg="add mod">
          <ac:chgData name="David Williams" userId="35a5f6dfa23fba43" providerId="LiveId" clId="{41967B50-C917-4E22-8735-A39C254BBF51}" dt="2024-01-17T18:19:53.986" v="2840"/>
          <ac:cxnSpMkLst>
            <pc:docMk/>
            <pc:sldMk cId="1102713787" sldId="683"/>
            <ac:cxnSpMk id="42" creationId="{6797ADCB-A10A-FD4B-88CA-308CE88FF9D2}"/>
          </ac:cxnSpMkLst>
        </pc:cxnChg>
        <pc:cxnChg chg="mod">
          <ac:chgData name="David Williams" userId="35a5f6dfa23fba43" providerId="LiveId" clId="{41967B50-C917-4E22-8735-A39C254BBF51}" dt="2024-01-17T18:19:07.498" v="2757" actId="1038"/>
          <ac:cxnSpMkLst>
            <pc:docMk/>
            <pc:sldMk cId="1102713787" sldId="683"/>
            <ac:cxnSpMk id="87" creationId="{201DC26C-D265-ED06-E06D-FD6C8FFCB44F}"/>
          </ac:cxnSpMkLst>
        </pc:cxnChg>
      </pc:sldChg>
      <pc:sldChg chg="add ord modAnim">
        <pc:chgData name="David Williams" userId="35a5f6dfa23fba43" providerId="LiveId" clId="{41967B50-C917-4E22-8735-A39C254BBF51}" dt="2024-01-17T21:02:11.091" v="2849"/>
        <pc:sldMkLst>
          <pc:docMk/>
          <pc:sldMk cId="943030427" sldId="684"/>
        </pc:sldMkLst>
      </pc:sldChg>
      <pc:sldChg chg="addSp delSp modSp add mod modAnim">
        <pc:chgData name="David Williams" userId="35a5f6dfa23fba43" providerId="LiveId" clId="{41967B50-C917-4E22-8735-A39C254BBF51}" dt="2024-01-17T22:56:50.449" v="3367"/>
        <pc:sldMkLst>
          <pc:docMk/>
          <pc:sldMk cId="3015535737" sldId="685"/>
        </pc:sldMkLst>
        <pc:spChg chg="add mod">
          <ac:chgData name="David Williams" userId="35a5f6dfa23fba43" providerId="LiveId" clId="{41967B50-C917-4E22-8735-A39C254BBF51}" dt="2024-01-17T22:07:34.916" v="3221" actId="12788"/>
          <ac:spMkLst>
            <pc:docMk/>
            <pc:sldMk cId="3015535737" sldId="685"/>
            <ac:spMk id="3" creationId="{A13FF636-B56D-4F4B-1962-673EA97A7870}"/>
          </ac:spMkLst>
        </pc:spChg>
        <pc:spChg chg="mod modVis">
          <ac:chgData name="David Williams" userId="35a5f6dfa23fba43" providerId="LiveId" clId="{41967B50-C917-4E22-8735-A39C254BBF51}" dt="2024-01-17T22:14:31.372" v="3246" actId="14430"/>
          <ac:spMkLst>
            <pc:docMk/>
            <pc:sldMk cId="3015535737" sldId="685"/>
            <ac:spMk id="4" creationId="{A153A94D-2018-44F5-8B28-484B9E02A911}"/>
          </ac:spMkLst>
        </pc:spChg>
        <pc:spChg chg="mod">
          <ac:chgData name="David Williams" userId="35a5f6dfa23fba43" providerId="LiveId" clId="{41967B50-C917-4E22-8735-A39C254BBF51}" dt="2024-01-17T22:27:06.596" v="3306" actId="14100"/>
          <ac:spMkLst>
            <pc:docMk/>
            <pc:sldMk cId="3015535737" sldId="685"/>
            <ac:spMk id="5" creationId="{C3E94067-0A1F-4C7E-BBAF-68B66489821B}"/>
          </ac:spMkLst>
        </pc:spChg>
        <pc:spChg chg="mod">
          <ac:chgData name="David Williams" userId="35a5f6dfa23fba43" providerId="LiveId" clId="{41967B50-C917-4E22-8735-A39C254BBF51}" dt="2024-01-17T22:26:57.253" v="3305" actId="14100"/>
          <ac:spMkLst>
            <pc:docMk/>
            <pc:sldMk cId="3015535737" sldId="685"/>
            <ac:spMk id="8" creationId="{CBD97678-AA3A-B163-EC9F-6576CAE9194C}"/>
          </ac:spMkLst>
        </pc:spChg>
        <pc:spChg chg="add mod">
          <ac:chgData name="David Williams" userId="35a5f6dfa23fba43" providerId="LiveId" clId="{41967B50-C917-4E22-8735-A39C254BBF51}" dt="2024-01-17T22:07:34.916" v="3221" actId="12788"/>
          <ac:spMkLst>
            <pc:docMk/>
            <pc:sldMk cId="3015535737" sldId="685"/>
            <ac:spMk id="11" creationId="{A23468EA-2A0C-0A35-9B00-EB70AEA1C05D}"/>
          </ac:spMkLst>
        </pc:spChg>
        <pc:spChg chg="add del mod topLvl modVis">
          <ac:chgData name="David Williams" userId="35a5f6dfa23fba43" providerId="LiveId" clId="{41967B50-C917-4E22-8735-A39C254BBF51}" dt="2024-01-17T22:14:58.021" v="3251" actId="478"/>
          <ac:spMkLst>
            <pc:docMk/>
            <pc:sldMk cId="3015535737" sldId="685"/>
            <ac:spMk id="12" creationId="{22A8F8E1-2585-D019-9EBB-A7C024951630}"/>
          </ac:spMkLst>
        </pc:spChg>
        <pc:spChg chg="add mod topLvl">
          <ac:chgData name="David Williams" userId="35a5f6dfa23fba43" providerId="LiveId" clId="{41967B50-C917-4E22-8735-A39C254BBF51}" dt="2024-01-17T22:08:04.033" v="3234" actId="1038"/>
          <ac:spMkLst>
            <pc:docMk/>
            <pc:sldMk cId="3015535737" sldId="685"/>
            <ac:spMk id="13" creationId="{34E8F1C3-5DF1-10A3-F4D7-BCF9BB189643}"/>
          </ac:spMkLst>
        </pc:spChg>
        <pc:spChg chg="add mod">
          <ac:chgData name="David Williams" userId="35a5f6dfa23fba43" providerId="LiveId" clId="{41967B50-C917-4E22-8735-A39C254BBF51}" dt="2024-01-17T22:07:34.916" v="3221" actId="12788"/>
          <ac:spMkLst>
            <pc:docMk/>
            <pc:sldMk cId="3015535737" sldId="685"/>
            <ac:spMk id="14" creationId="{BF684560-5002-3EDB-7DF7-DB4050DD1FDF}"/>
          </ac:spMkLst>
        </pc:spChg>
        <pc:spChg chg="add mod">
          <ac:chgData name="David Williams" userId="35a5f6dfa23fba43" providerId="LiveId" clId="{41967B50-C917-4E22-8735-A39C254BBF51}" dt="2024-01-17T22:07:34.916" v="3221" actId="12788"/>
          <ac:spMkLst>
            <pc:docMk/>
            <pc:sldMk cId="3015535737" sldId="685"/>
            <ac:spMk id="15" creationId="{D374CC33-A483-C7F3-08CA-CAF940DF3870}"/>
          </ac:spMkLst>
        </pc:spChg>
        <pc:spChg chg="add mod">
          <ac:chgData name="David Williams" userId="35a5f6dfa23fba43" providerId="LiveId" clId="{41967B50-C917-4E22-8735-A39C254BBF51}" dt="2024-01-17T22:28:35.567" v="3307" actId="207"/>
          <ac:spMkLst>
            <pc:docMk/>
            <pc:sldMk cId="3015535737" sldId="685"/>
            <ac:spMk id="16" creationId="{B2897B0C-495A-6572-D0D9-12C7A5C35FA2}"/>
          </ac:spMkLst>
        </pc:spChg>
        <pc:spChg chg="add del mod">
          <ac:chgData name="David Williams" userId="35a5f6dfa23fba43" providerId="LiveId" clId="{41967B50-C917-4E22-8735-A39C254BBF51}" dt="2024-01-17T21:58:27.803" v="3085" actId="478"/>
          <ac:spMkLst>
            <pc:docMk/>
            <pc:sldMk cId="3015535737" sldId="685"/>
            <ac:spMk id="17" creationId="{13BAAB69-0DC7-00AB-4811-98CED147A3C5}"/>
          </ac:spMkLst>
        </pc:spChg>
        <pc:spChg chg="add mod">
          <ac:chgData name="David Williams" userId="35a5f6dfa23fba43" providerId="LiveId" clId="{41967B50-C917-4E22-8735-A39C254BBF51}" dt="2024-01-17T22:08:04.033" v="3234" actId="1038"/>
          <ac:spMkLst>
            <pc:docMk/>
            <pc:sldMk cId="3015535737" sldId="685"/>
            <ac:spMk id="18" creationId="{4A705454-49D0-79D6-8358-9709EA32B776}"/>
          </ac:spMkLst>
        </pc:spChg>
        <pc:spChg chg="add mod">
          <ac:chgData name="David Williams" userId="35a5f6dfa23fba43" providerId="LiveId" clId="{41967B50-C917-4E22-8735-A39C254BBF51}" dt="2024-01-17T22:08:04.033" v="3234" actId="1038"/>
          <ac:spMkLst>
            <pc:docMk/>
            <pc:sldMk cId="3015535737" sldId="685"/>
            <ac:spMk id="19" creationId="{B094FF50-7243-C29B-8089-691A5E0ADCCD}"/>
          </ac:spMkLst>
        </pc:spChg>
        <pc:spChg chg="add mod">
          <ac:chgData name="David Williams" userId="35a5f6dfa23fba43" providerId="LiveId" clId="{41967B50-C917-4E22-8735-A39C254BBF51}" dt="2024-01-17T22:07:49.799" v="3224" actId="404"/>
          <ac:spMkLst>
            <pc:docMk/>
            <pc:sldMk cId="3015535737" sldId="685"/>
            <ac:spMk id="20" creationId="{AF3E9A81-CBCD-0E04-BE74-E11AB3CDF693}"/>
          </ac:spMkLst>
        </pc:spChg>
        <pc:spChg chg="add mod">
          <ac:chgData name="David Williams" userId="35a5f6dfa23fba43" providerId="LiveId" clId="{41967B50-C917-4E22-8735-A39C254BBF51}" dt="2024-01-17T22:08:15.992" v="3239" actId="20577"/>
          <ac:spMkLst>
            <pc:docMk/>
            <pc:sldMk cId="3015535737" sldId="685"/>
            <ac:spMk id="21" creationId="{77D64F54-66FF-371E-8399-BB0B0E2666BE}"/>
          </ac:spMkLst>
        </pc:spChg>
        <pc:spChg chg="add mod ord">
          <ac:chgData name="David Williams" userId="35a5f6dfa23fba43" providerId="LiveId" clId="{41967B50-C917-4E22-8735-A39C254BBF51}" dt="2024-01-17T22:22:31.371" v="3262" actId="14100"/>
          <ac:spMkLst>
            <pc:docMk/>
            <pc:sldMk cId="3015535737" sldId="685"/>
            <ac:spMk id="22" creationId="{0411D08A-F6D7-CC3F-31FB-E9B99C163B2D}"/>
          </ac:spMkLst>
        </pc:spChg>
        <pc:spChg chg="add mod ord">
          <ac:chgData name="David Williams" userId="35a5f6dfa23fba43" providerId="LiveId" clId="{41967B50-C917-4E22-8735-A39C254BBF51}" dt="2024-01-17T22:23:05.151" v="3267" actId="207"/>
          <ac:spMkLst>
            <pc:docMk/>
            <pc:sldMk cId="3015535737" sldId="685"/>
            <ac:spMk id="23" creationId="{A588FBDD-5524-D83F-530B-126650975CB1}"/>
          </ac:spMkLst>
        </pc:spChg>
        <pc:spChg chg="add mod ord">
          <ac:chgData name="David Williams" userId="35a5f6dfa23fba43" providerId="LiveId" clId="{41967B50-C917-4E22-8735-A39C254BBF51}" dt="2024-01-17T22:26:04.110" v="3280" actId="207"/>
          <ac:spMkLst>
            <pc:docMk/>
            <pc:sldMk cId="3015535737" sldId="685"/>
            <ac:spMk id="24" creationId="{1E17894A-8B5E-BAB1-4E7B-A05DC3C234BD}"/>
          </ac:spMkLst>
        </pc:spChg>
        <pc:spChg chg="add mod ord">
          <ac:chgData name="David Williams" userId="35a5f6dfa23fba43" providerId="LiveId" clId="{41967B50-C917-4E22-8735-A39C254BBF51}" dt="2024-01-17T22:28:59.421" v="3312" actId="13244"/>
          <ac:spMkLst>
            <pc:docMk/>
            <pc:sldMk cId="3015535737" sldId="685"/>
            <ac:spMk id="25" creationId="{AB888F56-320F-AAE5-5DC6-5C3C002053F2}"/>
          </ac:spMkLst>
        </pc:spChg>
        <pc:spChg chg="add mod ord">
          <ac:chgData name="David Williams" userId="35a5f6dfa23fba43" providerId="LiveId" clId="{41967B50-C917-4E22-8735-A39C254BBF51}" dt="2024-01-17T22:29:18.657" v="3316" actId="13244"/>
          <ac:spMkLst>
            <pc:docMk/>
            <pc:sldMk cId="3015535737" sldId="685"/>
            <ac:spMk id="26" creationId="{CE39E474-185C-B991-2FFF-A3E97EED3E65}"/>
          </ac:spMkLst>
        </pc:spChg>
        <pc:spChg chg="add mod ord">
          <ac:chgData name="David Williams" userId="35a5f6dfa23fba43" providerId="LiveId" clId="{41967B50-C917-4E22-8735-A39C254BBF51}" dt="2024-01-17T22:55:32.680" v="3357" actId="13244"/>
          <ac:spMkLst>
            <pc:docMk/>
            <pc:sldMk cId="3015535737" sldId="685"/>
            <ac:spMk id="27" creationId="{6DDE855F-1892-1DDB-55AB-F0FFBA5A1ECE}"/>
          </ac:spMkLst>
        </pc:spChg>
        <pc:spChg chg="add mod ord">
          <ac:chgData name="David Williams" userId="35a5f6dfa23fba43" providerId="LiveId" clId="{41967B50-C917-4E22-8735-A39C254BBF51}" dt="2024-01-17T22:56:01.480" v="3363" actId="13244"/>
          <ac:spMkLst>
            <pc:docMk/>
            <pc:sldMk cId="3015535737" sldId="685"/>
            <ac:spMk id="28" creationId="{91350904-2FBE-FFE8-2561-C8EDC8EA3BE3}"/>
          </ac:spMkLst>
        </pc:spChg>
        <pc:grpChg chg="add del mod">
          <ac:chgData name="David Williams" userId="35a5f6dfa23fba43" providerId="LiveId" clId="{41967B50-C917-4E22-8735-A39C254BBF51}" dt="2024-01-17T21:52:42.140" v="2961" actId="165"/>
          <ac:grpSpMkLst>
            <pc:docMk/>
            <pc:sldMk cId="3015535737" sldId="685"/>
            <ac:grpSpMk id="10" creationId="{DAFE4AF9-2EB1-B61E-197E-76544793C092}"/>
          </ac:grpSpMkLst>
        </pc:grpChg>
        <pc:picChg chg="mod">
          <ac:chgData name="David Williams" userId="35a5f6dfa23fba43" providerId="LiveId" clId="{41967B50-C917-4E22-8735-A39C254BBF51}" dt="2024-01-17T22:30:03.442" v="3350" actId="1035"/>
          <ac:picMkLst>
            <pc:docMk/>
            <pc:sldMk cId="3015535737" sldId="685"/>
            <ac:picMk id="2" creationId="{A305D7BD-3AE5-4463-910D-D0158CE0B732}"/>
          </ac:picMkLst>
        </pc:picChg>
        <pc:picChg chg="mod modVis">
          <ac:chgData name="David Williams" userId="35a5f6dfa23fba43" providerId="LiveId" clId="{41967B50-C917-4E22-8735-A39C254BBF51}" dt="2024-01-17T22:15:41.715" v="3257" actId="14429"/>
          <ac:picMkLst>
            <pc:docMk/>
            <pc:sldMk cId="3015535737" sldId="685"/>
            <ac:picMk id="7" creationId="{880862D9-E8F1-D98F-7A1D-264DD76A6E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1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2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4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0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73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9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2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6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1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2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37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5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1/15/2024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Four: Christ, Moses, and Joshua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93F32BE-A3F4-8D75-CE40-797591061098}"/>
              </a:ext>
            </a:extLst>
          </p:cNvPr>
          <p:cNvCxnSpPr>
            <a:cxnSpLocks/>
          </p:cNvCxnSpPr>
          <p:nvPr/>
        </p:nvCxnSpPr>
        <p:spPr>
          <a:xfrm flipH="1">
            <a:off x="8106694" y="1547785"/>
            <a:ext cx="6900" cy="20171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59460" y="793405"/>
            <a:ext cx="685800" cy="685800"/>
            <a:chOff x="10203243" y="1040272"/>
            <a:chExt cx="914400" cy="914400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algn="ctr" defTabSz="685800">
                <a:defRPr/>
              </a:pPr>
              <a:endParaRPr lang="en-US" sz="7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endPara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123" y="1223363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r>
                <a:rPr lang="en-US" sz="1050" b="1" spc="75" dirty="0">
                  <a:solidFill>
                    <a:prstClr val="black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B5932B9-5223-9C4E-4EEB-78EE74F2CE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28314" y="2790557"/>
            <a:ext cx="496856" cy="43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E031AA-F585-091C-F2B8-3189660F3C4A}"/>
              </a:ext>
            </a:extLst>
          </p:cNvPr>
          <p:cNvCxnSpPr>
            <a:cxnSpLocks/>
          </p:cNvCxnSpPr>
          <p:nvPr/>
        </p:nvCxnSpPr>
        <p:spPr>
          <a:xfrm flipH="1">
            <a:off x="7347475" y="1547785"/>
            <a:ext cx="502137" cy="12637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E13DCA-87BA-145B-6159-D5CB80D537CF}"/>
              </a:ext>
            </a:extLst>
          </p:cNvPr>
          <p:cNvCxnSpPr>
            <a:cxnSpLocks/>
          </p:cNvCxnSpPr>
          <p:nvPr/>
        </p:nvCxnSpPr>
        <p:spPr>
          <a:xfrm>
            <a:off x="8376680" y="1573432"/>
            <a:ext cx="463215" cy="12380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phic 77" descr="Fire with solid fill">
            <a:extLst>
              <a:ext uri="{FF2B5EF4-FFF2-40B4-BE49-F238E27FC236}">
                <a16:creationId xmlns:a16="http://schemas.microsoft.com/office/drawing/2014/main" id="{51C12E54-BDC2-798E-B049-11E7C783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0516" y="3684723"/>
            <a:ext cx="397584" cy="397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Graphic 78" descr="Thought bubble with solid fill">
            <a:extLst>
              <a:ext uri="{FF2B5EF4-FFF2-40B4-BE49-F238E27FC236}">
                <a16:creationId xmlns:a16="http://schemas.microsoft.com/office/drawing/2014/main" id="{A723E0C5-03C3-3AA7-723B-0511970DE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01022" y="2811507"/>
            <a:ext cx="461030" cy="461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91" name="Graphic 90" descr="Male profile with solid fill">
            <a:extLst>
              <a:ext uri="{FF2B5EF4-FFF2-40B4-BE49-F238E27FC236}">
                <a16:creationId xmlns:a16="http://schemas.microsoft.com/office/drawing/2014/main" id="{1922399F-DF07-FCE9-CB25-DA6FCAEF53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7518" y="3445752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D401466-0E99-16CC-E32F-382AD13BC0AD}"/>
              </a:ext>
            </a:extLst>
          </p:cNvPr>
          <p:cNvCxnSpPr>
            <a:cxnSpLocks/>
          </p:cNvCxnSpPr>
          <p:nvPr/>
        </p:nvCxnSpPr>
        <p:spPr>
          <a:xfrm flipH="1">
            <a:off x="7656084" y="1417702"/>
            <a:ext cx="361413" cy="20019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4D7AE3-21DD-3C93-ED37-C3B500B886AD}"/>
              </a:ext>
            </a:extLst>
          </p:cNvPr>
          <p:cNvCxnSpPr>
            <a:cxnSpLocks/>
          </p:cNvCxnSpPr>
          <p:nvPr/>
        </p:nvCxnSpPr>
        <p:spPr>
          <a:xfrm>
            <a:off x="8212837" y="1417702"/>
            <a:ext cx="369976" cy="20436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7515978" y="549923"/>
            <a:ext cx="1183184" cy="11831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3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pic>
        <p:nvPicPr>
          <p:cNvPr id="113" name="Graphic 112" descr="Horse with solid fill">
            <a:extLst>
              <a:ext uri="{FF2B5EF4-FFF2-40B4-BE49-F238E27FC236}">
                <a16:creationId xmlns:a16="http://schemas.microsoft.com/office/drawing/2014/main" id="{536AF729-CFE9-B653-EDCE-0EB55F605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8286229" y="3483444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C66382A-425D-5868-64A1-05DE388ACFB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C40B95-DA7E-1957-1398-3CD1452D938B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0DD11F-3B7C-0ED1-C59F-D99CF1296146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0834A0-C7E4-662C-D8CD-EB008A706F6B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</p:spTree>
    <p:extLst>
      <p:ext uri="{BB962C8B-B14F-4D97-AF65-F5344CB8AC3E}">
        <p14:creationId xmlns:p14="http://schemas.microsoft.com/office/powerpoint/2010/main" val="3653982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E2EE9BA-F981-D614-BB92-C3F96A0D1AEB}"/>
              </a:ext>
            </a:extLst>
          </p:cNvPr>
          <p:cNvSpPr/>
          <p:nvPr/>
        </p:nvSpPr>
        <p:spPr>
          <a:xfrm>
            <a:off x="2575831" y="389727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840348D-6042-6E27-B54A-4E09745582A4}"/>
              </a:ext>
            </a:extLst>
          </p:cNvPr>
          <p:cNvSpPr/>
          <p:nvPr/>
        </p:nvSpPr>
        <p:spPr>
          <a:xfrm>
            <a:off x="4162448" y="2490305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07F4B79-D9B9-0C18-2249-A6808F5C174A}"/>
              </a:ext>
            </a:extLst>
          </p:cNvPr>
          <p:cNvSpPr/>
          <p:nvPr/>
        </p:nvSpPr>
        <p:spPr>
          <a:xfrm>
            <a:off x="4653554" y="124294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24684-CC14-781B-598A-429BBF5C1CBB}"/>
              </a:ext>
            </a:extLst>
          </p:cNvPr>
          <p:cNvSpPr/>
          <p:nvPr/>
        </p:nvSpPr>
        <p:spPr>
          <a:xfrm rot="16200000">
            <a:off x="5240470" y="673987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F82EBBB-7D5E-9D84-9746-5CDB04146051}"/>
              </a:ext>
            </a:extLst>
          </p:cNvPr>
          <p:cNvSpPr/>
          <p:nvPr/>
        </p:nvSpPr>
        <p:spPr>
          <a:xfrm>
            <a:off x="4406796" y="435970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8213C37-B586-D082-6AA4-1A950CED4372}"/>
              </a:ext>
            </a:extLst>
          </p:cNvPr>
          <p:cNvSpPr/>
          <p:nvPr/>
        </p:nvSpPr>
        <p:spPr>
          <a:xfrm>
            <a:off x="1910211" y="295411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FA988A0-CA0D-86DF-70A0-9704CA5231F0}"/>
              </a:ext>
            </a:extLst>
          </p:cNvPr>
          <p:cNvSpPr/>
          <p:nvPr/>
        </p:nvSpPr>
        <p:spPr>
          <a:xfrm>
            <a:off x="214751" y="195456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2F85A3B-CCDF-0423-0DDF-382D99668A95}"/>
              </a:ext>
            </a:extLst>
          </p:cNvPr>
          <p:cNvSpPr/>
          <p:nvPr/>
        </p:nvSpPr>
        <p:spPr>
          <a:xfrm>
            <a:off x="207508" y="2565292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EB5FDCA-2FAA-2FCE-5BA7-8AFF45EE62A8}"/>
              </a:ext>
            </a:extLst>
          </p:cNvPr>
          <p:cNvSpPr/>
          <p:nvPr/>
        </p:nvSpPr>
        <p:spPr>
          <a:xfrm>
            <a:off x="207507" y="317601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Created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40F6B836-F25A-7163-884F-E7C340D9FBE5}"/>
              </a:ext>
            </a:extLst>
          </p:cNvPr>
          <p:cNvSpPr/>
          <p:nvPr/>
        </p:nvSpPr>
        <p:spPr>
          <a:xfrm>
            <a:off x="207507" y="3786742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 is Eternal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225FFA8-CC15-7343-A2BC-76BF97119A58}"/>
              </a:ext>
            </a:extLst>
          </p:cNvPr>
          <p:cNvSpPr/>
          <p:nvPr/>
        </p:nvSpPr>
        <p:spPr>
          <a:xfrm>
            <a:off x="225709" y="439746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 Rules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57AE278-A6E2-C3A2-6F65-ABAB1DB55AD4}"/>
              </a:ext>
            </a:extLst>
          </p:cNvPr>
          <p:cNvSpPr/>
          <p:nvPr/>
        </p:nvSpPr>
        <p:spPr>
          <a:xfrm>
            <a:off x="225709" y="5008193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Serve</a:t>
            </a:r>
          </a:p>
        </p:txBody>
      </p:sp>
    </p:spTree>
    <p:extLst>
      <p:ext uri="{BB962C8B-B14F-4D97-AF65-F5344CB8AC3E}">
        <p14:creationId xmlns:p14="http://schemas.microsoft.com/office/powerpoint/2010/main" val="54317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3662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B9F38-741B-9113-BC96-BF15092851F5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572500" y="868680"/>
            <a:ext cx="64008" cy="30831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41567-FF21-9F7E-B915-D99CBF39E20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7575090" y="853888"/>
            <a:ext cx="91477" cy="30704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6089E9-CBCF-B1C4-3ADD-BE9EC96521F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9605B833-638F-23F7-032F-D44F7692A50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773F1C47-FD5A-0722-1455-6FA0E121DCB9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D9AFF8-7C0E-BFF6-24F5-F2BCFA2B92D4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2" name="blur" hidden="1">
            <a:extLst>
              <a:ext uri="{FF2B5EF4-FFF2-40B4-BE49-F238E27FC236}">
                <a16:creationId xmlns:a16="http://schemas.microsoft.com/office/drawing/2014/main" id="{56CF8E0E-62E2-BFA5-005D-8D6D14F78A0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C16575-0BDA-DE52-A8C7-0778C3A0D5E3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730046E-3D39-8335-AD15-ADBF21FC9430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A77D78F-2992-77DF-ABF0-CDDC8CBA3CF8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4637164-0C82-C531-13C8-541E1E670141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06AD9D-49ED-0C6F-1627-398EAB518ED3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20679E9-FCA3-A0BC-04DD-C0138ECF50E8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0A8D29D-DE5D-46DB-138E-142BD436569C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69EDB7C-9444-D46C-C4D7-5D009BADFB67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1031382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7064DE-61DB-0B27-5DEA-6FD83869E5A4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CBF35F-8584-240F-A9C9-F077DCEEAC53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F2CB3C-F113-8228-94CB-8A1D705260C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C1D5DD5-CB15-17BB-A971-75D8ED1CF63E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3CED7AF-B4EB-43C1-9B60-B9601734EFA5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90DAFC8-48A0-A61B-E5FD-5D373811B290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05A80A-BEB8-D293-8031-D33E3595DE84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9E9EC9-234C-1A0C-BC41-AEDC4BC5A77B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D9858C-7D1C-F500-AE59-02F2FE15C284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287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34785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9AFAE6D-39AA-73E9-2A28-298C78605C09}"/>
              </a:ext>
            </a:extLst>
          </p:cNvPr>
          <p:cNvSpPr>
            <a:spLocks/>
          </p:cNvSpPr>
          <p:nvPr/>
        </p:nvSpPr>
        <p:spPr>
          <a:xfrm>
            <a:off x="1605776" y="384049"/>
            <a:ext cx="620007" cy="34747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14BAC2B-BF68-19F7-B06A-B14E3D26D5EF}"/>
              </a:ext>
            </a:extLst>
          </p:cNvPr>
          <p:cNvSpPr>
            <a:spLocks/>
          </p:cNvSpPr>
          <p:nvPr/>
        </p:nvSpPr>
        <p:spPr>
          <a:xfrm>
            <a:off x="3149104" y="2778884"/>
            <a:ext cx="887637" cy="26762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49CB5A70-9CE0-3973-2A0F-B1DC52DDB75D}"/>
              </a:ext>
            </a:extLst>
          </p:cNvPr>
          <p:cNvSpPr>
            <a:spLocks/>
          </p:cNvSpPr>
          <p:nvPr/>
        </p:nvSpPr>
        <p:spPr>
          <a:xfrm>
            <a:off x="793967" y="3211551"/>
            <a:ext cx="856413" cy="30331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B572644-D892-2640-45B9-87DD8909C15B}"/>
              </a:ext>
            </a:extLst>
          </p:cNvPr>
          <p:cNvSpPr>
            <a:spLocks/>
          </p:cNvSpPr>
          <p:nvPr/>
        </p:nvSpPr>
        <p:spPr>
          <a:xfrm>
            <a:off x="5151862" y="3247234"/>
            <a:ext cx="611087" cy="267630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47B707F5-FD17-6CBC-6C7C-D0823E90B448}"/>
              </a:ext>
            </a:extLst>
          </p:cNvPr>
          <p:cNvSpPr>
            <a:spLocks/>
          </p:cNvSpPr>
          <p:nvPr/>
        </p:nvSpPr>
        <p:spPr>
          <a:xfrm>
            <a:off x="3867244" y="3497024"/>
            <a:ext cx="780586" cy="29159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5689EA98-576E-72AF-12BF-85492FC32159}"/>
              </a:ext>
            </a:extLst>
          </p:cNvPr>
          <p:cNvSpPr>
            <a:spLocks/>
          </p:cNvSpPr>
          <p:nvPr/>
        </p:nvSpPr>
        <p:spPr>
          <a:xfrm>
            <a:off x="2457729" y="384048"/>
            <a:ext cx="535258" cy="347473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38845C0F-6102-3077-7D5E-A6CE957BCCBD}"/>
              </a:ext>
            </a:extLst>
          </p:cNvPr>
          <p:cNvSpPr>
            <a:spLocks/>
          </p:cNvSpPr>
          <p:nvPr/>
        </p:nvSpPr>
        <p:spPr>
          <a:xfrm>
            <a:off x="936703" y="1980457"/>
            <a:ext cx="620007" cy="267629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E2DC23-3E21-A0BE-49ED-17ADD696138C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384A7F63-9384-9B37-7D69-BB2914A2D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69B3E2D-B0D9-43FF-5DF1-99D7C322C769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28644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4" grpId="0" animBg="1"/>
      <p:bldP spid="24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2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3451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0543F-C213-A48E-6E4E-9F6170972ED1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41EE96C3-93F1-661B-36F8-FCFFAE0A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5873664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98D270-3819-883A-373C-0679B863ADC9}"/>
              </a:ext>
            </a:extLst>
          </p:cNvPr>
          <p:cNvSpPr/>
          <p:nvPr/>
        </p:nvSpPr>
        <p:spPr>
          <a:xfrm>
            <a:off x="7891641" y="483959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F32BEF-E0A6-1289-2300-5BC3819542BD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32277F-6911-9156-C231-D39A1A093FAE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255007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70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902697"/>
            <a:ext cx="5697299" cy="1183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5A3E7-C9EF-6DF4-2B0E-486F687DE4D7}"/>
              </a:ext>
            </a:extLst>
          </p:cNvPr>
          <p:cNvSpPr>
            <a:spLocks/>
          </p:cNvSpPr>
          <p:nvPr/>
        </p:nvSpPr>
        <p:spPr>
          <a:xfrm>
            <a:off x="2698594" y="3902697"/>
            <a:ext cx="2975145" cy="34814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605F01-F533-F461-5B03-82A5DF6D94B2}"/>
              </a:ext>
            </a:extLst>
          </p:cNvPr>
          <p:cNvSpPr>
            <a:spLocks/>
          </p:cNvSpPr>
          <p:nvPr/>
        </p:nvSpPr>
        <p:spPr>
          <a:xfrm>
            <a:off x="285472" y="4250845"/>
            <a:ext cx="584323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8F78E8-B8A7-8341-C766-5C20EFB0B32D}"/>
              </a:ext>
            </a:extLst>
          </p:cNvPr>
          <p:cNvSpPr>
            <a:spLocks/>
          </p:cNvSpPr>
          <p:nvPr/>
        </p:nvSpPr>
        <p:spPr>
          <a:xfrm>
            <a:off x="1810957" y="1686065"/>
            <a:ext cx="3572851" cy="281010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7D6CC2-CB68-91A1-2197-10934AC7E6FC}"/>
              </a:ext>
            </a:extLst>
          </p:cNvPr>
          <p:cNvSpPr>
            <a:spLocks/>
          </p:cNvSpPr>
          <p:nvPr/>
        </p:nvSpPr>
        <p:spPr>
          <a:xfrm>
            <a:off x="945266" y="1985855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8D398B-98BB-8F2E-4AEB-297ECEFBDC07}"/>
              </a:ext>
            </a:extLst>
          </p:cNvPr>
          <p:cNvSpPr>
            <a:spLocks/>
          </p:cNvSpPr>
          <p:nvPr/>
        </p:nvSpPr>
        <p:spPr>
          <a:xfrm>
            <a:off x="4752056" y="4250845"/>
            <a:ext cx="748466" cy="23640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8565ED-8501-2F21-741D-451491B0AEF4}"/>
              </a:ext>
            </a:extLst>
          </p:cNvPr>
          <p:cNvSpPr>
            <a:spLocks/>
          </p:cNvSpPr>
          <p:nvPr/>
        </p:nvSpPr>
        <p:spPr>
          <a:xfrm>
            <a:off x="285473" y="4506031"/>
            <a:ext cx="1705374" cy="257992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E6E068-FB35-5042-DD09-CED8FF2E6AC2}"/>
              </a:ext>
            </a:extLst>
          </p:cNvPr>
          <p:cNvSpPr>
            <a:spLocks/>
          </p:cNvSpPr>
          <p:nvPr/>
        </p:nvSpPr>
        <p:spPr>
          <a:xfrm>
            <a:off x="1734195" y="2235438"/>
            <a:ext cx="3017861" cy="268552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C3CEED0D-8F92-8C71-B3A9-8D310854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803FC27-785E-AD8B-0080-9A060412688C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2700A5D-6F9B-B581-ADCE-E81198512568}"/>
              </a:ext>
            </a:extLst>
          </p:cNvPr>
          <p:cNvSpPr/>
          <p:nvPr/>
        </p:nvSpPr>
        <p:spPr>
          <a:xfrm>
            <a:off x="1451458" y="1009493"/>
            <a:ext cx="3598072" cy="1685644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7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449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978C37-C7BE-5FEE-A6C2-81F0D4205419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C715A6E3-BCB7-7785-DE4E-70AB49D50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B62281C1-5BA4-BC79-076A-8C3B168407E2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37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A001C5-E6F9-A050-73C5-BD6D61CD943C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8C9546A-A15C-4793-7165-5E2630942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74EFB1C-5760-04BD-9A1E-6D19FB95147C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3764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CA8AF09-D293-048E-8A52-36B0F55E6764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4ADEA27E-8B51-7900-55C5-5B4399A4F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CA19093-FED2-E71B-4313-7F9186CFEF16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505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A92609-F71D-FAFD-D386-81E8D7C501DA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9EDD351B-7FB5-7781-2889-E2D99FCE7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8A3635-511F-25B2-87BB-CADB42FB9F91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0FC878-990C-67A8-794B-BBD459357315}"/>
              </a:ext>
            </a:extLst>
          </p:cNvPr>
          <p:cNvSpPr/>
          <p:nvPr/>
        </p:nvSpPr>
        <p:spPr>
          <a:xfrm>
            <a:off x="1516718" y="1133856"/>
            <a:ext cx="3598072" cy="1410622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505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A92609-F71D-FAFD-D386-81E8D7C501DA}"/>
              </a:ext>
            </a:extLst>
          </p:cNvPr>
          <p:cNvSpPr>
            <a:spLocks/>
          </p:cNvSpPr>
          <p:nvPr/>
        </p:nvSpPr>
        <p:spPr>
          <a:xfrm>
            <a:off x="176661" y="1187777"/>
            <a:ext cx="5697299" cy="2906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9EDD351B-7FB5-7781-2889-E2D99FCE7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7229828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1FA31E-9702-318D-E1D1-6DC354F9AEB7}"/>
              </a:ext>
            </a:extLst>
          </p:cNvPr>
          <p:cNvSpPr/>
          <p:nvPr/>
        </p:nvSpPr>
        <p:spPr>
          <a:xfrm>
            <a:off x="4045835" y="2215065"/>
            <a:ext cx="1721576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22:22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86A793-849C-DF5D-6272-E28FDFBD1EAA}"/>
              </a:ext>
            </a:extLst>
          </p:cNvPr>
          <p:cNvSpPr/>
          <p:nvPr/>
        </p:nvSpPr>
        <p:spPr>
          <a:xfrm>
            <a:off x="4045835" y="2967455"/>
            <a:ext cx="196106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Isaiah 8:17-18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F2FF95-C437-8B34-AF88-BB489EA53D4A}"/>
              </a:ext>
            </a:extLst>
          </p:cNvPr>
          <p:cNvSpPr/>
          <p:nvPr/>
        </p:nvSpPr>
        <p:spPr>
          <a:xfrm rot="16200000">
            <a:off x="-675677" y="-11048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F62DDB0-BF3C-9A20-771B-948F7A9DEEEF}"/>
              </a:ext>
            </a:extLst>
          </p:cNvPr>
          <p:cNvSpPr/>
          <p:nvPr/>
        </p:nvSpPr>
        <p:spPr>
          <a:xfrm>
            <a:off x="1306614" y="138188"/>
            <a:ext cx="3598072" cy="864884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allow us to become part of God’s family</a:t>
            </a:r>
          </a:p>
        </p:txBody>
      </p:sp>
    </p:spTree>
    <p:extLst>
      <p:ext uri="{BB962C8B-B14F-4D97-AF65-F5344CB8AC3E}">
        <p14:creationId xmlns:p14="http://schemas.microsoft.com/office/powerpoint/2010/main" val="3425548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4060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3582184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9440414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DFD713-C88F-D54D-CA3A-B31402BEA706}"/>
              </a:ext>
            </a:extLst>
          </p:cNvPr>
          <p:cNvSpPr/>
          <p:nvPr/>
        </p:nvSpPr>
        <p:spPr>
          <a:xfrm rot="16200000">
            <a:off x="-675677" y="258908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3F65C3E-1E0D-1FF9-C7E7-90A86CF62A49}"/>
              </a:ext>
            </a:extLst>
          </p:cNvPr>
          <p:cNvSpPr/>
          <p:nvPr/>
        </p:nvSpPr>
        <p:spPr>
          <a:xfrm>
            <a:off x="1500569" y="106842"/>
            <a:ext cx="3598072" cy="1642548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partake of death to render the devil powerless and to free us from fear of death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4627091-9C90-58A0-FC63-70779916339D}"/>
              </a:ext>
            </a:extLst>
          </p:cNvPr>
          <p:cNvSpPr/>
          <p:nvPr/>
        </p:nvSpPr>
        <p:spPr>
          <a:xfrm>
            <a:off x="1361446" y="296022"/>
            <a:ext cx="3816074" cy="1287214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share in our experience of suffering and temptation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F373833-C8FC-7C5A-B462-57E2AD322F12}"/>
              </a:ext>
            </a:extLst>
          </p:cNvPr>
          <p:cNvSpPr/>
          <p:nvPr/>
        </p:nvSpPr>
        <p:spPr>
          <a:xfrm>
            <a:off x="1183670" y="325906"/>
            <a:ext cx="4132988" cy="1287214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become our high priest so He could come to our aid in temptation</a:t>
            </a:r>
          </a:p>
        </p:txBody>
      </p:sp>
    </p:spTree>
    <p:extLst>
      <p:ext uri="{BB962C8B-B14F-4D97-AF65-F5344CB8AC3E}">
        <p14:creationId xmlns:p14="http://schemas.microsoft.com/office/powerpoint/2010/main" val="6160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  <p:bldP spid="3" grpId="0" animBg="1"/>
      <p:bldP spid="3" grpId="1" animBg="1"/>
      <p:bldP spid="33" grpId="0" animBg="1"/>
      <p:bldP spid="33" grpId="1" animBg="1"/>
      <p:bldP spid="34" grpId="0" animBg="1"/>
      <p:bldP spid="34" grpId="1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205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2768413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2472145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3021351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2756901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391431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393002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3685723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422278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3918903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4572723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2339148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332536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275640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2518388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2352898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237782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716966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7" grpId="0" animBg="1"/>
      <p:bldP spid="58" grpId="0" animBg="1"/>
      <p:bldP spid="59" grpId="0" animBg="1"/>
      <p:bldP spid="3" grpId="0" animBg="1"/>
      <p:bldP spid="3" grpId="1" animBg="1"/>
      <p:bldP spid="2" grpId="0"/>
      <p:bldP spid="34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1CDFCB-A04A-C627-1723-D423E783A734}"/>
              </a:ext>
            </a:extLst>
          </p:cNvPr>
          <p:cNvSpPr/>
          <p:nvPr/>
        </p:nvSpPr>
        <p:spPr>
          <a:xfrm>
            <a:off x="1368459" y="2323365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006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5256423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373848" y="5175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467916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1017122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752672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191008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192579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1681494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221855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1914674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2568494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334919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132113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752176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514159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348669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373600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CBD07CF-16B4-E7B8-108C-EF9E49DC36BB}"/>
              </a:ext>
            </a:extLst>
          </p:cNvPr>
          <p:cNvSpPr/>
          <p:nvPr/>
        </p:nvSpPr>
        <p:spPr>
          <a:xfrm>
            <a:off x="712889" y="230224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328129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5154346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SLAVES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EGYPT</a:t>
            </a: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5249581" y="771501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6241751" y="476353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4548888" y="476402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4759390" y="50592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6054896" y="5054177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B7EA08-388C-20EE-5042-E9038DF85BAA}"/>
              </a:ext>
            </a:extLst>
          </p:cNvPr>
          <p:cNvSpPr/>
          <p:nvPr/>
        </p:nvSpPr>
        <p:spPr>
          <a:xfrm>
            <a:off x="1368459" y="-2315231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2FA55C-AB00-08C3-B3A8-C9A9046190D6}"/>
              </a:ext>
            </a:extLst>
          </p:cNvPr>
          <p:cNvSpPr/>
          <p:nvPr/>
        </p:nvSpPr>
        <p:spPr>
          <a:xfrm>
            <a:off x="2389232" y="-4170680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0E786BC-1E50-3AA2-FDB9-3A731922BAA7}"/>
              </a:ext>
            </a:extLst>
          </p:cNvPr>
          <p:cNvSpPr/>
          <p:nvPr/>
        </p:nvSpPr>
        <p:spPr>
          <a:xfrm>
            <a:off x="2372423" y="-3621474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48C694-EBCD-E172-2B2A-9CF369676389}"/>
              </a:ext>
            </a:extLst>
          </p:cNvPr>
          <p:cNvSpPr/>
          <p:nvPr/>
        </p:nvSpPr>
        <p:spPr>
          <a:xfrm rot="19158620">
            <a:off x="2066651" y="-388592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38BDD0-01DA-C59A-496C-3C6A354823F7}"/>
              </a:ext>
            </a:extLst>
          </p:cNvPr>
          <p:cNvSpPr/>
          <p:nvPr/>
        </p:nvSpPr>
        <p:spPr>
          <a:xfrm rot="17409738">
            <a:off x="3108613" y="-272851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08DCEE5-0676-3443-53DE-87D4349FF9E0}"/>
              </a:ext>
            </a:extLst>
          </p:cNvPr>
          <p:cNvSpPr/>
          <p:nvPr/>
        </p:nvSpPr>
        <p:spPr>
          <a:xfrm rot="17289317">
            <a:off x="3676379" y="-271280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0C0DE6-36BC-F2D5-C61F-F4DF6BDF8392}"/>
              </a:ext>
            </a:extLst>
          </p:cNvPr>
          <p:cNvSpPr/>
          <p:nvPr/>
        </p:nvSpPr>
        <p:spPr>
          <a:xfrm rot="1278636">
            <a:off x="3440890" y="-2957102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EDF517-2D11-8422-E6CD-1E9AB349324C}"/>
              </a:ext>
            </a:extLst>
          </p:cNvPr>
          <p:cNvSpPr/>
          <p:nvPr/>
        </p:nvSpPr>
        <p:spPr>
          <a:xfrm rot="1429765">
            <a:off x="3243399" y="-242004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C4A8C67-A297-6163-518A-EDB6DB5EFEF8}"/>
              </a:ext>
            </a:extLst>
          </p:cNvPr>
          <p:cNvSpPr/>
          <p:nvPr/>
        </p:nvSpPr>
        <p:spPr>
          <a:xfrm>
            <a:off x="3368140" y="-2723922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8891D0B-56B7-FD46-B292-FE2061F0E2E7}"/>
              </a:ext>
            </a:extLst>
          </p:cNvPr>
          <p:cNvSpPr/>
          <p:nvPr/>
        </p:nvSpPr>
        <p:spPr>
          <a:xfrm>
            <a:off x="3975849" y="-2070102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0B2AFD-4A4B-6F90-69D3-E591A4CB5679}"/>
              </a:ext>
            </a:extLst>
          </p:cNvPr>
          <p:cNvSpPr/>
          <p:nvPr/>
        </p:nvSpPr>
        <p:spPr>
          <a:xfrm rot="16200000">
            <a:off x="788449" y="-4303677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8C71DD6-9E93-9E12-C636-43F47DA5ECB1}"/>
              </a:ext>
            </a:extLst>
          </p:cNvPr>
          <p:cNvSpPr/>
          <p:nvPr/>
        </p:nvSpPr>
        <p:spPr>
          <a:xfrm>
            <a:off x="4466955" y="-331746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3653B70-BBBF-9EA3-E1AC-81868507780A}"/>
              </a:ext>
            </a:extLst>
          </p:cNvPr>
          <p:cNvSpPr/>
          <p:nvPr/>
        </p:nvSpPr>
        <p:spPr>
          <a:xfrm rot="16200000">
            <a:off x="5053871" y="-388642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BAD47B9-8622-25F8-EC14-48C9570AB9B3}"/>
              </a:ext>
            </a:extLst>
          </p:cNvPr>
          <p:cNvSpPr/>
          <p:nvPr/>
        </p:nvSpPr>
        <p:spPr>
          <a:xfrm>
            <a:off x="4220197" y="-4124437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B19F83B-B2ED-90FC-C6E4-2D89B427F2C1}"/>
              </a:ext>
            </a:extLst>
          </p:cNvPr>
          <p:cNvSpPr/>
          <p:nvPr/>
        </p:nvSpPr>
        <p:spPr>
          <a:xfrm rot="16200000">
            <a:off x="1290283" y="-4289927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39F4036-F459-7804-0AAD-6363F2A4F8EB}"/>
              </a:ext>
            </a:extLst>
          </p:cNvPr>
          <p:cNvSpPr/>
          <p:nvPr/>
        </p:nvSpPr>
        <p:spPr>
          <a:xfrm>
            <a:off x="1723612" y="-4264996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717E57-7437-B7EA-1516-43CADA82A0CA}"/>
              </a:ext>
            </a:extLst>
          </p:cNvPr>
          <p:cNvSpPr/>
          <p:nvPr/>
        </p:nvSpPr>
        <p:spPr>
          <a:xfrm>
            <a:off x="712889" y="-233634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2676775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5154346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SLAVES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EGYPT</a:t>
            </a: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5249581" y="4674609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6241751" y="476353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4548888" y="476402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4759390" y="50592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6054896" y="5054177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03786A-B92C-FE23-51DF-146E4561AEC4}"/>
              </a:ext>
            </a:extLst>
          </p:cNvPr>
          <p:cNvSpPr/>
          <p:nvPr/>
        </p:nvSpPr>
        <p:spPr>
          <a:xfrm>
            <a:off x="1268140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9FE049D-54DE-43D5-46FF-86A7DD826513}"/>
              </a:ext>
            </a:extLst>
          </p:cNvPr>
          <p:cNvSpPr/>
          <p:nvPr/>
        </p:nvSpPr>
        <p:spPr>
          <a:xfrm>
            <a:off x="1268140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</p:spTree>
    <p:extLst>
      <p:ext uri="{BB962C8B-B14F-4D97-AF65-F5344CB8AC3E}">
        <p14:creationId xmlns:p14="http://schemas.microsoft.com/office/powerpoint/2010/main" val="2253818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12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16374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5154346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5249581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5606636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4662378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5018873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5984215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4832071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5161255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5645887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81B6E00-CDC6-3119-E30A-CB57954B9B4C}"/>
              </a:ext>
            </a:extLst>
          </p:cNvPr>
          <p:cNvSpPr/>
          <p:nvPr/>
        </p:nvSpPr>
        <p:spPr>
          <a:xfrm>
            <a:off x="1268140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9B8B0E2-82D7-8314-09D8-65EBBD5E8127}"/>
              </a:ext>
            </a:extLst>
          </p:cNvPr>
          <p:cNvSpPr/>
          <p:nvPr/>
        </p:nvSpPr>
        <p:spPr>
          <a:xfrm>
            <a:off x="1268140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B96E733-66FA-D067-4046-A1A334BFE75F}"/>
              </a:ext>
            </a:extLst>
          </p:cNvPr>
          <p:cNvSpPr/>
          <p:nvPr/>
        </p:nvSpPr>
        <p:spPr>
          <a:xfrm>
            <a:off x="1268140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3175D19-3A29-06C3-F6F9-0148C5310DCD}"/>
              </a:ext>
            </a:extLst>
          </p:cNvPr>
          <p:cNvSpPr/>
          <p:nvPr/>
        </p:nvSpPr>
        <p:spPr>
          <a:xfrm>
            <a:off x="1268140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3965E5AD-E1EF-9504-8075-1F68066E8035}"/>
              </a:ext>
            </a:extLst>
          </p:cNvPr>
          <p:cNvSpPr/>
          <p:nvPr/>
        </p:nvSpPr>
        <p:spPr>
          <a:xfrm>
            <a:off x="1268140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64ECA1-43C3-8F20-6CA2-104CAFE67F1E}"/>
              </a:ext>
            </a:extLst>
          </p:cNvPr>
          <p:cNvSpPr/>
          <p:nvPr/>
        </p:nvSpPr>
        <p:spPr>
          <a:xfrm>
            <a:off x="1268140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</p:spTree>
    <p:extLst>
      <p:ext uri="{BB962C8B-B14F-4D97-AF65-F5344CB8AC3E}">
        <p14:creationId xmlns:p14="http://schemas.microsoft.com/office/powerpoint/2010/main" val="2853532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96" grpId="0"/>
      <p:bldP spid="98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" y="303392"/>
            <a:ext cx="8229600" cy="11003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29229" y="850338"/>
            <a:ext cx="6689732" cy="368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6D254-01E3-ADC8-EEC4-9907029D4501}"/>
              </a:ext>
            </a:extLst>
          </p:cNvPr>
          <p:cNvSpPr>
            <a:spLocks/>
          </p:cNvSpPr>
          <p:nvPr/>
        </p:nvSpPr>
        <p:spPr>
          <a:xfrm>
            <a:off x="229230" y="1218757"/>
            <a:ext cx="4991526" cy="311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21601-063A-59DE-9B1E-AE7472F6E688}"/>
              </a:ext>
            </a:extLst>
          </p:cNvPr>
          <p:cNvSpPr>
            <a:spLocks/>
          </p:cNvSpPr>
          <p:nvPr/>
        </p:nvSpPr>
        <p:spPr>
          <a:xfrm>
            <a:off x="229228" y="1517308"/>
            <a:ext cx="6689732" cy="2266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14E6D2-CBE1-FCDE-81D0-D2B1CE343BC7}"/>
              </a:ext>
            </a:extLst>
          </p:cNvPr>
          <p:cNvSpPr>
            <a:spLocks/>
          </p:cNvSpPr>
          <p:nvPr/>
        </p:nvSpPr>
        <p:spPr>
          <a:xfrm>
            <a:off x="5220756" y="1218757"/>
            <a:ext cx="1698204" cy="311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F26CC-4DFA-FC82-8093-7075878B3C44}"/>
              </a:ext>
            </a:extLst>
          </p:cNvPr>
          <p:cNvSpPr>
            <a:spLocks/>
          </p:cNvSpPr>
          <p:nvPr/>
        </p:nvSpPr>
        <p:spPr>
          <a:xfrm>
            <a:off x="229228" y="3783331"/>
            <a:ext cx="6689732" cy="583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68823-375B-B16E-5922-B75703F56309}"/>
              </a:ext>
            </a:extLst>
          </p:cNvPr>
          <p:cNvSpPr>
            <a:spLocks/>
          </p:cNvSpPr>
          <p:nvPr/>
        </p:nvSpPr>
        <p:spPr>
          <a:xfrm>
            <a:off x="1244313" y="1218481"/>
            <a:ext cx="787793" cy="306345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2315B-C6F9-3CF3-B87F-6A244D5E34DD}"/>
              </a:ext>
            </a:extLst>
          </p:cNvPr>
          <p:cNvSpPr>
            <a:spLocks/>
          </p:cNvSpPr>
          <p:nvPr/>
        </p:nvSpPr>
        <p:spPr>
          <a:xfrm>
            <a:off x="2437604" y="1223414"/>
            <a:ext cx="1062255" cy="306345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A84F5C-4D9E-252F-285A-16EBBA04F3A5}"/>
              </a:ext>
            </a:extLst>
          </p:cNvPr>
          <p:cNvSpPr>
            <a:spLocks/>
          </p:cNvSpPr>
          <p:nvPr/>
        </p:nvSpPr>
        <p:spPr>
          <a:xfrm>
            <a:off x="307687" y="1524825"/>
            <a:ext cx="714809" cy="306345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CE6FA-6FAA-F745-0CC1-4B98473E552B}"/>
              </a:ext>
            </a:extLst>
          </p:cNvPr>
          <p:cNvSpPr>
            <a:spLocks/>
          </p:cNvSpPr>
          <p:nvPr/>
        </p:nvSpPr>
        <p:spPr>
          <a:xfrm>
            <a:off x="4562072" y="2799873"/>
            <a:ext cx="714809" cy="306345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7DA774-B9EE-A5CC-0C72-3AE93A7F3D61}"/>
              </a:ext>
            </a:extLst>
          </p:cNvPr>
          <p:cNvSpPr>
            <a:spLocks/>
          </p:cNvSpPr>
          <p:nvPr/>
        </p:nvSpPr>
        <p:spPr>
          <a:xfrm>
            <a:off x="3081190" y="3444128"/>
            <a:ext cx="714809" cy="306345"/>
          </a:xfrm>
          <a:prstGeom prst="rect">
            <a:avLst/>
          </a:prstGeom>
          <a:solidFill>
            <a:srgbClr val="70AD4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7CF28E-E356-7D35-7AF8-4D3C20C8E2A5}"/>
              </a:ext>
            </a:extLst>
          </p:cNvPr>
          <p:cNvSpPr>
            <a:spLocks/>
          </p:cNvSpPr>
          <p:nvPr/>
        </p:nvSpPr>
        <p:spPr>
          <a:xfrm>
            <a:off x="3514070" y="1849274"/>
            <a:ext cx="2026220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F969BF-CA5F-75FF-3713-C49DD8A2DF77}"/>
              </a:ext>
            </a:extLst>
          </p:cNvPr>
          <p:cNvSpPr>
            <a:spLocks/>
          </p:cNvSpPr>
          <p:nvPr/>
        </p:nvSpPr>
        <p:spPr>
          <a:xfrm>
            <a:off x="5488360" y="2190167"/>
            <a:ext cx="1159109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688022-3671-93D2-DF84-0E0E153A5E68}"/>
              </a:ext>
            </a:extLst>
          </p:cNvPr>
          <p:cNvSpPr>
            <a:spLocks/>
          </p:cNvSpPr>
          <p:nvPr/>
        </p:nvSpPr>
        <p:spPr>
          <a:xfrm>
            <a:off x="3194536" y="2174013"/>
            <a:ext cx="1904581" cy="30634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B21375-5D92-ECC5-1D1F-7C1DF067274D}"/>
              </a:ext>
            </a:extLst>
          </p:cNvPr>
          <p:cNvSpPr>
            <a:spLocks/>
          </p:cNvSpPr>
          <p:nvPr/>
        </p:nvSpPr>
        <p:spPr>
          <a:xfrm>
            <a:off x="292021" y="2799873"/>
            <a:ext cx="2505308" cy="30634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F159F5-4E0E-22C3-96F2-A73948C3980D}"/>
              </a:ext>
            </a:extLst>
          </p:cNvPr>
          <p:cNvSpPr>
            <a:spLocks/>
          </p:cNvSpPr>
          <p:nvPr/>
        </p:nvSpPr>
        <p:spPr>
          <a:xfrm>
            <a:off x="933287" y="3122337"/>
            <a:ext cx="1158209" cy="306345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BB1AD1-C1DD-A0F9-895B-D8F392A752C4}"/>
              </a:ext>
            </a:extLst>
          </p:cNvPr>
          <p:cNvSpPr>
            <a:spLocks/>
          </p:cNvSpPr>
          <p:nvPr/>
        </p:nvSpPr>
        <p:spPr>
          <a:xfrm>
            <a:off x="3795999" y="3444128"/>
            <a:ext cx="815280" cy="306345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88533-399C-1867-D9DB-02A13E473784}"/>
              </a:ext>
            </a:extLst>
          </p:cNvPr>
          <p:cNvSpPr>
            <a:spLocks/>
          </p:cNvSpPr>
          <p:nvPr/>
        </p:nvSpPr>
        <p:spPr>
          <a:xfrm>
            <a:off x="2137820" y="3130014"/>
            <a:ext cx="4577522" cy="306345"/>
          </a:xfrm>
          <a:prstGeom prst="rect">
            <a:avLst/>
          </a:prstGeom>
          <a:solidFill>
            <a:schemeClr val="accent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E819D7-E8AE-FF64-09F3-54ED3D6EFBBB}"/>
              </a:ext>
            </a:extLst>
          </p:cNvPr>
          <p:cNvSpPr>
            <a:spLocks/>
          </p:cNvSpPr>
          <p:nvPr/>
        </p:nvSpPr>
        <p:spPr>
          <a:xfrm>
            <a:off x="307686" y="3442516"/>
            <a:ext cx="1236842" cy="306345"/>
          </a:xfrm>
          <a:prstGeom prst="rect">
            <a:avLst/>
          </a:prstGeom>
          <a:solidFill>
            <a:schemeClr val="accent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2FC22-D01A-751D-F06B-F1607F9843E9}"/>
              </a:ext>
            </a:extLst>
          </p:cNvPr>
          <p:cNvSpPr>
            <a:spLocks/>
          </p:cNvSpPr>
          <p:nvPr/>
        </p:nvSpPr>
        <p:spPr>
          <a:xfrm>
            <a:off x="2297214" y="3748860"/>
            <a:ext cx="1385520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EBFB74-A379-9691-90AC-BF43452FA8B3}"/>
              </a:ext>
            </a:extLst>
          </p:cNvPr>
          <p:cNvSpPr>
            <a:spLocks/>
          </p:cNvSpPr>
          <p:nvPr/>
        </p:nvSpPr>
        <p:spPr>
          <a:xfrm>
            <a:off x="1232000" y="4067734"/>
            <a:ext cx="1707907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5" y="551787"/>
            <a:ext cx="7036308" cy="13048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94587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08E5F7-E9B9-5541-8AE7-9363983A9A75}"/>
              </a:ext>
            </a:extLst>
          </p:cNvPr>
          <p:cNvSpPr/>
          <p:nvPr/>
        </p:nvSpPr>
        <p:spPr>
          <a:xfrm>
            <a:off x="2897134" y="2031475"/>
            <a:ext cx="2427164" cy="469568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Aaron (4:14-7:28)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20FEEC-C5D1-5E71-A564-4E48669D528A}"/>
              </a:ext>
            </a:extLst>
          </p:cNvPr>
          <p:cNvSpPr/>
          <p:nvPr/>
        </p:nvSpPr>
        <p:spPr>
          <a:xfrm>
            <a:off x="519113" y="1993924"/>
            <a:ext cx="2165740" cy="501356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 (3:1-4:13)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7E1C74-9DFA-8583-E047-D8A0DAED1449}"/>
              </a:ext>
            </a:extLst>
          </p:cNvPr>
          <p:cNvSpPr/>
          <p:nvPr/>
        </p:nvSpPr>
        <p:spPr>
          <a:xfrm>
            <a:off x="984316" y="653071"/>
            <a:ext cx="1967822" cy="762951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&amp; Moses:</a:t>
            </a:r>
          </a:p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Both Faithful</a:t>
            </a:r>
            <a:endParaRPr lang="en-US" sz="2160" b="1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B4CE5F-817C-F929-0FB2-DAE449598B41}"/>
              </a:ext>
            </a:extLst>
          </p:cNvPr>
          <p:cNvSpPr/>
          <p:nvPr/>
        </p:nvSpPr>
        <p:spPr>
          <a:xfrm>
            <a:off x="3309059" y="653070"/>
            <a:ext cx="2015238" cy="76295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Jesus: More</a:t>
            </a:r>
          </a:p>
          <a:p>
            <a:pPr algn="ctr" defTabSz="411480"/>
            <a:r>
              <a:rPr lang="en-US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Glory &amp; Honor</a:t>
            </a:r>
            <a:endParaRPr lang="en-US" sz="2160" b="1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B5B35-F16E-FCE7-FDD5-4DC5EBB23BC9}"/>
              </a:ext>
            </a:extLst>
          </p:cNvPr>
          <p:cNvSpPr/>
          <p:nvPr/>
        </p:nvSpPr>
        <p:spPr>
          <a:xfrm>
            <a:off x="393617" y="3985583"/>
            <a:ext cx="2341750" cy="76295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Jesus: Builder of the House =&gt; God</a:t>
            </a:r>
            <a:endParaRPr lang="en-US" sz="2160" b="1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93A8-4681-AEDC-6E54-1FAE2D71BFF7}"/>
              </a:ext>
            </a:extLst>
          </p:cNvPr>
          <p:cNvSpPr/>
          <p:nvPr/>
        </p:nvSpPr>
        <p:spPr>
          <a:xfrm>
            <a:off x="2952139" y="3985583"/>
            <a:ext cx="2227644" cy="762951"/>
          </a:xfrm>
          <a:prstGeom prst="roundRect">
            <a:avLst/>
          </a:prstGeom>
          <a:solidFill>
            <a:srgbClr val="E010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Moses: A Servant</a:t>
            </a:r>
          </a:p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Jesus: A Son</a:t>
            </a:r>
            <a:endParaRPr lang="en-US" sz="2160" b="1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9C7DC19-3A68-5A0C-A7CB-875862AB5260}"/>
              </a:ext>
            </a:extLst>
          </p:cNvPr>
          <p:cNvSpPr/>
          <p:nvPr/>
        </p:nvSpPr>
        <p:spPr>
          <a:xfrm>
            <a:off x="5342275" y="3985583"/>
            <a:ext cx="2442634" cy="76295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Moses: Testified of things to be spoken</a:t>
            </a:r>
            <a:endParaRPr lang="en-US" sz="2160" b="1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E4181DB-89C5-D497-7965-B7A9E02F56BE}"/>
              </a:ext>
            </a:extLst>
          </p:cNvPr>
          <p:cNvSpPr/>
          <p:nvPr/>
        </p:nvSpPr>
        <p:spPr>
          <a:xfrm>
            <a:off x="1178133" y="890385"/>
            <a:ext cx="5096020" cy="3519867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2520" b="1" baseline="30000" dirty="0">
                <a:solidFill>
                  <a:prstClr val="white"/>
                </a:solidFill>
                <a:latin typeface="Calibri" panose="020F0502020204030204"/>
              </a:rPr>
              <a:t>15 </a:t>
            </a:r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The </a:t>
            </a:r>
            <a:r>
              <a:rPr lang="en-US" sz="2520" cap="small" dirty="0">
                <a:solidFill>
                  <a:prstClr val="white"/>
                </a:solidFill>
                <a:latin typeface="Calibri" panose="020F0502020204030204"/>
              </a:rPr>
              <a:t>Lord</a:t>
            </a:r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 your God will raise up for you a prophet like me from among you, from your countrymen, you shall listen to him … </a:t>
            </a:r>
            <a:r>
              <a:rPr lang="en-US" sz="2520" b="1" baseline="30000" dirty="0">
                <a:solidFill>
                  <a:prstClr val="white"/>
                </a:solidFill>
                <a:latin typeface="Calibri" panose="020F0502020204030204"/>
              </a:rPr>
              <a:t>17 </a:t>
            </a:r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The </a:t>
            </a:r>
            <a:r>
              <a:rPr lang="en-US" sz="2520" cap="small" dirty="0">
                <a:solidFill>
                  <a:prstClr val="white"/>
                </a:solidFill>
                <a:latin typeface="Calibri" panose="020F0502020204030204"/>
              </a:rPr>
              <a:t>Lord </a:t>
            </a:r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said to me, “… I will put My words in his mouth, and he shall speak to them all that I command him.”</a:t>
            </a:r>
          </a:p>
          <a:p>
            <a:pPr algn="ctr" defTabSz="411480"/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Deuteronomy 18:15-18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20FFDF-4E66-E9F6-CBEF-A74B15AD249C}"/>
              </a:ext>
            </a:extLst>
          </p:cNvPr>
          <p:cNvSpPr/>
          <p:nvPr/>
        </p:nvSpPr>
        <p:spPr>
          <a:xfrm>
            <a:off x="3208861" y="865715"/>
            <a:ext cx="3375197" cy="2648903"/>
          </a:xfrm>
          <a:prstGeom prst="roundRect">
            <a:avLst/>
          </a:prstGeom>
          <a:solidFill>
            <a:srgbClr val="70AD4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1480"/>
            <a:r>
              <a:rPr lang="en-US" sz="2160" dirty="0">
                <a:solidFill>
                  <a:prstClr val="white"/>
                </a:solidFill>
                <a:latin typeface="Calibri" panose="020F0502020204030204"/>
              </a:rPr>
              <a:t>3:14</a:t>
            </a:r>
            <a:r>
              <a:rPr lang="en-US" sz="2520" dirty="0">
                <a:solidFill>
                  <a:prstClr val="white"/>
                </a:solidFill>
                <a:latin typeface="Calibri" panose="020F0502020204030204"/>
              </a:rPr>
              <a:t>  For we have become partakers of Christ, </a:t>
            </a:r>
            <a:r>
              <a:rPr lang="en-US" sz="2520" b="1" u="sng" dirty="0">
                <a:solidFill>
                  <a:prstClr val="black"/>
                </a:solidFill>
                <a:latin typeface="Calibri" panose="020F0502020204030204"/>
              </a:rPr>
              <a:t>if we hold fast </a:t>
            </a:r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the beginning of our assurance </a:t>
            </a:r>
            <a:r>
              <a:rPr lang="en-US" sz="2520" b="1" u="sng" dirty="0">
                <a:solidFill>
                  <a:prstClr val="black"/>
                </a:solidFill>
                <a:latin typeface="Calibri" panose="020F0502020204030204"/>
              </a:rPr>
              <a:t>firm</a:t>
            </a:r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520" b="1" u="sng" dirty="0">
                <a:solidFill>
                  <a:prstClr val="black"/>
                </a:solidFill>
                <a:latin typeface="Calibri" panose="020F0502020204030204"/>
              </a:rPr>
              <a:t>until the end</a:t>
            </a:r>
            <a:r>
              <a:rPr lang="en-US" sz="2520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5049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4" grpId="0" animBg="1"/>
      <p:bldP spid="14" grpId="1" animBg="1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4" grpId="0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2" grpId="0" animBg="1"/>
      <p:bldP spid="32" grpId="1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16374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5154346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5249581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5606636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4662378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5018873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5984215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4832071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5161255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5645887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81B6E00-CDC6-3119-E30A-CB57954B9B4C}"/>
              </a:ext>
            </a:extLst>
          </p:cNvPr>
          <p:cNvSpPr/>
          <p:nvPr/>
        </p:nvSpPr>
        <p:spPr>
          <a:xfrm>
            <a:off x="1268140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9B8B0E2-82D7-8314-09D8-65EBBD5E8127}"/>
              </a:ext>
            </a:extLst>
          </p:cNvPr>
          <p:cNvSpPr/>
          <p:nvPr/>
        </p:nvSpPr>
        <p:spPr>
          <a:xfrm>
            <a:off x="1268140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B96E733-66FA-D067-4046-A1A334BFE75F}"/>
              </a:ext>
            </a:extLst>
          </p:cNvPr>
          <p:cNvSpPr/>
          <p:nvPr/>
        </p:nvSpPr>
        <p:spPr>
          <a:xfrm>
            <a:off x="1268140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3175D19-3A29-06C3-F6F9-0148C5310DCD}"/>
              </a:ext>
            </a:extLst>
          </p:cNvPr>
          <p:cNvSpPr/>
          <p:nvPr/>
        </p:nvSpPr>
        <p:spPr>
          <a:xfrm>
            <a:off x="1268140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3965E5AD-E1EF-9504-8075-1F68066E8035}"/>
              </a:ext>
            </a:extLst>
          </p:cNvPr>
          <p:cNvSpPr/>
          <p:nvPr/>
        </p:nvSpPr>
        <p:spPr>
          <a:xfrm>
            <a:off x="1268140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64ECA1-43C3-8F20-6CA2-104CAFE67F1E}"/>
              </a:ext>
            </a:extLst>
          </p:cNvPr>
          <p:cNvSpPr/>
          <p:nvPr/>
        </p:nvSpPr>
        <p:spPr>
          <a:xfrm>
            <a:off x="1268140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</p:spTree>
    <p:extLst>
      <p:ext uri="{BB962C8B-B14F-4D97-AF65-F5344CB8AC3E}">
        <p14:creationId xmlns:p14="http://schemas.microsoft.com/office/powerpoint/2010/main" val="943030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10006423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10233467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10304720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9828691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67566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10181715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10249520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200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10816447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9757315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03215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5502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972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10236141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10306931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10507787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10889599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9737455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10066639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10551271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11014499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10637925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10148127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9775217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585996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7576601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7671836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8028891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7084633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7441128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8406470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7254326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7583510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8068142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81B6E00-CDC6-3119-E30A-CB57954B9B4C}"/>
              </a:ext>
            </a:extLst>
          </p:cNvPr>
          <p:cNvSpPr/>
          <p:nvPr/>
        </p:nvSpPr>
        <p:spPr>
          <a:xfrm>
            <a:off x="-2764896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9B8B0E2-82D7-8314-09D8-65EBBD5E8127}"/>
              </a:ext>
            </a:extLst>
          </p:cNvPr>
          <p:cNvSpPr/>
          <p:nvPr/>
        </p:nvSpPr>
        <p:spPr>
          <a:xfrm>
            <a:off x="-2764896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B96E733-66FA-D067-4046-A1A334BFE75F}"/>
              </a:ext>
            </a:extLst>
          </p:cNvPr>
          <p:cNvSpPr/>
          <p:nvPr/>
        </p:nvSpPr>
        <p:spPr>
          <a:xfrm>
            <a:off x="-2764896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3175D19-3A29-06C3-F6F9-0148C5310DCD}"/>
              </a:ext>
            </a:extLst>
          </p:cNvPr>
          <p:cNvSpPr/>
          <p:nvPr/>
        </p:nvSpPr>
        <p:spPr>
          <a:xfrm>
            <a:off x="-2764896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3965E5AD-E1EF-9504-8075-1F68066E8035}"/>
              </a:ext>
            </a:extLst>
          </p:cNvPr>
          <p:cNvSpPr/>
          <p:nvPr/>
        </p:nvSpPr>
        <p:spPr>
          <a:xfrm>
            <a:off x="-2764896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64ECA1-43C3-8F20-6CA2-104CAFE67F1E}"/>
              </a:ext>
            </a:extLst>
          </p:cNvPr>
          <p:cNvSpPr/>
          <p:nvPr/>
        </p:nvSpPr>
        <p:spPr>
          <a:xfrm>
            <a:off x="-2764896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63A19-F316-5D49-FF69-8B9C94567291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5CA385-F276-6C42-4A29-E01CF89F5B7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448323-7F44-9BBA-F9FC-0482E8895601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EAE1A01-DA81-A4ED-35C4-F1617A3643EC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8C7EA3-9463-3E16-5BE1-73D6EAEE25C7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97ADCB-A10A-FD4B-88CA-308CE88FF9D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FBE21DE-6678-4CF1-7D38-58641D75A72E}"/>
              </a:ext>
            </a:extLst>
          </p:cNvPr>
          <p:cNvSpPr txBox="1"/>
          <p:nvPr/>
        </p:nvSpPr>
        <p:spPr>
          <a:xfrm>
            <a:off x="303559" y="558256"/>
            <a:ext cx="66730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“Would that we had died in the land of Egypt! Or would that we had died in this wilderness! </a:t>
            </a:r>
            <a:r>
              <a:rPr lang="en-US" sz="2800" b="1" i="0" baseline="30000" dirty="0">
                <a:solidFill>
                  <a:schemeClr val="bg1"/>
                </a:solidFill>
                <a:effectLst/>
                <a:latin typeface="system-ui"/>
              </a:rPr>
              <a:t>3 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Why is the </a:t>
            </a:r>
            <a:r>
              <a:rPr lang="en-US" sz="2800" b="0" i="0" cap="small" dirty="0">
                <a:solidFill>
                  <a:schemeClr val="bg1"/>
                </a:solidFill>
                <a:effectLst/>
                <a:latin typeface="system-ui"/>
              </a:rPr>
              <a:t>Lord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 bringing us into this land, to fall by the sword? Our wives and our little ones will become plunder…”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6CD752-E9FA-8406-2CDB-020BCE318860}"/>
              </a:ext>
            </a:extLst>
          </p:cNvPr>
          <p:cNvSpPr txBox="1"/>
          <p:nvPr/>
        </p:nvSpPr>
        <p:spPr>
          <a:xfrm>
            <a:off x="791984" y="853888"/>
            <a:ext cx="55251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“Would it not be better for us to return to Egypt?” </a:t>
            </a:r>
            <a:r>
              <a:rPr lang="en-US" sz="2800" b="1" i="0" baseline="30000" dirty="0">
                <a:solidFill>
                  <a:schemeClr val="bg1"/>
                </a:solidFill>
                <a:effectLst/>
                <a:latin typeface="system-ui"/>
              </a:rPr>
              <a:t>4 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So they said to one another, “Let us appoint a leader and return to Egypt.”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13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12" grpId="0" animBg="1"/>
      <p:bldP spid="31" grpId="0" animBg="1"/>
      <p:bldP spid="33" grpId="0" animBg="1"/>
      <p:bldP spid="34" grpId="0" animBg="1"/>
      <p:bldP spid="37" grpId="0" animBg="1"/>
      <p:bldP spid="44" grpId="0"/>
      <p:bldP spid="44" grpId="1"/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" y="-3079865"/>
            <a:ext cx="8229600" cy="11003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21066" y="1166566"/>
            <a:ext cx="6689732" cy="3820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5FE54-587B-3FFD-4C29-9926D7067BB0}"/>
              </a:ext>
            </a:extLst>
          </p:cNvPr>
          <p:cNvSpPr>
            <a:spLocks/>
          </p:cNvSpPr>
          <p:nvPr/>
        </p:nvSpPr>
        <p:spPr>
          <a:xfrm>
            <a:off x="3755844" y="2085327"/>
            <a:ext cx="2602229" cy="2835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24FED8-B3A9-1C85-EC21-BCAD6BAA610A}"/>
              </a:ext>
            </a:extLst>
          </p:cNvPr>
          <p:cNvSpPr>
            <a:spLocks/>
          </p:cNvSpPr>
          <p:nvPr/>
        </p:nvSpPr>
        <p:spPr>
          <a:xfrm>
            <a:off x="1058364" y="2368864"/>
            <a:ext cx="2053589" cy="2835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B608AD-6DA5-C2CB-54DB-E0A27D495940}"/>
              </a:ext>
            </a:extLst>
          </p:cNvPr>
          <p:cNvSpPr>
            <a:spLocks/>
          </p:cNvSpPr>
          <p:nvPr/>
        </p:nvSpPr>
        <p:spPr>
          <a:xfrm>
            <a:off x="3095686" y="2073922"/>
            <a:ext cx="660158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9E5431-4577-86AD-70CF-98032E747B3A}"/>
              </a:ext>
            </a:extLst>
          </p:cNvPr>
          <p:cNvSpPr>
            <a:spLocks/>
          </p:cNvSpPr>
          <p:nvPr/>
        </p:nvSpPr>
        <p:spPr>
          <a:xfrm>
            <a:off x="4974182" y="3679427"/>
            <a:ext cx="660158" cy="30634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" y="-2831470"/>
            <a:ext cx="7036308" cy="13048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02750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2473F7-8076-B435-340B-1C74E666FE9D}"/>
              </a:ext>
            </a:extLst>
          </p:cNvPr>
          <p:cNvSpPr/>
          <p:nvPr/>
        </p:nvSpPr>
        <p:spPr>
          <a:xfrm>
            <a:off x="5779577" y="2488315"/>
            <a:ext cx="2602229" cy="1027175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“as at </a:t>
            </a:r>
            <a:r>
              <a:rPr lang="en-US" sz="2000" b="1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Meribah</a:t>
            </a:r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as in the day of </a:t>
            </a:r>
            <a:r>
              <a:rPr lang="en-US" sz="2000" b="1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Massah</a:t>
            </a:r>
            <a:r>
              <a:rPr lang="en-US" sz="20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FB53CA-D6EB-81D0-0EEF-B66E2168B4D8}"/>
              </a:ext>
            </a:extLst>
          </p:cNvPr>
          <p:cNvSpPr/>
          <p:nvPr/>
        </p:nvSpPr>
        <p:spPr>
          <a:xfrm>
            <a:off x="4470692" y="860912"/>
            <a:ext cx="2995899" cy="523538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252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95:7b-11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18793F-AD04-51F1-B445-7959BCE1DBDD}"/>
              </a:ext>
            </a:extLst>
          </p:cNvPr>
          <p:cNvSpPr/>
          <p:nvPr/>
        </p:nvSpPr>
        <p:spPr>
          <a:xfrm>
            <a:off x="5779577" y="4014625"/>
            <a:ext cx="2602228" cy="1109324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What was the core problem with the Israelites?</a:t>
            </a:r>
            <a:endParaRPr lang="en-US" sz="20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5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7" grpId="0" animBg="1"/>
      <p:bldP spid="8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34116"/>
            <a:ext cx="6033276" cy="80671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40348" y="2773769"/>
            <a:ext cx="4905863" cy="2181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D0689-C4F9-DC93-A66C-54FC6929CCD4}"/>
              </a:ext>
            </a:extLst>
          </p:cNvPr>
          <p:cNvSpPr>
            <a:spLocks/>
          </p:cNvSpPr>
          <p:nvPr/>
        </p:nvSpPr>
        <p:spPr>
          <a:xfrm>
            <a:off x="2263201" y="641624"/>
            <a:ext cx="529778" cy="17820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9C52AE-9802-D854-BAF7-CA0CDDF39300}"/>
              </a:ext>
            </a:extLst>
          </p:cNvPr>
          <p:cNvSpPr>
            <a:spLocks/>
          </p:cNvSpPr>
          <p:nvPr/>
        </p:nvSpPr>
        <p:spPr>
          <a:xfrm>
            <a:off x="3674461" y="1777520"/>
            <a:ext cx="440338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BF0FE-A9D2-E898-0EE2-41794385BCBD}"/>
              </a:ext>
            </a:extLst>
          </p:cNvPr>
          <p:cNvSpPr>
            <a:spLocks/>
          </p:cNvSpPr>
          <p:nvPr/>
        </p:nvSpPr>
        <p:spPr>
          <a:xfrm>
            <a:off x="1053594" y="3087159"/>
            <a:ext cx="436629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F931E-9A3D-2B2A-A965-64AB4B8C5CD1}"/>
              </a:ext>
            </a:extLst>
          </p:cNvPr>
          <p:cNvSpPr>
            <a:spLocks/>
          </p:cNvSpPr>
          <p:nvPr/>
        </p:nvSpPr>
        <p:spPr>
          <a:xfrm>
            <a:off x="2681576" y="3544846"/>
            <a:ext cx="685358" cy="246104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56B122-E1E2-9E83-15D8-CC9F38DDA2AE}"/>
              </a:ext>
            </a:extLst>
          </p:cNvPr>
          <p:cNvSpPr>
            <a:spLocks/>
          </p:cNvSpPr>
          <p:nvPr/>
        </p:nvSpPr>
        <p:spPr>
          <a:xfrm>
            <a:off x="1336646" y="604289"/>
            <a:ext cx="529778" cy="246104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3A4826-8310-447A-8E6E-E8FA4B11524E}"/>
              </a:ext>
            </a:extLst>
          </p:cNvPr>
          <p:cNvSpPr>
            <a:spLocks/>
          </p:cNvSpPr>
          <p:nvPr/>
        </p:nvSpPr>
        <p:spPr>
          <a:xfrm>
            <a:off x="2836756" y="3324799"/>
            <a:ext cx="1700951" cy="220046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46FC8E-ADCF-1588-77DC-87C3F09683D9}"/>
              </a:ext>
            </a:extLst>
          </p:cNvPr>
          <p:cNvSpPr>
            <a:spLocks/>
          </p:cNvSpPr>
          <p:nvPr/>
        </p:nvSpPr>
        <p:spPr>
          <a:xfrm>
            <a:off x="249985" y="3544845"/>
            <a:ext cx="596486" cy="220046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1B8F8-1CE0-77EF-3F50-1E5EAC92E03A}"/>
              </a:ext>
            </a:extLst>
          </p:cNvPr>
          <p:cNvSpPr>
            <a:spLocks/>
          </p:cNvSpPr>
          <p:nvPr/>
        </p:nvSpPr>
        <p:spPr>
          <a:xfrm>
            <a:off x="811353" y="384243"/>
            <a:ext cx="525295" cy="220046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7FD248-AAAE-5A9C-95BC-A4E29A7339A3}"/>
              </a:ext>
            </a:extLst>
          </p:cNvPr>
          <p:cNvSpPr>
            <a:spLocks/>
          </p:cNvSpPr>
          <p:nvPr/>
        </p:nvSpPr>
        <p:spPr>
          <a:xfrm>
            <a:off x="811353" y="4402150"/>
            <a:ext cx="488224" cy="220046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C3C292-C706-556F-0946-15A14A4E3866}"/>
              </a:ext>
            </a:extLst>
          </p:cNvPr>
          <p:cNvSpPr>
            <a:spLocks/>
          </p:cNvSpPr>
          <p:nvPr/>
        </p:nvSpPr>
        <p:spPr>
          <a:xfrm>
            <a:off x="3393894" y="4031031"/>
            <a:ext cx="1168925" cy="220046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81BBB6-D9AE-3F72-E5F0-C78E8019918C}"/>
              </a:ext>
            </a:extLst>
          </p:cNvPr>
          <p:cNvSpPr>
            <a:spLocks/>
          </p:cNvSpPr>
          <p:nvPr/>
        </p:nvSpPr>
        <p:spPr>
          <a:xfrm>
            <a:off x="418012" y="2857500"/>
            <a:ext cx="1310520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1A029C-EE29-40C1-75B3-FE6B75362C18}"/>
              </a:ext>
            </a:extLst>
          </p:cNvPr>
          <p:cNvSpPr>
            <a:spLocks/>
          </p:cNvSpPr>
          <p:nvPr/>
        </p:nvSpPr>
        <p:spPr>
          <a:xfrm>
            <a:off x="247330" y="3334020"/>
            <a:ext cx="2545649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C7BB73-6BC3-ED7E-4B6D-A0A10DD92606}"/>
              </a:ext>
            </a:extLst>
          </p:cNvPr>
          <p:cNvSpPr>
            <a:spLocks/>
          </p:cNvSpPr>
          <p:nvPr/>
        </p:nvSpPr>
        <p:spPr>
          <a:xfrm>
            <a:off x="3627976" y="3794487"/>
            <a:ext cx="1255765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FC1AD6-E488-BDE2-0DBF-1EE77D9C7011}"/>
              </a:ext>
            </a:extLst>
          </p:cNvPr>
          <p:cNvSpPr>
            <a:spLocks/>
          </p:cNvSpPr>
          <p:nvPr/>
        </p:nvSpPr>
        <p:spPr>
          <a:xfrm>
            <a:off x="247330" y="4022234"/>
            <a:ext cx="3173531" cy="2376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978199"/>
            <a:ext cx="5158451" cy="95662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90505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AE9870-1B9F-F05E-17D3-3B08B0DB5DE2}"/>
              </a:ext>
            </a:extLst>
          </p:cNvPr>
          <p:cNvSpPr/>
          <p:nvPr/>
        </p:nvSpPr>
        <p:spPr>
          <a:xfrm>
            <a:off x="6250808" y="384243"/>
            <a:ext cx="2395268" cy="1051519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Hebrews were at risk of the same “heart problem” …</a:t>
            </a:r>
            <a:endParaRPr lang="en-US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1EB5E9-9B34-0E94-BBD8-1A2CEA5FD679}"/>
              </a:ext>
            </a:extLst>
          </p:cNvPr>
          <p:cNvSpPr/>
          <p:nvPr/>
        </p:nvSpPr>
        <p:spPr>
          <a:xfrm>
            <a:off x="6250808" y="1557475"/>
            <a:ext cx="2395268" cy="1051519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so is every believer of any time</a:t>
            </a:r>
            <a:endParaRPr lang="en-US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1FF2E7-3A26-06F3-67BB-B355FCAC1B42}"/>
              </a:ext>
            </a:extLst>
          </p:cNvPr>
          <p:cNvSpPr/>
          <p:nvPr/>
        </p:nvSpPr>
        <p:spPr>
          <a:xfrm>
            <a:off x="6250808" y="2759468"/>
            <a:ext cx="2395268" cy="1051519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must be diligent and help each other</a:t>
            </a:r>
            <a:endParaRPr lang="en-US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16CFF-1611-D7FC-15A9-D00EE8E53538}"/>
              </a:ext>
            </a:extLst>
          </p:cNvPr>
          <p:cNvSpPr/>
          <p:nvPr/>
        </p:nvSpPr>
        <p:spPr>
          <a:xfrm>
            <a:off x="5227397" y="3961462"/>
            <a:ext cx="3466279" cy="1317956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good beginning is not enough; we must stick with it to the end, no matter what comes</a:t>
            </a:r>
            <a:endParaRPr lang="en-US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44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5" grpId="0" animBg="1"/>
      <p:bldP spid="26" grpId="0" animBg="1"/>
      <p:bldP spid="10" grpId="0" animBg="1"/>
      <p:bldP spid="11" grpId="0" animBg="1"/>
      <p:bldP spid="12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87704"/>
            <a:ext cx="4695338" cy="6278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40346" y="3983619"/>
            <a:ext cx="3783064" cy="926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2231788"/>
            <a:ext cx="4014514" cy="7444863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5213076"/>
            <a:ext cx="4016045" cy="7566125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266698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57422-E9B9-FFB0-B565-2AF532DC608D}"/>
              </a:ext>
            </a:extLst>
          </p:cNvPr>
          <p:cNvSpPr>
            <a:spLocks/>
          </p:cNvSpPr>
          <p:nvPr/>
        </p:nvSpPr>
        <p:spPr>
          <a:xfrm>
            <a:off x="114189" y="344792"/>
            <a:ext cx="3783064" cy="1871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8F1D137C-93BE-5892-8789-A27D8609F8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b="39830"/>
          <a:stretch/>
        </p:blipFill>
        <p:spPr>
          <a:xfrm>
            <a:off x="-1536" y="344792"/>
            <a:ext cx="4014514" cy="19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87704"/>
            <a:ext cx="4695338" cy="6278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40346" y="3983619"/>
            <a:ext cx="3783064" cy="926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ACF320-5FC2-309D-A517-B438CB4439F5}"/>
              </a:ext>
            </a:extLst>
          </p:cNvPr>
          <p:cNvSpPr>
            <a:spLocks/>
          </p:cNvSpPr>
          <p:nvPr/>
        </p:nvSpPr>
        <p:spPr>
          <a:xfrm>
            <a:off x="777489" y="3983619"/>
            <a:ext cx="793078" cy="20420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4824A-FE1E-4D52-46FE-CF2E36985F4C}"/>
              </a:ext>
            </a:extLst>
          </p:cNvPr>
          <p:cNvSpPr>
            <a:spLocks/>
          </p:cNvSpPr>
          <p:nvPr/>
        </p:nvSpPr>
        <p:spPr>
          <a:xfrm>
            <a:off x="359060" y="4357435"/>
            <a:ext cx="1171377" cy="170594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161913-01FB-BB0E-0F88-0E638FE7F07B}"/>
              </a:ext>
            </a:extLst>
          </p:cNvPr>
          <p:cNvSpPr>
            <a:spLocks/>
          </p:cNvSpPr>
          <p:nvPr/>
        </p:nvSpPr>
        <p:spPr>
          <a:xfrm>
            <a:off x="2829564" y="4528029"/>
            <a:ext cx="778827" cy="183607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DF90A6-C988-5502-CACC-6157EBE8AB77}"/>
              </a:ext>
            </a:extLst>
          </p:cNvPr>
          <p:cNvSpPr>
            <a:spLocks/>
          </p:cNvSpPr>
          <p:nvPr/>
        </p:nvSpPr>
        <p:spPr>
          <a:xfrm>
            <a:off x="183464" y="4718238"/>
            <a:ext cx="1558132" cy="183607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2231788"/>
            <a:ext cx="4014514" cy="7444863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5213076"/>
            <a:ext cx="4016045" cy="7566125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266698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57422-E9B9-FFB0-B565-2AF532DC608D}"/>
              </a:ext>
            </a:extLst>
          </p:cNvPr>
          <p:cNvSpPr>
            <a:spLocks/>
          </p:cNvSpPr>
          <p:nvPr/>
        </p:nvSpPr>
        <p:spPr>
          <a:xfrm>
            <a:off x="1217827" y="344791"/>
            <a:ext cx="6631617" cy="3280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0A2F-9304-C73B-2361-F20178C37F9D}"/>
              </a:ext>
            </a:extLst>
          </p:cNvPr>
          <p:cNvSpPr>
            <a:spLocks/>
          </p:cNvSpPr>
          <p:nvPr/>
        </p:nvSpPr>
        <p:spPr>
          <a:xfrm>
            <a:off x="6196945" y="740310"/>
            <a:ext cx="1285472" cy="29897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7FF48-BBD6-1CC2-1E8C-173243702814}"/>
              </a:ext>
            </a:extLst>
          </p:cNvPr>
          <p:cNvSpPr>
            <a:spLocks/>
          </p:cNvSpPr>
          <p:nvPr/>
        </p:nvSpPr>
        <p:spPr>
          <a:xfrm>
            <a:off x="3787556" y="2012734"/>
            <a:ext cx="638329" cy="246104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531021-8821-3741-75B9-9E845FD66975}"/>
              </a:ext>
            </a:extLst>
          </p:cNvPr>
          <p:cNvSpPr>
            <a:spLocks/>
          </p:cNvSpPr>
          <p:nvPr/>
        </p:nvSpPr>
        <p:spPr>
          <a:xfrm>
            <a:off x="4425884" y="1709788"/>
            <a:ext cx="1138287" cy="246104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EE8D9B-B17D-807B-E961-845A57F83750}"/>
              </a:ext>
            </a:extLst>
          </p:cNvPr>
          <p:cNvSpPr>
            <a:spLocks/>
          </p:cNvSpPr>
          <p:nvPr/>
        </p:nvSpPr>
        <p:spPr>
          <a:xfrm>
            <a:off x="2603623" y="2977524"/>
            <a:ext cx="1875287" cy="24610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A7E22F-92EE-3FA1-151E-AB6EE291AEBC}"/>
              </a:ext>
            </a:extLst>
          </p:cNvPr>
          <p:cNvSpPr>
            <a:spLocks/>
          </p:cNvSpPr>
          <p:nvPr/>
        </p:nvSpPr>
        <p:spPr>
          <a:xfrm>
            <a:off x="2222318" y="3298394"/>
            <a:ext cx="3010023" cy="246104"/>
          </a:xfrm>
          <a:prstGeom prst="rect">
            <a:avLst/>
          </a:prstGeom>
          <a:solidFill>
            <a:srgbClr val="E0109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8F1D137C-93BE-5892-8789-A27D8609F8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8" b="39830"/>
          <a:stretch/>
        </p:blipFill>
        <p:spPr>
          <a:xfrm>
            <a:off x="1102103" y="344792"/>
            <a:ext cx="7037344" cy="33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7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  <p:bldP spid="19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" y="-387704"/>
            <a:ext cx="8229600" cy="110038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20719" y="2051571"/>
            <a:ext cx="6719930" cy="2130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20718" y="4162650"/>
            <a:ext cx="3411741" cy="325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" y="-10445015"/>
            <a:ext cx="7036308" cy="13048740"/>
          </a:xfrm>
          <a:prstGeom prst="rect">
            <a:avLst/>
          </a:prstGeom>
        </p:spPr>
      </p:pic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2603726"/>
            <a:ext cx="7038992" cy="132612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82338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</p:spTree>
    <p:extLst>
      <p:ext uri="{BB962C8B-B14F-4D97-AF65-F5344CB8AC3E}">
        <p14:creationId xmlns:p14="http://schemas.microsoft.com/office/powerpoint/2010/main" val="318921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5" y="-609542"/>
            <a:ext cx="6792938" cy="9082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88059" y="629105"/>
            <a:ext cx="5422816" cy="460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188059" y="5238487"/>
            <a:ext cx="1236704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2965487" y="360581"/>
            <a:ext cx="2645387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5" y="-11973537"/>
            <a:ext cx="5807961" cy="107707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11D08A-F6D7-CC3F-31FB-E9B99C163B2D}"/>
              </a:ext>
            </a:extLst>
          </p:cNvPr>
          <p:cNvSpPr/>
          <p:nvPr/>
        </p:nvSpPr>
        <p:spPr>
          <a:xfrm>
            <a:off x="230957" y="2298700"/>
            <a:ext cx="4095946" cy="2328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88FBDD-5524-D83F-530B-126650975CB1}"/>
              </a:ext>
            </a:extLst>
          </p:cNvPr>
          <p:cNvSpPr/>
          <p:nvPr/>
        </p:nvSpPr>
        <p:spPr>
          <a:xfrm>
            <a:off x="1242724" y="2565398"/>
            <a:ext cx="2474895" cy="2328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7894A-8B5E-BAB1-4E7B-A05DC3C234BD}"/>
              </a:ext>
            </a:extLst>
          </p:cNvPr>
          <p:cNvSpPr/>
          <p:nvPr/>
        </p:nvSpPr>
        <p:spPr>
          <a:xfrm>
            <a:off x="1089035" y="3352040"/>
            <a:ext cx="3818363" cy="232833"/>
          </a:xfrm>
          <a:prstGeom prst="rect">
            <a:avLst/>
          </a:prstGeom>
          <a:solidFill>
            <a:srgbClr val="B68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888F56-320F-AAE5-5DC6-5C3C002053F2}"/>
              </a:ext>
            </a:extLst>
          </p:cNvPr>
          <p:cNvSpPr/>
          <p:nvPr/>
        </p:nvSpPr>
        <p:spPr>
          <a:xfrm>
            <a:off x="2125900" y="4991524"/>
            <a:ext cx="3046286" cy="2328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39E474-185C-B991-2FFF-A3E97EED3E65}"/>
              </a:ext>
            </a:extLst>
          </p:cNvPr>
          <p:cNvSpPr/>
          <p:nvPr/>
        </p:nvSpPr>
        <p:spPr>
          <a:xfrm>
            <a:off x="230957" y="5280616"/>
            <a:ext cx="1167122" cy="2328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DE855F-1892-1DDB-55AB-F0FFBA5A1ECE}"/>
              </a:ext>
            </a:extLst>
          </p:cNvPr>
          <p:cNvSpPr/>
          <p:nvPr/>
        </p:nvSpPr>
        <p:spPr>
          <a:xfrm>
            <a:off x="3094427" y="374226"/>
            <a:ext cx="2043774" cy="232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50904-2FBE-FFE8-2561-C8EDC8EA3BE3}"/>
              </a:ext>
            </a:extLst>
          </p:cNvPr>
          <p:cNvSpPr/>
          <p:nvPr/>
        </p:nvSpPr>
        <p:spPr>
          <a:xfrm>
            <a:off x="239703" y="641582"/>
            <a:ext cx="1133416" cy="232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4" y="-917002"/>
            <a:ext cx="5810176" cy="10946222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14998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Arrow: Notched Right 2">
            <a:extLst>
              <a:ext uri="{FF2B5EF4-FFF2-40B4-BE49-F238E27FC236}">
                <a16:creationId xmlns:a16="http://schemas.microsoft.com/office/drawing/2014/main" id="{A13FF636-B56D-4F4B-1962-673EA97A7870}"/>
              </a:ext>
            </a:extLst>
          </p:cNvPr>
          <p:cNvSpPr/>
          <p:nvPr/>
        </p:nvSpPr>
        <p:spPr>
          <a:xfrm rot="5400000">
            <a:off x="5660980" y="2231754"/>
            <a:ext cx="5567885" cy="1232086"/>
          </a:xfrm>
          <a:prstGeom prst="notchedRightArrow">
            <a:avLst/>
          </a:prstGeom>
          <a:solidFill>
            <a:srgbClr val="F4EE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8F1C3-5DF1-10A3-F4D7-BCF9BB189643}"/>
              </a:ext>
            </a:extLst>
          </p:cNvPr>
          <p:cNvSpPr txBox="1"/>
          <p:nvPr/>
        </p:nvSpPr>
        <p:spPr>
          <a:xfrm>
            <a:off x="6848028" y="638977"/>
            <a:ext cx="1330344" cy="31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Creation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3468EA-2A0C-0A35-9B00-EB70AEA1C05D}"/>
              </a:ext>
            </a:extLst>
          </p:cNvPr>
          <p:cNvSpPr/>
          <p:nvPr/>
        </p:nvSpPr>
        <p:spPr>
          <a:xfrm>
            <a:off x="8262042" y="575119"/>
            <a:ext cx="365760" cy="365760"/>
          </a:xfrm>
          <a:prstGeom prst="ellipse">
            <a:avLst/>
          </a:prstGeom>
          <a:solidFill>
            <a:srgbClr val="0059E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684560-5002-3EDB-7DF7-DB4050DD1FDF}"/>
              </a:ext>
            </a:extLst>
          </p:cNvPr>
          <p:cNvSpPr/>
          <p:nvPr/>
        </p:nvSpPr>
        <p:spPr>
          <a:xfrm>
            <a:off x="8262042" y="1330646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4CC33-A483-C7F3-08CA-CAF940DF3870}"/>
              </a:ext>
            </a:extLst>
          </p:cNvPr>
          <p:cNvSpPr/>
          <p:nvPr/>
        </p:nvSpPr>
        <p:spPr>
          <a:xfrm>
            <a:off x="8262042" y="2264044"/>
            <a:ext cx="365760" cy="3657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97B0C-495A-6572-D0D9-12C7A5C35FA2}"/>
              </a:ext>
            </a:extLst>
          </p:cNvPr>
          <p:cNvSpPr/>
          <p:nvPr/>
        </p:nvSpPr>
        <p:spPr>
          <a:xfrm>
            <a:off x="8262042" y="3796484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705454-49D0-79D6-8358-9709EA32B776}"/>
              </a:ext>
            </a:extLst>
          </p:cNvPr>
          <p:cNvSpPr txBox="1"/>
          <p:nvPr/>
        </p:nvSpPr>
        <p:spPr>
          <a:xfrm>
            <a:off x="6606480" y="1368420"/>
            <a:ext cx="1571892" cy="31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Wanderings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4FF50-7243-C29B-8089-691A5E0ADCCD}"/>
              </a:ext>
            </a:extLst>
          </p:cNvPr>
          <p:cNvSpPr txBox="1"/>
          <p:nvPr/>
        </p:nvSpPr>
        <p:spPr>
          <a:xfrm>
            <a:off x="6782580" y="2105457"/>
            <a:ext cx="1395791" cy="682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David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95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“Today”</a:t>
            </a:r>
            <a:endParaRPr lang="en-US" b="1" kern="12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E9A81-CBCD-0E04-BE74-E11AB3CDF693}"/>
              </a:ext>
            </a:extLst>
          </p:cNvPr>
          <p:cNvSpPr txBox="1"/>
          <p:nvPr/>
        </p:nvSpPr>
        <p:spPr>
          <a:xfrm>
            <a:off x="7878008" y="4749306"/>
            <a:ext cx="1133827" cy="7172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REST</a:t>
            </a:r>
            <a:endParaRPr lang="en-US" sz="1200" b="1" kern="12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64F54-66FF-371E-8399-BB0B0E2666BE}"/>
              </a:ext>
            </a:extLst>
          </p:cNvPr>
          <p:cNvSpPr txBox="1"/>
          <p:nvPr/>
        </p:nvSpPr>
        <p:spPr>
          <a:xfrm>
            <a:off x="6848026" y="3663647"/>
            <a:ext cx="1330345" cy="682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Rest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Remains</a:t>
            </a:r>
            <a:endParaRPr lang="en-US" b="1" kern="12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“Today”</a:t>
            </a:r>
          </a:p>
        </p:txBody>
      </p:sp>
    </p:spTree>
    <p:extLst>
      <p:ext uri="{BB962C8B-B14F-4D97-AF65-F5344CB8AC3E}">
        <p14:creationId xmlns:p14="http://schemas.microsoft.com/office/powerpoint/2010/main" val="3015535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  <p:bldP spid="13" grpId="0"/>
      <p:bldP spid="11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" y="-789120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16634" y="2127231"/>
            <a:ext cx="6697766" cy="618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16635" y="2746142"/>
            <a:ext cx="4322211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1812851" y="1816579"/>
            <a:ext cx="5101549" cy="330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64FD9-8CBB-DC49-ED2C-D30249CE7849}"/>
              </a:ext>
            </a:extLst>
          </p:cNvPr>
          <p:cNvSpPr>
            <a:spLocks/>
          </p:cNvSpPr>
          <p:nvPr/>
        </p:nvSpPr>
        <p:spPr>
          <a:xfrm>
            <a:off x="216633" y="3065357"/>
            <a:ext cx="6697766" cy="1636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4756F-DEEF-44BC-1CED-60D3FCE9D852}"/>
              </a:ext>
            </a:extLst>
          </p:cNvPr>
          <p:cNvSpPr>
            <a:spLocks/>
          </p:cNvSpPr>
          <p:nvPr/>
        </p:nvSpPr>
        <p:spPr>
          <a:xfrm>
            <a:off x="216634" y="4701737"/>
            <a:ext cx="1246717" cy="316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D71DA-6418-3655-0AF8-BF2671C6272B}"/>
              </a:ext>
            </a:extLst>
          </p:cNvPr>
          <p:cNvSpPr>
            <a:spLocks/>
          </p:cNvSpPr>
          <p:nvPr/>
        </p:nvSpPr>
        <p:spPr>
          <a:xfrm>
            <a:off x="4538846" y="2754704"/>
            <a:ext cx="2375553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" y="-5668107"/>
            <a:ext cx="7038991" cy="13261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86422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</p:spTree>
    <p:extLst>
      <p:ext uri="{BB962C8B-B14F-4D97-AF65-F5344CB8AC3E}">
        <p14:creationId xmlns:p14="http://schemas.microsoft.com/office/powerpoint/2010/main" val="3856104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74CAA7-0C3C-490B-89DB-C8ED8D5CC08E}"/>
              </a:ext>
            </a:extLst>
          </p:cNvPr>
          <p:cNvSpPr/>
          <p:nvPr/>
        </p:nvSpPr>
        <p:spPr>
          <a:xfrm>
            <a:off x="658156" y="452415"/>
            <a:ext cx="2992001" cy="832530"/>
          </a:xfrm>
          <a:prstGeom prst="roundRect">
            <a:avLst>
              <a:gd name="adj" fmla="val 2667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1 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God … </a:t>
            </a:r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in these last days has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to us in His Son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2FDE5E-7102-7AD4-9549-B091ADD1D2F1}"/>
              </a:ext>
            </a:extLst>
          </p:cNvPr>
          <p:cNvSpPr/>
          <p:nvPr/>
        </p:nvSpPr>
        <p:spPr>
          <a:xfrm>
            <a:off x="658156" y="1405358"/>
            <a:ext cx="2992001" cy="2029490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For this reason we must pay much closer attention to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what we have heard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so that we do not drift away </a:t>
            </a:r>
            <a:r>
              <a:rPr lang="en-US" sz="1620" i="1" dirty="0">
                <a:solidFill>
                  <a:prstClr val="white"/>
                </a:solidFill>
                <a:latin typeface="Calibri" panose="020F0502020204030204"/>
              </a:rPr>
              <a:t>from it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… After it was at the first 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 through the Lord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it was confirmed to us by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those who heard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…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C706A6-5032-A39F-0CD5-8E5AE0508539}"/>
              </a:ext>
            </a:extLst>
          </p:cNvPr>
          <p:cNvSpPr/>
          <p:nvPr/>
        </p:nvSpPr>
        <p:spPr>
          <a:xfrm>
            <a:off x="658156" y="4587949"/>
            <a:ext cx="2992001" cy="674637"/>
          </a:xfrm>
          <a:prstGeom prst="roundRect">
            <a:avLst>
              <a:gd name="adj" fmla="val 27819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3:7 “</a:t>
            </a:r>
            <a:r>
              <a:rPr lang="en-US" sz="1620" cap="small" dirty="0">
                <a:solidFill>
                  <a:prstClr val="white"/>
                </a:solidFill>
                <a:latin typeface="Calibri" panose="020F0502020204030204"/>
              </a:rPr>
              <a:t>Today if you </a:t>
            </a:r>
            <a:r>
              <a:rPr lang="en-US" sz="1620" b="1" cap="small" dirty="0">
                <a:solidFill>
                  <a:prstClr val="black"/>
                </a:solidFill>
                <a:latin typeface="Calibri" panose="020F0502020204030204"/>
              </a:rPr>
              <a:t>hear His voice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</a:t>
            </a:r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 8 </a:t>
            </a:r>
            <a:r>
              <a:rPr lang="en-US" sz="1620" cap="small" dirty="0">
                <a:solidFill>
                  <a:prstClr val="white"/>
                </a:solidFill>
                <a:latin typeface="Calibri" panose="020F0502020204030204"/>
              </a:rPr>
              <a:t>Do not harden your hearts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3C6311-9BDE-4F46-749D-476B5073A169}"/>
              </a:ext>
            </a:extLst>
          </p:cNvPr>
          <p:cNvSpPr/>
          <p:nvPr/>
        </p:nvSpPr>
        <p:spPr>
          <a:xfrm>
            <a:off x="3812837" y="452416"/>
            <a:ext cx="1955325" cy="2895511"/>
          </a:xfrm>
          <a:prstGeom prst="roundRect">
            <a:avLst>
              <a:gd name="adj" fmla="val 16093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4:2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For indeed we have had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good news preached to us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just as they also; but the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word they heard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did not profit them, because it was not united by faith in those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who heard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0FDF7F-82BB-228C-038C-F3A18053637F}"/>
              </a:ext>
            </a:extLst>
          </p:cNvPr>
          <p:cNvSpPr/>
          <p:nvPr/>
        </p:nvSpPr>
        <p:spPr>
          <a:xfrm>
            <a:off x="3812837" y="3472326"/>
            <a:ext cx="1955325" cy="1790259"/>
          </a:xfrm>
          <a:prstGeom prst="roundRect">
            <a:avLst>
              <a:gd name="adj" fmla="val 16093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6 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… those who formerly had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good news preached to them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failed to enter because of disobedience,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F92946-6ADC-8741-71E3-27C6E05B0593}"/>
              </a:ext>
            </a:extLst>
          </p:cNvPr>
          <p:cNvSpPr/>
          <p:nvPr/>
        </p:nvSpPr>
        <p:spPr>
          <a:xfrm>
            <a:off x="5930840" y="452415"/>
            <a:ext cx="2692375" cy="4810170"/>
          </a:xfrm>
          <a:prstGeom prst="roundRect">
            <a:avLst>
              <a:gd name="adj" fmla="val 10578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baseline="30000" dirty="0">
                <a:solidFill>
                  <a:prstClr val="white"/>
                </a:solidFill>
                <a:latin typeface="Calibri" panose="020F0502020204030204"/>
              </a:rPr>
              <a:t>12 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For the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word of God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is living and active and sharper than any two-edged sword, and piercing as far as the division of soul and spirit, of both joints and marrow, and able to judge the thoughts and intentions of the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heart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. </a:t>
            </a:r>
            <a:r>
              <a:rPr lang="en-US" b="1" baseline="30000" dirty="0">
                <a:solidFill>
                  <a:prstClr val="white"/>
                </a:solidFill>
                <a:latin typeface="Calibri" panose="020F0502020204030204"/>
              </a:rPr>
              <a:t>13 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And there is no creature hidden from His sight, but all things are open and laid bare to the eyes of Him with whom we have to do.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8A368D-2B8F-DFEF-E162-D9344B8881FA}"/>
              </a:ext>
            </a:extLst>
          </p:cNvPr>
          <p:cNvSpPr/>
          <p:nvPr/>
        </p:nvSpPr>
        <p:spPr>
          <a:xfrm>
            <a:off x="658156" y="3555261"/>
            <a:ext cx="2992001" cy="912275"/>
          </a:xfrm>
          <a:prstGeom prst="roundRect">
            <a:avLst>
              <a:gd name="adj" fmla="val 17330"/>
            </a:avLst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 3:5 Moses … [testified] of those things which were to be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later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01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7bfc8fbb-bda8-4721-89d9-c7aa98e064f2"/>
  <p:tag name="SLIDO_EVENT_SECTION_UUID" val="104f0ebc-a340-4326-bf56-f40f12f04b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30561</TotalTime>
  <Words>1737</Words>
  <Application>Microsoft Office PowerPoint</Application>
  <PresentationFormat>On-screen Show (16:10)</PresentationFormat>
  <Paragraphs>775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Aptos</vt:lpstr>
      <vt:lpstr>Inside Out</vt:lpstr>
      <vt:lpstr>Arial</vt:lpstr>
      <vt:lpstr>Alegreya Sans Medium</vt:lpstr>
      <vt:lpstr>Calibri Light</vt:lpstr>
      <vt:lpstr>Posterama</vt:lpstr>
      <vt:lpstr>system-ui</vt:lpstr>
      <vt:lpstr>Calibri</vt:lpstr>
      <vt:lpstr>Alegreya Sans ExtraBold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6</cp:revision>
  <dcterms:created xsi:type="dcterms:W3CDTF">2023-11-05T19:08:06Z</dcterms:created>
  <dcterms:modified xsi:type="dcterms:W3CDTF">2024-01-17T23:08:17Z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