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53"/>
  </p:notesMasterIdLst>
  <p:sldIdLst>
    <p:sldId id="604" r:id="rId3"/>
    <p:sldId id="651" r:id="rId4"/>
    <p:sldId id="620" r:id="rId5"/>
    <p:sldId id="621" r:id="rId6"/>
    <p:sldId id="622" r:id="rId7"/>
    <p:sldId id="623" r:id="rId8"/>
    <p:sldId id="656" r:id="rId9"/>
    <p:sldId id="657" r:id="rId10"/>
    <p:sldId id="658" r:id="rId11"/>
    <p:sldId id="660" r:id="rId12"/>
    <p:sldId id="668" r:id="rId13"/>
    <p:sldId id="626" r:id="rId14"/>
    <p:sldId id="627" r:id="rId15"/>
    <p:sldId id="640" r:id="rId16"/>
    <p:sldId id="641" r:id="rId17"/>
    <p:sldId id="687" r:id="rId18"/>
    <p:sldId id="674" r:id="rId19"/>
    <p:sldId id="690" r:id="rId20"/>
    <p:sldId id="676" r:id="rId21"/>
    <p:sldId id="677" r:id="rId22"/>
    <p:sldId id="670" r:id="rId23"/>
    <p:sldId id="599" r:id="rId24"/>
    <p:sldId id="600" r:id="rId25"/>
    <p:sldId id="601" r:id="rId26"/>
    <p:sldId id="602" r:id="rId27"/>
    <p:sldId id="603" r:id="rId28"/>
    <p:sldId id="678" r:id="rId29"/>
    <p:sldId id="679" r:id="rId30"/>
    <p:sldId id="680" r:id="rId31"/>
    <p:sldId id="683" r:id="rId32"/>
    <p:sldId id="689" r:id="rId33"/>
    <p:sldId id="686" r:id="rId34"/>
    <p:sldId id="685" r:id="rId35"/>
    <p:sldId id="502" r:id="rId36"/>
    <p:sldId id="503" r:id="rId37"/>
    <p:sldId id="693" r:id="rId38"/>
    <p:sldId id="694" r:id="rId39"/>
    <p:sldId id="696" r:id="rId40"/>
    <p:sldId id="699" r:id="rId41"/>
    <p:sldId id="700" r:id="rId42"/>
    <p:sldId id="701" r:id="rId43"/>
    <p:sldId id="702" r:id="rId44"/>
    <p:sldId id="703" r:id="rId45"/>
    <p:sldId id="704" r:id="rId46"/>
    <p:sldId id="705" r:id="rId47"/>
    <p:sldId id="706" r:id="rId48"/>
    <p:sldId id="707" r:id="rId49"/>
    <p:sldId id="708" r:id="rId50"/>
    <p:sldId id="644" r:id="rId51"/>
    <p:sldId id="695" r:id="rId52"/>
  </p:sldIdLst>
  <p:sldSz cx="9144000" cy="5715000" type="screen16x10"/>
  <p:notesSz cx="6858000" cy="9144000"/>
  <p:embeddedFontLst>
    <p:embeddedFont>
      <p:font typeface="Alegreya Sans ExtraBold" panose="00000900000000000000" pitchFamily="2" charset="0"/>
      <p:bold r:id="rId54"/>
    </p:embeddedFont>
    <p:embeddedFont>
      <p:font typeface="Alegreya Sans Medium" panose="00000600000000000000" pitchFamily="50" charset="0"/>
      <p:regular r:id="rId55"/>
      <p:italic r:id="rId56"/>
    </p:embeddedFont>
    <p:embeddedFont>
      <p:font typeface="Inside Out" panose="02000500000000000000" pitchFamily="2" charset="0"/>
      <p:regular r:id="rId57"/>
    </p:embeddedFont>
    <p:embeddedFont>
      <p:font typeface="Posterama" panose="020B0504020200020000" pitchFamily="34" charset="0"/>
      <p:regular r:id="rId58"/>
      <p:bold r:id="rId59"/>
      <p:italic r:id="rId60"/>
      <p:boldItalic r:id="rId61"/>
    </p:embeddedFont>
  </p:embeddedFontLst>
  <p:custDataLst>
    <p:tags r:id="rId6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F2F2F2"/>
    <a:srgbClr val="FF9900"/>
    <a:srgbClr val="46C246"/>
    <a:srgbClr val="339933"/>
    <a:srgbClr val="00C057"/>
    <a:srgbClr val="FF6161"/>
    <a:srgbClr val="B686DA"/>
    <a:srgbClr val="0059E0"/>
    <a:srgbClr val="E5D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5391B-3DE6-4218-A084-70836B7F7D47}" v="239" dt="2024-01-21T11:58:21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90" d="100"/>
          <a:sy n="90" d="100"/>
        </p:scale>
        <p:origin x="472" y="2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8045391B-3DE6-4218-A084-70836B7F7D47}"/>
    <pc:docChg chg="undo redo custSel addSld delSld modSld sldOrd">
      <pc:chgData name="David Williams" userId="35a5f6dfa23fba43" providerId="LiveId" clId="{8045391B-3DE6-4218-A084-70836B7F7D47}" dt="2024-01-21T12:01:10.378" v="5271" actId="478"/>
      <pc:docMkLst>
        <pc:docMk/>
      </pc:docMkLst>
      <pc:sldChg chg="del">
        <pc:chgData name="David Williams" userId="35a5f6dfa23fba43" providerId="LiveId" clId="{8045391B-3DE6-4218-A084-70836B7F7D47}" dt="2024-01-20T19:44:09.586" v="1641" actId="2696"/>
        <pc:sldMkLst>
          <pc:docMk/>
          <pc:sldMk cId="2850495484" sldId="451"/>
        </pc:sldMkLst>
      </pc:sldChg>
      <pc:sldChg chg="del">
        <pc:chgData name="David Williams" userId="35a5f6dfa23fba43" providerId="LiveId" clId="{8045391B-3DE6-4218-A084-70836B7F7D47}" dt="2024-01-20T19:51:29.587" v="1646" actId="47"/>
        <pc:sldMkLst>
          <pc:docMk/>
          <pc:sldMk cId="3103455914" sldId="495"/>
        </pc:sldMkLst>
      </pc:sldChg>
      <pc:sldChg chg="del">
        <pc:chgData name="David Williams" userId="35a5f6dfa23fba43" providerId="LiveId" clId="{8045391B-3DE6-4218-A084-70836B7F7D47}" dt="2024-01-20T19:51:29.587" v="1646" actId="47"/>
        <pc:sldMkLst>
          <pc:docMk/>
          <pc:sldMk cId="1313044799" sldId="496"/>
        </pc:sldMkLst>
      </pc:sldChg>
      <pc:sldChg chg="del">
        <pc:chgData name="David Williams" userId="35a5f6dfa23fba43" providerId="LiveId" clId="{8045391B-3DE6-4218-A084-70836B7F7D47}" dt="2024-01-20T19:51:29.587" v="1646" actId="47"/>
        <pc:sldMkLst>
          <pc:docMk/>
          <pc:sldMk cId="2555661701" sldId="497"/>
        </pc:sldMkLst>
      </pc:sldChg>
      <pc:sldChg chg="del">
        <pc:chgData name="David Williams" userId="35a5f6dfa23fba43" providerId="LiveId" clId="{8045391B-3DE6-4218-A084-70836B7F7D47}" dt="2024-01-20T19:51:29.587" v="1646" actId="47"/>
        <pc:sldMkLst>
          <pc:docMk/>
          <pc:sldMk cId="318921721" sldId="498"/>
        </pc:sldMkLst>
      </pc:sldChg>
      <pc:sldChg chg="modSp mod">
        <pc:chgData name="David Williams" userId="35a5f6dfa23fba43" providerId="LiveId" clId="{8045391B-3DE6-4218-A084-70836B7F7D47}" dt="2024-01-20T21:30:08.569" v="2893" actId="14861"/>
        <pc:sldMkLst>
          <pc:docMk/>
          <pc:sldMk cId="557011560" sldId="503"/>
        </pc:sldMkLst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3" creationId="{FF74CAA7-0C3C-490B-89DB-C8ED8D5CC08E}"/>
          </ac:spMkLst>
        </pc:spChg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4" creationId="{362FDE5E-7102-7AD4-9549-B091ADD1D2F1}"/>
          </ac:spMkLst>
        </pc:spChg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5" creationId="{B5C706A6-5032-A39F-0CD5-8E5AE0508539}"/>
          </ac:spMkLst>
        </pc:spChg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6" creationId="{0B3C6311-9BDE-4F46-749D-476B5073A169}"/>
          </ac:spMkLst>
        </pc:spChg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7" creationId="{310FDF7F-82BB-228C-038C-F3A18053637F}"/>
          </ac:spMkLst>
        </pc:spChg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8" creationId="{28F92946-6ADC-8741-71E3-27C6E05B0593}"/>
          </ac:spMkLst>
        </pc:spChg>
        <pc:spChg chg="mod">
          <ac:chgData name="David Williams" userId="35a5f6dfa23fba43" providerId="LiveId" clId="{8045391B-3DE6-4218-A084-70836B7F7D47}" dt="2024-01-20T21:30:08.569" v="2893" actId="14861"/>
          <ac:spMkLst>
            <pc:docMk/>
            <pc:sldMk cId="557011560" sldId="503"/>
            <ac:spMk id="19" creationId="{408A368D-2B8F-DFEF-E162-D9344B8881FA}"/>
          </ac:spMkLst>
        </pc:spChg>
      </pc:sldChg>
      <pc:sldChg chg="del">
        <pc:chgData name="David Williams" userId="35a5f6dfa23fba43" providerId="LiveId" clId="{8045391B-3DE6-4218-A084-70836B7F7D47}" dt="2024-01-20T19:51:29.587" v="1646" actId="47"/>
        <pc:sldMkLst>
          <pc:docMk/>
          <pc:sldMk cId="3431475517" sldId="506"/>
        </pc:sldMkLst>
      </pc:sldChg>
      <pc:sldChg chg="delSp del mod modShow">
        <pc:chgData name="David Williams" userId="35a5f6dfa23fba43" providerId="LiveId" clId="{8045391B-3DE6-4218-A084-70836B7F7D47}" dt="2024-01-20T03:39:38.201" v="141" actId="2696"/>
        <pc:sldMkLst>
          <pc:docMk/>
          <pc:sldMk cId="2550073077" sldId="598"/>
        </pc:sldMkLst>
        <pc:spChg chg="del">
          <ac:chgData name="David Williams" userId="35a5f6dfa23fba43" providerId="LiveId" clId="{8045391B-3DE6-4218-A084-70836B7F7D47}" dt="2024-01-20T02:41:00.621" v="28" actId="478"/>
          <ac:spMkLst>
            <pc:docMk/>
            <pc:sldMk cId="2550073077" sldId="598"/>
            <ac:spMk id="2" creationId="{5250543F-C213-A48E-6E4E-9F6170972ED1}"/>
          </ac:spMkLst>
        </pc:spChg>
        <pc:spChg chg="del">
          <ac:chgData name="David Williams" userId="35a5f6dfa23fba43" providerId="LiveId" clId="{8045391B-3DE6-4218-A084-70836B7F7D47}" dt="2024-01-20T02:53:29.625" v="124" actId="478"/>
          <ac:spMkLst>
            <pc:docMk/>
            <pc:sldMk cId="2550073077" sldId="598"/>
            <ac:spMk id="28" creationId="{34F32BEF-E0A6-1289-2300-5BC3819542BD}"/>
          </ac:spMkLst>
        </pc:spChg>
        <pc:spChg chg="del">
          <ac:chgData name="David Williams" userId="35a5f6dfa23fba43" providerId="LiveId" clId="{8045391B-3DE6-4218-A084-70836B7F7D47}" dt="2024-01-20T02:41:01.362" v="29" actId="478"/>
          <ac:spMkLst>
            <pc:docMk/>
            <pc:sldMk cId="2550073077" sldId="598"/>
            <ac:spMk id="70" creationId="{DDE2A894-73BE-185E-6540-F25F51CC65B0}"/>
          </ac:spMkLst>
        </pc:spChg>
        <pc:picChg chg="del">
          <ac:chgData name="David Williams" userId="35a5f6dfa23fba43" providerId="LiveId" clId="{8045391B-3DE6-4218-A084-70836B7F7D47}" dt="2024-01-20T02:40:58.514" v="26" actId="478"/>
          <ac:picMkLst>
            <pc:docMk/>
            <pc:sldMk cId="2550073077" sldId="598"/>
            <ac:picMk id="3" creationId="{41EE96C3-93F1-661B-36F8-FCFFAE0A1097}"/>
          </ac:picMkLst>
        </pc:picChg>
        <pc:picChg chg="del">
          <ac:chgData name="David Williams" userId="35a5f6dfa23fba43" providerId="LiveId" clId="{8045391B-3DE6-4218-A084-70836B7F7D47}" dt="2024-01-20T02:40:59.445" v="27" actId="478"/>
          <ac:picMkLst>
            <pc:docMk/>
            <pc:sldMk cId="2550073077" sldId="598"/>
            <ac:picMk id="56" creationId="{78B78411-124E-B817-AB71-CB183FEA148D}"/>
          </ac:picMkLst>
        </pc:picChg>
      </pc:sldChg>
      <pc:sldChg chg="addSp delSp modSp mod delAnim modAnim">
        <pc:chgData name="David Williams" userId="35a5f6dfa23fba43" providerId="LiveId" clId="{8045391B-3DE6-4218-A084-70836B7F7D47}" dt="2024-01-20T03:39:30.123" v="140"/>
        <pc:sldMkLst>
          <pc:docMk/>
          <pc:sldMk cId="520814583" sldId="599"/>
        </pc:sldMkLst>
        <pc:spChg chg="del">
          <ac:chgData name="David Williams" userId="35a5f6dfa23fba43" providerId="LiveId" clId="{8045391B-3DE6-4218-A084-70836B7F7D47}" dt="2024-01-20T02:53:33.301" v="125" actId="478"/>
          <ac:spMkLst>
            <pc:docMk/>
            <pc:sldMk cId="520814583" sldId="599"/>
            <ac:spMk id="2" creationId="{2451E7EA-46FD-74A8-E0A8-BC7712924343}"/>
          </ac:spMkLst>
        </pc:spChg>
        <pc:spChg chg="del">
          <ac:chgData name="David Williams" userId="35a5f6dfa23fba43" providerId="LiveId" clId="{8045391B-3DE6-4218-A084-70836B7F7D47}" dt="2024-01-20T02:41:19.123" v="32" actId="478"/>
          <ac:spMkLst>
            <pc:docMk/>
            <pc:sldMk cId="520814583" sldId="599"/>
            <ac:spMk id="12" creationId="{9875A3E7-C9EF-6DF4-2B0E-486F687DE4D7}"/>
          </ac:spMkLst>
        </pc:spChg>
        <pc:spChg chg="del">
          <ac:chgData name="David Williams" userId="35a5f6dfa23fba43" providerId="LiveId" clId="{8045391B-3DE6-4218-A084-70836B7F7D47}" dt="2024-01-20T02:41:21.857" v="35" actId="478"/>
          <ac:spMkLst>
            <pc:docMk/>
            <pc:sldMk cId="520814583" sldId="599"/>
            <ac:spMk id="19" creationId="{5E605F01-F533-F461-5B03-82A5DF6D94B2}"/>
          </ac:spMkLst>
        </pc:spChg>
        <pc:spChg chg="del">
          <ac:chgData name="David Williams" userId="35a5f6dfa23fba43" providerId="LiveId" clId="{8045391B-3DE6-4218-A084-70836B7F7D47}" dt="2024-01-20T02:41:24.096" v="37" actId="478"/>
          <ac:spMkLst>
            <pc:docMk/>
            <pc:sldMk cId="520814583" sldId="599"/>
            <ac:spMk id="22" creationId="{448F78E8-B8A7-8341-C766-5C20EFB0B32D}"/>
          </ac:spMkLst>
        </pc:spChg>
        <pc:spChg chg="del">
          <ac:chgData name="David Williams" userId="35a5f6dfa23fba43" providerId="LiveId" clId="{8045391B-3DE6-4218-A084-70836B7F7D47}" dt="2024-01-20T02:41:25.524" v="38" actId="478"/>
          <ac:spMkLst>
            <pc:docMk/>
            <pc:sldMk cId="520814583" sldId="599"/>
            <ac:spMk id="24" creationId="{097D6CC2-CB68-91A1-2197-10934AC7E6FC}"/>
          </ac:spMkLst>
        </pc:spChg>
        <pc:spChg chg="del">
          <ac:chgData name="David Williams" userId="35a5f6dfa23fba43" providerId="LiveId" clId="{8045391B-3DE6-4218-A084-70836B7F7D47}" dt="2024-01-20T02:41:20" v="33" actId="478"/>
          <ac:spMkLst>
            <pc:docMk/>
            <pc:sldMk cId="520814583" sldId="599"/>
            <ac:spMk id="30" creationId="{898D398B-98BB-8F2E-4AEB-297ECEFBDC07}"/>
          </ac:spMkLst>
        </pc:spChg>
        <pc:spChg chg="del">
          <ac:chgData name="David Williams" userId="35a5f6dfa23fba43" providerId="LiveId" clId="{8045391B-3DE6-4218-A084-70836B7F7D47}" dt="2024-01-20T02:41:21.009" v="34" actId="478"/>
          <ac:spMkLst>
            <pc:docMk/>
            <pc:sldMk cId="520814583" sldId="599"/>
            <ac:spMk id="31" creationId="{388565ED-8501-2F21-741D-451491B0AEF4}"/>
          </ac:spMkLst>
        </pc:spChg>
        <pc:spChg chg="del">
          <ac:chgData name="David Williams" userId="35a5f6dfa23fba43" providerId="LiveId" clId="{8045391B-3DE6-4218-A084-70836B7F7D47}" dt="2024-01-20T02:41:45.083" v="42" actId="478"/>
          <ac:spMkLst>
            <pc:docMk/>
            <pc:sldMk cId="520814583" sldId="599"/>
            <ac:spMk id="32" creationId="{E1E6E068-FB35-5042-DD09-CED8FF2E6AC2}"/>
          </ac:spMkLst>
        </pc:spChg>
        <pc:spChg chg="add mod">
          <ac:chgData name="David Williams" userId="35a5f6dfa23fba43" providerId="LiveId" clId="{8045391B-3DE6-4218-A084-70836B7F7D47}" dt="2024-01-20T02:54:33.545" v="132"/>
          <ac:spMkLst>
            <pc:docMk/>
            <pc:sldMk cId="520814583" sldId="599"/>
            <ac:spMk id="39" creationId="{804997AB-D5D7-FDC0-B252-E90435B92BA6}"/>
          </ac:spMkLst>
        </pc:spChg>
        <pc:spChg chg="del mod modVis">
          <ac:chgData name="David Williams" userId="35a5f6dfa23fba43" providerId="LiveId" clId="{8045391B-3DE6-4218-A084-70836B7F7D47}" dt="2024-01-20T02:54:33.229" v="131" actId="478"/>
          <ac:spMkLst>
            <pc:docMk/>
            <pc:sldMk cId="520814583" sldId="599"/>
            <ac:spMk id="40" creationId="{82700A5D-6F9B-B581-ADCE-E81198512568}"/>
          </ac:spMkLst>
        </pc:spChg>
        <pc:spChg chg="add mod">
          <ac:chgData name="David Williams" userId="35a5f6dfa23fba43" providerId="LiveId" clId="{8045391B-3DE6-4218-A084-70836B7F7D47}" dt="2024-01-20T03:39:30.123" v="140"/>
          <ac:spMkLst>
            <pc:docMk/>
            <pc:sldMk cId="520814583" sldId="599"/>
            <ac:spMk id="41" creationId="{76145967-3FD0-E55A-274E-0BD8D1E95342}"/>
          </ac:spMkLst>
        </pc:spChg>
        <pc:spChg chg="del">
          <ac:chgData name="David Williams" userId="35a5f6dfa23fba43" providerId="LiveId" clId="{8045391B-3DE6-4218-A084-70836B7F7D47}" dt="2024-01-20T02:41:22.583" v="36" actId="478"/>
          <ac:spMkLst>
            <pc:docMk/>
            <pc:sldMk cId="520814583" sldId="599"/>
            <ac:spMk id="70" creationId="{DDE2A894-73BE-185E-6540-F25F51CC65B0}"/>
          </ac:spMkLst>
        </pc:spChg>
        <pc:picChg chg="del">
          <ac:chgData name="David Williams" userId="35a5f6dfa23fba43" providerId="LiveId" clId="{8045391B-3DE6-4218-A084-70836B7F7D47}" dt="2024-01-20T02:41:17.827" v="31" actId="478"/>
          <ac:picMkLst>
            <pc:docMk/>
            <pc:sldMk cId="520814583" sldId="599"/>
            <ac:picMk id="3" creationId="{C3CEED0D-8F92-8C71-B3A9-8D3108541CDB}"/>
          </ac:picMkLst>
        </pc:picChg>
        <pc:picChg chg="del">
          <ac:chgData name="David Williams" userId="35a5f6dfa23fba43" providerId="LiveId" clId="{8045391B-3DE6-4218-A084-70836B7F7D47}" dt="2024-01-20T02:41:16.172" v="30" actId="478"/>
          <ac:picMkLst>
            <pc:docMk/>
            <pc:sldMk cId="520814583" sldId="599"/>
            <ac:picMk id="56" creationId="{78B78411-124E-B817-AB71-CB183FEA148D}"/>
          </ac:picMkLst>
        </pc:picChg>
      </pc:sldChg>
      <pc:sldChg chg="addSp delSp modSp mod">
        <pc:chgData name="David Williams" userId="35a5f6dfa23fba43" providerId="LiveId" clId="{8045391B-3DE6-4218-A084-70836B7F7D47}" dt="2024-01-20T03:38:26.845" v="134"/>
        <pc:sldMkLst>
          <pc:docMk/>
          <pc:sldMk cId="580704578" sldId="600"/>
        </pc:sldMkLst>
        <pc:spChg chg="del">
          <ac:chgData name="David Williams" userId="35a5f6dfa23fba43" providerId="LiveId" clId="{8045391B-3DE6-4218-A084-70836B7F7D47}" dt="2024-01-20T02:53:40.845" v="126" actId="478"/>
          <ac:spMkLst>
            <pc:docMk/>
            <pc:sldMk cId="580704578" sldId="600"/>
            <ac:spMk id="2" creationId="{2451E7EA-46FD-74A8-E0A8-BC7712924343}"/>
          </ac:spMkLst>
        </pc:spChg>
        <pc:spChg chg="del">
          <ac:chgData name="David Williams" userId="35a5f6dfa23fba43" providerId="LiveId" clId="{8045391B-3DE6-4218-A084-70836B7F7D47}" dt="2024-01-20T02:42:50.726" v="49" actId="478"/>
          <ac:spMkLst>
            <pc:docMk/>
            <pc:sldMk cId="580704578" sldId="600"/>
            <ac:spMk id="18" creationId="{17978C37-C7BE-5FEE-A6C2-81F0D4205419}"/>
          </ac:spMkLst>
        </pc:spChg>
        <pc:spChg chg="add del mod">
          <ac:chgData name="David Williams" userId="35a5f6dfa23fba43" providerId="LiveId" clId="{8045391B-3DE6-4218-A084-70836B7F7D47}" dt="2024-01-20T03:38:26.434" v="133" actId="478"/>
          <ac:spMkLst>
            <pc:docMk/>
            <pc:sldMk cId="580704578" sldId="600"/>
            <ac:spMk id="24" creationId="{87FD657F-B7FA-FF7F-71D7-AE9D75B1A875}"/>
          </ac:spMkLst>
        </pc:spChg>
        <pc:spChg chg="add mod">
          <ac:chgData name="David Williams" userId="35a5f6dfa23fba43" providerId="LiveId" clId="{8045391B-3DE6-4218-A084-70836B7F7D47}" dt="2024-01-20T03:38:26.845" v="134"/>
          <ac:spMkLst>
            <pc:docMk/>
            <pc:sldMk cId="580704578" sldId="600"/>
            <ac:spMk id="30" creationId="{67B2FCBF-BB65-E7D1-613F-8BA0F766542E}"/>
          </ac:spMkLst>
        </pc:spChg>
        <pc:spChg chg="del">
          <ac:chgData name="David Williams" userId="35a5f6dfa23fba43" providerId="LiveId" clId="{8045391B-3DE6-4218-A084-70836B7F7D47}" dt="2024-01-20T02:42:55.158" v="51" actId="478"/>
          <ac:spMkLst>
            <pc:docMk/>
            <pc:sldMk cId="580704578" sldId="600"/>
            <ac:spMk id="47" creationId="{CA6A50CE-CB2B-FFF9-1835-A2DD8F1AAA5C}"/>
          </ac:spMkLst>
        </pc:spChg>
        <pc:picChg chg="del">
          <ac:chgData name="David Williams" userId="35a5f6dfa23fba43" providerId="LiveId" clId="{8045391B-3DE6-4218-A084-70836B7F7D47}" dt="2024-01-20T02:42:49.777" v="48" actId="478"/>
          <ac:picMkLst>
            <pc:docMk/>
            <pc:sldMk cId="580704578" sldId="600"/>
            <ac:picMk id="19" creationId="{C715A6E3-BCB7-7785-DE4E-70AB49D50F45}"/>
          </ac:picMkLst>
        </pc:picChg>
        <pc:picChg chg="del">
          <ac:chgData name="David Williams" userId="35a5f6dfa23fba43" providerId="LiveId" clId="{8045391B-3DE6-4218-A084-70836B7F7D47}" dt="2024-01-20T02:42:51.397" v="50" actId="478"/>
          <ac:picMkLst>
            <pc:docMk/>
            <pc:sldMk cId="580704578" sldId="600"/>
            <ac:picMk id="56" creationId="{78B78411-124E-B817-AB71-CB183FEA148D}"/>
          </ac:picMkLst>
        </pc:picChg>
      </pc:sldChg>
      <pc:sldChg chg="addSp delSp modSp mod">
        <pc:chgData name="David Williams" userId="35a5f6dfa23fba43" providerId="LiveId" clId="{8045391B-3DE6-4218-A084-70836B7F7D47}" dt="2024-01-20T03:38:32.204" v="136"/>
        <pc:sldMkLst>
          <pc:docMk/>
          <pc:sldMk cId="1128029291" sldId="601"/>
        </pc:sldMkLst>
        <pc:spChg chg="del">
          <ac:chgData name="David Williams" userId="35a5f6dfa23fba43" providerId="LiveId" clId="{8045391B-3DE6-4218-A084-70836B7F7D47}" dt="2024-01-20T02:53:49.084" v="127" actId="478"/>
          <ac:spMkLst>
            <pc:docMk/>
            <pc:sldMk cId="1128029291" sldId="601"/>
            <ac:spMk id="2" creationId="{2451E7EA-46FD-74A8-E0A8-BC7712924343}"/>
          </ac:spMkLst>
        </pc:spChg>
        <pc:spChg chg="del">
          <ac:chgData name="David Williams" userId="35a5f6dfa23fba43" providerId="LiveId" clId="{8045391B-3DE6-4218-A084-70836B7F7D47}" dt="2024-01-20T02:43:37.698" v="54" actId="478"/>
          <ac:spMkLst>
            <pc:docMk/>
            <pc:sldMk cId="1128029291" sldId="601"/>
            <ac:spMk id="3" creationId="{47A001C5-E6F9-A050-73C5-BD6D61CD943C}"/>
          </ac:spMkLst>
        </pc:spChg>
        <pc:spChg chg="add del mod">
          <ac:chgData name="David Williams" userId="35a5f6dfa23fba43" providerId="LiveId" clId="{8045391B-3DE6-4218-A084-70836B7F7D47}" dt="2024-01-20T03:38:31.665" v="135" actId="478"/>
          <ac:spMkLst>
            <pc:docMk/>
            <pc:sldMk cId="1128029291" sldId="601"/>
            <ac:spMk id="31" creationId="{DC44F72E-2A0C-AFF7-E639-D7C3289ACF49}"/>
          </ac:spMkLst>
        </pc:spChg>
        <pc:spChg chg="add mod">
          <ac:chgData name="David Williams" userId="35a5f6dfa23fba43" providerId="LiveId" clId="{8045391B-3DE6-4218-A084-70836B7F7D47}" dt="2024-01-20T03:38:32.204" v="136"/>
          <ac:spMkLst>
            <pc:docMk/>
            <pc:sldMk cId="1128029291" sldId="601"/>
            <ac:spMk id="32" creationId="{5A7A8E47-E679-4BA8-0340-DDB6CB8D4727}"/>
          </ac:spMkLst>
        </pc:spChg>
        <pc:picChg chg="del">
          <ac:chgData name="David Williams" userId="35a5f6dfa23fba43" providerId="LiveId" clId="{8045391B-3DE6-4218-A084-70836B7F7D47}" dt="2024-01-20T02:43:37.071" v="53" actId="478"/>
          <ac:picMkLst>
            <pc:docMk/>
            <pc:sldMk cId="1128029291" sldId="601"/>
            <ac:picMk id="12" creationId="{E8C9546A-A15C-4793-7165-5E2630942CCC}"/>
          </ac:picMkLst>
        </pc:picChg>
        <pc:picChg chg="del">
          <ac:chgData name="David Williams" userId="35a5f6dfa23fba43" providerId="LiveId" clId="{8045391B-3DE6-4218-A084-70836B7F7D47}" dt="2024-01-20T02:43:38.552" v="55" actId="478"/>
          <ac:picMkLst>
            <pc:docMk/>
            <pc:sldMk cId="1128029291" sldId="601"/>
            <ac:picMk id="56" creationId="{78B78411-124E-B817-AB71-CB183FEA148D}"/>
          </ac:picMkLst>
        </pc:picChg>
      </pc:sldChg>
      <pc:sldChg chg="addSp delSp modSp mod">
        <pc:chgData name="David Williams" userId="35a5f6dfa23fba43" providerId="LiveId" clId="{8045391B-3DE6-4218-A084-70836B7F7D47}" dt="2024-01-20T03:38:38.189" v="138"/>
        <pc:sldMkLst>
          <pc:docMk/>
          <pc:sldMk cId="1490977857" sldId="602"/>
        </pc:sldMkLst>
        <pc:spChg chg="del">
          <ac:chgData name="David Williams" userId="35a5f6dfa23fba43" providerId="LiveId" clId="{8045391B-3DE6-4218-A084-70836B7F7D47}" dt="2024-01-20T02:53:53.199" v="128" actId="478"/>
          <ac:spMkLst>
            <pc:docMk/>
            <pc:sldMk cId="1490977857" sldId="602"/>
            <ac:spMk id="2" creationId="{2451E7EA-46FD-74A8-E0A8-BC7712924343}"/>
          </ac:spMkLst>
        </pc:spChg>
        <pc:spChg chg="del">
          <ac:chgData name="David Williams" userId="35a5f6dfa23fba43" providerId="LiveId" clId="{8045391B-3DE6-4218-A084-70836B7F7D47}" dt="2024-01-20T02:43:50.932" v="58" actId="478"/>
          <ac:spMkLst>
            <pc:docMk/>
            <pc:sldMk cId="1490977857" sldId="602"/>
            <ac:spMk id="32" creationId="{BCA8AF09-D293-048E-8A52-36B0F55E6764}"/>
          </ac:spMkLst>
        </pc:spChg>
        <pc:spChg chg="add del mod">
          <ac:chgData name="David Williams" userId="35a5f6dfa23fba43" providerId="LiveId" clId="{8045391B-3DE6-4218-A084-70836B7F7D47}" dt="2024-01-20T03:38:37.780" v="137" actId="478"/>
          <ac:spMkLst>
            <pc:docMk/>
            <pc:sldMk cId="1490977857" sldId="602"/>
            <ac:spMk id="37" creationId="{03735A4E-6BC5-555A-EB61-B2C4B3D5452B}"/>
          </ac:spMkLst>
        </pc:spChg>
        <pc:spChg chg="add mod">
          <ac:chgData name="David Williams" userId="35a5f6dfa23fba43" providerId="LiveId" clId="{8045391B-3DE6-4218-A084-70836B7F7D47}" dt="2024-01-20T03:38:38.189" v="138"/>
          <ac:spMkLst>
            <pc:docMk/>
            <pc:sldMk cId="1490977857" sldId="602"/>
            <ac:spMk id="38" creationId="{21B25F84-EF6F-3C56-A8FA-00420B21C2C8}"/>
          </ac:spMkLst>
        </pc:spChg>
        <pc:picChg chg="del">
          <ac:chgData name="David Williams" userId="35a5f6dfa23fba43" providerId="LiveId" clId="{8045391B-3DE6-4218-A084-70836B7F7D47}" dt="2024-01-20T02:43:50.131" v="57" actId="478"/>
          <ac:picMkLst>
            <pc:docMk/>
            <pc:sldMk cId="1490977857" sldId="602"/>
            <ac:picMk id="33" creationId="{4ADEA27E-8B51-7900-55C5-5B4399A4F87F}"/>
          </ac:picMkLst>
        </pc:picChg>
        <pc:picChg chg="del">
          <ac:chgData name="David Williams" userId="35a5f6dfa23fba43" providerId="LiveId" clId="{8045391B-3DE6-4218-A084-70836B7F7D47}" dt="2024-01-20T02:43:51.606" v="59" actId="478"/>
          <ac:picMkLst>
            <pc:docMk/>
            <pc:sldMk cId="1490977857" sldId="602"/>
            <ac:picMk id="56" creationId="{78B78411-124E-B817-AB71-CB183FEA148D}"/>
          </ac:picMkLst>
        </pc:picChg>
      </pc:sldChg>
      <pc:sldChg chg="addSp delSp modSp mod modAnim">
        <pc:chgData name="David Williams" userId="35a5f6dfa23fba43" providerId="LiveId" clId="{8045391B-3DE6-4218-A084-70836B7F7D47}" dt="2024-01-20T20:56:43.724" v="1667" actId="207"/>
        <pc:sldMkLst>
          <pc:docMk/>
          <pc:sldMk cId="50107139" sldId="603"/>
        </pc:sldMkLst>
        <pc:spChg chg="del">
          <ac:chgData name="David Williams" userId="35a5f6dfa23fba43" providerId="LiveId" clId="{8045391B-3DE6-4218-A084-70836B7F7D47}" dt="2024-01-20T02:53:59.235" v="129" actId="478"/>
          <ac:spMkLst>
            <pc:docMk/>
            <pc:sldMk cId="50107139" sldId="603"/>
            <ac:spMk id="2" creationId="{2451E7EA-46FD-74A8-E0A8-BC7712924343}"/>
          </ac:spMkLst>
        </pc:spChg>
        <pc:spChg chg="del">
          <ac:chgData name="David Williams" userId="35a5f6dfa23fba43" providerId="LiveId" clId="{8045391B-3DE6-4218-A084-70836B7F7D47}" dt="2024-01-20T02:44:00.957" v="63" actId="478"/>
          <ac:spMkLst>
            <pc:docMk/>
            <pc:sldMk cId="50107139" sldId="603"/>
            <ac:spMk id="3" creationId="{9FA92609-F71D-FAFD-D386-81E8D7C501DA}"/>
          </ac:spMkLst>
        </pc:spChg>
        <pc:spChg chg="mod">
          <ac:chgData name="David Williams" userId="35a5f6dfa23fba43" providerId="LiveId" clId="{8045391B-3DE6-4218-A084-70836B7F7D47}" dt="2024-01-20T02:48:23.209" v="97" actId="1076"/>
          <ac:spMkLst>
            <pc:docMk/>
            <pc:sldMk cId="50107139" sldId="603"/>
            <ac:spMk id="30" creationId="{D60FC878-990C-67A8-794B-BBD459357315}"/>
          </ac:spMkLst>
        </pc:spChg>
        <pc:spChg chg="add mod">
          <ac:chgData name="David Williams" userId="35a5f6dfa23fba43" providerId="LiveId" clId="{8045391B-3DE6-4218-A084-70836B7F7D47}" dt="2024-01-20T02:48:08.717" v="93" actId="14100"/>
          <ac:spMkLst>
            <pc:docMk/>
            <pc:sldMk cId="50107139" sldId="603"/>
            <ac:spMk id="31" creationId="{D2263BAC-7E5E-2422-6A9F-768D32156A37}"/>
          </ac:spMkLst>
        </pc:spChg>
        <pc:spChg chg="add mod">
          <ac:chgData name="David Williams" userId="35a5f6dfa23fba43" providerId="LiveId" clId="{8045391B-3DE6-4218-A084-70836B7F7D47}" dt="2024-01-20T02:49:04.428" v="105" actId="14100"/>
          <ac:spMkLst>
            <pc:docMk/>
            <pc:sldMk cId="50107139" sldId="603"/>
            <ac:spMk id="32" creationId="{CE98B0F2-60B3-80E7-A2C1-1931C10FE875}"/>
          </ac:spMkLst>
        </pc:spChg>
        <pc:spChg chg="add mod">
          <ac:chgData name="David Williams" userId="35a5f6dfa23fba43" providerId="LiveId" clId="{8045391B-3DE6-4218-A084-70836B7F7D47}" dt="2024-01-20T02:49:10.750" v="107" actId="1076"/>
          <ac:spMkLst>
            <pc:docMk/>
            <pc:sldMk cId="50107139" sldId="603"/>
            <ac:spMk id="33" creationId="{9B310004-9BCE-F6B4-5FA1-D0C10ED59497}"/>
          </ac:spMkLst>
        </pc:spChg>
        <pc:spChg chg="add mod">
          <ac:chgData name="David Williams" userId="35a5f6dfa23fba43" providerId="LiveId" clId="{8045391B-3DE6-4218-A084-70836B7F7D47}" dt="2024-01-20T02:49:43.988" v="114" actId="1076"/>
          <ac:spMkLst>
            <pc:docMk/>
            <pc:sldMk cId="50107139" sldId="603"/>
            <ac:spMk id="34" creationId="{2CFEDA81-5843-B280-3EC4-E0354C2A4B3D}"/>
          </ac:spMkLst>
        </pc:spChg>
        <pc:spChg chg="add mod">
          <ac:chgData name="David Williams" userId="35a5f6dfa23fba43" providerId="LiveId" clId="{8045391B-3DE6-4218-A084-70836B7F7D47}" dt="2024-01-20T02:49:39.938" v="113" actId="14100"/>
          <ac:spMkLst>
            <pc:docMk/>
            <pc:sldMk cId="50107139" sldId="603"/>
            <ac:spMk id="37" creationId="{C9BF9A12-EAB1-9E0C-9E8F-EEDDE2B19AC0}"/>
          </ac:spMkLst>
        </pc:spChg>
        <pc:spChg chg="add mod ord">
          <ac:chgData name="David Williams" userId="35a5f6dfa23fba43" providerId="LiveId" clId="{8045391B-3DE6-4218-A084-70836B7F7D47}" dt="2024-01-20T20:56:43.724" v="1667" actId="207"/>
          <ac:spMkLst>
            <pc:docMk/>
            <pc:sldMk cId="50107139" sldId="603"/>
            <ac:spMk id="42" creationId="{EA61E6A9-9FE7-6E52-27D7-8D445420E502}"/>
          </ac:spMkLst>
        </pc:spChg>
        <pc:picChg chg="del">
          <ac:chgData name="David Williams" userId="35a5f6dfa23fba43" providerId="LiveId" clId="{8045391B-3DE6-4218-A084-70836B7F7D47}" dt="2024-01-20T02:43:59.334" v="62" actId="478"/>
          <ac:picMkLst>
            <pc:docMk/>
            <pc:sldMk cId="50107139" sldId="603"/>
            <ac:picMk id="12" creationId="{9EDD351B-7FB5-7781-2889-E2D99FCE738E}"/>
          </ac:picMkLst>
        </pc:picChg>
        <pc:picChg chg="del">
          <ac:chgData name="David Williams" userId="35a5f6dfa23fba43" providerId="LiveId" clId="{8045391B-3DE6-4218-A084-70836B7F7D47}" dt="2024-01-20T02:43:58.610" v="61" actId="478"/>
          <ac:picMkLst>
            <pc:docMk/>
            <pc:sldMk cId="50107139" sldId="603"/>
            <ac:picMk id="56" creationId="{78B78411-124E-B817-AB71-CB183FEA148D}"/>
          </ac:picMkLst>
        </pc:picChg>
      </pc:sldChg>
      <pc:sldChg chg="modSp mod">
        <pc:chgData name="David Williams" userId="35a5f6dfa23fba43" providerId="LiveId" clId="{8045391B-3DE6-4218-A084-70836B7F7D47}" dt="2024-01-20T02:32:05.275" v="18" actId="20577"/>
        <pc:sldMkLst>
          <pc:docMk/>
          <pc:sldMk cId="624476853" sldId="604"/>
        </pc:sldMkLst>
        <pc:spChg chg="mod">
          <ac:chgData name="David Williams" userId="35a5f6dfa23fba43" providerId="LiveId" clId="{8045391B-3DE6-4218-A084-70836B7F7D47}" dt="2024-01-20T02:32:05.275" v="18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delSp mod delAnim">
        <pc:chgData name="David Williams" userId="35a5f6dfa23fba43" providerId="LiveId" clId="{8045391B-3DE6-4218-A084-70836B7F7D47}" dt="2024-01-20T02:53:25.962" v="123" actId="478"/>
        <pc:sldMkLst>
          <pc:docMk/>
          <pc:sldMk cId="286447247" sldId="670"/>
        </pc:sldMkLst>
        <pc:spChg chg="del">
          <ac:chgData name="David Williams" userId="35a5f6dfa23fba43" providerId="LiveId" clId="{8045391B-3DE6-4218-A084-70836B7F7D47}" dt="2024-01-20T02:40:43.362" v="24" actId="478"/>
          <ac:spMkLst>
            <pc:docMk/>
            <pc:sldMk cId="286447247" sldId="670"/>
            <ac:spMk id="22" creationId="{81E2DC23-3E21-A0BE-49ED-17ADD696138C}"/>
          </ac:spMkLst>
        </pc:spChg>
        <pc:spChg chg="del">
          <ac:chgData name="David Williams" userId="35a5f6dfa23fba43" providerId="LiveId" clId="{8045391B-3DE6-4218-A084-70836B7F7D47}" dt="2024-01-20T02:53:25.962" v="123" actId="478"/>
          <ac:spMkLst>
            <pc:docMk/>
            <pc:sldMk cId="286447247" sldId="670"/>
            <ac:spMk id="31" creationId="{21C08D2D-124B-D0DA-5E6D-FF53B61554BC}"/>
          </ac:spMkLst>
        </pc:spChg>
        <pc:spChg chg="del">
          <ac:chgData name="David Williams" userId="35a5f6dfa23fba43" providerId="LiveId" clId="{8045391B-3DE6-4218-A084-70836B7F7D47}" dt="2024-01-20T02:40:44.300" v="25" actId="478"/>
          <ac:spMkLst>
            <pc:docMk/>
            <pc:sldMk cId="286447247" sldId="670"/>
            <ac:spMk id="70" creationId="{DDE2A894-73BE-185E-6540-F25F51CC65B0}"/>
          </ac:spMkLst>
        </pc:spChg>
        <pc:picChg chg="del">
          <ac:chgData name="David Williams" userId="35a5f6dfa23fba43" providerId="LiveId" clId="{8045391B-3DE6-4218-A084-70836B7F7D47}" dt="2024-01-20T02:40:42.159" v="23" actId="478"/>
          <ac:picMkLst>
            <pc:docMk/>
            <pc:sldMk cId="286447247" sldId="670"/>
            <ac:picMk id="14" creationId="{384A7F63-9384-9B37-7D69-BB2914A2D7CC}"/>
          </ac:picMkLst>
        </pc:picChg>
        <pc:picChg chg="del">
          <ac:chgData name="David Williams" userId="35a5f6dfa23fba43" providerId="LiveId" clId="{8045391B-3DE6-4218-A084-70836B7F7D47}" dt="2024-01-20T02:40:41.203" v="22" actId="478"/>
          <ac:picMkLst>
            <pc:docMk/>
            <pc:sldMk cId="286447247" sldId="670"/>
            <ac:picMk id="56" creationId="{78B78411-124E-B817-AB71-CB183FEA148D}"/>
          </ac:picMkLst>
        </pc:picChg>
      </pc:sldChg>
      <pc:sldChg chg="del">
        <pc:chgData name="David Williams" userId="35a5f6dfa23fba43" providerId="LiveId" clId="{8045391B-3DE6-4218-A084-70836B7F7D47}" dt="2024-01-20T02:54:09.571" v="130" actId="47"/>
        <pc:sldMkLst>
          <pc:docMk/>
          <pc:sldMk cId="61601140" sldId="671"/>
        </pc:sldMkLst>
      </pc:sldChg>
      <pc:sldChg chg="del">
        <pc:chgData name="David Williams" userId="35a5f6dfa23fba43" providerId="LiveId" clId="{8045391B-3DE6-4218-A084-70836B7F7D47}" dt="2024-01-20T02:54:09.571" v="130" actId="47"/>
        <pc:sldMkLst>
          <pc:docMk/>
          <pc:sldMk cId="3425548482" sldId="672"/>
        </pc:sldMkLst>
      </pc:sldChg>
      <pc:sldChg chg="modAnim">
        <pc:chgData name="David Williams" userId="35a5f6dfa23fba43" providerId="LiveId" clId="{8045391B-3DE6-4218-A084-70836B7F7D47}" dt="2024-01-20T02:34:06.659" v="19"/>
        <pc:sldMkLst>
          <pc:docMk/>
          <pc:sldMk cId="3653982558" sldId="674"/>
        </pc:sldMkLst>
      </pc:sldChg>
      <pc:sldChg chg="del mod modAnim modShow">
        <pc:chgData name="David Williams" userId="35a5f6dfa23fba43" providerId="LiveId" clId="{8045391B-3DE6-4218-A084-70836B7F7D47}" dt="2024-01-20T20:44:46.826" v="1660" actId="2696"/>
        <pc:sldMkLst>
          <pc:docMk/>
          <pc:sldMk cId="543177533" sldId="675"/>
        </pc:sldMkLst>
      </pc:sldChg>
      <pc:sldChg chg="addSp delSp modSp mod modAnim">
        <pc:chgData name="David Williams" userId="35a5f6dfa23fba43" providerId="LiveId" clId="{8045391B-3DE6-4218-A084-70836B7F7D47}" dt="2024-01-20T20:46:21.491" v="1664"/>
        <pc:sldMkLst>
          <pc:docMk/>
          <pc:sldMk cId="1031382116" sldId="676"/>
        </pc:sldMkLst>
        <pc:spChg chg="add mod">
          <ac:chgData name="David Williams" userId="35a5f6dfa23fba43" providerId="LiveId" clId="{8045391B-3DE6-4218-A084-70836B7F7D47}" dt="2024-01-20T20:45:42.782" v="1662"/>
          <ac:spMkLst>
            <pc:docMk/>
            <pc:sldMk cId="1031382116" sldId="676"/>
            <ac:spMk id="14" creationId="{31952149-EA93-F330-C43F-E727FF588496}"/>
          </ac:spMkLst>
        </pc:spChg>
        <pc:spChg chg="del">
          <ac:chgData name="David Williams" userId="35a5f6dfa23fba43" providerId="LiveId" clId="{8045391B-3DE6-4218-A084-70836B7F7D47}" dt="2024-01-20T20:45:42.429" v="1661" actId="478"/>
          <ac:spMkLst>
            <pc:docMk/>
            <pc:sldMk cId="1031382116" sldId="676"/>
            <ac:spMk id="67" creationId="{B69EDB7C-9444-D46C-C4D7-5D009BADFB67}"/>
          </ac:spMkLst>
        </pc:spChg>
      </pc:sldChg>
      <pc:sldChg chg="delSp mod">
        <pc:chgData name="David Williams" userId="35a5f6dfa23fba43" providerId="LiveId" clId="{8045391B-3DE6-4218-A084-70836B7F7D47}" dt="2024-01-20T02:53:22.014" v="122" actId="478"/>
        <pc:sldMkLst>
          <pc:docMk/>
          <pc:sldMk cId="3498231460" sldId="677"/>
        </pc:sldMkLst>
        <pc:spChg chg="del">
          <ac:chgData name="David Williams" userId="35a5f6dfa23fba43" providerId="LiveId" clId="{8045391B-3DE6-4218-A084-70836B7F7D47}" dt="2024-01-20T02:53:22.014" v="122" actId="478"/>
          <ac:spMkLst>
            <pc:docMk/>
            <pc:sldMk cId="3498231460" sldId="677"/>
            <ac:spMk id="31" creationId="{21C08D2D-124B-D0DA-5E6D-FF53B61554BC}"/>
          </ac:spMkLst>
        </pc:spChg>
      </pc:sldChg>
      <pc:sldChg chg="addSp modSp mod">
        <pc:chgData name="David Williams" userId="35a5f6dfa23fba43" providerId="LiveId" clId="{8045391B-3DE6-4218-A084-70836B7F7D47}" dt="2024-01-20T20:56:52.464" v="1668" actId="207"/>
        <pc:sldMkLst>
          <pc:docMk/>
          <pc:sldMk cId="328129091" sldId="679"/>
        </pc:sldMkLst>
        <pc:spChg chg="mod">
          <ac:chgData name="David Williams" userId="35a5f6dfa23fba43" providerId="LiveId" clId="{8045391B-3DE6-4218-A084-70836B7F7D47}" dt="2024-01-20T20:56:52.464" v="1668" actId="207"/>
          <ac:spMkLst>
            <pc:docMk/>
            <pc:sldMk cId="328129091" sldId="679"/>
            <ac:spMk id="22" creationId="{E411C086-913F-6D9E-2E5A-F5F1D613A1E6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61" creationId="{8C569FB2-4AB4-5C2F-C1C0-6F065F5095C4}"/>
          </ac:spMkLst>
        </pc:spChg>
        <pc:spChg chg="mod">
          <ac:chgData name="David Williams" userId="35a5f6dfa23fba43" providerId="LiveId" clId="{8045391B-3DE6-4218-A084-70836B7F7D47}" dt="2024-01-20T19:26:01.305" v="174"/>
          <ac:spMkLst>
            <pc:docMk/>
            <pc:sldMk cId="328129091" sldId="679"/>
            <ac:spMk id="63" creationId="{D6D32971-D6FA-571D-11F0-3381E39FB429}"/>
          </ac:spMkLst>
        </pc:spChg>
        <pc:spChg chg="mod">
          <ac:chgData name="David Williams" userId="35a5f6dfa23fba43" providerId="LiveId" clId="{8045391B-3DE6-4218-A084-70836B7F7D47}" dt="2024-01-20T19:26:01.305" v="174"/>
          <ac:spMkLst>
            <pc:docMk/>
            <pc:sldMk cId="328129091" sldId="679"/>
            <ac:spMk id="64" creationId="{8EA3ACA0-A875-BB57-8C3E-27C6CD6C39F6}"/>
          </ac:spMkLst>
        </pc:spChg>
        <pc:spChg chg="mod">
          <ac:chgData name="David Williams" userId="35a5f6dfa23fba43" providerId="LiveId" clId="{8045391B-3DE6-4218-A084-70836B7F7D47}" dt="2024-01-20T19:26:01.305" v="174"/>
          <ac:spMkLst>
            <pc:docMk/>
            <pc:sldMk cId="328129091" sldId="679"/>
            <ac:spMk id="65" creationId="{0A41018D-B19F-C9E2-1895-0065366B79F9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67" creationId="{7079F044-1A4C-BC37-6B22-C48EF5B94731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69" creationId="{4567C459-23B7-F682-D467-1D99078EDA33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0" creationId="{31908F58-F934-FBC5-5648-AF45BDA0FBB9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1" creationId="{0FEE466C-9932-51AC-3DB5-EAE83EFDD0F5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2" creationId="{CE940A26-0A3A-8D61-605C-4C7A8AA30CCF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3" creationId="{6F2FF631-33CE-ED5B-3BBB-7ED2DE2CA8EF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4" creationId="{DFAF032C-6421-B46F-E651-25D25D6A6B7D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5" creationId="{9368F3A5-AB87-5EA6-83EA-5687F2ADF7EE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6" creationId="{431DB0E7-3811-9630-20AD-3CEB33B5363A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7" creationId="{2C2E60D0-497C-853F-0AE4-E86968B138BC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8" creationId="{F901F4B6-459F-0569-F2CD-A6B288A32B5F}"/>
          </ac:spMkLst>
        </pc:spChg>
        <pc:spChg chg="add mod">
          <ac:chgData name="David Williams" userId="35a5f6dfa23fba43" providerId="LiveId" clId="{8045391B-3DE6-4218-A084-70836B7F7D47}" dt="2024-01-20T19:26:13.321" v="318" actId="1037"/>
          <ac:spMkLst>
            <pc:docMk/>
            <pc:sldMk cId="328129091" sldId="679"/>
            <ac:spMk id="79" creationId="{A82970C7-9980-8F05-5695-30EA0EB3FF9F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81" creationId="{C36C29EE-6706-73B5-DD92-7BEC9320B9BE}"/>
          </ac:spMkLst>
        </pc:spChg>
        <pc:spChg chg="mod">
          <ac:chgData name="David Williams" userId="35a5f6dfa23fba43" providerId="LiveId" clId="{8045391B-3DE6-4218-A084-70836B7F7D47}" dt="2024-01-20T19:26:29.678" v="319"/>
          <ac:spMkLst>
            <pc:docMk/>
            <pc:sldMk cId="328129091" sldId="679"/>
            <ac:spMk id="83" creationId="{D63E12CD-7BEE-743A-D786-E1E98D3B22FD}"/>
          </ac:spMkLst>
        </pc:spChg>
        <pc:spChg chg="mod">
          <ac:chgData name="David Williams" userId="35a5f6dfa23fba43" providerId="LiveId" clId="{8045391B-3DE6-4218-A084-70836B7F7D47}" dt="2024-01-20T19:26:29.678" v="319"/>
          <ac:spMkLst>
            <pc:docMk/>
            <pc:sldMk cId="328129091" sldId="679"/>
            <ac:spMk id="84" creationId="{27A5B3FB-0BC8-09D3-37AB-C297E617ABAF}"/>
          </ac:spMkLst>
        </pc:spChg>
        <pc:spChg chg="mod">
          <ac:chgData name="David Williams" userId="35a5f6dfa23fba43" providerId="LiveId" clId="{8045391B-3DE6-4218-A084-70836B7F7D47}" dt="2024-01-20T19:26:29.678" v="319"/>
          <ac:spMkLst>
            <pc:docMk/>
            <pc:sldMk cId="328129091" sldId="679"/>
            <ac:spMk id="85" creationId="{3910B04D-DE87-4834-6177-3F7204F83F00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87" creationId="{D661CDEB-C3CF-BB8C-0658-9A9640C99E80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88" creationId="{9C67EC31-A2C6-724D-BACB-7B7F6EF95B90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89" creationId="{81A32BFA-F8D3-3DC9-5FD1-6E48C85361CA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0" creationId="{BDFB5D00-BFC2-BCEF-70E0-6F500DBEB6D9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1" creationId="{B42B6AAA-11B5-0389-B914-65267AA6808F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2" creationId="{8CA875B2-F44E-3D56-768A-5C58CCA0F2E3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3" creationId="{D889DFCA-C17D-38F2-0A2C-1A354DCC7D56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4" creationId="{4D41487D-B7B4-1C4B-4619-0ABB4219354F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5" creationId="{37B5F2C8-0F24-5141-934B-BE964AD385C0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6" creationId="{63C970DF-1A64-026A-72CA-8A9012AED7D4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7" creationId="{F74D7DD2-AFE0-662D-1563-AD57A0082C7E}"/>
          </ac:spMkLst>
        </pc:spChg>
        <pc:spChg chg="add mod">
          <ac:chgData name="David Williams" userId="35a5f6dfa23fba43" providerId="LiveId" clId="{8045391B-3DE6-4218-A084-70836B7F7D47}" dt="2024-01-20T19:26:37.883" v="453" actId="1037"/>
          <ac:spMkLst>
            <pc:docMk/>
            <pc:sldMk cId="328129091" sldId="679"/>
            <ac:spMk id="98" creationId="{9F87CB89-E6BB-271B-5141-0DD250AEF2C5}"/>
          </ac:spMkLst>
        </pc:spChg>
        <pc:grpChg chg="add mod">
          <ac:chgData name="David Williams" userId="35a5f6dfa23fba43" providerId="LiveId" clId="{8045391B-3DE6-4218-A084-70836B7F7D47}" dt="2024-01-20T19:26:13.321" v="318" actId="1037"/>
          <ac:grpSpMkLst>
            <pc:docMk/>
            <pc:sldMk cId="328129091" sldId="679"/>
            <ac:grpSpMk id="62" creationId="{BC385E43-58EE-BCB2-C354-E9DE65AB3120}"/>
          </ac:grpSpMkLst>
        </pc:grpChg>
        <pc:grpChg chg="add mod">
          <ac:chgData name="David Williams" userId="35a5f6dfa23fba43" providerId="LiveId" clId="{8045391B-3DE6-4218-A084-70836B7F7D47}" dt="2024-01-20T19:26:37.883" v="453" actId="1037"/>
          <ac:grpSpMkLst>
            <pc:docMk/>
            <pc:sldMk cId="328129091" sldId="679"/>
            <ac:grpSpMk id="82" creationId="{AA39A93E-7457-C335-BEE4-B60E3E1AFB17}"/>
          </ac:grpSpMkLst>
        </pc:grpChg>
        <pc:picChg chg="add mod">
          <ac:chgData name="David Williams" userId="35a5f6dfa23fba43" providerId="LiveId" clId="{8045391B-3DE6-4218-A084-70836B7F7D47}" dt="2024-01-20T19:26:37.883" v="453" actId="1037"/>
          <ac:picMkLst>
            <pc:docMk/>
            <pc:sldMk cId="328129091" sldId="679"/>
            <ac:picMk id="80" creationId="{081B74BB-2396-1A2F-056D-4D28E1FAC37C}"/>
          </ac:picMkLst>
        </pc:picChg>
        <pc:cxnChg chg="add mod">
          <ac:chgData name="David Williams" userId="35a5f6dfa23fba43" providerId="LiveId" clId="{8045391B-3DE6-4218-A084-70836B7F7D47}" dt="2024-01-20T19:26:13.321" v="318" actId="1037"/>
          <ac:cxnSpMkLst>
            <pc:docMk/>
            <pc:sldMk cId="328129091" sldId="679"/>
            <ac:cxnSpMk id="66" creationId="{B8B578F4-6D30-1AEE-E104-29236645CE2E}"/>
          </ac:cxnSpMkLst>
        </pc:cxnChg>
        <pc:cxnChg chg="add mod">
          <ac:chgData name="David Williams" userId="35a5f6dfa23fba43" providerId="LiveId" clId="{8045391B-3DE6-4218-A084-70836B7F7D47}" dt="2024-01-20T19:26:37.883" v="453" actId="1037"/>
          <ac:cxnSpMkLst>
            <pc:docMk/>
            <pc:sldMk cId="328129091" sldId="679"/>
            <ac:cxnSpMk id="86" creationId="{5AE4A188-18DA-725C-7881-44817AF0C335}"/>
          </ac:cxnSpMkLst>
        </pc:cxnChg>
      </pc:sldChg>
      <pc:sldChg chg="addSp modSp mod ord modAnim">
        <pc:chgData name="David Williams" userId="35a5f6dfa23fba43" providerId="LiveId" clId="{8045391B-3DE6-4218-A084-70836B7F7D47}" dt="2024-01-20T20:56:59.143" v="1669" actId="207"/>
        <pc:sldMkLst>
          <pc:docMk/>
          <pc:sldMk cId="2853532279" sldId="680"/>
        </pc:sldMkLst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12" creationId="{F79F69D2-B67F-A501-697F-F2268B192BD6}"/>
          </ac:spMkLst>
        </pc:spChg>
        <pc:spChg chg="mod">
          <ac:chgData name="David Williams" userId="35a5f6dfa23fba43" providerId="LiveId" clId="{8045391B-3DE6-4218-A084-70836B7F7D47}" dt="2024-01-20T20:56:59.143" v="1669" actId="207"/>
          <ac:spMkLst>
            <pc:docMk/>
            <pc:sldMk cId="2853532279" sldId="680"/>
            <ac:spMk id="22" creationId="{E411C086-913F-6D9E-2E5A-F5F1D613A1E6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31" creationId="{F8C4FFC1-33C4-2B86-E332-0E5F3081B825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33" creationId="{3F377D9F-217D-76C5-3749-452EDFA08F0B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34" creationId="{67DAC50C-FC8F-6F20-6610-BF641492085A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37" creationId="{DCE22FBB-9933-5C4F-51B7-84478808E1B9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2" creationId="{699DE9C7-289A-A8BF-CAAA-3C7B217BD881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3" creationId="{97F84AD2-F0F9-77D7-D3CE-2B527F464F83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4" creationId="{3D06A9BA-A959-7E23-3D1E-1B46C0C85CC7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5" creationId="{544501CF-76B2-199E-D7B2-6BCCBF584C80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6" creationId="{048D9BB1-18EA-41EE-7953-A1E5AD424259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8" creationId="{FEBFD586-8189-2EC2-C72C-F21882BC9D68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49" creationId="{50113C42-76E4-0A08-EE6A-5DEDC41F7A5F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50" creationId="{515C8B68-9CBC-01F6-4D2B-27EFFE1B6CA6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51" creationId="{920115C7-8746-DB8A-FC2B-BC673BF06593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52" creationId="{8CAF4469-752F-5E3F-AC8F-3D99FCD29A0E}"/>
          </ac:spMkLst>
        </pc:spChg>
        <pc:spChg chg="add mod">
          <ac:chgData name="David Williams" userId="35a5f6dfa23fba43" providerId="LiveId" clId="{8045391B-3DE6-4218-A084-70836B7F7D47}" dt="2024-01-20T19:25:18.399" v="170"/>
          <ac:spMkLst>
            <pc:docMk/>
            <pc:sldMk cId="2853532279" sldId="680"/>
            <ac:spMk id="53" creationId="{5CE50358-2A32-FFFE-94EC-B29A3E7469AB}"/>
          </ac:spMkLst>
        </pc:spChg>
      </pc:sldChg>
      <pc:sldChg chg="del">
        <pc:chgData name="David Williams" userId="35a5f6dfa23fba43" providerId="LiveId" clId="{8045391B-3DE6-4218-A084-70836B7F7D47}" dt="2024-01-20T19:25:30.648" v="171" actId="2696"/>
        <pc:sldMkLst>
          <pc:docMk/>
          <pc:sldMk cId="2676775675" sldId="681"/>
        </pc:sldMkLst>
      </pc:sldChg>
      <pc:sldChg chg="del">
        <pc:chgData name="David Williams" userId="35a5f6dfa23fba43" providerId="LiveId" clId="{8045391B-3DE6-4218-A084-70836B7F7D47}" dt="2024-01-20T19:24:59.237" v="169" actId="2696"/>
        <pc:sldMkLst>
          <pc:docMk/>
          <pc:sldMk cId="2253818065" sldId="682"/>
        </pc:sldMkLst>
      </pc:sldChg>
      <pc:sldChg chg="modSp mod ord">
        <pc:chgData name="David Williams" userId="35a5f6dfa23fba43" providerId="LiveId" clId="{8045391B-3DE6-4218-A084-70836B7F7D47}" dt="2024-01-20T20:57:16.856" v="1672" actId="207"/>
        <pc:sldMkLst>
          <pc:docMk/>
          <pc:sldMk cId="1102713787" sldId="683"/>
        </pc:sldMkLst>
        <pc:spChg chg="mod">
          <ac:chgData name="David Williams" userId="35a5f6dfa23fba43" providerId="LiveId" clId="{8045391B-3DE6-4218-A084-70836B7F7D47}" dt="2024-01-20T20:57:10.511" v="1671" actId="207"/>
          <ac:spMkLst>
            <pc:docMk/>
            <pc:sldMk cId="1102713787" sldId="683"/>
            <ac:spMk id="17" creationId="{5EF5B0EC-3CA6-9AAE-DD90-0423557F020B}"/>
          </ac:spMkLst>
        </pc:spChg>
        <pc:spChg chg="mod">
          <ac:chgData name="David Williams" userId="35a5f6dfa23fba43" providerId="LiveId" clId="{8045391B-3DE6-4218-A084-70836B7F7D47}" dt="2024-01-20T20:57:10.511" v="1671" actId="207"/>
          <ac:spMkLst>
            <pc:docMk/>
            <pc:sldMk cId="1102713787" sldId="683"/>
            <ac:spMk id="18" creationId="{56F3800F-8DE8-7E6C-342B-A9F0E49B5603}"/>
          </ac:spMkLst>
        </pc:spChg>
        <pc:spChg chg="mod">
          <ac:chgData name="David Williams" userId="35a5f6dfa23fba43" providerId="LiveId" clId="{8045391B-3DE6-4218-A084-70836B7F7D47}" dt="2024-01-20T20:57:16.856" v="1672" actId="207"/>
          <ac:spMkLst>
            <pc:docMk/>
            <pc:sldMk cId="1102713787" sldId="683"/>
            <ac:spMk id="22" creationId="{E411C086-913F-6D9E-2E5A-F5F1D613A1E6}"/>
          </ac:spMkLst>
        </pc:spChg>
        <pc:grpChg chg="mod">
          <ac:chgData name="David Williams" userId="35a5f6dfa23fba43" providerId="LiveId" clId="{8045391B-3DE6-4218-A084-70836B7F7D47}" dt="2024-01-20T20:57:10.511" v="1671" actId="207"/>
          <ac:grpSpMkLst>
            <pc:docMk/>
            <pc:sldMk cId="1102713787" sldId="683"/>
            <ac:grpSpMk id="13" creationId="{AF88A8E0-2EE8-65EC-2AD9-5DB0BFD862EB}"/>
          </ac:grpSpMkLst>
        </pc:grpChg>
      </pc:sldChg>
      <pc:sldChg chg="del">
        <pc:chgData name="David Williams" userId="35a5f6dfa23fba43" providerId="LiveId" clId="{8045391B-3DE6-4218-A084-70836B7F7D47}" dt="2024-01-20T19:44:13.088" v="1642" actId="2696"/>
        <pc:sldMkLst>
          <pc:docMk/>
          <pc:sldMk cId="943030427" sldId="684"/>
        </pc:sldMkLst>
      </pc:sldChg>
      <pc:sldChg chg="modSp mod">
        <pc:chgData name="David Williams" userId="35a5f6dfa23fba43" providerId="LiveId" clId="{8045391B-3DE6-4218-A084-70836B7F7D47}" dt="2024-01-20T20:05:41.452" v="1653" actId="207"/>
        <pc:sldMkLst>
          <pc:docMk/>
          <pc:sldMk cId="3015535737" sldId="685"/>
        </pc:sldMkLst>
        <pc:spChg chg="mod">
          <ac:chgData name="David Williams" userId="35a5f6dfa23fba43" providerId="LiveId" clId="{8045391B-3DE6-4218-A084-70836B7F7D47}" dt="2024-01-20T20:04:29.764" v="1648" actId="207"/>
          <ac:spMkLst>
            <pc:docMk/>
            <pc:sldMk cId="3015535737" sldId="685"/>
            <ac:spMk id="23" creationId="{A588FBDD-5524-D83F-530B-126650975CB1}"/>
          </ac:spMkLst>
        </pc:spChg>
        <pc:spChg chg="mod">
          <ac:chgData name="David Williams" userId="35a5f6dfa23fba43" providerId="LiveId" clId="{8045391B-3DE6-4218-A084-70836B7F7D47}" dt="2024-01-20T20:05:41.452" v="1653" actId="207"/>
          <ac:spMkLst>
            <pc:docMk/>
            <pc:sldMk cId="3015535737" sldId="685"/>
            <ac:spMk id="25" creationId="{AB888F56-320F-AAE5-5DC6-5C3C002053F2}"/>
          </ac:spMkLst>
        </pc:spChg>
        <pc:spChg chg="mod">
          <ac:chgData name="David Williams" userId="35a5f6dfa23fba43" providerId="LiveId" clId="{8045391B-3DE6-4218-A084-70836B7F7D47}" dt="2024-01-20T20:05:41.452" v="1653" actId="207"/>
          <ac:spMkLst>
            <pc:docMk/>
            <pc:sldMk cId="3015535737" sldId="685"/>
            <ac:spMk id="26" creationId="{CE39E474-185C-B991-2FFF-A3E97EED3E65}"/>
          </ac:spMkLst>
        </pc:spChg>
      </pc:sldChg>
      <pc:sldChg chg="addSp delSp modSp add mod modAnim">
        <pc:chgData name="David Williams" userId="35a5f6dfa23fba43" providerId="LiveId" clId="{8045391B-3DE6-4218-A084-70836B7F7D47}" dt="2024-01-20T19:45:16.929" v="1645"/>
        <pc:sldMkLst>
          <pc:docMk/>
          <pc:sldMk cId="2091888512" sldId="686"/>
        </pc:sldMkLst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62" creationId="{135DA4B7-C872-C581-FE51-D8CB29717F29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63" creationId="{7F2325FC-989F-BC87-B34D-8B690CFC2091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64" creationId="{2C4FFCEC-2426-11AC-5DCD-FC6A1D8A9EDE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65" creationId="{5F1C2D9F-F0FC-6F1C-A76F-B0C6D2C3CE99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66" creationId="{224F5B03-165D-BEF2-88D2-4942ACC41E45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67" creationId="{89D18EB9-87DC-EF69-79FC-82360BADD0D1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0" creationId="{AD2E1668-CD65-E565-8880-006272222820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1" creationId="{AE5CEDFD-D0F9-02E1-136B-8B1047815E44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2" creationId="{026871E2-A45C-79B3-8E18-C65A99E4CBAD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3" creationId="{526ECCF4-81E9-9C38-2F13-12F2378749F2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4" creationId="{B3985F20-DD15-129B-919C-F6C1F3B7094D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5" creationId="{E51C3E24-C82E-0152-8A1C-427B612A27C6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6" creationId="{B0E96D60-00BE-016C-57B4-18D1B7055D42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7" creationId="{458466CD-8F4C-7A98-E6D5-9D22EBAC6F76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8" creationId="{F0B5FAB3-485B-F95B-14E7-0BEDB4E57FCF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79" creationId="{7A54629E-5236-6D07-F18E-5CBEBB5A6AA5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0" creationId="{12A11040-00F1-465E-2999-EDCD6D7A8AEA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1" creationId="{C38C22B1-0206-F88E-1513-9B4164970D5B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2" creationId="{D1EB2C9E-E243-B05C-8669-9415D47B758B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3" creationId="{58F35114-2956-BEAF-77CE-368D7269E620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4" creationId="{61D76F46-69C2-1A68-9ED5-3748D264486B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5" creationId="{D4BE4401-81D0-F997-A0D6-A18FE1F30C84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6" creationId="{75FD1C49-4E0F-A154-A984-0FF73942F56E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7" creationId="{28BF0EE6-1913-3785-C04C-B8F886348153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8" creationId="{C010AA59-16FF-CEAF-A432-67FE9CD1D4BE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89" creationId="{F7AEE95F-FB5D-DAE2-7915-25888D0C5E8F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0" creationId="{C2834977-3864-9E08-ABCC-CD5977E43E18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1" creationId="{9D7136F9-4302-4944-83F6-F6E4FF6C110E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2" creationId="{BCF8CFAA-7F73-8635-9EFA-53A92793FD9C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3" creationId="{3296C83A-C15E-FF37-B1E9-E7B0C4FE7D14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4" creationId="{1E7301C0-E4B1-880B-BA4C-383F924F5EA5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5" creationId="{35937BA9-9D8E-D2E0-C9F0-2E7E4A539B21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6" creationId="{4155A120-CA38-2175-57C0-1E72A082B2DB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7" creationId="{5574D009-B123-E2CA-90E1-F05DF8070903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8" creationId="{7195998C-72A5-3820-98DA-AC63532E9FC2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99" creationId="{FFB43B6F-14A8-6FE7-7F05-01630EC05C08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0" creationId="{43602C45-5669-E8CD-71B0-C1FD8AF7A695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1" creationId="{5B2CBCD1-74E9-6EB4-B449-FD9AECB7E934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2" creationId="{E30832BE-5C2F-AE9B-D6A8-5F5F3A98B12C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3" creationId="{B291FF2D-66AB-C858-854C-53549984AE8C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4" creationId="{376DE317-235C-5280-A262-7ED7F2AC6B3E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5" creationId="{EB66158C-FB2D-F29A-F867-C481F397E561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6" creationId="{06DC19F4-108D-D184-2A76-6BEBA0C328BC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7" creationId="{7A1B26D5-FA03-8360-6F05-B9861BF54B18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8" creationId="{94ECE9EB-8A50-D39E-B6AE-B4774975D33B}"/>
          </ac:spMkLst>
        </pc:spChg>
        <pc:spChg chg="mod">
          <ac:chgData name="David Williams" userId="35a5f6dfa23fba43" providerId="LiveId" clId="{8045391B-3DE6-4218-A084-70836B7F7D47}" dt="2024-01-20T19:22:27.485" v="157"/>
          <ac:spMkLst>
            <pc:docMk/>
            <pc:sldMk cId="2091888512" sldId="686"/>
            <ac:spMk id="109" creationId="{A8882B1F-DDD1-F03C-3897-78E0D347E49A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1" creationId="{2DCEA53E-B95E-AAD6-BDD1-883536CCCCB5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2" creationId="{FDDCBA7B-5DE9-8B97-70C4-3786D5EA08A5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3" creationId="{C4DB41DB-75CC-A214-913F-9F222041A926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4" creationId="{63A92FB1-332C-CFB4-FD37-CFA7DE415CE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5" creationId="{37DF3114-7998-A71E-5BD1-FCBA1EBBFBF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6" creationId="{330BC4CE-B5DD-2626-10B6-18D93D12108B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18" creationId="{3DD67B58-034A-8518-9035-021F0B4B1696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0" creationId="{76B029BB-BAB8-F56A-57D7-4B56B3000AD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1" creationId="{877C59FA-D7B8-B04B-7CC9-428255FF5077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2" creationId="{72C2F358-FEC6-B3E7-5E2F-2FE5F6A38C7D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3" creationId="{385E64F4-16D3-99BD-EDB3-374A5FCA74DA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4" creationId="{872F9D26-8617-7216-BEA6-439453B9DEF9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5" creationId="{94CF28B4-B5A5-2973-E7CC-9F8259E10BC6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6" creationId="{5EC851DF-CDF8-6331-8105-7D5F82615826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7" creationId="{C7B470F8-976A-FD01-3051-EA293D06B47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8" creationId="{831DBD82-0676-0CF6-A6A6-91CFF75A7517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29" creationId="{E66A0169-0D71-5998-BC59-A76D8EB69C92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0" creationId="{BCBE7814-E95C-EFB4-0DD7-D60082602359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1" creationId="{CE4738D9-ED2D-A92C-6580-881F06C2A178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2" creationId="{EAFFE7DA-5124-5549-D459-AF0A0D462A92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3" creationId="{682DB456-4F40-C503-1012-7E494D7F24F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4" creationId="{714F0FC4-BAE0-C3E4-26C9-04BEA98A3871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5" creationId="{1A9E1C5C-B38A-92F5-8F66-E14AAAA1753D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6" creationId="{3FD314C0-FF0F-5E48-11D1-EBB864D4A9B8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7" creationId="{DD41B592-E4C5-81BB-D17C-501A9D0E661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8" creationId="{88AC25E3-EAC8-F59D-B0ED-6FD50445B2DC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39" creationId="{39D5F975-31CF-71B6-0F76-D7B6D22AE9A2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0" creationId="{5CB90B69-0C1D-0AF3-E528-BD528F47100A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1" creationId="{581655F8-4006-22B6-E355-AAF55507F95B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2" creationId="{51F800C8-E6C4-B164-8B09-66845D9E6A8C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3" creationId="{4124AFCD-C04B-3132-1F8A-ADE8EB022D5D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4" creationId="{F71EF8CE-8B92-0FE8-9526-FBB9CD447523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5" creationId="{EBB3490C-883D-E112-CE4C-BA254CD9742A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6" creationId="{C24A8A5A-3AC6-3239-8834-58C38D6ADA13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7" creationId="{9E446817-468A-C975-D089-A8AA5FCAF9A8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8" creationId="{99E70888-57B1-C7C3-2718-332E4C5FC47B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49" creationId="{EE8F6622-9B37-CB79-0FE8-B9280EC3E557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0" creationId="{0DCBEF8C-F9EF-9DD1-37CB-A29BF3C530B6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1" creationId="{3EEC31E9-4D7E-47CE-CC46-E91FCDA06DBD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2" creationId="{77721CC1-5661-6AB8-1923-D71FF899B07D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3" creationId="{B6556F6F-1D85-2F6E-FCAD-DD380648CB2A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4" creationId="{A918DFFE-AD36-029B-01AB-C6AB8A2D3A74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5" creationId="{B252E888-0468-61CF-D49E-4032909519F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6" creationId="{6EC2197F-736B-FC7C-D405-832AADE5FD80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7" creationId="{6A4CDEFB-B36F-8F4C-DCD2-E18CFF35671E}"/>
          </ac:spMkLst>
        </pc:spChg>
        <pc:spChg chg="mod">
          <ac:chgData name="David Williams" userId="35a5f6dfa23fba43" providerId="LiveId" clId="{8045391B-3DE6-4218-A084-70836B7F7D47}" dt="2024-01-20T19:22:47.730" v="161"/>
          <ac:spMkLst>
            <pc:docMk/>
            <pc:sldMk cId="2091888512" sldId="686"/>
            <ac:spMk id="158" creationId="{2F241352-9D4D-BF7C-8C55-E5D177118AB6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0" creationId="{2C9DC1D7-670C-D2BF-515E-C4BECC9E36BE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1" creationId="{1F11A2B1-474D-E913-B2AC-3A0ED10B2624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2" creationId="{3B151D84-63EA-CB64-F4E0-7562DA32B5FA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3" creationId="{0A173E2A-1ED2-D06F-4189-DC6B91690987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4" creationId="{D201613D-158F-D16A-5FA2-0BEA31DB64A3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5" creationId="{F197A581-D2C3-0701-0D2A-23455B7192B8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7" creationId="{E34A4577-D765-575E-18FA-FFA36136E13D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8" creationId="{7DF04AD2-8A6E-A000-B316-5249892E0DCD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69" creationId="{A706DC6E-1362-6349-38B8-FA5BEB1B6D56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0" creationId="{2AAC634F-0716-3040-C0D6-25A671081E48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1" creationId="{782ECB9F-804F-C4BA-44AF-4AF7B53350C0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2" creationId="{754718E6-0CF0-3515-79FC-DB515EA0AF90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3" creationId="{058C64A0-FF71-D666-A4D7-2EF0C2268ED2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4" creationId="{88237024-D32E-E196-5D9A-CC542851E806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5" creationId="{C676F09A-9513-7593-A10C-54F251043AB4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6" creationId="{4C5547A0-D72B-FD6A-8A74-A3A5DB33AE35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7" creationId="{F03E2977-CE6A-146E-4BC7-65E964179720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8" creationId="{7E2C546D-29F6-8ED1-59D8-9506ED26A30C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79" creationId="{F079D817-C446-E2DA-A776-EE15F1985A31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0" creationId="{1C1696A9-9E19-4471-98E9-F58D0C84D463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1" creationId="{3B59708E-0449-F2E7-530B-1023E316BFA0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2" creationId="{2BAD835C-7D24-2354-B926-73328A769552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3" creationId="{51BBA6EB-34FC-39C8-DD8B-FE235129FE30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4" creationId="{B4A95C6C-4438-A59B-7CE0-58FB8D0515E9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5" creationId="{2100F1C0-9010-FE0D-ED32-FADB55B4D07B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6" creationId="{1C168FD0-9289-69AC-C5A3-F5C08775E30D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7" creationId="{07793851-AC2C-DF51-CD75-0536E9246554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8" creationId="{ABFE9D24-2787-F2F7-9E56-0AF05813BE84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89" creationId="{B2604334-6739-DFED-1B36-9C174415533F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0" creationId="{B8358057-8CFC-3563-A97B-B0FFB8B3C0EF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1" creationId="{6C001282-D972-B45D-7641-5887BD289476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2" creationId="{97746A71-36C3-512E-8CC3-D9D7E3800CD8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3" creationId="{5629F1F6-9960-3BC1-7C51-D3868CB9C72B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4" creationId="{363EEBB5-78BB-067D-480B-20CE50029BA3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5" creationId="{806779BD-2B67-0250-EF55-AC925B9C1562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6" creationId="{054E3F05-C1C3-B8EE-7699-D4EBB64C3DC1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7" creationId="{455F4B7E-271D-F388-4A1C-1A63F01C40C0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8" creationId="{A5BD9A65-96B3-9BC7-3C5E-2F732D0A01A6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199" creationId="{81E5E369-D3E5-327C-EB71-05926AC25931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0" creationId="{55613D81-FD8F-3415-A284-BC501BE8D033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1" creationId="{A00A18AC-B32E-8518-BCC8-A0E93AF580B9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2" creationId="{E8636FD0-B455-5FF7-629B-9FD82F984898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3" creationId="{9F969A65-ABB9-1333-5C60-0F16A300B63D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4" creationId="{29FCDF88-64FF-73F1-48C1-CB8C6B400496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5" creationId="{717D9268-7E07-B187-E049-5A9145FF885E}"/>
          </ac:spMkLst>
        </pc:spChg>
        <pc:spChg chg="mod">
          <ac:chgData name="David Williams" userId="35a5f6dfa23fba43" providerId="LiveId" clId="{8045391B-3DE6-4218-A084-70836B7F7D47}" dt="2024-01-20T19:23:05.509" v="165"/>
          <ac:spMkLst>
            <pc:docMk/>
            <pc:sldMk cId="2091888512" sldId="686"/>
            <ac:spMk id="206" creationId="{C0DC7E1A-BFEC-92BD-D647-C34A8C08E03D}"/>
          </ac:spMkLst>
        </pc:spChg>
        <pc:spChg chg="add mod">
          <ac:chgData name="David Williams" userId="35a5f6dfa23fba43" providerId="LiveId" clId="{8045391B-3DE6-4218-A084-70836B7F7D47}" dt="2024-01-20T19:39:14.892" v="1616" actId="1036"/>
          <ac:spMkLst>
            <pc:docMk/>
            <pc:sldMk cId="2091888512" sldId="686"/>
            <ac:spMk id="207" creationId="{144321D4-8F12-5D3C-613C-06C22B643B04}"/>
          </ac:spMkLst>
        </pc:spChg>
        <pc:spChg chg="add mod">
          <ac:chgData name="David Williams" userId="35a5f6dfa23fba43" providerId="LiveId" clId="{8045391B-3DE6-4218-A084-70836B7F7D47}" dt="2024-01-20T19:39:14.892" v="1616" actId="1036"/>
          <ac:spMkLst>
            <pc:docMk/>
            <pc:sldMk cId="2091888512" sldId="686"/>
            <ac:spMk id="208" creationId="{9598EA11-8A0B-B84D-6F29-D22BF294A681}"/>
          </ac:spMkLst>
        </pc:spChg>
        <pc:spChg chg="add mod">
          <ac:chgData name="David Williams" userId="35a5f6dfa23fba43" providerId="LiveId" clId="{8045391B-3DE6-4218-A084-70836B7F7D47}" dt="2024-01-20T19:39:14.892" v="1616" actId="1036"/>
          <ac:spMkLst>
            <pc:docMk/>
            <pc:sldMk cId="2091888512" sldId="686"/>
            <ac:spMk id="209" creationId="{499AE154-73A9-BEC2-4A62-9F1601C7E49F}"/>
          </ac:spMkLst>
        </pc:spChg>
        <pc:spChg chg="add mod">
          <ac:chgData name="David Williams" userId="35a5f6dfa23fba43" providerId="LiveId" clId="{8045391B-3DE6-4218-A084-70836B7F7D47}" dt="2024-01-20T19:39:14.892" v="1616" actId="1036"/>
          <ac:spMkLst>
            <pc:docMk/>
            <pc:sldMk cId="2091888512" sldId="686"/>
            <ac:spMk id="210" creationId="{7DF08BFB-810E-767F-B240-58BE21DA5855}"/>
          </ac:spMkLst>
        </pc:spChg>
        <pc:spChg chg="add mod">
          <ac:chgData name="David Williams" userId="35a5f6dfa23fba43" providerId="LiveId" clId="{8045391B-3DE6-4218-A084-70836B7F7D47}" dt="2024-01-20T19:39:14.892" v="1616" actId="1036"/>
          <ac:spMkLst>
            <pc:docMk/>
            <pc:sldMk cId="2091888512" sldId="686"/>
            <ac:spMk id="211" creationId="{81836E6A-6890-97DA-703D-8401536BF96C}"/>
          </ac:spMkLst>
        </pc:spChg>
        <pc:spChg chg="add mod ord">
          <ac:chgData name="David Williams" userId="35a5f6dfa23fba43" providerId="LiveId" clId="{8045391B-3DE6-4218-A084-70836B7F7D47}" dt="2024-01-20T19:40:09.509" v="1622" actId="167"/>
          <ac:spMkLst>
            <pc:docMk/>
            <pc:sldMk cId="2091888512" sldId="686"/>
            <ac:spMk id="213" creationId="{727371DA-29D0-CAFC-E2B9-93A5D594D22B}"/>
          </ac:spMkLst>
        </pc:spChg>
        <pc:spChg chg="add mod ord">
          <ac:chgData name="David Williams" userId="35a5f6dfa23fba43" providerId="LiveId" clId="{8045391B-3DE6-4218-A084-70836B7F7D47}" dt="2024-01-20T19:40:09.509" v="1622" actId="167"/>
          <ac:spMkLst>
            <pc:docMk/>
            <pc:sldMk cId="2091888512" sldId="686"/>
            <ac:spMk id="214" creationId="{C3820B43-3B2E-B6EA-608D-307BB61166D1}"/>
          </ac:spMkLst>
        </pc:spChg>
        <pc:spChg chg="add mod ord">
          <ac:chgData name="David Williams" userId="35a5f6dfa23fba43" providerId="LiveId" clId="{8045391B-3DE6-4218-A084-70836B7F7D47}" dt="2024-01-20T19:40:09.509" v="1622" actId="167"/>
          <ac:spMkLst>
            <pc:docMk/>
            <pc:sldMk cId="2091888512" sldId="686"/>
            <ac:spMk id="215" creationId="{A94157F0-8825-F88B-2F98-1D8DEA0E7691}"/>
          </ac:spMkLst>
        </pc:spChg>
        <pc:spChg chg="add mod ord">
          <ac:chgData name="David Williams" userId="35a5f6dfa23fba43" providerId="LiveId" clId="{8045391B-3DE6-4218-A084-70836B7F7D47}" dt="2024-01-20T19:40:53.156" v="1632" actId="170"/>
          <ac:spMkLst>
            <pc:docMk/>
            <pc:sldMk cId="2091888512" sldId="686"/>
            <ac:spMk id="216" creationId="{F7FED49A-44A9-9442-A721-A39128DB3C90}"/>
          </ac:spMkLst>
        </pc:spChg>
        <pc:spChg chg="add mod ord">
          <ac:chgData name="David Williams" userId="35a5f6dfa23fba43" providerId="LiveId" clId="{8045391B-3DE6-4218-A084-70836B7F7D47}" dt="2024-01-20T19:41:19.345" v="1635" actId="170"/>
          <ac:spMkLst>
            <pc:docMk/>
            <pc:sldMk cId="2091888512" sldId="686"/>
            <ac:spMk id="217" creationId="{085A69E8-DE37-923E-8656-A25D9283CD37}"/>
          </ac:spMkLst>
        </pc:spChg>
        <pc:spChg chg="add mod ord">
          <ac:chgData name="David Williams" userId="35a5f6dfa23fba43" providerId="LiveId" clId="{8045391B-3DE6-4218-A084-70836B7F7D47}" dt="2024-01-20T19:40:37.898" v="1630" actId="170"/>
          <ac:spMkLst>
            <pc:docMk/>
            <pc:sldMk cId="2091888512" sldId="686"/>
            <ac:spMk id="218" creationId="{7F0B34A6-D841-F015-BD43-75CC43B85FF6}"/>
          </ac:spMkLst>
        </pc:spChg>
        <pc:grpChg chg="add del mod">
          <ac:chgData name="David Williams" userId="35a5f6dfa23fba43" providerId="LiveId" clId="{8045391B-3DE6-4218-A084-70836B7F7D47}" dt="2024-01-20T19:22:35.275" v="159" actId="478"/>
          <ac:grpSpMkLst>
            <pc:docMk/>
            <pc:sldMk cId="2091888512" sldId="686"/>
            <ac:grpSpMk id="61" creationId="{9E597217-19E0-F04D-0963-7D03100CC459}"/>
          </ac:grpSpMkLst>
        </pc:grpChg>
        <pc:grpChg chg="add del mod">
          <ac:chgData name="David Williams" userId="35a5f6dfa23fba43" providerId="LiveId" clId="{8045391B-3DE6-4218-A084-70836B7F7D47}" dt="2024-01-20T19:22:53.677" v="163" actId="478"/>
          <ac:grpSpMkLst>
            <pc:docMk/>
            <pc:sldMk cId="2091888512" sldId="686"/>
            <ac:grpSpMk id="110" creationId="{08DAE10D-26B4-2662-6B25-61241FEAFDF9}"/>
          </ac:grpSpMkLst>
        </pc:grpChg>
        <pc:grpChg chg="add del mod">
          <ac:chgData name="David Williams" userId="35a5f6dfa23fba43" providerId="LiveId" clId="{8045391B-3DE6-4218-A084-70836B7F7D47}" dt="2024-01-20T19:23:15.847" v="167" actId="478"/>
          <ac:grpSpMkLst>
            <pc:docMk/>
            <pc:sldMk cId="2091888512" sldId="686"/>
            <ac:grpSpMk id="159" creationId="{2D34DECD-84F0-3C21-5FFA-00ECFB79C7C5}"/>
          </ac:grpSpMkLst>
        </pc:grpChg>
        <pc:picChg chg="del">
          <ac:chgData name="David Williams" userId="35a5f6dfa23fba43" providerId="LiveId" clId="{8045391B-3DE6-4218-A084-70836B7F7D47}" dt="2024-01-20T19:37:08.149" v="1462" actId="478"/>
          <ac:picMkLst>
            <pc:docMk/>
            <pc:sldMk cId="2091888512" sldId="686"/>
            <ac:picMk id="31" creationId="{E4673C39-9422-84DA-3233-D3D645968CF4}"/>
          </ac:picMkLst>
        </pc:picChg>
        <pc:picChg chg="del">
          <ac:chgData name="David Williams" userId="35a5f6dfa23fba43" providerId="LiveId" clId="{8045391B-3DE6-4218-A084-70836B7F7D47}" dt="2024-01-20T19:37:07.269" v="1461" actId="478"/>
          <ac:picMkLst>
            <pc:docMk/>
            <pc:sldMk cId="2091888512" sldId="686"/>
            <ac:picMk id="56" creationId="{78B78411-124E-B817-AB71-CB183FEA148D}"/>
          </ac:picMkLst>
        </pc:picChg>
        <pc:cxnChg chg="mod">
          <ac:chgData name="David Williams" userId="35a5f6dfa23fba43" providerId="LiveId" clId="{8045391B-3DE6-4218-A084-70836B7F7D47}" dt="2024-01-20T19:22:27.485" v="157"/>
          <ac:cxnSpMkLst>
            <pc:docMk/>
            <pc:sldMk cId="2091888512" sldId="686"/>
            <ac:cxnSpMk id="69" creationId="{04B02C4F-15B8-27E3-8922-496EC0CCA7B9}"/>
          </ac:cxnSpMkLst>
        </pc:cxnChg>
        <pc:cxnChg chg="mod">
          <ac:chgData name="David Williams" userId="35a5f6dfa23fba43" providerId="LiveId" clId="{8045391B-3DE6-4218-A084-70836B7F7D47}" dt="2024-01-20T19:22:47.730" v="161"/>
          <ac:cxnSpMkLst>
            <pc:docMk/>
            <pc:sldMk cId="2091888512" sldId="686"/>
            <ac:cxnSpMk id="117" creationId="{3F64E41D-FA76-4DCB-A3EC-6742058F0F12}"/>
          </ac:cxnSpMkLst>
        </pc:cxnChg>
        <pc:cxnChg chg="mod">
          <ac:chgData name="David Williams" userId="35a5f6dfa23fba43" providerId="LiveId" clId="{8045391B-3DE6-4218-A084-70836B7F7D47}" dt="2024-01-20T19:23:05.509" v="165"/>
          <ac:cxnSpMkLst>
            <pc:docMk/>
            <pc:sldMk cId="2091888512" sldId="686"/>
            <ac:cxnSpMk id="166" creationId="{8F11B348-303C-B4BC-268A-D0E30289D7A4}"/>
          </ac:cxnSpMkLst>
        </pc:cxnChg>
        <pc:cxnChg chg="add mod">
          <ac:chgData name="David Williams" userId="35a5f6dfa23fba43" providerId="LiveId" clId="{8045391B-3DE6-4218-A084-70836B7F7D47}" dt="2024-01-20T19:39:14.892" v="1616" actId="1036"/>
          <ac:cxnSpMkLst>
            <pc:docMk/>
            <pc:sldMk cId="2091888512" sldId="686"/>
            <ac:cxnSpMk id="212" creationId="{705DCB48-39F8-EA0F-8454-F0B425DB36C9}"/>
          </ac:cxnSpMkLst>
        </pc:cxnChg>
      </pc:sldChg>
      <pc:sldChg chg="delSp modSp add mod ord">
        <pc:chgData name="David Williams" userId="35a5f6dfa23fba43" providerId="LiveId" clId="{8045391B-3DE6-4218-A084-70836B7F7D47}" dt="2024-01-20T20:59:01.099" v="1675"/>
        <pc:sldMkLst>
          <pc:docMk/>
          <pc:sldMk cId="1145199245" sldId="687"/>
        </pc:sldMkLst>
        <pc:picChg chg="del mod">
          <ac:chgData name="David Williams" userId="35a5f6dfa23fba43" providerId="LiveId" clId="{8045391B-3DE6-4218-A084-70836B7F7D47}" dt="2024-01-20T19:20:57.843" v="145" actId="478"/>
          <ac:picMkLst>
            <pc:docMk/>
            <pc:sldMk cId="1145199245" sldId="687"/>
            <ac:picMk id="1026" creationId="{BE849716-628C-2076-7ED8-183733E76888}"/>
          </ac:picMkLst>
        </pc:picChg>
      </pc:sldChg>
      <pc:sldChg chg="addSp delSp modSp new del mod ord delAnim modAnim">
        <pc:chgData name="David Williams" userId="35a5f6dfa23fba43" providerId="LiveId" clId="{8045391B-3DE6-4218-A084-70836B7F7D47}" dt="2024-01-20T21:31:14.370" v="2901" actId="2696"/>
        <pc:sldMkLst>
          <pc:docMk/>
          <pc:sldMk cId="762469097" sldId="688"/>
        </pc:sldMkLst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" creationId="{FDE49854-B37D-CC38-D6BF-A6E21E56210A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" creationId="{A3ADD209-A238-DDE0-BB55-292E95B3ACF2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" creationId="{8BC9AC1B-4E54-222F-B9A4-E30C7BC34E72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5" creationId="{01641858-BDAE-B3CA-D5E0-399E9C771B8A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6" creationId="{00AAF76C-E6D1-1E96-156D-560F0827AEF8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7" creationId="{71D6452B-188D-6BDC-1DB9-5A06587B84F7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9" creationId="{B3AC1DD9-635C-BE38-EF88-7DA29470FA7B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0" creationId="{29B93A22-8FF3-3F6C-D685-30DBF3BD24E0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1" creationId="{174E43A6-5390-3D79-F7D9-42930594F214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2" creationId="{5CC460DA-F096-5EC8-05D5-E5AC80D9863F}"/>
          </ac:spMkLst>
        </pc:spChg>
        <pc:spChg chg="add mod topLvl">
          <ac:chgData name="David Williams" userId="35a5f6dfa23fba43" providerId="LiveId" clId="{8045391B-3DE6-4218-A084-70836B7F7D47}" dt="2024-01-20T19:39:52.851" v="1620" actId="403"/>
          <ac:spMkLst>
            <pc:docMk/>
            <pc:sldMk cId="762469097" sldId="688"/>
            <ac:spMk id="13" creationId="{A99D1EC3-0A8C-83FB-47A1-24D5CA2FC6AC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4" creationId="{74EDAADE-3A7B-C337-11E5-2C1668DE8EFB}"/>
          </ac:spMkLst>
        </pc:spChg>
        <pc:spChg chg="add mod topLvl">
          <ac:chgData name="David Williams" userId="35a5f6dfa23fba43" providerId="LiveId" clId="{8045391B-3DE6-4218-A084-70836B7F7D47}" dt="2024-01-20T19:39:52.851" v="1620" actId="403"/>
          <ac:spMkLst>
            <pc:docMk/>
            <pc:sldMk cId="762469097" sldId="688"/>
            <ac:spMk id="15" creationId="{420E33DC-ECCC-C57D-8125-5129FE02D787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6" creationId="{B06C8AEA-2521-3838-FC38-7D7F8E09B1B3}"/>
          </ac:spMkLst>
        </pc:spChg>
        <pc:spChg chg="add mod topLvl">
          <ac:chgData name="David Williams" userId="35a5f6dfa23fba43" providerId="LiveId" clId="{8045391B-3DE6-4218-A084-70836B7F7D47}" dt="2024-01-20T19:39:52.851" v="1620" actId="403"/>
          <ac:spMkLst>
            <pc:docMk/>
            <pc:sldMk cId="762469097" sldId="688"/>
            <ac:spMk id="17" creationId="{C777D8B9-6789-0DFC-AD5E-7EE228419390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8" creationId="{5450D774-CA8A-2FD3-3FAF-3F587D352749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19" creationId="{2FA33167-C83C-C502-23EF-ED6DBF09A4F5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0" creationId="{541E08AE-B463-6BED-BC60-8CB9F9FE3E18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1" creationId="{D7EB2BE5-291F-6012-037D-23ED835B30D4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2" creationId="{3E803D31-B57C-EC0B-65C8-A43127F8913A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3" creationId="{D6FEF3E9-FF70-5D27-DA1F-54736411F68B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4" creationId="{BD95FB37-51CE-D4D4-1838-CC2CE60C5937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5" creationId="{EC4CBEB8-BDA9-3318-BAA7-EF7E4212B158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6" creationId="{297D6EE5-C461-A95B-C882-3CD0C64A3F65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7" creationId="{4958A1F3-0D14-80B0-C02E-2DD21501D3D1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8" creationId="{F85E06B2-0AAC-5E97-D24C-1D59757CD75E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29" creationId="{2EBB34A2-5448-660C-659F-2755FF319D19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0" creationId="{C25B6DE5-D38D-AF8E-E950-FA1E7C8A7189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1" creationId="{DBD3419B-48AF-4F12-437A-B79342AC2852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2" creationId="{1CFB3827-6C27-B74C-954F-8DD0ACBB8FAF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3" creationId="{3F9C9270-25BC-3556-CA37-38B4C2DAE1F6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4" creationId="{463FA337-E12A-21B3-75BB-E02A5E9A37D1}"/>
          </ac:spMkLst>
        </pc:spChg>
        <pc:spChg chg="add mod topLvl">
          <ac:chgData name="David Williams" userId="35a5f6dfa23fba43" providerId="LiveId" clId="{8045391B-3DE6-4218-A084-70836B7F7D47}" dt="2024-01-20T19:39:52.851" v="1620" actId="403"/>
          <ac:spMkLst>
            <pc:docMk/>
            <pc:sldMk cId="762469097" sldId="688"/>
            <ac:spMk id="35" creationId="{509E1001-874D-1591-6CD5-F2C21AED2149}"/>
          </ac:spMkLst>
        </pc:spChg>
        <pc:spChg chg="add mod topLvl">
          <ac:chgData name="David Williams" userId="35a5f6dfa23fba43" providerId="LiveId" clId="{8045391B-3DE6-4218-A084-70836B7F7D47}" dt="2024-01-20T19:39:52.851" v="1620" actId="403"/>
          <ac:spMkLst>
            <pc:docMk/>
            <pc:sldMk cId="762469097" sldId="688"/>
            <ac:spMk id="36" creationId="{7956AFCF-FF0F-A4A4-801B-240714DE24AB}"/>
          </ac:spMkLst>
        </pc:spChg>
        <pc:spChg chg="add mod topLvl">
          <ac:chgData name="David Williams" userId="35a5f6dfa23fba43" providerId="LiveId" clId="{8045391B-3DE6-4218-A084-70836B7F7D47}" dt="2024-01-20T19:40:19.171" v="1625" actId="403"/>
          <ac:spMkLst>
            <pc:docMk/>
            <pc:sldMk cId="762469097" sldId="688"/>
            <ac:spMk id="37" creationId="{89F0508B-BAC9-8CD8-B1AD-9CD799434B6C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8" creationId="{DA1EB1D7-333C-5E7B-004A-547044383766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39" creationId="{5367B4F7-6805-D73D-D450-F5B5D34164FC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0" creationId="{5EF1A8E1-6994-CD4F-4CD9-7B8448BCFEDB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1" creationId="{E6AD7A0A-86F9-0718-5D79-C287EFB43EA2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2" creationId="{757BDA92-192D-2DE6-2EAE-27CA7E6E1078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3" creationId="{49A7EAFF-6935-F8D9-209B-68527D5A5B82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4" creationId="{D21F9958-C80A-4579-71F6-4E4A30619219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5" creationId="{EEB5B58E-2CEE-8090-5613-912F84C18C74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6" creationId="{5228764D-5D28-E889-F153-501EBF46BD36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7" creationId="{C4F9D4C6-7B0B-13ED-216F-8B6F5092DD7E}"/>
          </ac:spMkLst>
        </pc:spChg>
        <pc:spChg chg="add mod topLvl">
          <ac:chgData name="David Williams" userId="35a5f6dfa23fba43" providerId="LiveId" clId="{8045391B-3DE6-4218-A084-70836B7F7D47}" dt="2024-01-20T19:39:27.296" v="1617" actId="165"/>
          <ac:spMkLst>
            <pc:docMk/>
            <pc:sldMk cId="762469097" sldId="688"/>
            <ac:spMk id="48" creationId="{81D6071D-D7E5-C82E-AFB7-B066C8C1C0C8}"/>
          </ac:spMkLst>
        </pc:spChg>
        <pc:spChg chg="mod">
          <ac:chgData name="David Williams" userId="35a5f6dfa23fba43" providerId="LiveId" clId="{8045391B-3DE6-4218-A084-70836B7F7D47}" dt="2024-01-20T19:21:31.876" v="147"/>
          <ac:spMkLst>
            <pc:docMk/>
            <pc:sldMk cId="762469097" sldId="688"/>
            <ac:spMk id="50" creationId="{6F03D2A0-50F8-D89A-331D-91584184AC05}"/>
          </ac:spMkLst>
        </pc:spChg>
        <pc:spChg chg="mod">
          <ac:chgData name="David Williams" userId="35a5f6dfa23fba43" providerId="LiveId" clId="{8045391B-3DE6-4218-A084-70836B7F7D47}" dt="2024-01-20T19:21:31.876" v="147"/>
          <ac:spMkLst>
            <pc:docMk/>
            <pc:sldMk cId="762469097" sldId="688"/>
            <ac:spMk id="54" creationId="{F8550F26-C9F6-4992-0957-18EF3A22C0D0}"/>
          </ac:spMkLst>
        </pc:spChg>
        <pc:spChg chg="mod">
          <ac:chgData name="David Williams" userId="35a5f6dfa23fba43" providerId="LiveId" clId="{8045391B-3DE6-4218-A084-70836B7F7D47}" dt="2024-01-20T19:21:31.876" v="147"/>
          <ac:spMkLst>
            <pc:docMk/>
            <pc:sldMk cId="762469097" sldId="688"/>
            <ac:spMk id="58" creationId="{A40FB153-47E3-5C24-63BB-BF1962174B12}"/>
          </ac:spMkLst>
        </pc:spChg>
        <pc:spChg chg="mod">
          <ac:chgData name="David Williams" userId="35a5f6dfa23fba43" providerId="LiveId" clId="{8045391B-3DE6-4218-A084-70836B7F7D47}" dt="2024-01-20T19:21:31.876" v="147"/>
          <ac:spMkLst>
            <pc:docMk/>
            <pc:sldMk cId="762469097" sldId="688"/>
            <ac:spMk id="62" creationId="{E1A4FB7E-9FCF-0F5F-A7DA-7D941E1D96D4}"/>
          </ac:spMkLst>
        </pc:spChg>
        <pc:spChg chg="mod">
          <ac:chgData name="David Williams" userId="35a5f6dfa23fba43" providerId="LiveId" clId="{8045391B-3DE6-4218-A084-70836B7F7D47}" dt="2024-01-20T19:21:31.876" v="147"/>
          <ac:spMkLst>
            <pc:docMk/>
            <pc:sldMk cId="762469097" sldId="688"/>
            <ac:spMk id="66" creationId="{B707CA10-B757-0936-22CC-AD8074D06762}"/>
          </ac:spMkLst>
        </pc:spChg>
        <pc:grpChg chg="add del mod">
          <ac:chgData name="David Williams" userId="35a5f6dfa23fba43" providerId="LiveId" clId="{8045391B-3DE6-4218-A084-70836B7F7D47}" dt="2024-01-20T19:21:44.733" v="152" actId="478"/>
          <ac:grpSpMkLst>
            <pc:docMk/>
            <pc:sldMk cId="762469097" sldId="688"/>
            <ac:grpSpMk id="49" creationId="{B3040C0B-979B-6E34-BDAE-213E117726D6}"/>
          </ac:grpSpMkLst>
        </pc:grpChg>
        <pc:grpChg chg="add del mod">
          <ac:chgData name="David Williams" userId="35a5f6dfa23fba43" providerId="LiveId" clId="{8045391B-3DE6-4218-A084-70836B7F7D47}" dt="2024-01-20T19:21:44.005" v="151" actId="478"/>
          <ac:grpSpMkLst>
            <pc:docMk/>
            <pc:sldMk cId="762469097" sldId="688"/>
            <ac:grpSpMk id="53" creationId="{760DDA82-53F0-29FD-6054-96B9C5EAB77E}"/>
          </ac:grpSpMkLst>
        </pc:grpChg>
        <pc:grpChg chg="add del mod">
          <ac:chgData name="David Williams" userId="35a5f6dfa23fba43" providerId="LiveId" clId="{8045391B-3DE6-4218-A084-70836B7F7D47}" dt="2024-01-20T19:21:43.221" v="150" actId="478"/>
          <ac:grpSpMkLst>
            <pc:docMk/>
            <pc:sldMk cId="762469097" sldId="688"/>
            <ac:grpSpMk id="57" creationId="{59B8FBE6-7869-C4DA-AEB1-6B3EF470BFFA}"/>
          </ac:grpSpMkLst>
        </pc:grpChg>
        <pc:grpChg chg="add del mod">
          <ac:chgData name="David Williams" userId="35a5f6dfa23fba43" providerId="LiveId" clId="{8045391B-3DE6-4218-A084-70836B7F7D47}" dt="2024-01-20T19:21:42.193" v="149" actId="478"/>
          <ac:grpSpMkLst>
            <pc:docMk/>
            <pc:sldMk cId="762469097" sldId="688"/>
            <ac:grpSpMk id="61" creationId="{A84D4229-EC34-9D04-300E-F7E4D6C7DE46}"/>
          </ac:grpSpMkLst>
        </pc:grpChg>
        <pc:grpChg chg="add del mod">
          <ac:chgData name="David Williams" userId="35a5f6dfa23fba43" providerId="LiveId" clId="{8045391B-3DE6-4218-A084-70836B7F7D47}" dt="2024-01-20T19:21:40.115" v="148" actId="478"/>
          <ac:grpSpMkLst>
            <pc:docMk/>
            <pc:sldMk cId="762469097" sldId="688"/>
            <ac:grpSpMk id="65" creationId="{E0A50706-16D2-72B3-D7EB-35220D1D5C30}"/>
          </ac:grpSpMkLst>
        </pc:grpChg>
        <pc:grpChg chg="add del mod">
          <ac:chgData name="David Williams" userId="35a5f6dfa23fba43" providerId="LiveId" clId="{8045391B-3DE6-4218-A084-70836B7F7D47}" dt="2024-01-20T19:39:27.296" v="1617" actId="165"/>
          <ac:grpSpMkLst>
            <pc:docMk/>
            <pc:sldMk cId="762469097" sldId="688"/>
            <ac:grpSpMk id="69" creationId="{99FE1DED-0205-C396-E6F1-82B9E92DC972}"/>
          </ac:grpSpMkLst>
        </pc:grp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51" creationId="{CCAEDF3C-F6A5-98B8-7E8F-2AC70DA40EAB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52" creationId="{F7F70602-7DBD-D7CE-ADC6-4139488B740D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55" creationId="{6CA9C11A-9E6E-7DD9-22AC-4F7BB8E651A7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56" creationId="{FD0DCB39-77D4-B047-D0C9-1A79F22A331C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59" creationId="{4131E112-CB31-28E3-8F89-81D2AAECF260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60" creationId="{071B6134-6838-ABFE-0566-561BA171042B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63" creationId="{7A83FD4C-A148-7101-CE95-4B657B1502D4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64" creationId="{C1521CA8-E677-827C-2763-B8E36890EC9C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67" creationId="{679D8ACD-3030-406D-2C06-67B025E08FF8}"/>
          </ac:picMkLst>
        </pc:picChg>
        <pc:picChg chg="mod">
          <ac:chgData name="David Williams" userId="35a5f6dfa23fba43" providerId="LiveId" clId="{8045391B-3DE6-4218-A084-70836B7F7D47}" dt="2024-01-20T19:21:31.876" v="147"/>
          <ac:picMkLst>
            <pc:docMk/>
            <pc:sldMk cId="762469097" sldId="688"/>
            <ac:picMk id="68" creationId="{47C2A9E7-6477-EFE1-D0BF-749F148A9CF2}"/>
          </ac:picMkLst>
        </pc:picChg>
        <pc:cxnChg chg="add mod topLvl">
          <ac:chgData name="David Williams" userId="35a5f6dfa23fba43" providerId="LiveId" clId="{8045391B-3DE6-4218-A084-70836B7F7D47}" dt="2024-01-20T19:39:27.296" v="1617" actId="165"/>
          <ac:cxnSpMkLst>
            <pc:docMk/>
            <pc:sldMk cId="762469097" sldId="688"/>
            <ac:cxnSpMk id="8" creationId="{55D34702-4831-92B8-14B6-DC703E2FB9CF}"/>
          </ac:cxnSpMkLst>
        </pc:cxnChg>
      </pc:sldChg>
      <pc:sldChg chg="addSp delSp modSp add mod delAnim modAnim">
        <pc:chgData name="David Williams" userId="35a5f6dfa23fba43" providerId="LiveId" clId="{8045391B-3DE6-4218-A084-70836B7F7D47}" dt="2024-01-20T20:57:23.448" v="1673" actId="207"/>
        <pc:sldMkLst>
          <pc:docMk/>
          <pc:sldMk cId="822664169" sldId="689"/>
        </pc:sldMkLst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4" creationId="{617FAF7E-22FA-5684-3609-CCFD7B1EBB5B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5" creationId="{F2E6F236-F0D9-E3A0-8A5D-D0BF77249B84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9" creationId="{425CF5BA-7144-EE51-36FA-9811FB3E8F9E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14" creationId="{B43E8F16-0C53-9B9A-3EFD-160D8E102A2E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15" creationId="{893C4845-3986-A92E-9720-259134C14491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16" creationId="{A1B088DD-0628-4893-BDFC-C5FBB8E90EAC}"/>
          </ac:spMkLst>
        </pc:spChg>
        <pc:spChg chg="mod">
          <ac:chgData name="David Williams" userId="35a5f6dfa23fba43" providerId="LiveId" clId="{8045391B-3DE6-4218-A084-70836B7F7D47}" dt="2024-01-20T20:57:23.448" v="1673" actId="207"/>
          <ac:spMkLst>
            <pc:docMk/>
            <pc:sldMk cId="822664169" sldId="689"/>
            <ac:spMk id="22" creationId="{E411C086-913F-6D9E-2E5A-F5F1D613A1E6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24" creationId="{D6A06EE1-4A15-DD8F-B0BC-536333F7377A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25" creationId="{EEEA058F-A64B-3202-80DA-BCFF4CA901F8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35" creationId="{D9DB614B-6008-3792-8C85-9C546789892D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36" creationId="{00EC9B8B-4058-056D-D007-8EDDFB44B276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38" creationId="{B7A3F34A-141F-8454-4E62-0641E752E96A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39" creationId="{B98B8BAC-5DA9-77FA-2240-92DB46405548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40" creationId="{C939D17E-7310-B045-EDA7-6CC1E72A7D47}"/>
          </ac:spMkLst>
        </pc:spChg>
        <pc:spChg chg="mod">
          <ac:chgData name="David Williams" userId="35a5f6dfa23fba43" providerId="LiveId" clId="{8045391B-3DE6-4218-A084-70836B7F7D47}" dt="2024-01-20T19:31:39.409" v="1371" actId="1037"/>
          <ac:spMkLst>
            <pc:docMk/>
            <pc:sldMk cId="822664169" sldId="689"/>
            <ac:spMk id="41" creationId="{C431B94E-93C7-4849-2F74-CAEDADB6302D}"/>
          </ac:spMkLst>
        </pc:spChg>
        <pc:spChg chg="add mod">
          <ac:chgData name="David Williams" userId="35a5f6dfa23fba43" providerId="LiveId" clId="{8045391B-3DE6-4218-A084-70836B7F7D47}" dt="2024-01-20T19:35:01.307" v="1382" actId="1076"/>
          <ac:spMkLst>
            <pc:docMk/>
            <pc:sldMk cId="822664169" sldId="689"/>
            <ac:spMk id="43" creationId="{DC8D7EFF-E21F-3805-088D-181B898E0250}"/>
          </ac:spMkLst>
        </pc:spChg>
        <pc:spChg chg="del">
          <ac:chgData name="David Williams" userId="35a5f6dfa23fba43" providerId="LiveId" clId="{8045391B-3DE6-4218-A084-70836B7F7D47}" dt="2024-01-20T19:32:09.771" v="1372" actId="478"/>
          <ac:spMkLst>
            <pc:docMk/>
            <pc:sldMk cId="822664169" sldId="689"/>
            <ac:spMk id="44" creationId="{7FBE21DE-6678-4CF1-7D38-58641D75A72E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45" creationId="{6CE03713-6194-FFD9-79F3-F1F3B3568379}"/>
          </ac:spMkLst>
        </pc:spChg>
        <pc:spChg chg="del">
          <ac:chgData name="David Williams" userId="35a5f6dfa23fba43" providerId="LiveId" clId="{8045391B-3DE6-4218-A084-70836B7F7D47}" dt="2024-01-20T19:32:13.342" v="1373" actId="478"/>
          <ac:spMkLst>
            <pc:docMk/>
            <pc:sldMk cId="822664169" sldId="689"/>
            <ac:spMk id="46" creationId="{DE6CD752-E9FA-8406-2CDB-020BCE318860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48" creationId="{16785B8D-C2CC-4F7F-8B05-4BC964328718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49" creationId="{BE09BAB4-44CD-810F-869C-2347D58BF664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50" creationId="{9E2DEC65-9284-8515-C075-622A7731FBD5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51" creationId="{50335166-321D-2363-D4AC-970D0BC5CDA3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52" creationId="{8A437EAB-1F61-C62A-6975-1EDFD554F361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53" creationId="{1E839B07-85D8-F0DD-4869-96D815A425B6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54" creationId="{8B165477-EA89-3AA4-2A10-4D2EECB901E6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56" creationId="{4558284E-A0EA-0891-44F7-5BF5AB0D3ABA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0" creationId="{9CB92404-954F-785B-2259-74E25754F95A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1" creationId="{C42D79C3-0C26-5880-DC8E-A90442596AEF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2" creationId="{6D3B86F0-5D98-E7B1-F5F1-EBE5E2254903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3" creationId="{4E64B802-62B5-0D3D-E0D4-7B87AF76C5D5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4" creationId="{ECE4A2C2-60D2-21BD-6DDA-5EE612E15E67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5" creationId="{508E2337-8D32-181D-1061-C6158257988F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6" creationId="{B21CB921-A29B-FBA0-2CE9-2F20DC60D074}"/>
          </ac:spMkLst>
        </pc:spChg>
        <pc:spChg chg="add mod">
          <ac:chgData name="David Williams" userId="35a5f6dfa23fba43" providerId="LiveId" clId="{8045391B-3DE6-4218-A084-70836B7F7D47}" dt="2024-01-20T19:37:44.334" v="1594" actId="1035"/>
          <ac:spMkLst>
            <pc:docMk/>
            <pc:sldMk cId="822664169" sldId="689"/>
            <ac:spMk id="67" creationId="{35A39FD3-23FD-A904-7D9C-6C38736674C6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82" creationId="{DE705E33-154F-8BEB-1D0A-EAC5E75D2EEF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96" creationId="{57844099-9405-5A35-5B83-5420CD6BE2E1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98" creationId="{AB7C42D1-5754-94DA-35C8-569807A1DB28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99" creationId="{DC75937B-91CF-EADE-6411-B7C63736C4F5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100" creationId="{AA65A402-3F7A-73A1-F821-390197AB7D24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101" creationId="{1E7D0555-56CA-2614-4A3D-AE7501C4919F}"/>
          </ac:spMkLst>
        </pc:spChg>
        <pc:spChg chg="mod">
          <ac:chgData name="David Williams" userId="35a5f6dfa23fba43" providerId="LiveId" clId="{8045391B-3DE6-4218-A084-70836B7F7D47}" dt="2024-01-20T19:30:44.676" v="983" actId="1038"/>
          <ac:spMkLst>
            <pc:docMk/>
            <pc:sldMk cId="822664169" sldId="689"/>
            <ac:spMk id="102" creationId="{4900EFF4-B31E-2EB4-FC48-8EE724E31DCB}"/>
          </ac:spMkLst>
        </pc:spChg>
        <pc:spChg chg="del">
          <ac:chgData name="David Williams" userId="35a5f6dfa23fba43" providerId="LiveId" clId="{8045391B-3DE6-4218-A084-70836B7F7D47}" dt="2024-01-20T19:35:18.202" v="1384" actId="478"/>
          <ac:spMkLst>
            <pc:docMk/>
            <pc:sldMk cId="822664169" sldId="689"/>
            <ac:spMk id="103" creationId="{C81B6E00-CDC6-3119-E30A-CB57954B9B4C}"/>
          </ac:spMkLst>
        </pc:spChg>
        <pc:spChg chg="del">
          <ac:chgData name="David Williams" userId="35a5f6dfa23fba43" providerId="LiveId" clId="{8045391B-3DE6-4218-A084-70836B7F7D47}" dt="2024-01-20T19:35:18.202" v="1384" actId="478"/>
          <ac:spMkLst>
            <pc:docMk/>
            <pc:sldMk cId="822664169" sldId="689"/>
            <ac:spMk id="104" creationId="{B9B8B0E2-82D7-8314-09D8-65EBBD5E8127}"/>
          </ac:spMkLst>
        </pc:spChg>
        <pc:spChg chg="del">
          <ac:chgData name="David Williams" userId="35a5f6dfa23fba43" providerId="LiveId" clId="{8045391B-3DE6-4218-A084-70836B7F7D47}" dt="2024-01-20T19:35:18.202" v="1384" actId="478"/>
          <ac:spMkLst>
            <pc:docMk/>
            <pc:sldMk cId="822664169" sldId="689"/>
            <ac:spMk id="105" creationId="{7B96E733-66FA-D067-4046-A1A334BFE75F}"/>
          </ac:spMkLst>
        </pc:spChg>
        <pc:spChg chg="del">
          <ac:chgData name="David Williams" userId="35a5f6dfa23fba43" providerId="LiveId" clId="{8045391B-3DE6-4218-A084-70836B7F7D47}" dt="2024-01-20T19:35:18.202" v="1384" actId="478"/>
          <ac:spMkLst>
            <pc:docMk/>
            <pc:sldMk cId="822664169" sldId="689"/>
            <ac:spMk id="106" creationId="{13175D19-3A29-06C3-F6F9-0148C5310DCD}"/>
          </ac:spMkLst>
        </pc:spChg>
        <pc:spChg chg="del">
          <ac:chgData name="David Williams" userId="35a5f6dfa23fba43" providerId="LiveId" clId="{8045391B-3DE6-4218-A084-70836B7F7D47}" dt="2024-01-20T19:35:18.202" v="1384" actId="478"/>
          <ac:spMkLst>
            <pc:docMk/>
            <pc:sldMk cId="822664169" sldId="689"/>
            <ac:spMk id="107" creationId="{3965E5AD-E1EF-9504-8075-1F68066E8035}"/>
          </ac:spMkLst>
        </pc:spChg>
        <pc:spChg chg="del">
          <ac:chgData name="David Williams" userId="35a5f6dfa23fba43" providerId="LiveId" clId="{8045391B-3DE6-4218-A084-70836B7F7D47}" dt="2024-01-20T19:35:18.202" v="1384" actId="478"/>
          <ac:spMkLst>
            <pc:docMk/>
            <pc:sldMk cId="822664169" sldId="689"/>
            <ac:spMk id="108" creationId="{9E64ECA1-43C3-8F20-6CA2-104CAFE67F1E}"/>
          </ac:spMkLst>
        </pc:spChg>
        <pc:grpChg chg="mod">
          <ac:chgData name="David Williams" userId="35a5f6dfa23fba43" providerId="LiveId" clId="{8045391B-3DE6-4218-A084-70836B7F7D47}" dt="2024-01-20T19:31:39.409" v="1371" actId="1037"/>
          <ac:grpSpMkLst>
            <pc:docMk/>
            <pc:sldMk cId="822664169" sldId="689"/>
            <ac:grpSpMk id="11" creationId="{83F83C22-557A-9480-4669-0CC1825588A8}"/>
          </ac:grpSpMkLst>
        </pc:grpChg>
        <pc:grpChg chg="mod">
          <ac:chgData name="David Williams" userId="35a5f6dfa23fba43" providerId="LiveId" clId="{8045391B-3DE6-4218-A084-70836B7F7D47}" dt="2024-01-20T19:31:39.409" v="1371" actId="1037"/>
          <ac:grpSpMkLst>
            <pc:docMk/>
            <pc:sldMk cId="822664169" sldId="689"/>
            <ac:grpSpMk id="13" creationId="{AF88A8E0-2EE8-65EC-2AD9-5DB0BFD862EB}"/>
          </ac:grpSpMkLst>
        </pc:grpChg>
        <pc:grpChg chg="mod">
          <ac:chgData name="David Williams" userId="35a5f6dfa23fba43" providerId="LiveId" clId="{8045391B-3DE6-4218-A084-70836B7F7D47}" dt="2024-01-20T19:31:39.409" v="1371" actId="1037"/>
          <ac:grpSpMkLst>
            <pc:docMk/>
            <pc:sldMk cId="822664169" sldId="689"/>
            <ac:grpSpMk id="26" creationId="{CFF6283C-19E5-D103-D7DD-36B102A36714}"/>
          </ac:grpSpMkLst>
        </pc:grpChg>
        <pc:grpChg chg="mod">
          <ac:chgData name="David Williams" userId="35a5f6dfa23fba43" providerId="LiveId" clId="{8045391B-3DE6-4218-A084-70836B7F7D47}" dt="2024-01-20T19:30:44.676" v="983" actId="1038"/>
          <ac:grpSpMkLst>
            <pc:docMk/>
            <pc:sldMk cId="822664169" sldId="689"/>
            <ac:grpSpMk id="83" creationId="{72D2EC75-BB78-E9F3-CA05-83CB01E28275}"/>
          </ac:grpSpMkLst>
        </pc:grpChg>
        <pc:picChg chg="mod">
          <ac:chgData name="David Williams" userId="35a5f6dfa23fba43" providerId="LiveId" clId="{8045391B-3DE6-4218-A084-70836B7F7D47}" dt="2024-01-20T19:31:39.409" v="1371" actId="1037"/>
          <ac:picMkLst>
            <pc:docMk/>
            <pc:sldMk cId="822664169" sldId="689"/>
            <ac:picMk id="8" creationId="{A1409DB4-E7F8-DB9A-2A6F-C5AAE48FB1AD}"/>
          </ac:picMkLst>
        </pc:picChg>
        <pc:picChg chg="mod">
          <ac:chgData name="David Williams" userId="35a5f6dfa23fba43" providerId="LiveId" clId="{8045391B-3DE6-4218-A084-70836B7F7D47}" dt="2024-01-20T19:31:39.409" v="1371" actId="1037"/>
          <ac:picMkLst>
            <pc:docMk/>
            <pc:sldMk cId="822664169" sldId="689"/>
            <ac:picMk id="20" creationId="{13AB26C3-4A9A-959B-3856-66D9765D4405}"/>
          </ac:picMkLst>
        </pc:picChg>
        <pc:picChg chg="mod">
          <ac:chgData name="David Williams" userId="35a5f6dfa23fba43" providerId="LiveId" clId="{8045391B-3DE6-4218-A084-70836B7F7D47}" dt="2024-01-20T19:31:39.409" v="1371" actId="1037"/>
          <ac:picMkLst>
            <pc:docMk/>
            <pc:sldMk cId="822664169" sldId="689"/>
            <ac:picMk id="21" creationId="{6359A922-70FF-F9E4-1BF0-B9F226960FEF}"/>
          </ac:picMkLst>
        </pc:picChg>
        <pc:picChg chg="mod">
          <ac:chgData name="David Williams" userId="35a5f6dfa23fba43" providerId="LiveId" clId="{8045391B-3DE6-4218-A084-70836B7F7D47}" dt="2024-01-20T19:31:39.409" v="1371" actId="1037"/>
          <ac:picMkLst>
            <pc:docMk/>
            <pc:sldMk cId="822664169" sldId="689"/>
            <ac:picMk id="23" creationId="{9841856F-B25F-8848-F42A-F446328602AC}"/>
          </ac:picMkLst>
        </pc:picChg>
        <pc:picChg chg="mod">
          <ac:chgData name="David Williams" userId="35a5f6dfa23fba43" providerId="LiveId" clId="{8045391B-3DE6-4218-A084-70836B7F7D47}" dt="2024-01-20T19:31:39.409" v="1371" actId="1037"/>
          <ac:picMkLst>
            <pc:docMk/>
            <pc:sldMk cId="822664169" sldId="689"/>
            <ac:picMk id="68" creationId="{5836F07C-1FC6-99F4-EA87-92465163D3BE}"/>
          </ac:picMkLst>
        </pc:picChg>
        <pc:picChg chg="mod">
          <ac:chgData name="David Williams" userId="35a5f6dfa23fba43" providerId="LiveId" clId="{8045391B-3DE6-4218-A084-70836B7F7D47}" dt="2024-01-20T19:30:44.676" v="983" actId="1038"/>
          <ac:picMkLst>
            <pc:docMk/>
            <pc:sldMk cId="822664169" sldId="689"/>
            <ac:picMk id="71" creationId="{3D829910-456B-5AC3-6A59-6B395AF8F766}"/>
          </ac:picMkLst>
        </pc:picChg>
        <pc:cxnChg chg="mod">
          <ac:chgData name="David Williams" userId="35a5f6dfa23fba43" providerId="LiveId" clId="{8045391B-3DE6-4218-A084-70836B7F7D47}" dt="2024-01-20T19:31:39.409" v="1371" actId="1037"/>
          <ac:cxnSpMkLst>
            <pc:docMk/>
            <pc:sldMk cId="822664169" sldId="689"/>
            <ac:cxnSpMk id="19" creationId="{74894FF0-6F08-B35D-2830-A904A8CA72B4}"/>
          </ac:cxnSpMkLst>
        </pc:cxnChg>
        <pc:cxnChg chg="mod">
          <ac:chgData name="David Williams" userId="35a5f6dfa23fba43" providerId="LiveId" clId="{8045391B-3DE6-4218-A084-70836B7F7D47}" dt="2024-01-20T19:30:44.676" v="983" actId="1038"/>
          <ac:cxnSpMkLst>
            <pc:docMk/>
            <pc:sldMk cId="822664169" sldId="689"/>
            <ac:cxnSpMk id="87" creationId="{201DC26C-D265-ED06-E06D-FD6C8FFCB44F}"/>
          </ac:cxnSpMkLst>
        </pc:cxnChg>
      </pc:sldChg>
      <pc:sldChg chg="addSp delSp modSp add mod">
        <pc:chgData name="David Williams" userId="35a5f6dfa23fba43" providerId="LiveId" clId="{8045391B-3DE6-4218-A084-70836B7F7D47}" dt="2024-01-20T20:43:50.005" v="1658"/>
        <pc:sldMkLst>
          <pc:docMk/>
          <pc:sldMk cId="387592276" sldId="690"/>
        </pc:sldMkLst>
        <pc:spChg chg="add mod">
          <ac:chgData name="David Williams" userId="35a5f6dfa23fba43" providerId="LiveId" clId="{8045391B-3DE6-4218-A084-70836B7F7D47}" dt="2024-01-20T20:43:50.005" v="1658"/>
          <ac:spMkLst>
            <pc:docMk/>
            <pc:sldMk cId="387592276" sldId="690"/>
            <ac:spMk id="3" creationId="{A9F83F65-3FCE-4EAE-B692-659811BBC6FA}"/>
          </ac:spMkLst>
        </pc:spChg>
        <pc:spChg chg="add mod">
          <ac:chgData name="David Williams" userId="35a5f6dfa23fba43" providerId="LiveId" clId="{8045391B-3DE6-4218-A084-70836B7F7D47}" dt="2024-01-20T20:43:50.005" v="1658"/>
          <ac:spMkLst>
            <pc:docMk/>
            <pc:sldMk cId="387592276" sldId="690"/>
            <ac:spMk id="5" creationId="{F26E5806-793A-B953-7146-3780F600FE18}"/>
          </ac:spMkLst>
        </pc:spChg>
        <pc:spChg chg="add mod">
          <ac:chgData name="David Williams" userId="35a5f6dfa23fba43" providerId="LiveId" clId="{8045391B-3DE6-4218-A084-70836B7F7D47}" dt="2024-01-20T20:43:50.005" v="1658"/>
          <ac:spMkLst>
            <pc:docMk/>
            <pc:sldMk cId="387592276" sldId="690"/>
            <ac:spMk id="7" creationId="{8C0D185C-9DC6-20DB-B3F0-07589C4196B4}"/>
          </ac:spMkLst>
        </pc:spChg>
        <pc:spChg chg="add mod">
          <ac:chgData name="David Williams" userId="35a5f6dfa23fba43" providerId="LiveId" clId="{8045391B-3DE6-4218-A084-70836B7F7D47}" dt="2024-01-20T20:43:50.005" v="1658"/>
          <ac:spMkLst>
            <pc:docMk/>
            <pc:sldMk cId="387592276" sldId="690"/>
            <ac:spMk id="8" creationId="{75DDE1F3-7214-01CB-582C-42DFDD7D7DBD}"/>
          </ac:spMkLst>
        </pc:spChg>
        <pc:spChg chg="add mod">
          <ac:chgData name="David Williams" userId="35a5f6dfa23fba43" providerId="LiveId" clId="{8045391B-3DE6-4218-A084-70836B7F7D47}" dt="2024-01-20T20:43:50.005" v="1658"/>
          <ac:spMkLst>
            <pc:docMk/>
            <pc:sldMk cId="387592276" sldId="690"/>
            <ac:spMk id="13" creationId="{FA767C33-8E3C-7A1E-D548-05DD4CB3C838}"/>
          </ac:spMkLst>
        </pc:spChg>
        <pc:spChg chg="add mod">
          <ac:chgData name="David Williams" userId="35a5f6dfa23fba43" providerId="LiveId" clId="{8045391B-3DE6-4218-A084-70836B7F7D47}" dt="2024-01-20T20:43:50.005" v="1658"/>
          <ac:spMkLst>
            <pc:docMk/>
            <pc:sldMk cId="387592276" sldId="690"/>
            <ac:spMk id="14" creationId="{F5FD843D-2501-29CA-6D55-46857ED126EB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55" creationId="{7E2EE9BA-F981-D614-BB92-C3F96A0D1AEB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73" creationId="{2840348D-6042-6E27-B54A-4E09745582A4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85" creationId="{507F4B79-D9B9-0C18-2249-A6808F5C174A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86" creationId="{2C424684-CC14-781B-598A-429BBF5C1CBB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87" creationId="{1F82EBBB-7D5E-9D84-9746-5CDB04146051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89" creationId="{18213C37-B586-D082-6AA4-1A950CED4372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90" creationId="{FFA988A0-CA0D-86DF-70A0-9704CA5231F0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91" creationId="{22F85A3B-CCDF-0423-0DDF-382D99668A95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92" creationId="{1EB5FDCA-2FAA-2FCE-5BA7-8AFF45EE62A8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93" creationId="{40F6B836-F25A-7163-884F-E7C340D9FBE5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94" creationId="{B225FFA8-CC15-7343-A2BC-76BF97119A58}"/>
          </ac:spMkLst>
        </pc:spChg>
        <pc:spChg chg="del">
          <ac:chgData name="David Williams" userId="35a5f6dfa23fba43" providerId="LiveId" clId="{8045391B-3DE6-4218-A084-70836B7F7D47}" dt="2024-01-20T20:43:36.939" v="1657" actId="478"/>
          <ac:spMkLst>
            <pc:docMk/>
            <pc:sldMk cId="387592276" sldId="690"/>
            <ac:spMk id="95" creationId="{257AE278-A6E2-C3A2-6F65-ABAB1DB55AD4}"/>
          </ac:spMkLst>
        </pc:spChg>
      </pc:sldChg>
      <pc:sldChg chg="addSp delSp modSp add del mod delAnim modAnim">
        <pc:chgData name="David Williams" userId="35a5f6dfa23fba43" providerId="LiveId" clId="{8045391B-3DE6-4218-A084-70836B7F7D47}" dt="2024-01-20T21:29:52.717" v="2892" actId="2696"/>
        <pc:sldMkLst>
          <pc:docMk/>
          <pc:sldMk cId="1029133768" sldId="691"/>
        </pc:sldMkLst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" creationId="{74E9933D-F866-2A37-9923-1B6EA026C63C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" creationId="{907E192D-4D24-A0F2-9C98-F76155FD5832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" creationId="{3D411856-3AA0-048D-DE86-58771EDC0183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" creationId="{3EADF318-1FA1-D553-F119-987AE728D62C}"/>
          </ac:spMkLst>
        </pc:spChg>
        <pc:spChg chg="add del mod">
          <ac:chgData name="David Williams" userId="35a5f6dfa23fba43" providerId="LiveId" clId="{8045391B-3DE6-4218-A084-70836B7F7D47}" dt="2024-01-20T21:02:38.634" v="1704" actId="478"/>
          <ac:spMkLst>
            <pc:docMk/>
            <pc:sldMk cId="1029133768" sldId="691"/>
            <ac:spMk id="6" creationId="{2185BF38-8CEC-C4BC-3611-2DFBCC380415}"/>
          </ac:spMkLst>
        </pc:spChg>
        <pc:spChg chg="add del mod">
          <ac:chgData name="David Williams" userId="35a5f6dfa23fba43" providerId="LiveId" clId="{8045391B-3DE6-4218-A084-70836B7F7D47}" dt="2024-01-20T21:02:26.626" v="1699" actId="478"/>
          <ac:spMkLst>
            <pc:docMk/>
            <pc:sldMk cId="1029133768" sldId="691"/>
            <ac:spMk id="7" creationId="{B996DAFC-EE64-1837-9EFF-84A6F207FC8E}"/>
          </ac:spMkLst>
        </pc:spChg>
        <pc:spChg chg="add del mod">
          <ac:chgData name="David Williams" userId="35a5f6dfa23fba43" providerId="LiveId" clId="{8045391B-3DE6-4218-A084-70836B7F7D47}" dt="2024-01-20T21:02:00.213" v="1694" actId="478"/>
          <ac:spMkLst>
            <pc:docMk/>
            <pc:sldMk cId="1029133768" sldId="691"/>
            <ac:spMk id="9" creationId="{1915AEC9-8EA6-B851-DBC3-C3C9B0FC07C7}"/>
          </ac:spMkLst>
        </pc:spChg>
        <pc:spChg chg="add del mod">
          <ac:chgData name="David Williams" userId="35a5f6dfa23fba43" providerId="LiveId" clId="{8045391B-3DE6-4218-A084-70836B7F7D47}" dt="2024-01-20T21:01:58.609" v="1693" actId="478"/>
          <ac:spMkLst>
            <pc:docMk/>
            <pc:sldMk cId="1029133768" sldId="691"/>
            <ac:spMk id="12" creationId="{9B84E4BE-6FF8-5DE9-483D-7951FD028009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3" creationId="{FF74CAA7-0C3C-490B-89DB-C8ED8D5CC08E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4" creationId="{362FDE5E-7102-7AD4-9549-B091ADD1D2F1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5" creationId="{B5C706A6-5032-A39F-0CD5-8E5AE0508539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6" creationId="{0B3C6311-9BDE-4F46-749D-476B5073A169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7" creationId="{310FDF7F-82BB-228C-038C-F3A18053637F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8" creationId="{28F92946-6ADC-8741-71E3-27C6E05B0593}"/>
          </ac:spMkLst>
        </pc:spChg>
        <pc:spChg chg="del">
          <ac:chgData name="David Williams" userId="35a5f6dfa23fba43" providerId="LiveId" clId="{8045391B-3DE6-4218-A084-70836B7F7D47}" dt="2024-01-20T21:00:17.891" v="1677" actId="478"/>
          <ac:spMkLst>
            <pc:docMk/>
            <pc:sldMk cId="1029133768" sldId="691"/>
            <ac:spMk id="19" creationId="{408A368D-2B8F-DFEF-E162-D9344B8881FA}"/>
          </ac:spMkLst>
        </pc:spChg>
        <pc:spChg chg="add del mod">
          <ac:chgData name="David Williams" userId="35a5f6dfa23fba43" providerId="LiveId" clId="{8045391B-3DE6-4218-A084-70836B7F7D47}" dt="2024-01-20T21:01:53.223" v="1690" actId="478"/>
          <ac:spMkLst>
            <pc:docMk/>
            <pc:sldMk cId="1029133768" sldId="691"/>
            <ac:spMk id="20" creationId="{178661C7-F4A0-4300-25D6-BD05FB96A07C}"/>
          </ac:spMkLst>
        </pc:spChg>
        <pc:spChg chg="add del mod">
          <ac:chgData name="David Williams" userId="35a5f6dfa23fba43" providerId="LiveId" clId="{8045391B-3DE6-4218-A084-70836B7F7D47}" dt="2024-01-20T21:01:51.597" v="1689" actId="478"/>
          <ac:spMkLst>
            <pc:docMk/>
            <pc:sldMk cId="1029133768" sldId="691"/>
            <ac:spMk id="21" creationId="{430FF38A-EC2D-D7B6-77B1-B815C31B3F75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2" creationId="{437421B9-7685-0DFC-BD18-0F7908EE7726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3" creationId="{44BE4F06-8815-3936-F0B6-50EE05DF8B4B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4" creationId="{9A18AC25-2BB4-6963-A24B-60525A94ABB3}"/>
          </ac:spMkLst>
        </pc:spChg>
        <pc:spChg chg="add del mod">
          <ac:chgData name="David Williams" userId="35a5f6dfa23fba43" providerId="LiveId" clId="{8045391B-3DE6-4218-A084-70836B7F7D47}" dt="2024-01-20T21:02:31.516" v="1701" actId="478"/>
          <ac:spMkLst>
            <pc:docMk/>
            <pc:sldMk cId="1029133768" sldId="691"/>
            <ac:spMk id="25" creationId="{6A36AB05-28C1-404A-07E8-8DCCE66F6EFD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6" creationId="{A0F0428C-7008-3248-A8F0-6FE5DB9AC3C9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7" creationId="{08088E5A-5BE7-CFE3-E322-37F0DD845B06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8" creationId="{B2831433-C90B-98EE-59E9-C3E90D725637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29" creationId="{A96153E2-A917-AB50-48F9-0DD76C188AD5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0" creationId="{86F2AD72-0F70-7929-FD0B-D0C015F87E3F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1" creationId="{77C6D6A8-48DB-A071-30F2-E409E17EB654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2" creationId="{BB8C9447-DFE0-32DF-62AA-1C81913F1CD5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3" creationId="{A6A99953-5204-8ADA-8285-69CD432B0D21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4" creationId="{20206875-65E2-30F2-DB84-F39EE4002485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5" creationId="{1E91DFB6-D4F3-95B5-AF8F-D15F1DCBE065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6" creationId="{B17981FA-C8A6-969A-6B70-B06CBE079A69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7" creationId="{814650A0-B14F-9DB9-338F-CDDC20BF3696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8" creationId="{8F743B25-6CCC-7154-C708-3C9F94802A48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39" creationId="{E320A457-1AE6-EFF0-453B-2874BFDB5CF9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0" creationId="{38293D48-D0B1-8C32-6264-A0E97CB90434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1" creationId="{2F42A2D5-FF27-A650-24E0-1D46F821DEC5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2" creationId="{6842B4B0-C482-ACF1-1362-81CFE84EDADF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3" creationId="{6584C042-016C-2EFE-377B-EAE6C525EC20}"/>
          </ac:spMkLst>
        </pc:spChg>
        <pc:spChg chg="add del mod">
          <ac:chgData name="David Williams" userId="35a5f6dfa23fba43" providerId="LiveId" clId="{8045391B-3DE6-4218-A084-70836B7F7D47}" dt="2024-01-20T21:01:28.956" v="1686" actId="478"/>
          <ac:spMkLst>
            <pc:docMk/>
            <pc:sldMk cId="1029133768" sldId="691"/>
            <ac:spMk id="44" creationId="{84142751-4D8E-DBDD-4D99-2185F4DECDB1}"/>
          </ac:spMkLst>
        </pc:spChg>
        <pc:spChg chg="add del mod">
          <ac:chgData name="David Williams" userId="35a5f6dfa23fba43" providerId="LiveId" clId="{8045391B-3DE6-4218-A084-70836B7F7D47}" dt="2024-01-20T21:01:29.980" v="1687" actId="478"/>
          <ac:spMkLst>
            <pc:docMk/>
            <pc:sldMk cId="1029133768" sldId="691"/>
            <ac:spMk id="45" creationId="{EE85D5F4-AEEC-35C1-14F9-857DBFAE832F}"/>
          </ac:spMkLst>
        </pc:spChg>
        <pc:spChg chg="add del mod">
          <ac:chgData name="David Williams" userId="35a5f6dfa23fba43" providerId="LiveId" clId="{8045391B-3DE6-4218-A084-70836B7F7D47}" dt="2024-01-20T21:01:26.650" v="1685" actId="478"/>
          <ac:spMkLst>
            <pc:docMk/>
            <pc:sldMk cId="1029133768" sldId="691"/>
            <ac:spMk id="46" creationId="{987964E9-C0FF-BEC8-6D90-35DFB6BBB85D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7" creationId="{EA4F6680-06D2-6AF8-0F75-C6351D4070AE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8" creationId="{1BD06A40-32C3-D0F4-3795-96206AF2FC03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49" creationId="{FAE0E397-17C4-8B06-7DEA-5DF163A95603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0" creationId="{7F21A80E-16D5-A645-7CF4-3F8961A9E7AB}"/>
          </ac:spMkLst>
        </pc:spChg>
        <pc:spChg chg="add del mod">
          <ac:chgData name="David Williams" userId="35a5f6dfa23fba43" providerId="LiveId" clId="{8045391B-3DE6-4218-A084-70836B7F7D47}" dt="2024-01-20T21:02:24.010" v="1697" actId="478"/>
          <ac:spMkLst>
            <pc:docMk/>
            <pc:sldMk cId="1029133768" sldId="691"/>
            <ac:spMk id="51" creationId="{846EDE1C-9C30-B0FD-3588-4F34A91C12EB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2" creationId="{187A433D-CD82-685E-592A-F02F1115581A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3" creationId="{0E04A758-838D-C9E0-E5B1-FA1EFFE9C162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4" creationId="{4C2DB356-7A6A-7E1A-D7EA-0FDA80432763}"/>
          </ac:spMkLst>
        </pc:spChg>
        <pc:spChg chg="add del mod">
          <ac:chgData name="David Williams" userId="35a5f6dfa23fba43" providerId="LiveId" clId="{8045391B-3DE6-4218-A084-70836B7F7D47}" dt="2024-01-20T21:02:32.587" v="1702" actId="478"/>
          <ac:spMkLst>
            <pc:docMk/>
            <pc:sldMk cId="1029133768" sldId="691"/>
            <ac:spMk id="55" creationId="{39842997-5737-8E91-AB34-DDA10D80098B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6" creationId="{222869B3-8719-6149-5049-309C94822449}"/>
          </ac:spMkLst>
        </pc:spChg>
        <pc:spChg chg="add del mod">
          <ac:chgData name="David Williams" userId="35a5f6dfa23fba43" providerId="LiveId" clId="{8045391B-3DE6-4218-A084-70836B7F7D47}" dt="2024-01-20T21:02:30.200" v="1700" actId="478"/>
          <ac:spMkLst>
            <pc:docMk/>
            <pc:sldMk cId="1029133768" sldId="691"/>
            <ac:spMk id="57" creationId="{36EB8A29-D531-42C2-9820-4C614A90418E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8" creationId="{164D72C9-5363-EE21-47B6-0085D2AA0ED2}"/>
          </ac:spMkLst>
        </pc:spChg>
        <pc:spChg chg="add mod">
          <ac:chgData name="David Williams" userId="35a5f6dfa23fba43" providerId="LiveId" clId="{8045391B-3DE6-4218-A084-70836B7F7D47}" dt="2024-01-20T21:03:19.353" v="1800" actId="1036"/>
          <ac:spMkLst>
            <pc:docMk/>
            <pc:sldMk cId="1029133768" sldId="691"/>
            <ac:spMk id="59" creationId="{AF62814F-12AB-7125-BD54-C0588813B5D1}"/>
          </ac:spMkLst>
        </pc:spChg>
        <pc:spChg chg="add del mod">
          <ac:chgData name="David Williams" userId="35a5f6dfa23fba43" providerId="LiveId" clId="{8045391B-3DE6-4218-A084-70836B7F7D47}" dt="2024-01-20T21:02:35.023" v="1703" actId="478"/>
          <ac:spMkLst>
            <pc:docMk/>
            <pc:sldMk cId="1029133768" sldId="691"/>
            <ac:spMk id="60" creationId="{C68BDFAF-555E-6388-E2B3-AC2D228B9F48}"/>
          </ac:spMkLst>
        </pc:spChg>
        <pc:spChg chg="mod">
          <ac:chgData name="David Williams" userId="35a5f6dfa23fba43" providerId="LiveId" clId="{8045391B-3DE6-4218-A084-70836B7F7D47}" dt="2024-01-20T21:00:18.612" v="1678"/>
          <ac:spMkLst>
            <pc:docMk/>
            <pc:sldMk cId="1029133768" sldId="691"/>
            <ac:spMk id="62" creationId="{665604C6-9BE4-DFFC-9773-DAAF194B0A50}"/>
          </ac:spMkLst>
        </pc:spChg>
        <pc:spChg chg="mod">
          <ac:chgData name="David Williams" userId="35a5f6dfa23fba43" providerId="LiveId" clId="{8045391B-3DE6-4218-A084-70836B7F7D47}" dt="2024-01-20T21:00:18.612" v="1678"/>
          <ac:spMkLst>
            <pc:docMk/>
            <pc:sldMk cId="1029133768" sldId="691"/>
            <ac:spMk id="66" creationId="{8FEA9B0C-F6C5-6A74-6EEE-00B0E00EF1FF}"/>
          </ac:spMkLst>
        </pc:spChg>
        <pc:spChg chg="mod">
          <ac:chgData name="David Williams" userId="35a5f6dfa23fba43" providerId="LiveId" clId="{8045391B-3DE6-4218-A084-70836B7F7D47}" dt="2024-01-20T21:00:18.612" v="1678"/>
          <ac:spMkLst>
            <pc:docMk/>
            <pc:sldMk cId="1029133768" sldId="691"/>
            <ac:spMk id="70" creationId="{7542F87D-6B6D-4C4D-9C89-FBA62CF597C7}"/>
          </ac:spMkLst>
        </pc:spChg>
        <pc:spChg chg="mod">
          <ac:chgData name="David Williams" userId="35a5f6dfa23fba43" providerId="LiveId" clId="{8045391B-3DE6-4218-A084-70836B7F7D47}" dt="2024-01-20T21:00:18.612" v="1678"/>
          <ac:spMkLst>
            <pc:docMk/>
            <pc:sldMk cId="1029133768" sldId="691"/>
            <ac:spMk id="74" creationId="{59046309-01DA-E22D-7065-2FBF82952433}"/>
          </ac:spMkLst>
        </pc:spChg>
        <pc:spChg chg="mod">
          <ac:chgData name="David Williams" userId="35a5f6dfa23fba43" providerId="LiveId" clId="{8045391B-3DE6-4218-A084-70836B7F7D47}" dt="2024-01-20T21:00:18.612" v="1678"/>
          <ac:spMkLst>
            <pc:docMk/>
            <pc:sldMk cId="1029133768" sldId="691"/>
            <ac:spMk id="78" creationId="{2D434BBA-601D-E9F4-3E9A-56C60E95D72B}"/>
          </ac:spMkLst>
        </pc:spChg>
        <pc:spChg chg="add mod">
          <ac:chgData name="David Williams" userId="35a5f6dfa23fba43" providerId="LiveId" clId="{8045391B-3DE6-4218-A084-70836B7F7D47}" dt="2024-01-20T21:05:14.981" v="1926" actId="1035"/>
          <ac:spMkLst>
            <pc:docMk/>
            <pc:sldMk cId="1029133768" sldId="691"/>
            <ac:spMk id="82" creationId="{58302F13-DF43-00D0-8E5E-A17B43EEFA19}"/>
          </ac:spMkLst>
        </pc:spChg>
        <pc:spChg chg="add mod">
          <ac:chgData name="David Williams" userId="35a5f6dfa23fba43" providerId="LiveId" clId="{8045391B-3DE6-4218-A084-70836B7F7D47}" dt="2024-01-20T21:05:14.981" v="1926" actId="1035"/>
          <ac:spMkLst>
            <pc:docMk/>
            <pc:sldMk cId="1029133768" sldId="691"/>
            <ac:spMk id="83" creationId="{F4FAA5C6-8A02-A79D-2140-1A6F0937BCCA}"/>
          </ac:spMkLst>
        </pc:spChg>
        <pc:spChg chg="add mod">
          <ac:chgData name="David Williams" userId="35a5f6dfa23fba43" providerId="LiveId" clId="{8045391B-3DE6-4218-A084-70836B7F7D47}" dt="2024-01-20T21:05:14.981" v="1926" actId="1035"/>
          <ac:spMkLst>
            <pc:docMk/>
            <pc:sldMk cId="1029133768" sldId="691"/>
            <ac:spMk id="84" creationId="{287257B0-CD02-5082-402E-2FC20B29504A}"/>
          </ac:spMkLst>
        </pc:spChg>
        <pc:spChg chg="add mod">
          <ac:chgData name="David Williams" userId="35a5f6dfa23fba43" providerId="LiveId" clId="{8045391B-3DE6-4218-A084-70836B7F7D47}" dt="2024-01-20T21:05:14.981" v="1926" actId="1035"/>
          <ac:spMkLst>
            <pc:docMk/>
            <pc:sldMk cId="1029133768" sldId="691"/>
            <ac:spMk id="85" creationId="{26FC8F07-0D44-D9A3-F845-C963D9069902}"/>
          </ac:spMkLst>
        </pc:spChg>
        <pc:spChg chg="add mod">
          <ac:chgData name="David Williams" userId="35a5f6dfa23fba43" providerId="LiveId" clId="{8045391B-3DE6-4218-A084-70836B7F7D47}" dt="2024-01-20T21:05:14.981" v="1926" actId="1035"/>
          <ac:spMkLst>
            <pc:docMk/>
            <pc:sldMk cId="1029133768" sldId="691"/>
            <ac:spMk id="86" creationId="{AF613F74-6679-1EDD-921B-D421F45E188E}"/>
          </ac:spMkLst>
        </pc:spChg>
        <pc:spChg chg="add mod">
          <ac:chgData name="David Williams" userId="35a5f6dfa23fba43" providerId="LiveId" clId="{8045391B-3DE6-4218-A084-70836B7F7D47}" dt="2024-01-20T21:05:14.981" v="1926" actId="1035"/>
          <ac:spMkLst>
            <pc:docMk/>
            <pc:sldMk cId="1029133768" sldId="691"/>
            <ac:spMk id="87" creationId="{A49CD2D0-AAA1-E015-4EDF-161756D395F0}"/>
          </ac:spMkLst>
        </pc:spChg>
        <pc:spChg chg="add del mod">
          <ac:chgData name="David Williams" userId="35a5f6dfa23fba43" providerId="LiveId" clId="{8045391B-3DE6-4218-A084-70836B7F7D47}" dt="2024-01-20T21:09:22.901" v="2109" actId="478"/>
          <ac:spMkLst>
            <pc:docMk/>
            <pc:sldMk cId="1029133768" sldId="691"/>
            <ac:spMk id="89" creationId="{B3D3223B-D1E4-6F78-4DC3-A325BF6BCFA3}"/>
          </ac:spMkLst>
        </pc:spChg>
        <pc:grpChg chg="add del mod">
          <ac:chgData name="David Williams" userId="35a5f6dfa23fba43" providerId="LiveId" clId="{8045391B-3DE6-4218-A084-70836B7F7D47}" dt="2024-01-20T21:00:37.731" v="1683" actId="478"/>
          <ac:grpSpMkLst>
            <pc:docMk/>
            <pc:sldMk cId="1029133768" sldId="691"/>
            <ac:grpSpMk id="61" creationId="{1E57A2C9-C20C-A9A7-7751-6BC11A579B4E}"/>
          </ac:grpSpMkLst>
        </pc:grpChg>
        <pc:grpChg chg="add del mod">
          <ac:chgData name="David Williams" userId="35a5f6dfa23fba43" providerId="LiveId" clId="{8045391B-3DE6-4218-A084-70836B7F7D47}" dt="2024-01-20T21:00:37.052" v="1682" actId="478"/>
          <ac:grpSpMkLst>
            <pc:docMk/>
            <pc:sldMk cId="1029133768" sldId="691"/>
            <ac:grpSpMk id="65" creationId="{49B62F72-31FB-CF5A-5E21-64960C259366}"/>
          </ac:grpSpMkLst>
        </pc:grpChg>
        <pc:grpChg chg="add del mod">
          <ac:chgData name="David Williams" userId="35a5f6dfa23fba43" providerId="LiveId" clId="{8045391B-3DE6-4218-A084-70836B7F7D47}" dt="2024-01-20T21:00:36.369" v="1681" actId="478"/>
          <ac:grpSpMkLst>
            <pc:docMk/>
            <pc:sldMk cId="1029133768" sldId="691"/>
            <ac:grpSpMk id="69" creationId="{451E8614-E197-8481-573F-52A3B58B5A38}"/>
          </ac:grpSpMkLst>
        </pc:grpChg>
        <pc:grpChg chg="add del mod">
          <ac:chgData name="David Williams" userId="35a5f6dfa23fba43" providerId="LiveId" clId="{8045391B-3DE6-4218-A084-70836B7F7D47}" dt="2024-01-20T21:00:35.590" v="1680" actId="478"/>
          <ac:grpSpMkLst>
            <pc:docMk/>
            <pc:sldMk cId="1029133768" sldId="691"/>
            <ac:grpSpMk id="73" creationId="{1A666D89-AD44-D950-FDF0-D09D39B989CB}"/>
          </ac:grpSpMkLst>
        </pc:grpChg>
        <pc:grpChg chg="add del mod">
          <ac:chgData name="David Williams" userId="35a5f6dfa23fba43" providerId="LiveId" clId="{8045391B-3DE6-4218-A084-70836B7F7D47}" dt="2024-01-20T21:00:34.739" v="1679" actId="478"/>
          <ac:grpSpMkLst>
            <pc:docMk/>
            <pc:sldMk cId="1029133768" sldId="691"/>
            <ac:grpSpMk id="77" creationId="{55C2BDD1-B9FE-B2C0-7083-F1E4794EEF18}"/>
          </ac:grpSpMkLst>
        </pc:grp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63" creationId="{75B71DD1-16AB-A6EB-992D-3C31225C225E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64" creationId="{7519E94D-AEE1-C42D-802C-E4D2F563E872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67" creationId="{5EDD1BBD-C230-6981-44CB-C74951E7527E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68" creationId="{4C8A6309-02F2-F926-9401-6841C1924018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71" creationId="{E41D775E-96A3-9A04-0215-345FF63DE349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72" creationId="{7E304F67-8349-F1F7-51CB-8272D83250FD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75" creationId="{625253D5-EA38-96CF-6C68-2E876CAE5BDB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76" creationId="{7A33815D-4E4F-340D-8595-5AA7328D9FA4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79" creationId="{E1607D6C-4383-17A2-F61F-079DA9B22085}"/>
          </ac:picMkLst>
        </pc:picChg>
        <pc:picChg chg="mod">
          <ac:chgData name="David Williams" userId="35a5f6dfa23fba43" providerId="LiveId" clId="{8045391B-3DE6-4218-A084-70836B7F7D47}" dt="2024-01-20T21:00:18.612" v="1678"/>
          <ac:picMkLst>
            <pc:docMk/>
            <pc:sldMk cId="1029133768" sldId="691"/>
            <ac:picMk id="80" creationId="{D5FABB82-0981-8F05-BC0A-C0DD7093928B}"/>
          </ac:picMkLst>
        </pc:picChg>
        <pc:picChg chg="add mod">
          <ac:chgData name="David Williams" userId="35a5f6dfa23fba43" providerId="LiveId" clId="{8045391B-3DE6-4218-A084-70836B7F7D47}" dt="2024-01-20T21:09:34.502" v="2138" actId="1036"/>
          <ac:picMkLst>
            <pc:docMk/>
            <pc:sldMk cId="1029133768" sldId="691"/>
            <ac:picMk id="81" creationId="{EA2CA1C6-AB6C-0DB4-7744-E810F7D92CE0}"/>
          </ac:picMkLst>
        </pc:picChg>
        <pc:picChg chg="add mod">
          <ac:chgData name="David Williams" userId="35a5f6dfa23fba43" providerId="LiveId" clId="{8045391B-3DE6-4218-A084-70836B7F7D47}" dt="2024-01-20T21:09:34.502" v="2138" actId="1036"/>
          <ac:picMkLst>
            <pc:docMk/>
            <pc:sldMk cId="1029133768" sldId="691"/>
            <ac:picMk id="88" creationId="{EAE6344B-2D04-0110-8725-155E298C9085}"/>
          </ac:picMkLst>
        </pc:picChg>
        <pc:cxnChg chg="add del mod">
          <ac:chgData name="David Williams" userId="35a5f6dfa23fba43" providerId="LiveId" clId="{8045391B-3DE6-4218-A084-70836B7F7D47}" dt="2024-01-20T21:02:25.422" v="1698" actId="478"/>
          <ac:cxnSpMkLst>
            <pc:docMk/>
            <pc:sldMk cId="1029133768" sldId="691"/>
            <ac:cxnSpMk id="8" creationId="{FF178E62-A618-9B0D-C110-8C3579763AAF}"/>
          </ac:cxnSpMkLst>
        </pc:cxnChg>
        <pc:cxnChg chg="add del mod">
          <ac:chgData name="David Williams" userId="35a5f6dfa23fba43" providerId="LiveId" clId="{8045391B-3DE6-4218-A084-70836B7F7D47}" dt="2024-01-20T21:02:22.436" v="1696" actId="478"/>
          <ac:cxnSpMkLst>
            <pc:docMk/>
            <pc:sldMk cId="1029133768" sldId="691"/>
            <ac:cxnSpMk id="10" creationId="{68AE8DFD-1193-D6F7-80A1-98B38B764253}"/>
          </ac:cxnSpMkLst>
        </pc:cxnChg>
        <pc:cxnChg chg="add del mod">
          <ac:chgData name="David Williams" userId="35a5f6dfa23fba43" providerId="LiveId" clId="{8045391B-3DE6-4218-A084-70836B7F7D47}" dt="2024-01-20T21:01:30.672" v="1688" actId="478"/>
          <ac:cxnSpMkLst>
            <pc:docMk/>
            <pc:sldMk cId="1029133768" sldId="691"/>
            <ac:cxnSpMk id="11" creationId="{404BFC48-BC3E-92B5-83C2-A11C24795D15}"/>
          </ac:cxnSpMkLst>
        </pc:cxnChg>
      </pc:sldChg>
      <pc:sldChg chg="add del">
        <pc:chgData name="David Williams" userId="35a5f6dfa23fba43" providerId="LiveId" clId="{8045391B-3DE6-4218-A084-70836B7F7D47}" dt="2024-01-20T21:31:05.911" v="2899" actId="2696"/>
        <pc:sldMkLst>
          <pc:docMk/>
          <pc:sldMk cId="3976888543" sldId="692"/>
        </pc:sldMkLst>
      </pc:sldChg>
      <pc:sldChg chg="addSp delSp modSp add mod modAnim">
        <pc:chgData name="David Williams" userId="35a5f6dfa23fba43" providerId="LiveId" clId="{8045391B-3DE6-4218-A084-70836B7F7D47}" dt="2024-01-20T21:41:55.288" v="2962" actId="13244"/>
        <pc:sldMkLst>
          <pc:docMk/>
          <pc:sldMk cId="506303289" sldId="693"/>
        </pc:sldMkLst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" creationId="{74E9933D-F866-2A37-9923-1B6EA026C63C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" creationId="{907E192D-4D24-A0F2-9C98-F76155FD5832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" creationId="{3D411856-3AA0-048D-DE86-58771EDC0183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" creationId="{3EADF318-1FA1-D553-F119-987AE728D62C}"/>
          </ac:spMkLst>
        </pc:spChg>
        <pc:spChg chg="add mod">
          <ac:chgData name="David Williams" userId="35a5f6dfa23fba43" providerId="LiveId" clId="{8045391B-3DE6-4218-A084-70836B7F7D47}" dt="2024-01-20T21:27:11.291" v="2788" actId="1036"/>
          <ac:spMkLst>
            <pc:docMk/>
            <pc:sldMk cId="506303289" sldId="693"/>
            <ac:spMk id="6" creationId="{4D0DCBB9-FDD7-A98D-3E6F-FBA17DCE1C61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12" creationId="{C1F585E5-047A-FFE0-8D87-CD7FE424AD02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13" creationId="{0EF7D462-C3E6-03F9-4DFB-BD19B9D0CBFA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14" creationId="{CC10BB6B-08CE-40B5-64C8-FD0BC32A4C23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15" creationId="{8C13B947-2E8A-18ED-8178-03012CE242AA}"/>
          </ac:spMkLst>
        </pc:spChg>
        <pc:spChg chg="add del mod">
          <ac:chgData name="David Williams" userId="35a5f6dfa23fba43" providerId="LiveId" clId="{8045391B-3DE6-4218-A084-70836B7F7D47}" dt="2024-01-20T21:32:09.309" v="2911" actId="478"/>
          <ac:spMkLst>
            <pc:docMk/>
            <pc:sldMk cId="506303289" sldId="693"/>
            <ac:spMk id="16" creationId="{D478EADF-E730-EDB3-8F4E-D48342F8AF01}"/>
          </ac:spMkLst>
        </pc:spChg>
        <pc:spChg chg="add del mod">
          <ac:chgData name="David Williams" userId="35a5f6dfa23fba43" providerId="LiveId" clId="{8045391B-3DE6-4218-A084-70836B7F7D47}" dt="2024-01-20T21:32:05.662" v="2910" actId="478"/>
          <ac:spMkLst>
            <pc:docMk/>
            <pc:sldMk cId="506303289" sldId="693"/>
            <ac:spMk id="17" creationId="{818E4C98-11C1-0425-591F-6143D6789303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20" creationId="{3137D71E-D687-B29B-9F05-294096E50462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21" creationId="{2449CE86-227E-92F5-4591-9F5DF0673F8C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2" creationId="{437421B9-7685-0DFC-BD18-0F7908EE7726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3" creationId="{44BE4F06-8815-3936-F0B6-50EE05DF8B4B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4" creationId="{9A18AC25-2BB4-6963-A24B-60525A94ABB3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25" creationId="{4DE997DB-E489-FB0B-A5C9-EC23A19B738D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6" creationId="{A0F0428C-7008-3248-A8F0-6FE5DB9AC3C9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7" creationId="{08088E5A-5BE7-CFE3-E322-37F0DD845B06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8" creationId="{B2831433-C90B-98EE-59E9-C3E90D725637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29" creationId="{A96153E2-A917-AB50-48F9-0DD76C188AD5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0" creationId="{86F2AD72-0F70-7929-FD0B-D0C015F87E3F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1" creationId="{77C6D6A8-48DB-A071-30F2-E409E17EB654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2" creationId="{BB8C9447-DFE0-32DF-62AA-1C81913F1CD5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3" creationId="{A6A99953-5204-8ADA-8285-69CD432B0D21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4" creationId="{20206875-65E2-30F2-DB84-F39EE4002485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5" creationId="{1E91DFB6-D4F3-95B5-AF8F-D15F1DCBE065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6" creationId="{B17981FA-C8A6-969A-6B70-B06CBE079A69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7" creationId="{814650A0-B14F-9DB9-338F-CDDC20BF3696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8" creationId="{8F743B25-6CCC-7154-C708-3C9F94802A48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39" creationId="{E320A457-1AE6-EFF0-453B-2874BFDB5CF9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0" creationId="{38293D48-D0B1-8C32-6264-A0E97CB90434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1" creationId="{2F42A2D5-FF27-A650-24E0-1D46F821DEC5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2" creationId="{6842B4B0-C482-ACF1-1362-81CFE84EDADF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3" creationId="{6584C042-016C-2EFE-377B-EAE6C525EC20}"/>
          </ac:spMkLst>
        </pc:spChg>
        <pc:spChg chg="add del mod">
          <ac:chgData name="David Williams" userId="35a5f6dfa23fba43" providerId="LiveId" clId="{8045391B-3DE6-4218-A084-70836B7F7D47}" dt="2024-01-20T21:32:03.991" v="2909" actId="478"/>
          <ac:spMkLst>
            <pc:docMk/>
            <pc:sldMk cId="506303289" sldId="693"/>
            <ac:spMk id="44" creationId="{DA2BE189-0C81-3768-CA66-F15B78525415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45" creationId="{257065AF-6FB6-33A2-879C-BF89385EDEEC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46" creationId="{C3E953E8-A529-DF92-B57C-0576F6186489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7" creationId="{EA4F6680-06D2-6AF8-0F75-C6351D4070AE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8" creationId="{1BD06A40-32C3-D0F4-3795-96206AF2FC03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49" creationId="{FAE0E397-17C4-8B06-7DEA-5DF163A95603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0" creationId="{7F21A80E-16D5-A645-7CF4-3F8961A9E7AB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51" creationId="{1E1AA5EE-3868-7397-74D5-211E4CFA585C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2" creationId="{187A433D-CD82-685E-592A-F02F1115581A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3" creationId="{0E04A758-838D-C9E0-E5B1-FA1EFFE9C162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4" creationId="{4C2DB356-7A6A-7E1A-D7EA-0FDA80432763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55" creationId="{E422CB7F-7B2F-A5C2-FA66-803F1BAD4AB5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6" creationId="{222869B3-8719-6149-5049-309C94822449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57" creationId="{ECBEEA8D-FE27-6CA8-86A6-863159148D83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8" creationId="{164D72C9-5363-EE21-47B6-0085D2AA0ED2}"/>
          </ac:spMkLst>
        </pc:spChg>
        <pc:spChg chg="del mod">
          <ac:chgData name="David Williams" userId="35a5f6dfa23fba43" providerId="LiveId" clId="{8045391B-3DE6-4218-A084-70836B7F7D47}" dt="2024-01-20T21:23:56.003" v="2674" actId="478"/>
          <ac:spMkLst>
            <pc:docMk/>
            <pc:sldMk cId="506303289" sldId="693"/>
            <ac:spMk id="59" creationId="{AF62814F-12AB-7125-BD54-C0588813B5D1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0" creationId="{C01A55A4-C280-2AAA-11A7-DACE3DDF1599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1" creationId="{B17BD073-EE1E-D330-72A5-6CC8A6A0246A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2" creationId="{20CE27CC-44FB-D428-43A7-F1C253A6FC07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3" creationId="{7D2397C8-E49F-5DA3-33B7-EFF7CE57B991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4" creationId="{7C0F9CCC-6104-9D2C-D631-348EAFE134F7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5" creationId="{CA86454D-0513-2EE5-DC66-DC815FF68EB4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6" creationId="{DCDFE1C1-8540-B447-9088-EE659FBC0A6E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7" creationId="{F96E8A30-A70F-5F04-CAD0-9DADC8D7F689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8" creationId="{F5628D06-FD4B-4CB6-41F0-FFDDC9864A03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69" creationId="{312B3876-EA06-E66A-05A5-33A5842A88E0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0" creationId="{84985F3E-B319-64DB-1B19-2B6AFE027550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1" creationId="{30E4B5F3-1B3F-1AD1-2523-D8056E5A9E75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2" creationId="{1ADC37F4-DC63-8778-AE10-821A48BEE464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3" creationId="{90EED9D5-4DD2-0697-3110-909924FF6EB6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4" creationId="{E669A217-BBEC-1644-E23A-5561C0DFD740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5" creationId="{3D06C39C-6024-BD5F-14B4-AA2AC0244A9A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6" creationId="{0EC564F0-3B84-CFDA-66BB-C93695EFF8F8}"/>
          </ac:spMkLst>
        </pc:spChg>
        <pc:spChg chg="add del mod">
          <ac:chgData name="David Williams" userId="35a5f6dfa23fba43" providerId="LiveId" clId="{8045391B-3DE6-4218-A084-70836B7F7D47}" dt="2024-01-20T21:31:53.925" v="2903" actId="478"/>
          <ac:spMkLst>
            <pc:docMk/>
            <pc:sldMk cId="506303289" sldId="693"/>
            <ac:spMk id="77" creationId="{CC02B2F6-C910-E698-623F-D86BA43988C5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8" creationId="{1641BCED-9AF7-ED94-25A8-D63EA41577CC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79" creationId="{7303FF37-0358-0742-4B4E-79EC81F91C7E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80" creationId="{5E65ABB1-3EC6-9129-E409-5FF8D0367754}"/>
          </ac:spMkLst>
        </pc:spChg>
        <pc:spChg chg="del">
          <ac:chgData name="David Williams" userId="35a5f6dfa23fba43" providerId="LiveId" clId="{8045391B-3DE6-4218-A084-70836B7F7D47}" dt="2024-01-20T21:11:52.146" v="2147" actId="478"/>
          <ac:spMkLst>
            <pc:docMk/>
            <pc:sldMk cId="506303289" sldId="693"/>
            <ac:spMk id="82" creationId="{58302F13-DF43-00D0-8E5E-A17B43EEFA19}"/>
          </ac:spMkLst>
        </pc:spChg>
        <pc:spChg chg="del">
          <ac:chgData name="David Williams" userId="35a5f6dfa23fba43" providerId="LiveId" clId="{8045391B-3DE6-4218-A084-70836B7F7D47}" dt="2024-01-20T21:11:46.898" v="2146" actId="478"/>
          <ac:spMkLst>
            <pc:docMk/>
            <pc:sldMk cId="506303289" sldId="693"/>
            <ac:spMk id="83" creationId="{F4FAA5C6-8A02-A79D-2140-1A6F0937BCCA}"/>
          </ac:spMkLst>
        </pc:spChg>
        <pc:spChg chg="del">
          <ac:chgData name="David Williams" userId="35a5f6dfa23fba43" providerId="LiveId" clId="{8045391B-3DE6-4218-A084-70836B7F7D47}" dt="2024-01-20T21:11:55.804" v="2148" actId="478"/>
          <ac:spMkLst>
            <pc:docMk/>
            <pc:sldMk cId="506303289" sldId="693"/>
            <ac:spMk id="84" creationId="{287257B0-CD02-5082-402E-2FC20B29504A}"/>
          </ac:spMkLst>
        </pc:spChg>
        <pc:spChg chg="del">
          <ac:chgData name="David Williams" userId="35a5f6dfa23fba43" providerId="LiveId" clId="{8045391B-3DE6-4218-A084-70836B7F7D47}" dt="2024-01-20T21:11:42.676" v="2143" actId="478"/>
          <ac:spMkLst>
            <pc:docMk/>
            <pc:sldMk cId="506303289" sldId="693"/>
            <ac:spMk id="85" creationId="{26FC8F07-0D44-D9A3-F845-C963D9069902}"/>
          </ac:spMkLst>
        </pc:spChg>
        <pc:spChg chg="del">
          <ac:chgData name="David Williams" userId="35a5f6dfa23fba43" providerId="LiveId" clId="{8045391B-3DE6-4218-A084-70836B7F7D47}" dt="2024-01-20T21:11:45.882" v="2145" actId="478"/>
          <ac:spMkLst>
            <pc:docMk/>
            <pc:sldMk cId="506303289" sldId="693"/>
            <ac:spMk id="86" creationId="{AF613F74-6679-1EDD-921B-D421F45E188E}"/>
          </ac:spMkLst>
        </pc:spChg>
        <pc:spChg chg="del">
          <ac:chgData name="David Williams" userId="35a5f6dfa23fba43" providerId="LiveId" clId="{8045391B-3DE6-4218-A084-70836B7F7D47}" dt="2024-01-20T21:11:44.618" v="2144" actId="478"/>
          <ac:spMkLst>
            <pc:docMk/>
            <pc:sldMk cId="506303289" sldId="693"/>
            <ac:spMk id="87" creationId="{A49CD2D0-AAA1-E015-4EDF-161756D395F0}"/>
          </ac:spMkLst>
        </pc:spChg>
        <pc:spChg chg="add del mod">
          <ac:chgData name="David Williams" userId="35a5f6dfa23fba43" providerId="LiveId" clId="{8045391B-3DE6-4218-A084-70836B7F7D47}" dt="2024-01-20T21:31:59.604" v="2907" actId="478"/>
          <ac:spMkLst>
            <pc:docMk/>
            <pc:sldMk cId="506303289" sldId="693"/>
            <ac:spMk id="89" creationId="{759D202F-B7EE-19B5-9EDE-A6E624FAE0DB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90" creationId="{316F2EC4-14CE-1ED7-C402-30BF90964898}"/>
          </ac:spMkLst>
        </pc:spChg>
        <pc:spChg chg="add del mod">
          <ac:chgData name="David Williams" userId="35a5f6dfa23fba43" providerId="LiveId" clId="{8045391B-3DE6-4218-A084-70836B7F7D47}" dt="2024-01-20T21:31:58.580" v="2906" actId="478"/>
          <ac:spMkLst>
            <pc:docMk/>
            <pc:sldMk cId="506303289" sldId="693"/>
            <ac:spMk id="91" creationId="{1F54C208-C013-BD03-63FD-7548A7C8BE52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92" creationId="{132B1E6F-C552-D4E7-8EF7-A76A53086703}"/>
          </ac:spMkLst>
        </pc:spChg>
        <pc:spChg chg="add mod">
          <ac:chgData name="David Williams" userId="35a5f6dfa23fba43" providerId="LiveId" clId="{8045391B-3DE6-4218-A084-70836B7F7D47}" dt="2024-01-20T21:23:56.470" v="2675"/>
          <ac:spMkLst>
            <pc:docMk/>
            <pc:sldMk cId="506303289" sldId="693"/>
            <ac:spMk id="93" creationId="{1D394BF5-C4D1-8175-BE5F-E0B655B755BC}"/>
          </ac:spMkLst>
        </pc:spChg>
        <pc:spChg chg="add del mod">
          <ac:chgData name="David Williams" userId="35a5f6dfa23fba43" providerId="LiveId" clId="{8045391B-3DE6-4218-A084-70836B7F7D47}" dt="2024-01-20T21:31:57.858" v="2905" actId="478"/>
          <ac:spMkLst>
            <pc:docMk/>
            <pc:sldMk cId="506303289" sldId="693"/>
            <ac:spMk id="94" creationId="{3CCA0708-7532-2588-C14D-AA4A82BD719F}"/>
          </ac:spMkLst>
        </pc:spChg>
        <pc:spChg chg="add mod">
          <ac:chgData name="David Williams" userId="35a5f6dfa23fba43" providerId="LiveId" clId="{8045391B-3DE6-4218-A084-70836B7F7D47}" dt="2024-01-20T21:33:38.175" v="2922"/>
          <ac:spMkLst>
            <pc:docMk/>
            <pc:sldMk cId="506303289" sldId="693"/>
            <ac:spMk id="97" creationId="{FEC0BE88-17E3-B311-04E4-01D83DB301C0}"/>
          </ac:spMkLst>
        </pc:spChg>
        <pc:spChg chg="add mod ord">
          <ac:chgData name="David Williams" userId="35a5f6dfa23fba43" providerId="LiveId" clId="{8045391B-3DE6-4218-A084-70836B7F7D47}" dt="2024-01-20T21:34:11.147" v="2926" actId="207"/>
          <ac:spMkLst>
            <pc:docMk/>
            <pc:sldMk cId="506303289" sldId="693"/>
            <ac:spMk id="98" creationId="{5BBEF164-8D5F-3F12-F567-B13B47C478A1}"/>
          </ac:spMkLst>
        </pc:spChg>
        <pc:spChg chg="add mod ord">
          <ac:chgData name="David Williams" userId="35a5f6dfa23fba43" providerId="LiveId" clId="{8045391B-3DE6-4218-A084-70836B7F7D47}" dt="2024-01-20T21:37:55.123" v="2938" actId="13244"/>
          <ac:spMkLst>
            <pc:docMk/>
            <pc:sldMk cId="506303289" sldId="693"/>
            <ac:spMk id="99" creationId="{5CB65EA6-FDCD-1702-F9B2-74BCD6C1E2C9}"/>
          </ac:spMkLst>
        </pc:spChg>
        <pc:spChg chg="add mod ord">
          <ac:chgData name="David Williams" userId="35a5f6dfa23fba43" providerId="LiveId" clId="{8045391B-3DE6-4218-A084-70836B7F7D47}" dt="2024-01-20T21:39:00.836" v="2947" actId="13244"/>
          <ac:spMkLst>
            <pc:docMk/>
            <pc:sldMk cId="506303289" sldId="693"/>
            <ac:spMk id="100" creationId="{01E3C2AB-E358-33DD-49C2-565CD1B00C4C}"/>
          </ac:spMkLst>
        </pc:spChg>
        <pc:spChg chg="add mod ord">
          <ac:chgData name="David Williams" userId="35a5f6dfa23fba43" providerId="LiveId" clId="{8045391B-3DE6-4218-A084-70836B7F7D47}" dt="2024-01-20T21:41:01.487" v="2955" actId="13244"/>
          <ac:spMkLst>
            <pc:docMk/>
            <pc:sldMk cId="506303289" sldId="693"/>
            <ac:spMk id="101" creationId="{D6606180-87C0-A309-3CFC-34C35F260ED2}"/>
          </ac:spMkLst>
        </pc:spChg>
        <pc:spChg chg="add mod ord">
          <ac:chgData name="David Williams" userId="35a5f6dfa23fba43" providerId="LiveId" clId="{8045391B-3DE6-4218-A084-70836B7F7D47}" dt="2024-01-20T21:41:01.487" v="2955" actId="13244"/>
          <ac:spMkLst>
            <pc:docMk/>
            <pc:sldMk cId="506303289" sldId="693"/>
            <ac:spMk id="102" creationId="{30C5CBD5-34FC-01AC-D341-06FB943749DE}"/>
          </ac:spMkLst>
        </pc:spChg>
        <pc:spChg chg="add mod ord">
          <ac:chgData name="David Williams" userId="35a5f6dfa23fba43" providerId="LiveId" clId="{8045391B-3DE6-4218-A084-70836B7F7D47}" dt="2024-01-20T21:41:55.288" v="2962" actId="13244"/>
          <ac:spMkLst>
            <pc:docMk/>
            <pc:sldMk cId="506303289" sldId="693"/>
            <ac:spMk id="103" creationId="{7BC95757-6696-D359-4642-15FCB115F7E4}"/>
          </ac:spMkLst>
        </pc:spChg>
        <pc:picChg chg="add del mod">
          <ac:chgData name="David Williams" userId="35a5f6dfa23fba43" providerId="LiveId" clId="{8045391B-3DE6-4218-A084-70836B7F7D47}" dt="2024-01-20T21:17:44.392" v="2189" actId="478"/>
          <ac:picMkLst>
            <pc:docMk/>
            <pc:sldMk cId="506303289" sldId="693"/>
            <ac:picMk id="7" creationId="{A11E60B7-56A8-3B45-86EE-A6843628011D}"/>
          </ac:picMkLst>
        </pc:picChg>
        <pc:picChg chg="add del mod">
          <ac:chgData name="David Williams" userId="35a5f6dfa23fba43" providerId="LiveId" clId="{8045391B-3DE6-4218-A084-70836B7F7D47}" dt="2024-01-20T21:18:35.810" v="2196" actId="478"/>
          <ac:picMkLst>
            <pc:docMk/>
            <pc:sldMk cId="506303289" sldId="693"/>
            <ac:picMk id="8" creationId="{A8FD34CF-7115-ACCB-3326-411E88FBF92C}"/>
          </ac:picMkLst>
        </pc:picChg>
        <pc:picChg chg="add mod">
          <ac:chgData name="David Williams" userId="35a5f6dfa23fba43" providerId="LiveId" clId="{8045391B-3DE6-4218-A084-70836B7F7D47}" dt="2024-01-20T21:27:11.291" v="2788" actId="1036"/>
          <ac:picMkLst>
            <pc:docMk/>
            <pc:sldMk cId="506303289" sldId="693"/>
            <ac:picMk id="9" creationId="{285BC254-47A4-0099-02BE-C8B103C0168C}"/>
          </ac:picMkLst>
        </pc:picChg>
        <pc:picChg chg="add mod ord modCrop">
          <ac:chgData name="David Williams" userId="35a5f6dfa23fba43" providerId="LiveId" clId="{8045391B-3DE6-4218-A084-70836B7F7D47}" dt="2024-01-20T21:30:26.592" v="2898" actId="1035"/>
          <ac:picMkLst>
            <pc:docMk/>
            <pc:sldMk cId="506303289" sldId="693"/>
            <ac:picMk id="11" creationId="{C2E18202-0927-7A7C-F7A7-8BBE4C36734B}"/>
          </ac:picMkLst>
        </pc:picChg>
        <pc:picChg chg="del">
          <ac:chgData name="David Williams" userId="35a5f6dfa23fba43" providerId="LiveId" clId="{8045391B-3DE6-4218-A084-70836B7F7D47}" dt="2024-01-20T21:11:40.576" v="2141" actId="478"/>
          <ac:picMkLst>
            <pc:docMk/>
            <pc:sldMk cId="506303289" sldId="693"/>
            <ac:picMk id="81" creationId="{EA2CA1C6-AB6C-0DB4-7744-E810F7D92CE0}"/>
          </ac:picMkLst>
        </pc:picChg>
        <pc:picChg chg="del">
          <ac:chgData name="David Williams" userId="35a5f6dfa23fba43" providerId="LiveId" clId="{8045391B-3DE6-4218-A084-70836B7F7D47}" dt="2024-01-20T21:11:41.601" v="2142" actId="478"/>
          <ac:picMkLst>
            <pc:docMk/>
            <pc:sldMk cId="506303289" sldId="693"/>
            <ac:picMk id="88" creationId="{EAE6344B-2D04-0110-8725-155E298C9085}"/>
          </ac:picMkLst>
        </pc:picChg>
        <pc:picChg chg="add mod ord">
          <ac:chgData name="David Williams" userId="35a5f6dfa23fba43" providerId="LiveId" clId="{8045391B-3DE6-4218-A084-70836B7F7D47}" dt="2024-01-20T21:30:26.592" v="2898" actId="1035"/>
          <ac:picMkLst>
            <pc:docMk/>
            <pc:sldMk cId="506303289" sldId="693"/>
            <ac:picMk id="96" creationId="{DF7D0713-6C70-066A-C9F4-28214B85ACFD}"/>
          </ac:picMkLst>
        </pc:picChg>
        <pc:cxnChg chg="add del mod">
          <ac:chgData name="David Williams" userId="35a5f6dfa23fba43" providerId="LiveId" clId="{8045391B-3DE6-4218-A084-70836B7F7D47}" dt="2024-01-20T21:31:55.190" v="2904" actId="478"/>
          <ac:cxnSpMkLst>
            <pc:docMk/>
            <pc:sldMk cId="506303289" sldId="693"/>
            <ac:cxnSpMk id="18" creationId="{7BA0BFC4-836B-063E-AD49-38AFEC34DCC8}"/>
          </ac:cxnSpMkLst>
        </pc:cxnChg>
        <pc:cxnChg chg="add del mod">
          <ac:chgData name="David Williams" userId="35a5f6dfa23fba43" providerId="LiveId" clId="{8045391B-3DE6-4218-A084-70836B7F7D47}" dt="2024-01-20T21:31:52.549" v="2902" actId="478"/>
          <ac:cxnSpMkLst>
            <pc:docMk/>
            <pc:sldMk cId="506303289" sldId="693"/>
            <ac:cxnSpMk id="19" creationId="{DE2C8549-4C4E-BE44-111F-E25D2958F9CD}"/>
          </ac:cxnSpMkLst>
        </pc:cxnChg>
      </pc:sldChg>
      <pc:sldChg chg="addSp delSp modSp add mod modTransition modAnim">
        <pc:chgData name="David Williams" userId="35a5f6dfa23fba43" providerId="LiveId" clId="{8045391B-3DE6-4218-A084-70836B7F7D47}" dt="2024-01-20T21:50:42.096" v="3162" actId="14100"/>
        <pc:sldMkLst>
          <pc:docMk/>
          <pc:sldMk cId="2627378521" sldId="694"/>
        </pc:sldMkLst>
        <pc:spChg chg="add mod ord">
          <ac:chgData name="David Williams" userId="35a5f6dfa23fba43" providerId="LiveId" clId="{8045391B-3DE6-4218-A084-70836B7F7D47}" dt="2024-01-20T21:50:42.096" v="3162" actId="14100"/>
          <ac:spMkLst>
            <pc:docMk/>
            <pc:sldMk cId="2627378521" sldId="694"/>
            <ac:spMk id="2" creationId="{F1097263-26A0-23A0-F78F-B9FDD0D543CB}"/>
          </ac:spMkLst>
        </pc:spChg>
        <pc:spChg chg="del">
          <ac:chgData name="David Williams" userId="35a5f6dfa23fba43" providerId="LiveId" clId="{8045391B-3DE6-4218-A084-70836B7F7D47}" dt="2024-01-20T21:49:56.985" v="3158" actId="478"/>
          <ac:spMkLst>
            <pc:docMk/>
            <pc:sldMk cId="2627378521" sldId="694"/>
            <ac:spMk id="17" creationId="{818E4C98-11C1-0425-591F-6143D6789303}"/>
          </ac:spMkLst>
        </pc:spChg>
        <pc:spChg chg="del">
          <ac:chgData name="David Williams" userId="35a5f6dfa23fba43" providerId="LiveId" clId="{8045391B-3DE6-4218-A084-70836B7F7D47}" dt="2024-01-20T21:49:50.729" v="3153" actId="478"/>
          <ac:spMkLst>
            <pc:docMk/>
            <pc:sldMk cId="2627378521" sldId="694"/>
            <ac:spMk id="44" creationId="{DA2BE189-0C81-3768-CA66-F15B78525415}"/>
          </ac:spMkLst>
        </pc:spChg>
        <pc:spChg chg="del">
          <ac:chgData name="David Williams" userId="35a5f6dfa23fba43" providerId="LiveId" clId="{8045391B-3DE6-4218-A084-70836B7F7D47}" dt="2024-01-20T21:49:53.744" v="3155" actId="478"/>
          <ac:spMkLst>
            <pc:docMk/>
            <pc:sldMk cId="2627378521" sldId="694"/>
            <ac:spMk id="77" creationId="{CC02B2F6-C910-E698-623F-D86BA43988C5}"/>
          </ac:spMkLst>
        </pc:spChg>
        <pc:spChg chg="del">
          <ac:chgData name="David Williams" userId="35a5f6dfa23fba43" providerId="LiveId" clId="{8045391B-3DE6-4218-A084-70836B7F7D47}" dt="2024-01-20T21:49:52.717" v="3154" actId="478"/>
          <ac:spMkLst>
            <pc:docMk/>
            <pc:sldMk cId="2627378521" sldId="694"/>
            <ac:spMk id="89" creationId="{759D202F-B7EE-19B5-9EDE-A6E624FAE0DB}"/>
          </ac:spMkLst>
        </pc:spChg>
        <pc:spChg chg="mod">
          <ac:chgData name="David Williams" userId="35a5f6dfa23fba43" providerId="LiveId" clId="{8045391B-3DE6-4218-A084-70836B7F7D47}" dt="2024-01-20T21:50:28.692" v="3160"/>
          <ac:spMkLst>
            <pc:docMk/>
            <pc:sldMk cId="2627378521" sldId="694"/>
            <ac:spMk id="91" creationId="{1F54C208-C013-BD03-63FD-7548A7C8BE52}"/>
          </ac:spMkLst>
        </pc:spChg>
        <pc:spChg chg="del">
          <ac:chgData name="David Williams" userId="35a5f6dfa23fba43" providerId="LiveId" clId="{8045391B-3DE6-4218-A084-70836B7F7D47}" dt="2024-01-20T21:50:18.523" v="3159" actId="478"/>
          <ac:spMkLst>
            <pc:docMk/>
            <pc:sldMk cId="2627378521" sldId="694"/>
            <ac:spMk id="94" creationId="{3CCA0708-7532-2588-C14D-AA4A82BD719F}"/>
          </ac:spMkLst>
        </pc:spChg>
        <pc:picChg chg="mod modCrop">
          <ac:chgData name="David Williams" userId="35a5f6dfa23fba43" providerId="LiveId" clId="{8045391B-3DE6-4218-A084-70836B7F7D47}" dt="2024-01-20T21:47:45.322" v="3150" actId="732"/>
          <ac:picMkLst>
            <pc:docMk/>
            <pc:sldMk cId="2627378521" sldId="694"/>
            <ac:picMk id="11" creationId="{C2E18202-0927-7A7C-F7A7-8BBE4C36734B}"/>
          </ac:picMkLst>
        </pc:picChg>
        <pc:picChg chg="mod">
          <ac:chgData name="David Williams" userId="35a5f6dfa23fba43" providerId="LiveId" clId="{8045391B-3DE6-4218-A084-70836B7F7D47}" dt="2024-01-20T21:47:05.694" v="3149" actId="1036"/>
          <ac:picMkLst>
            <pc:docMk/>
            <pc:sldMk cId="2627378521" sldId="694"/>
            <ac:picMk id="96" creationId="{DF7D0713-6C70-066A-C9F4-28214B85ACFD}"/>
          </ac:picMkLst>
        </pc:picChg>
        <pc:cxnChg chg="del">
          <ac:chgData name="David Williams" userId="35a5f6dfa23fba43" providerId="LiveId" clId="{8045391B-3DE6-4218-A084-70836B7F7D47}" dt="2024-01-20T21:49:56.226" v="3157" actId="478"/>
          <ac:cxnSpMkLst>
            <pc:docMk/>
            <pc:sldMk cId="2627378521" sldId="694"/>
            <ac:cxnSpMk id="18" creationId="{7BA0BFC4-836B-063E-AD49-38AFEC34DCC8}"/>
          </ac:cxnSpMkLst>
        </pc:cxnChg>
        <pc:cxnChg chg="del mod">
          <ac:chgData name="David Williams" userId="35a5f6dfa23fba43" providerId="LiveId" clId="{8045391B-3DE6-4218-A084-70836B7F7D47}" dt="2024-01-20T21:49:55.006" v="3156" actId="478"/>
          <ac:cxnSpMkLst>
            <pc:docMk/>
            <pc:sldMk cId="2627378521" sldId="694"/>
            <ac:cxnSpMk id="19" creationId="{DE2C8549-4C4E-BE44-111F-E25D2958F9CD}"/>
          </ac:cxnSpMkLst>
        </pc:cxnChg>
      </pc:sldChg>
      <pc:sldChg chg="add mod ord modShow">
        <pc:chgData name="David Williams" userId="35a5f6dfa23fba43" providerId="LiveId" clId="{8045391B-3DE6-4218-A084-70836B7F7D47}" dt="2024-01-21T11:59:02.464" v="5270" actId="729"/>
        <pc:sldMkLst>
          <pc:docMk/>
          <pc:sldMk cId="504814003" sldId="695"/>
        </pc:sldMkLst>
      </pc:sldChg>
      <pc:sldChg chg="addSp delSp modSp add mod modAnim">
        <pc:chgData name="David Williams" userId="35a5f6dfa23fba43" providerId="LiveId" clId="{8045391B-3DE6-4218-A084-70836B7F7D47}" dt="2024-01-21T11:09:15.663" v="3689"/>
        <pc:sldMkLst>
          <pc:docMk/>
          <pc:sldMk cId="3041972277" sldId="696"/>
        </pc:sldMkLst>
        <pc:spChg chg="add del mod">
          <ac:chgData name="David Williams" userId="35a5f6dfa23fba43" providerId="LiveId" clId="{8045391B-3DE6-4218-A084-70836B7F7D47}" dt="2024-01-21T10:57:11.517" v="3557" actId="478"/>
          <ac:spMkLst>
            <pc:docMk/>
            <pc:sldMk cId="3041972277" sldId="696"/>
            <ac:spMk id="3" creationId="{1B2DEF30-300D-2408-A052-E7A5E1CAC241}"/>
          </ac:spMkLst>
        </pc:spChg>
        <pc:spChg chg="add del mod">
          <ac:chgData name="David Williams" userId="35a5f6dfa23fba43" providerId="LiveId" clId="{8045391B-3DE6-4218-A084-70836B7F7D47}" dt="2024-01-21T10:57:29.435" v="3560" actId="478"/>
          <ac:spMkLst>
            <pc:docMk/>
            <pc:sldMk cId="3041972277" sldId="696"/>
            <ac:spMk id="4" creationId="{3F5DB632-55D3-CFD3-2BCA-DB34E99656EC}"/>
          </ac:spMkLst>
        </pc:spChg>
        <pc:spChg chg="add mod">
          <ac:chgData name="David Williams" userId="35a5f6dfa23fba43" providerId="LiveId" clId="{8045391B-3DE6-4218-A084-70836B7F7D47}" dt="2024-01-21T11:03:07.456" v="3634" actId="1035"/>
          <ac:spMkLst>
            <pc:docMk/>
            <pc:sldMk cId="3041972277" sldId="696"/>
            <ac:spMk id="5" creationId="{21956463-7271-C4CE-256A-764D8790B14F}"/>
          </ac:spMkLst>
        </pc:spChg>
        <pc:spChg chg="add del mod">
          <ac:chgData name="David Williams" userId="35a5f6dfa23fba43" providerId="LiveId" clId="{8045391B-3DE6-4218-A084-70836B7F7D47}" dt="2024-01-21T10:57:11.517" v="3557" actId="478"/>
          <ac:spMkLst>
            <pc:docMk/>
            <pc:sldMk cId="3041972277" sldId="696"/>
            <ac:spMk id="7" creationId="{26D5EFC3-655F-8FF2-4B26-C5BFA27F9C0B}"/>
          </ac:spMkLst>
        </pc:spChg>
        <pc:spChg chg="add del mod">
          <ac:chgData name="David Williams" userId="35a5f6dfa23fba43" providerId="LiveId" clId="{8045391B-3DE6-4218-A084-70836B7F7D47}" dt="2024-01-21T10:57:11.517" v="3557" actId="478"/>
          <ac:spMkLst>
            <pc:docMk/>
            <pc:sldMk cId="3041972277" sldId="696"/>
            <ac:spMk id="8" creationId="{0256A0D7-C983-618C-DB02-69C16832EDA4}"/>
          </ac:spMkLst>
        </pc:spChg>
        <pc:spChg chg="add del mod">
          <ac:chgData name="David Williams" userId="35a5f6dfa23fba43" providerId="LiveId" clId="{8045391B-3DE6-4218-A084-70836B7F7D47}" dt="2024-01-21T10:57:11.517" v="3557" actId="478"/>
          <ac:spMkLst>
            <pc:docMk/>
            <pc:sldMk cId="3041972277" sldId="696"/>
            <ac:spMk id="10" creationId="{0E62507A-75BF-AB3F-AC24-C5E0DCC4A1C5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12" creationId="{C1F585E5-047A-FFE0-8D87-CD7FE424AD02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13" creationId="{0EF7D462-C3E6-03F9-4DFB-BD19B9D0CBFA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14" creationId="{CC10BB6B-08CE-40B5-64C8-FD0BC32A4C23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15" creationId="{8C13B947-2E8A-18ED-8178-03012CE242AA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16" creationId="{D478EADF-E730-EDB3-8F4E-D48342F8AF01}"/>
          </ac:spMkLst>
        </pc:spChg>
        <pc:spChg chg="add del mod">
          <ac:chgData name="David Williams" userId="35a5f6dfa23fba43" providerId="LiveId" clId="{8045391B-3DE6-4218-A084-70836B7F7D47}" dt="2024-01-21T10:57:28.458" v="3559" actId="478"/>
          <ac:spMkLst>
            <pc:docMk/>
            <pc:sldMk cId="3041972277" sldId="696"/>
            <ac:spMk id="17" creationId="{3B958E60-B773-4F51-B6E6-2140381BAA4C}"/>
          </ac:spMkLst>
        </pc:spChg>
        <pc:spChg chg="add del mod">
          <ac:chgData name="David Williams" userId="35a5f6dfa23fba43" providerId="LiveId" clId="{8045391B-3DE6-4218-A084-70836B7F7D47}" dt="2024-01-21T10:57:27.007" v="3558" actId="478"/>
          <ac:spMkLst>
            <pc:docMk/>
            <pc:sldMk cId="3041972277" sldId="696"/>
            <ac:spMk id="18" creationId="{20AE625A-F21B-0120-0BAF-079735EA484C}"/>
          </ac:spMkLst>
        </pc:spChg>
        <pc:spChg chg="add mod">
          <ac:chgData name="David Williams" userId="35a5f6dfa23fba43" providerId="LiveId" clId="{8045391B-3DE6-4218-A084-70836B7F7D47}" dt="2024-01-21T10:54:19.816" v="3481" actId="2085"/>
          <ac:spMkLst>
            <pc:docMk/>
            <pc:sldMk cId="3041972277" sldId="696"/>
            <ac:spMk id="19" creationId="{5F71BFEA-4410-F679-5043-02BA3A301D1E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20" creationId="{3137D71E-D687-B29B-9F05-294096E50462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21" creationId="{2449CE86-227E-92F5-4591-9F5DF0673F8C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2" creationId="{B2BC8278-F845-ECD2-30A7-6ABFCE08CE13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3" creationId="{4340D86A-9C92-18AF-87D7-AC7B5D55EE72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4" creationId="{1CBB4F28-232D-048D-5F46-4963C450AAF9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25" creationId="{4DE997DB-E489-FB0B-A5C9-EC23A19B738D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6" creationId="{6298CEDF-F0AE-2F11-4EF4-98E62CE4E7E8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7" creationId="{21FD8201-CE03-A3B6-3909-E9A9B8FF1570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8" creationId="{C341ED39-A98F-B820-796B-61417834F3D4}"/>
          </ac:spMkLst>
        </pc:spChg>
        <pc:spChg chg="add del mod">
          <ac:chgData name="David Williams" userId="35a5f6dfa23fba43" providerId="LiveId" clId="{8045391B-3DE6-4218-A084-70836B7F7D47}" dt="2024-01-21T10:55:16.448" v="3483" actId="478"/>
          <ac:spMkLst>
            <pc:docMk/>
            <pc:sldMk cId="3041972277" sldId="696"/>
            <ac:spMk id="29" creationId="{12B0D1C6-FDF5-628E-593C-205221FBD888}"/>
          </ac:spMkLst>
        </pc:spChg>
        <pc:spChg chg="add mod">
          <ac:chgData name="David Williams" userId="35a5f6dfa23fba43" providerId="LiveId" clId="{8045391B-3DE6-4218-A084-70836B7F7D47}" dt="2024-01-21T11:03:07.456" v="3634" actId="1035"/>
          <ac:spMkLst>
            <pc:docMk/>
            <pc:sldMk cId="3041972277" sldId="696"/>
            <ac:spMk id="30" creationId="{4CA2D782-E336-38A1-80E5-00D1BCD5A110}"/>
          </ac:spMkLst>
        </pc:spChg>
        <pc:spChg chg="add mod ord">
          <ac:chgData name="David Williams" userId="35a5f6dfa23fba43" providerId="LiveId" clId="{8045391B-3DE6-4218-A084-70836B7F7D47}" dt="2024-01-21T11:00:20.703" v="3567" actId="13244"/>
          <ac:spMkLst>
            <pc:docMk/>
            <pc:sldMk cId="3041972277" sldId="696"/>
            <ac:spMk id="31" creationId="{70A47E94-5955-4340-A1CA-253BDD13FA56}"/>
          </ac:spMkLst>
        </pc:spChg>
        <pc:spChg chg="add mod ord">
          <ac:chgData name="David Williams" userId="35a5f6dfa23fba43" providerId="LiveId" clId="{8045391B-3DE6-4218-A084-70836B7F7D47}" dt="2024-01-21T11:00:52.906" v="3571" actId="13244"/>
          <ac:spMkLst>
            <pc:docMk/>
            <pc:sldMk cId="3041972277" sldId="696"/>
            <ac:spMk id="32" creationId="{EA039A40-0E99-82F9-CE6C-356D3FCF4A85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45" creationId="{257065AF-6FB6-33A2-879C-BF89385EDEEC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46" creationId="{C3E953E8-A529-DF92-B57C-0576F6186489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51" creationId="{1E1AA5EE-3868-7397-74D5-211E4CFA585C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55" creationId="{E422CB7F-7B2F-A5C2-FA66-803F1BAD4AB5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57" creationId="{ECBEEA8D-FE27-6CA8-86A6-863159148D83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0" creationId="{C01A55A4-C280-2AAA-11A7-DACE3DDF1599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1" creationId="{B17BD073-EE1E-D330-72A5-6CC8A6A0246A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2" creationId="{20CE27CC-44FB-D428-43A7-F1C253A6FC07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3" creationId="{7D2397C8-E49F-5DA3-33B7-EFF7CE57B991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4" creationId="{7C0F9CCC-6104-9D2C-D631-348EAFE134F7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5" creationId="{CA86454D-0513-2EE5-DC66-DC815FF68EB4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6" creationId="{DCDFE1C1-8540-B447-9088-EE659FBC0A6E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7" creationId="{F96E8A30-A70F-5F04-CAD0-9DADC8D7F689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8" creationId="{F5628D06-FD4B-4CB6-41F0-FFDDC9864A03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69" creationId="{312B3876-EA06-E66A-05A5-33A5842A88E0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0" creationId="{84985F3E-B319-64DB-1B19-2B6AFE027550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1" creationId="{30E4B5F3-1B3F-1AD1-2523-D8056E5A9E75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2" creationId="{1ADC37F4-DC63-8778-AE10-821A48BEE464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3" creationId="{90EED9D5-4DD2-0697-3110-909924FF6EB6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4" creationId="{E669A217-BBEC-1644-E23A-5561C0DFD740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5" creationId="{3D06C39C-6024-BD5F-14B4-AA2AC0244A9A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6" creationId="{0EC564F0-3B84-CFDA-66BB-C93695EFF8F8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8" creationId="{1641BCED-9AF7-ED94-25A8-D63EA41577CC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79" creationId="{7303FF37-0358-0742-4B4E-79EC81F91C7E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80" creationId="{5E65ABB1-3EC6-9129-E409-5FF8D0367754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90" creationId="{316F2EC4-14CE-1ED7-C402-30BF90964898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91" creationId="{1F54C208-C013-BD03-63FD-7548A7C8BE52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92" creationId="{132B1E6F-C552-D4E7-8EF7-A76A53086703}"/>
          </ac:spMkLst>
        </pc:spChg>
        <pc:spChg chg="mod">
          <ac:chgData name="David Williams" userId="35a5f6dfa23fba43" providerId="LiveId" clId="{8045391B-3DE6-4218-A084-70836B7F7D47}" dt="2024-01-20T21:52:33.236" v="3308" actId="1037"/>
          <ac:spMkLst>
            <pc:docMk/>
            <pc:sldMk cId="3041972277" sldId="696"/>
            <ac:spMk id="93" creationId="{1D394BF5-C4D1-8175-BE5F-E0B655B755BC}"/>
          </ac:spMkLst>
        </pc:spChg>
      </pc:sldChg>
      <pc:sldChg chg="add del">
        <pc:chgData name="David Williams" userId="35a5f6dfa23fba43" providerId="LiveId" clId="{8045391B-3DE6-4218-A084-70836B7F7D47}" dt="2024-01-21T11:27:15.550" v="4309" actId="2696"/>
        <pc:sldMkLst>
          <pc:docMk/>
          <pc:sldMk cId="3039245145" sldId="697"/>
        </pc:sldMkLst>
      </pc:sldChg>
      <pc:sldChg chg="delSp modSp add del mod">
        <pc:chgData name="David Williams" userId="35a5f6dfa23fba43" providerId="LiveId" clId="{8045391B-3DE6-4218-A084-70836B7F7D47}" dt="2024-01-21T11:27:50.524" v="4310" actId="2696"/>
        <pc:sldMkLst>
          <pc:docMk/>
          <pc:sldMk cId="231043635" sldId="698"/>
        </pc:sldMkLst>
        <pc:spChg chg="mod">
          <ac:chgData name="David Williams" userId="35a5f6dfa23fba43" providerId="LiveId" clId="{8045391B-3DE6-4218-A084-70836B7F7D47}" dt="2024-01-21T11:07:12.092" v="3684" actId="1076"/>
          <ac:spMkLst>
            <pc:docMk/>
            <pc:sldMk cId="231043635" sldId="698"/>
            <ac:spMk id="3" creationId="{1B2DEF30-300D-2408-A052-E7A5E1CAC241}"/>
          </ac:spMkLst>
        </pc:spChg>
        <pc:spChg chg="del">
          <ac:chgData name="David Williams" userId="35a5f6dfa23fba43" providerId="LiveId" clId="{8045391B-3DE6-4218-A084-70836B7F7D47}" dt="2024-01-21T11:07:06.055" v="3683" actId="478"/>
          <ac:spMkLst>
            <pc:docMk/>
            <pc:sldMk cId="231043635" sldId="698"/>
            <ac:spMk id="5" creationId="{21956463-7271-C4CE-256A-764D8790B14F}"/>
          </ac:spMkLst>
        </pc:spChg>
        <pc:spChg chg="mod">
          <ac:chgData name="David Williams" userId="35a5f6dfa23fba43" providerId="LiveId" clId="{8045391B-3DE6-4218-A084-70836B7F7D47}" dt="2024-01-21T11:19:03.131" v="3897" actId="2085"/>
          <ac:spMkLst>
            <pc:docMk/>
            <pc:sldMk cId="231043635" sldId="698"/>
            <ac:spMk id="29" creationId="{12B0D1C6-FDF5-628E-593C-205221FBD888}"/>
          </ac:spMkLst>
        </pc:spChg>
      </pc:sldChg>
      <pc:sldChg chg="addSp delSp modSp add mod modTransition addAnim delAnim modAnim">
        <pc:chgData name="David Williams" userId="35a5f6dfa23fba43" providerId="LiveId" clId="{8045391B-3DE6-4218-A084-70836B7F7D47}" dt="2024-01-21T11:13:00.081" v="3756"/>
        <pc:sldMkLst>
          <pc:docMk/>
          <pc:sldMk cId="3464713001" sldId="699"/>
        </pc:sldMkLst>
        <pc:spChg chg="add del mod">
          <ac:chgData name="David Williams" userId="35a5f6dfa23fba43" providerId="LiveId" clId="{8045391B-3DE6-4218-A084-70836B7F7D47}" dt="2024-01-21T11:05:27.724" v="3676" actId="478"/>
          <ac:spMkLst>
            <pc:docMk/>
            <pc:sldMk cId="3464713001" sldId="699"/>
            <ac:spMk id="3" creationId="{286724FE-39F5-3689-220C-A617EA80E2E2}"/>
          </ac:spMkLst>
        </pc:spChg>
        <pc:spChg chg="add mod">
          <ac:chgData name="David Williams" userId="35a5f6dfa23fba43" providerId="LiveId" clId="{8045391B-3DE6-4218-A084-70836B7F7D47}" dt="2024-01-21T11:06:13.266" v="3677"/>
          <ac:spMkLst>
            <pc:docMk/>
            <pc:sldMk cId="3464713001" sldId="699"/>
            <ac:spMk id="4" creationId="{E70868B1-9EED-81B8-B798-31AA7F579508}"/>
          </ac:spMkLst>
        </pc:spChg>
        <pc:spChg chg="mod">
          <ac:chgData name="David Williams" userId="35a5f6dfa23fba43" providerId="LiveId" clId="{8045391B-3DE6-4218-A084-70836B7F7D47}" dt="2024-01-21T11:07:25.612" v="3685"/>
          <ac:spMkLst>
            <pc:docMk/>
            <pc:sldMk cId="3464713001" sldId="699"/>
            <ac:spMk id="5" creationId="{21956463-7271-C4CE-256A-764D8790B14F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12" creationId="{C1F585E5-047A-FFE0-8D87-CD7FE424AD02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13" creationId="{0EF7D462-C3E6-03F9-4DFB-BD19B9D0CBFA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14" creationId="{CC10BB6B-08CE-40B5-64C8-FD0BC32A4C23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15" creationId="{8C13B947-2E8A-18ED-8178-03012CE242AA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16" creationId="{D478EADF-E730-EDB3-8F4E-D48342F8AF01}"/>
          </ac:spMkLst>
        </pc:spChg>
        <pc:spChg chg="add del">
          <ac:chgData name="David Williams" userId="35a5f6dfa23fba43" providerId="LiveId" clId="{8045391B-3DE6-4218-A084-70836B7F7D47}" dt="2024-01-21T11:06:25.503" v="3679" actId="478"/>
          <ac:spMkLst>
            <pc:docMk/>
            <pc:sldMk cId="3464713001" sldId="699"/>
            <ac:spMk id="19" creationId="{5F71BFEA-4410-F679-5043-02BA3A301D1E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20" creationId="{3137D71E-D687-B29B-9F05-294096E50462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21" creationId="{2449CE86-227E-92F5-4591-9F5DF0673F8C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25" creationId="{4DE997DB-E489-FB0B-A5C9-EC23A19B738D}"/>
          </ac:spMkLst>
        </pc:spChg>
        <pc:spChg chg="mod">
          <ac:chgData name="David Williams" userId="35a5f6dfa23fba43" providerId="LiveId" clId="{8045391B-3DE6-4218-A084-70836B7F7D47}" dt="2024-01-21T11:07:35.893" v="3686" actId="20577"/>
          <ac:spMkLst>
            <pc:docMk/>
            <pc:sldMk cId="3464713001" sldId="699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04:57.732" v="3643" actId="14100"/>
          <ac:spMkLst>
            <pc:docMk/>
            <pc:sldMk cId="3464713001" sldId="699"/>
            <ac:spMk id="31" creationId="{70A47E94-5955-4340-A1CA-253BDD13FA56}"/>
          </ac:spMkLst>
        </pc:spChg>
        <pc:spChg chg="mod">
          <ac:chgData name="David Williams" userId="35a5f6dfa23fba43" providerId="LiveId" clId="{8045391B-3DE6-4218-A084-70836B7F7D47}" dt="2024-01-21T11:05:10.172" v="3646" actId="14100"/>
          <ac:spMkLst>
            <pc:docMk/>
            <pc:sldMk cId="3464713001" sldId="699"/>
            <ac:spMk id="32" creationId="{EA039A40-0E99-82F9-CE6C-356D3FCF4A85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45" creationId="{257065AF-6FB6-33A2-879C-BF89385EDEEC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46" creationId="{C3E953E8-A529-DF92-B57C-0576F6186489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51" creationId="{1E1AA5EE-3868-7397-74D5-211E4CFA585C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55" creationId="{E422CB7F-7B2F-A5C2-FA66-803F1BAD4AB5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57" creationId="{ECBEEA8D-FE27-6CA8-86A6-863159148D83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0" creationId="{C01A55A4-C280-2AAA-11A7-DACE3DDF1599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1" creationId="{B17BD073-EE1E-D330-72A5-6CC8A6A0246A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2" creationId="{20CE27CC-44FB-D428-43A7-F1C253A6FC07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3" creationId="{7D2397C8-E49F-5DA3-33B7-EFF7CE57B991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4" creationId="{7C0F9CCC-6104-9D2C-D631-348EAFE134F7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5" creationId="{CA86454D-0513-2EE5-DC66-DC815FF68EB4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6" creationId="{DCDFE1C1-8540-B447-9088-EE659FBC0A6E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7" creationId="{F96E8A30-A70F-5F04-CAD0-9DADC8D7F689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8" creationId="{F5628D06-FD4B-4CB6-41F0-FFDDC9864A03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69" creationId="{312B3876-EA06-E66A-05A5-33A5842A88E0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0" creationId="{84985F3E-B319-64DB-1B19-2B6AFE027550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1" creationId="{30E4B5F3-1B3F-1AD1-2523-D8056E5A9E75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2" creationId="{1ADC37F4-DC63-8778-AE10-821A48BEE464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3" creationId="{90EED9D5-4DD2-0697-3110-909924FF6EB6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4" creationId="{E669A217-BBEC-1644-E23A-5561C0DFD740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5" creationId="{3D06C39C-6024-BD5F-14B4-AA2AC0244A9A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6" creationId="{0EC564F0-3B84-CFDA-66BB-C93695EFF8F8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8" creationId="{1641BCED-9AF7-ED94-25A8-D63EA41577CC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79" creationId="{7303FF37-0358-0742-4B4E-79EC81F91C7E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80" creationId="{5E65ABB1-3EC6-9129-E409-5FF8D0367754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90" creationId="{316F2EC4-14CE-1ED7-C402-30BF90964898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91" creationId="{1F54C208-C013-BD03-63FD-7548A7C8BE52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92" creationId="{132B1E6F-C552-D4E7-8EF7-A76A53086703}"/>
          </ac:spMkLst>
        </pc:spChg>
        <pc:spChg chg="del">
          <ac:chgData name="David Williams" userId="35a5f6dfa23fba43" providerId="LiveId" clId="{8045391B-3DE6-4218-A084-70836B7F7D47}" dt="2024-01-21T11:04:19.987" v="3639" actId="478"/>
          <ac:spMkLst>
            <pc:docMk/>
            <pc:sldMk cId="3464713001" sldId="699"/>
            <ac:spMk id="93" creationId="{1D394BF5-C4D1-8175-BE5F-E0B655B755BC}"/>
          </ac:spMkLst>
        </pc:spChg>
      </pc:sldChg>
      <pc:sldChg chg="addSp modSp add mod modTransition modAnim">
        <pc:chgData name="David Williams" userId="35a5f6dfa23fba43" providerId="LiveId" clId="{8045391B-3DE6-4218-A084-70836B7F7D47}" dt="2024-01-21T11:13:26.900" v="3757"/>
        <pc:sldMkLst>
          <pc:docMk/>
          <pc:sldMk cId="3453881085" sldId="700"/>
        </pc:sldMkLst>
        <pc:spChg chg="add mod">
          <ac:chgData name="David Williams" userId="35a5f6dfa23fba43" providerId="LiveId" clId="{8045391B-3DE6-4218-A084-70836B7F7D47}" dt="2024-01-21T11:10:54.520" v="3725"/>
          <ac:spMkLst>
            <pc:docMk/>
            <pc:sldMk cId="3453881085" sldId="700"/>
            <ac:spMk id="3" creationId="{619943F6-B7BF-F111-7F48-2AEB442E5745}"/>
          </ac:spMkLst>
        </pc:spChg>
        <pc:spChg chg="mod">
          <ac:chgData name="David Williams" userId="35a5f6dfa23fba43" providerId="LiveId" clId="{8045391B-3DE6-4218-A084-70836B7F7D47}" dt="2024-01-21T11:12:24.139" v="3755" actId="1036"/>
          <ac:spMkLst>
            <pc:docMk/>
            <pc:sldMk cId="3453881085" sldId="700"/>
            <ac:spMk id="5" creationId="{21956463-7271-C4CE-256A-764D8790B14F}"/>
          </ac:spMkLst>
        </pc:spChg>
        <pc:spChg chg="mod">
          <ac:chgData name="David Williams" userId="35a5f6dfa23fba43" providerId="LiveId" clId="{8045391B-3DE6-4218-A084-70836B7F7D47}" dt="2024-01-21T11:12:24.139" v="3755" actId="1036"/>
          <ac:spMkLst>
            <pc:docMk/>
            <pc:sldMk cId="3453881085" sldId="700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11:51.313" v="3732" actId="14100"/>
          <ac:spMkLst>
            <pc:docMk/>
            <pc:sldMk cId="3453881085" sldId="700"/>
            <ac:spMk id="31" creationId="{70A47E94-5955-4340-A1CA-253BDD13FA56}"/>
          </ac:spMkLst>
        </pc:spChg>
        <pc:spChg chg="mod">
          <ac:chgData name="David Williams" userId="35a5f6dfa23fba43" providerId="LiveId" clId="{8045391B-3DE6-4218-A084-70836B7F7D47}" dt="2024-01-21T11:12:02.541" v="3735" actId="14100"/>
          <ac:spMkLst>
            <pc:docMk/>
            <pc:sldMk cId="3453881085" sldId="700"/>
            <ac:spMk id="32" creationId="{EA039A40-0E99-82F9-CE6C-356D3FCF4A85}"/>
          </ac:spMkLst>
        </pc:spChg>
      </pc:sldChg>
      <pc:sldChg chg="addSp modSp add mod modAnim">
        <pc:chgData name="David Williams" userId="35a5f6dfa23fba43" providerId="LiveId" clId="{8045391B-3DE6-4218-A084-70836B7F7D47}" dt="2024-01-21T11:15:30.701" v="3812"/>
        <pc:sldMkLst>
          <pc:docMk/>
          <pc:sldMk cId="1076042571" sldId="701"/>
        </pc:sldMkLst>
        <pc:spChg chg="mod">
          <ac:chgData name="David Williams" userId="35a5f6dfa23fba43" providerId="LiveId" clId="{8045391B-3DE6-4218-A084-70836B7F7D47}" dt="2024-01-21T11:14:10.473" v="3801"/>
          <ac:spMkLst>
            <pc:docMk/>
            <pc:sldMk cId="1076042571" sldId="701"/>
            <ac:spMk id="5" creationId="{21956463-7271-C4CE-256A-764D8790B14F}"/>
          </ac:spMkLst>
        </pc:spChg>
        <pc:spChg chg="add mod">
          <ac:chgData name="David Williams" userId="35a5f6dfa23fba43" providerId="LiveId" clId="{8045391B-3DE6-4218-A084-70836B7F7D47}" dt="2024-01-21T11:13:50.031" v="3785"/>
          <ac:spMkLst>
            <pc:docMk/>
            <pc:sldMk cId="1076042571" sldId="701"/>
            <ac:spMk id="7" creationId="{02FF338F-AEC4-ED54-9F60-B890365F5F60}"/>
          </ac:spMkLst>
        </pc:spChg>
        <pc:spChg chg="mod">
          <ac:chgData name="David Williams" userId="35a5f6dfa23fba43" providerId="LiveId" clId="{8045391B-3DE6-4218-A084-70836B7F7D47}" dt="2024-01-21T11:14:21.691" v="3802" actId="20577"/>
          <ac:spMkLst>
            <pc:docMk/>
            <pc:sldMk cId="1076042571" sldId="701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14:59.426" v="3806" actId="14100"/>
          <ac:spMkLst>
            <pc:docMk/>
            <pc:sldMk cId="1076042571" sldId="701"/>
            <ac:spMk id="31" creationId="{70A47E94-5955-4340-A1CA-253BDD13FA56}"/>
          </ac:spMkLst>
        </pc:spChg>
        <pc:spChg chg="mod">
          <ac:chgData name="David Williams" userId="35a5f6dfa23fba43" providerId="LiveId" clId="{8045391B-3DE6-4218-A084-70836B7F7D47}" dt="2024-01-21T11:15:13.585" v="3810" actId="14100"/>
          <ac:spMkLst>
            <pc:docMk/>
            <pc:sldMk cId="1076042571" sldId="701"/>
            <ac:spMk id="32" creationId="{EA039A40-0E99-82F9-CE6C-356D3FCF4A85}"/>
          </ac:spMkLst>
        </pc:spChg>
      </pc:sldChg>
      <pc:sldChg chg="addSp modSp add mod modAnim">
        <pc:chgData name="David Williams" userId="35a5f6dfa23fba43" providerId="LiveId" clId="{8045391B-3DE6-4218-A084-70836B7F7D47}" dt="2024-01-21T11:17:51.833" v="3870" actId="14100"/>
        <pc:sldMkLst>
          <pc:docMk/>
          <pc:sldMk cId="1743681951" sldId="702"/>
        </pc:sldMkLst>
        <pc:spChg chg="mod">
          <ac:chgData name="David Williams" userId="35a5f6dfa23fba43" providerId="LiveId" clId="{8045391B-3DE6-4218-A084-70836B7F7D47}" dt="2024-01-21T11:17:01.836" v="3862"/>
          <ac:spMkLst>
            <pc:docMk/>
            <pc:sldMk cId="1743681951" sldId="702"/>
            <ac:spMk id="5" creationId="{21956463-7271-C4CE-256A-764D8790B14F}"/>
          </ac:spMkLst>
        </pc:spChg>
        <pc:spChg chg="add mod">
          <ac:chgData name="David Williams" userId="35a5f6dfa23fba43" providerId="LiveId" clId="{8045391B-3DE6-4218-A084-70836B7F7D47}" dt="2024-01-21T11:16:28.256" v="3842"/>
          <ac:spMkLst>
            <pc:docMk/>
            <pc:sldMk cId="1743681951" sldId="702"/>
            <ac:spMk id="8" creationId="{7EC2D4B5-75C9-ED00-DB07-93D7F2AD606B}"/>
          </ac:spMkLst>
        </pc:spChg>
        <pc:spChg chg="mod">
          <ac:chgData name="David Williams" userId="35a5f6dfa23fba43" providerId="LiveId" clId="{8045391B-3DE6-4218-A084-70836B7F7D47}" dt="2024-01-21T11:17:13.261" v="3863" actId="20577"/>
          <ac:spMkLst>
            <pc:docMk/>
            <pc:sldMk cId="1743681951" sldId="702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17:40.335" v="3867" actId="14100"/>
          <ac:spMkLst>
            <pc:docMk/>
            <pc:sldMk cId="1743681951" sldId="702"/>
            <ac:spMk id="31" creationId="{70A47E94-5955-4340-A1CA-253BDD13FA56}"/>
          </ac:spMkLst>
        </pc:spChg>
        <pc:spChg chg="mod">
          <ac:chgData name="David Williams" userId="35a5f6dfa23fba43" providerId="LiveId" clId="{8045391B-3DE6-4218-A084-70836B7F7D47}" dt="2024-01-21T11:17:51.833" v="3870" actId="14100"/>
          <ac:spMkLst>
            <pc:docMk/>
            <pc:sldMk cId="1743681951" sldId="702"/>
            <ac:spMk id="32" creationId="{EA039A40-0E99-82F9-CE6C-356D3FCF4A85}"/>
          </ac:spMkLst>
        </pc:spChg>
      </pc:sldChg>
      <pc:sldChg chg="addSp modSp add mod modAnim">
        <pc:chgData name="David Williams" userId="35a5f6dfa23fba43" providerId="LiveId" clId="{8045391B-3DE6-4218-A084-70836B7F7D47}" dt="2024-01-21T11:21:52.383" v="4100"/>
        <pc:sldMkLst>
          <pc:docMk/>
          <pc:sldMk cId="2909470230" sldId="703"/>
        </pc:sldMkLst>
        <pc:spChg chg="mod ord">
          <ac:chgData name="David Williams" userId="35a5f6dfa23fba43" providerId="LiveId" clId="{8045391B-3DE6-4218-A084-70836B7F7D47}" dt="2024-01-21T11:21:40.265" v="4098" actId="1035"/>
          <ac:spMkLst>
            <pc:docMk/>
            <pc:sldMk cId="2909470230" sldId="703"/>
            <ac:spMk id="5" creationId="{21956463-7271-C4CE-256A-764D8790B14F}"/>
          </ac:spMkLst>
        </pc:spChg>
        <pc:spChg chg="add mod">
          <ac:chgData name="David Williams" userId="35a5f6dfa23fba43" providerId="LiveId" clId="{8045391B-3DE6-4218-A084-70836B7F7D47}" dt="2024-01-21T11:19:07.889" v="3898"/>
          <ac:spMkLst>
            <pc:docMk/>
            <pc:sldMk cId="2909470230" sldId="703"/>
            <ac:spMk id="10" creationId="{6F5E7E25-CCE7-DC81-D861-1F9BAD2BECDF}"/>
          </ac:spMkLst>
        </pc:spChg>
        <pc:spChg chg="add mod ord">
          <ac:chgData name="David Williams" userId="35a5f6dfa23fba43" providerId="LiveId" clId="{8045391B-3DE6-4218-A084-70836B7F7D47}" dt="2024-01-21T11:21:11.935" v="4060" actId="13244"/>
          <ac:spMkLst>
            <pc:docMk/>
            <pc:sldMk cId="2909470230" sldId="703"/>
            <ac:spMk id="12" creationId="{E0BD22D4-D842-DB40-7DAA-8E5BFA19B578}"/>
          </ac:spMkLst>
        </pc:spChg>
        <pc:spChg chg="mod ord">
          <ac:chgData name="David Williams" userId="35a5f6dfa23fba43" providerId="LiveId" clId="{8045391B-3DE6-4218-A084-70836B7F7D47}" dt="2024-01-21T11:21:40.265" v="4098" actId="1035"/>
          <ac:spMkLst>
            <pc:docMk/>
            <pc:sldMk cId="2909470230" sldId="703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20:48.550" v="4053" actId="14100"/>
          <ac:spMkLst>
            <pc:docMk/>
            <pc:sldMk cId="2909470230" sldId="703"/>
            <ac:spMk id="31" creationId="{70A47E94-5955-4340-A1CA-253BDD13FA56}"/>
          </ac:spMkLst>
        </pc:spChg>
        <pc:spChg chg="mod">
          <ac:chgData name="David Williams" userId="35a5f6dfa23fba43" providerId="LiveId" clId="{8045391B-3DE6-4218-A084-70836B7F7D47}" dt="2024-01-21T11:20:58.709" v="4056" actId="14100"/>
          <ac:spMkLst>
            <pc:docMk/>
            <pc:sldMk cId="2909470230" sldId="703"/>
            <ac:spMk id="32" creationId="{EA039A40-0E99-82F9-CE6C-356D3FCF4A85}"/>
          </ac:spMkLst>
        </pc:spChg>
      </pc:sldChg>
      <pc:sldChg chg="addSp modSp add mod modAnim">
        <pc:chgData name="David Williams" userId="35a5f6dfa23fba43" providerId="LiveId" clId="{8045391B-3DE6-4218-A084-70836B7F7D47}" dt="2024-01-21T11:24:07.601" v="4232" actId="14100"/>
        <pc:sldMkLst>
          <pc:docMk/>
          <pc:sldMk cId="1899317968" sldId="704"/>
        </pc:sldMkLst>
        <pc:spChg chg="mod">
          <ac:chgData name="David Williams" userId="35a5f6dfa23fba43" providerId="LiveId" clId="{8045391B-3DE6-4218-A084-70836B7F7D47}" dt="2024-01-21T11:22:51.455" v="4182" actId="1036"/>
          <ac:spMkLst>
            <pc:docMk/>
            <pc:sldMk cId="1899317968" sldId="704"/>
            <ac:spMk id="3" creationId="{619943F6-B7BF-F111-7F48-2AEB442E5745}"/>
          </ac:spMkLst>
        </pc:spChg>
        <pc:spChg chg="mod">
          <ac:chgData name="David Williams" userId="35a5f6dfa23fba43" providerId="LiveId" clId="{8045391B-3DE6-4218-A084-70836B7F7D47}" dt="2024-01-21T11:22:41.425" v="4131" actId="1036"/>
          <ac:spMkLst>
            <pc:docMk/>
            <pc:sldMk cId="1899317968" sldId="704"/>
            <ac:spMk id="4" creationId="{E70868B1-9EED-81B8-B798-31AA7F579508}"/>
          </ac:spMkLst>
        </pc:spChg>
        <pc:spChg chg="mod">
          <ac:chgData name="David Williams" userId="35a5f6dfa23fba43" providerId="LiveId" clId="{8045391B-3DE6-4218-A084-70836B7F7D47}" dt="2024-01-21T11:23:16.120" v="4224"/>
          <ac:spMkLst>
            <pc:docMk/>
            <pc:sldMk cId="1899317968" sldId="704"/>
            <ac:spMk id="5" creationId="{21956463-7271-C4CE-256A-764D8790B14F}"/>
          </ac:spMkLst>
        </pc:spChg>
        <pc:spChg chg="mod modVis">
          <ac:chgData name="David Williams" userId="35a5f6dfa23fba43" providerId="LiveId" clId="{8045391B-3DE6-4218-A084-70836B7F7D47}" dt="2024-01-21T11:23:46.716" v="4226" actId="14430"/>
          <ac:spMkLst>
            <pc:docMk/>
            <pc:sldMk cId="1899317968" sldId="704"/>
            <ac:spMk id="12" creationId="{E0BD22D4-D842-DB40-7DAA-8E5BFA19B578}"/>
          </ac:spMkLst>
        </pc:spChg>
        <pc:spChg chg="add mod">
          <ac:chgData name="David Williams" userId="35a5f6dfa23fba43" providerId="LiveId" clId="{8045391B-3DE6-4218-A084-70836B7F7D47}" dt="2024-01-21T11:22:23.878" v="4103"/>
          <ac:spMkLst>
            <pc:docMk/>
            <pc:sldMk cId="1899317968" sldId="704"/>
            <ac:spMk id="13" creationId="{E98394AF-C0CE-3A04-BD14-588D984B90DA}"/>
          </ac:spMkLst>
        </pc:spChg>
        <pc:spChg chg="mod">
          <ac:chgData name="David Williams" userId="35a5f6dfa23fba43" providerId="LiveId" clId="{8045391B-3DE6-4218-A084-70836B7F7D47}" dt="2024-01-21T11:23:35.455" v="4225" actId="20577"/>
          <ac:spMkLst>
            <pc:docMk/>
            <pc:sldMk cId="1899317968" sldId="704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24:07.601" v="4232" actId="14100"/>
          <ac:spMkLst>
            <pc:docMk/>
            <pc:sldMk cId="1899317968" sldId="704"/>
            <ac:spMk id="31" creationId="{70A47E94-5955-4340-A1CA-253BDD13FA56}"/>
          </ac:spMkLst>
        </pc:spChg>
        <pc:spChg chg="mod modVis">
          <ac:chgData name="David Williams" userId="35a5f6dfa23fba43" providerId="LiveId" clId="{8045391B-3DE6-4218-A084-70836B7F7D47}" dt="2024-01-21T11:23:48.013" v="4227" actId="14430"/>
          <ac:spMkLst>
            <pc:docMk/>
            <pc:sldMk cId="1899317968" sldId="704"/>
            <ac:spMk id="32" creationId="{EA039A40-0E99-82F9-CE6C-356D3FCF4A85}"/>
          </ac:spMkLst>
        </pc:spChg>
      </pc:sldChg>
      <pc:sldChg chg="addSp modSp add mod modAnim">
        <pc:chgData name="David Williams" userId="35a5f6dfa23fba43" providerId="LiveId" clId="{8045391B-3DE6-4218-A084-70836B7F7D47}" dt="2024-01-21T11:28:28.615" v="4312" actId="20577"/>
        <pc:sldMkLst>
          <pc:docMk/>
          <pc:sldMk cId="3077808097" sldId="705"/>
        </pc:sldMkLst>
        <pc:spChg chg="mod">
          <ac:chgData name="David Williams" userId="35a5f6dfa23fba43" providerId="LiveId" clId="{8045391B-3DE6-4218-A084-70836B7F7D47}" dt="2024-01-21T11:25:49.173" v="4296"/>
          <ac:spMkLst>
            <pc:docMk/>
            <pc:sldMk cId="3077808097" sldId="705"/>
            <ac:spMk id="5" creationId="{21956463-7271-C4CE-256A-764D8790B14F}"/>
          </ac:spMkLst>
        </pc:spChg>
        <pc:spChg chg="mod modVis">
          <ac:chgData name="David Williams" userId="35a5f6dfa23fba43" providerId="LiveId" clId="{8045391B-3DE6-4218-A084-70836B7F7D47}" dt="2024-01-21T11:26:33.292" v="4308" actId="14100"/>
          <ac:spMkLst>
            <pc:docMk/>
            <pc:sldMk cId="3077808097" sldId="705"/>
            <ac:spMk id="12" creationId="{E0BD22D4-D842-DB40-7DAA-8E5BFA19B578}"/>
          </ac:spMkLst>
        </pc:spChg>
        <pc:spChg chg="add mod">
          <ac:chgData name="David Williams" userId="35a5f6dfa23fba43" providerId="LiveId" clId="{8045391B-3DE6-4218-A084-70836B7F7D47}" dt="2024-01-21T11:25:04.668" v="4235"/>
          <ac:spMkLst>
            <pc:docMk/>
            <pc:sldMk cId="3077808097" sldId="705"/>
            <ac:spMk id="14" creationId="{669FC749-61CF-CBA6-B870-1CB1B9ACF77D}"/>
          </ac:spMkLst>
        </pc:spChg>
        <pc:spChg chg="mod">
          <ac:chgData name="David Williams" userId="35a5f6dfa23fba43" providerId="LiveId" clId="{8045391B-3DE6-4218-A084-70836B7F7D47}" dt="2024-01-21T11:28:28.615" v="4312" actId="20577"/>
          <ac:spMkLst>
            <pc:docMk/>
            <pc:sldMk cId="3077808097" sldId="705"/>
            <ac:spMk id="30" creationId="{4CA2D782-E336-38A1-80E5-00D1BCD5A110}"/>
          </ac:spMkLst>
        </pc:spChg>
        <pc:spChg chg="mod">
          <ac:chgData name="David Williams" userId="35a5f6dfa23fba43" providerId="LiveId" clId="{8045391B-3DE6-4218-A084-70836B7F7D47}" dt="2024-01-21T11:26:11.143" v="4302" actId="14100"/>
          <ac:spMkLst>
            <pc:docMk/>
            <pc:sldMk cId="3077808097" sldId="705"/>
            <ac:spMk id="31" creationId="{70A47E94-5955-4340-A1CA-253BDD13FA56}"/>
          </ac:spMkLst>
        </pc:spChg>
        <pc:spChg chg="mod modVis">
          <ac:chgData name="David Williams" userId="35a5f6dfa23fba43" providerId="LiveId" clId="{8045391B-3DE6-4218-A084-70836B7F7D47}" dt="2024-01-21T11:26:21.934" v="4305" actId="14100"/>
          <ac:spMkLst>
            <pc:docMk/>
            <pc:sldMk cId="3077808097" sldId="705"/>
            <ac:spMk id="32" creationId="{EA039A40-0E99-82F9-CE6C-356D3FCF4A85}"/>
          </ac:spMkLst>
        </pc:spChg>
      </pc:sldChg>
      <pc:sldChg chg="addSp delSp modSp add mod modTransition delAnim modAnim">
        <pc:chgData name="David Williams" userId="35a5f6dfa23fba43" providerId="LiveId" clId="{8045391B-3DE6-4218-A084-70836B7F7D47}" dt="2024-01-21T11:55:11.386" v="4842" actId="1037"/>
        <pc:sldMkLst>
          <pc:docMk/>
          <pc:sldMk cId="1778987525" sldId="706"/>
        </pc:sldMkLst>
        <pc:spChg chg="mod">
          <ac:chgData name="David Williams" userId="35a5f6dfa23fba43" providerId="LiveId" clId="{8045391B-3DE6-4218-A084-70836B7F7D47}" dt="2024-01-21T11:31:31.541" v="4551" actId="14100"/>
          <ac:spMkLst>
            <pc:docMk/>
            <pc:sldMk cId="1778987525" sldId="706"/>
            <ac:spMk id="2" creationId="{F1097263-26A0-23A0-F78F-B9FDD0D543CB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3" creationId="{619943F6-B7BF-F111-7F48-2AEB442E5745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4" creationId="{E70868B1-9EED-81B8-B798-31AA7F579508}"/>
          </ac:spMkLst>
        </pc:spChg>
        <pc:spChg chg="del">
          <ac:chgData name="David Williams" userId="35a5f6dfa23fba43" providerId="LiveId" clId="{8045391B-3DE6-4218-A084-70836B7F7D47}" dt="2024-01-21T11:28:33.766" v="4313" actId="478"/>
          <ac:spMkLst>
            <pc:docMk/>
            <pc:sldMk cId="1778987525" sldId="706"/>
            <ac:spMk id="5" creationId="{21956463-7271-C4CE-256A-764D8790B14F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7" creationId="{02FF338F-AEC4-ED54-9F60-B890365F5F60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8" creationId="{7EC2D4B5-75C9-ED00-DB07-93D7F2AD606B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10" creationId="{6F5E7E25-CCE7-DC81-D861-1F9BAD2BECDF}"/>
          </ac:spMkLst>
        </pc:spChg>
        <pc:spChg chg="mod modVis">
          <ac:chgData name="David Williams" userId="35a5f6dfa23fba43" providerId="LiveId" clId="{8045391B-3DE6-4218-A084-70836B7F7D47}" dt="2024-01-21T11:31:26.168" v="4550" actId="14430"/>
          <ac:spMkLst>
            <pc:docMk/>
            <pc:sldMk cId="1778987525" sldId="706"/>
            <ac:spMk id="12" creationId="{E0BD22D4-D842-DB40-7DAA-8E5BFA19B578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13" creationId="{E98394AF-C0CE-3A04-BD14-588D984B90DA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14" creationId="{669FC749-61CF-CBA6-B870-1CB1B9ACF77D}"/>
          </ac:spMkLst>
        </pc:spChg>
        <pc:spChg chg="mod">
          <ac:chgData name="David Williams" userId="35a5f6dfa23fba43" providerId="LiveId" clId="{8045391B-3DE6-4218-A084-70836B7F7D47}" dt="2024-01-21T11:31:48.243" v="4560" actId="207"/>
          <ac:spMkLst>
            <pc:docMk/>
            <pc:sldMk cId="1778987525" sldId="706"/>
            <ac:spMk id="19" creationId="{5F71BFEA-4410-F679-5043-02BA3A301D1E}"/>
          </ac:spMkLst>
        </pc:spChg>
        <pc:spChg chg="del">
          <ac:chgData name="David Williams" userId="35a5f6dfa23fba43" providerId="LiveId" clId="{8045391B-3DE6-4218-A084-70836B7F7D47}" dt="2024-01-21T11:28:35.657" v="4314" actId="478"/>
          <ac:spMkLst>
            <pc:docMk/>
            <pc:sldMk cId="1778987525" sldId="706"/>
            <ac:spMk id="30" creationId="{4CA2D782-E336-38A1-80E5-00D1BCD5A110}"/>
          </ac:spMkLst>
        </pc:spChg>
        <pc:spChg chg="mod modVis">
          <ac:chgData name="David Williams" userId="35a5f6dfa23fba43" providerId="LiveId" clId="{8045391B-3DE6-4218-A084-70836B7F7D47}" dt="2024-01-21T11:31:24.589" v="4548" actId="14430"/>
          <ac:spMkLst>
            <pc:docMk/>
            <pc:sldMk cId="1778987525" sldId="706"/>
            <ac:spMk id="31" creationId="{70A47E94-5955-4340-A1CA-253BDD13FA56}"/>
          </ac:spMkLst>
        </pc:spChg>
        <pc:spChg chg="mod modVis">
          <ac:chgData name="David Williams" userId="35a5f6dfa23fba43" providerId="LiveId" clId="{8045391B-3DE6-4218-A084-70836B7F7D47}" dt="2024-01-21T11:31:25.619" v="4549" actId="14430"/>
          <ac:spMkLst>
            <pc:docMk/>
            <pc:sldMk cId="1778987525" sldId="706"/>
            <ac:spMk id="32" creationId="{EA039A40-0E99-82F9-CE6C-356D3FCF4A85}"/>
          </ac:spMkLst>
        </pc:spChg>
        <pc:picChg chg="mod">
          <ac:chgData name="David Williams" userId="35a5f6dfa23fba43" providerId="LiveId" clId="{8045391B-3DE6-4218-A084-70836B7F7D47}" dt="2024-01-21T11:29:59.226" v="4431" actId="1076"/>
          <ac:picMkLst>
            <pc:docMk/>
            <pc:sldMk cId="1778987525" sldId="706"/>
            <ac:picMk id="9" creationId="{285BC254-47A4-0099-02BE-C8B103C0168C}"/>
          </ac:picMkLst>
        </pc:picChg>
        <pc:picChg chg="mod">
          <ac:chgData name="David Williams" userId="35a5f6dfa23fba43" providerId="LiveId" clId="{8045391B-3DE6-4218-A084-70836B7F7D47}" dt="2024-01-21T11:30:40.806" v="4545" actId="1036"/>
          <ac:picMkLst>
            <pc:docMk/>
            <pc:sldMk cId="1778987525" sldId="706"/>
            <ac:picMk id="11" creationId="{C2E18202-0927-7A7C-F7A7-8BBE4C36734B}"/>
          </ac:picMkLst>
        </pc:picChg>
        <pc:picChg chg="add mod ord">
          <ac:chgData name="David Williams" userId="35a5f6dfa23fba43" providerId="LiveId" clId="{8045391B-3DE6-4218-A084-70836B7F7D47}" dt="2024-01-21T11:55:11.386" v="4842" actId="1037"/>
          <ac:picMkLst>
            <pc:docMk/>
            <pc:sldMk cId="1778987525" sldId="706"/>
            <ac:picMk id="16" creationId="{531AE719-20DE-326B-A745-3E17431C3CD0}"/>
          </ac:picMkLst>
        </pc:picChg>
        <pc:picChg chg="mod modCrop">
          <ac:chgData name="David Williams" userId="35a5f6dfa23fba43" providerId="LiveId" clId="{8045391B-3DE6-4218-A084-70836B7F7D47}" dt="2024-01-21T11:31:06.942" v="4546" actId="732"/>
          <ac:picMkLst>
            <pc:docMk/>
            <pc:sldMk cId="1778987525" sldId="706"/>
            <ac:picMk id="96" creationId="{DF7D0713-6C70-066A-C9F4-28214B85ACFD}"/>
          </ac:picMkLst>
        </pc:picChg>
      </pc:sldChg>
      <pc:sldChg chg="addSp modSp add mod modAnim">
        <pc:chgData name="David Williams" userId="35a5f6dfa23fba43" providerId="LiveId" clId="{8045391B-3DE6-4218-A084-70836B7F7D47}" dt="2024-01-21T11:54:51.287" v="4825" actId="1037"/>
        <pc:sldMkLst>
          <pc:docMk/>
          <pc:sldMk cId="3602687062" sldId="707"/>
        </pc:sldMkLst>
        <pc:spChg chg="mod">
          <ac:chgData name="David Williams" userId="35a5f6dfa23fba43" providerId="LiveId" clId="{8045391B-3DE6-4218-A084-70836B7F7D47}" dt="2024-01-21T11:34:40.373" v="4720" actId="14100"/>
          <ac:spMkLst>
            <pc:docMk/>
            <pc:sldMk cId="3602687062" sldId="707"/>
            <ac:spMk id="2" creationId="{F1097263-26A0-23A0-F78F-B9FDD0D543CB}"/>
          </ac:spMkLst>
        </pc:spChg>
        <pc:spChg chg="add mod ord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5" creationId="{9B2F7F8A-3F56-5582-39B4-5C5ADB4D9CF8}"/>
          </ac:spMkLst>
        </pc:spChg>
        <pc:spChg chg="mod modVis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12" creationId="{E0BD22D4-D842-DB40-7DAA-8E5BFA19B578}"/>
          </ac:spMkLst>
        </pc:spChg>
        <pc:spChg chg="mod">
          <ac:chgData name="David Williams" userId="35a5f6dfa23fba43" providerId="LiveId" clId="{8045391B-3DE6-4218-A084-70836B7F7D47}" dt="2024-01-21T11:41:10.527" v="4722" actId="207"/>
          <ac:spMkLst>
            <pc:docMk/>
            <pc:sldMk cId="3602687062" sldId="707"/>
            <ac:spMk id="14" creationId="{669FC749-61CF-CBA6-B870-1CB1B9ACF77D}"/>
          </ac:spMkLst>
        </pc:spChg>
        <pc:spChg chg="add mod ord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15" creationId="{43E70130-2661-7E5D-4C4B-9B8DBE68D653}"/>
          </ac:spMkLst>
        </pc:spChg>
        <pc:spChg chg="add mod ord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17" creationId="{D8ED7AED-404C-1751-8D69-78A5E5CBE721}"/>
          </ac:spMkLst>
        </pc:spChg>
        <pc:spChg chg="add mod ord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18" creationId="{AC5A15F7-EEEF-B154-D8B5-377460EF7360}"/>
          </ac:spMkLst>
        </pc:spChg>
        <pc:spChg chg="add mod ord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20" creationId="{3E962A55-ABE2-35B6-1983-32FE9A3ADD2F}"/>
          </ac:spMkLst>
        </pc:spChg>
        <pc:spChg chg="add mod ord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21" creationId="{81753F7F-9C65-FA6C-5DD7-2335FEB97EC9}"/>
          </ac:spMkLst>
        </pc:spChg>
        <pc:spChg chg="mod modVis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31" creationId="{70A47E94-5955-4340-A1CA-253BDD13FA56}"/>
          </ac:spMkLst>
        </pc:spChg>
        <pc:spChg chg="mod modVis">
          <ac:chgData name="David Williams" userId="35a5f6dfa23fba43" providerId="LiveId" clId="{8045391B-3DE6-4218-A084-70836B7F7D47}" dt="2024-01-21T11:54:51.287" v="4825" actId="1037"/>
          <ac:spMkLst>
            <pc:docMk/>
            <pc:sldMk cId="3602687062" sldId="707"/>
            <ac:spMk id="32" creationId="{EA039A40-0E99-82F9-CE6C-356D3FCF4A85}"/>
          </ac:spMkLst>
        </pc:spChg>
        <pc:picChg chg="mod">
          <ac:chgData name="David Williams" userId="35a5f6dfa23fba43" providerId="LiveId" clId="{8045391B-3DE6-4218-A084-70836B7F7D47}" dt="2024-01-21T11:54:51.287" v="4825" actId="1037"/>
          <ac:picMkLst>
            <pc:docMk/>
            <pc:sldMk cId="3602687062" sldId="707"/>
            <ac:picMk id="16" creationId="{531AE719-20DE-326B-A745-3E17431C3CD0}"/>
          </ac:picMkLst>
        </pc:picChg>
        <pc:picChg chg="mod modCrop">
          <ac:chgData name="David Williams" userId="35a5f6dfa23fba43" providerId="LiveId" clId="{8045391B-3DE6-4218-A084-70836B7F7D47}" dt="2024-01-21T11:34:56.851" v="4721" actId="732"/>
          <ac:picMkLst>
            <pc:docMk/>
            <pc:sldMk cId="3602687062" sldId="707"/>
            <ac:picMk id="96" creationId="{DF7D0713-6C70-066A-C9F4-28214B85ACFD}"/>
          </ac:picMkLst>
        </pc:picChg>
      </pc:sldChg>
      <pc:sldChg chg="delSp modSp add mod modAnim">
        <pc:chgData name="David Williams" userId="35a5f6dfa23fba43" providerId="LiveId" clId="{8045391B-3DE6-4218-A084-70836B7F7D47}" dt="2024-01-21T12:01:10.378" v="5271" actId="478"/>
        <pc:sldMkLst>
          <pc:docMk/>
          <pc:sldMk cId="3091155552" sldId="708"/>
        </pc:sldMkLst>
        <pc:spChg chg="mod">
          <ac:chgData name="David Williams" userId="35a5f6dfa23fba43" providerId="LiveId" clId="{8045391B-3DE6-4218-A084-70836B7F7D47}" dt="2024-01-21T11:58:14.078" v="5266" actId="14100"/>
          <ac:spMkLst>
            <pc:docMk/>
            <pc:sldMk cId="3091155552" sldId="708"/>
            <ac:spMk id="2" creationId="{F1097263-26A0-23A0-F78F-B9FDD0D543CB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3" creationId="{619943F6-B7BF-F111-7F48-2AEB442E5745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4" creationId="{E70868B1-9EED-81B8-B798-31AA7F579508}"/>
          </ac:spMkLst>
        </pc:spChg>
        <pc:spChg chg="mod modVis">
          <ac:chgData name="David Williams" userId="35a5f6dfa23fba43" providerId="LiveId" clId="{8045391B-3DE6-4218-A084-70836B7F7D47}" dt="2024-01-21T11:57:59.282" v="5261" actId="14430"/>
          <ac:spMkLst>
            <pc:docMk/>
            <pc:sldMk cId="3091155552" sldId="708"/>
            <ac:spMk id="5" creationId="{9B2F7F8A-3F56-5582-39B4-5C5ADB4D9CF8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7" creationId="{02FF338F-AEC4-ED54-9F60-B890365F5F60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8" creationId="{7EC2D4B5-75C9-ED00-DB07-93D7F2AD606B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10" creationId="{6F5E7E25-CCE7-DC81-D861-1F9BAD2BECDF}"/>
          </ac:spMkLst>
        </pc:spChg>
        <pc:spChg chg="mod modVis">
          <ac:chgData name="David Williams" userId="35a5f6dfa23fba43" providerId="LiveId" clId="{8045391B-3DE6-4218-A084-70836B7F7D47}" dt="2024-01-21T11:57:59.938" v="5262" actId="14430"/>
          <ac:spMkLst>
            <pc:docMk/>
            <pc:sldMk cId="3091155552" sldId="708"/>
            <ac:spMk id="12" creationId="{E0BD22D4-D842-DB40-7DAA-8E5BFA19B578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13" creationId="{E98394AF-C0CE-3A04-BD14-588D984B90DA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14" creationId="{669FC749-61CF-CBA6-B870-1CB1B9ACF77D}"/>
          </ac:spMkLst>
        </pc:spChg>
        <pc:spChg chg="mod modVis">
          <ac:chgData name="David Williams" userId="35a5f6dfa23fba43" providerId="LiveId" clId="{8045391B-3DE6-4218-A084-70836B7F7D47}" dt="2024-01-21T11:57:58.472" v="5260" actId="14430"/>
          <ac:spMkLst>
            <pc:docMk/>
            <pc:sldMk cId="3091155552" sldId="708"/>
            <ac:spMk id="15" creationId="{43E70130-2661-7E5D-4C4B-9B8DBE68D653}"/>
          </ac:spMkLst>
        </pc:spChg>
        <pc:spChg chg="mod modVis">
          <ac:chgData name="David Williams" userId="35a5f6dfa23fba43" providerId="LiveId" clId="{8045391B-3DE6-4218-A084-70836B7F7D47}" dt="2024-01-21T11:57:57.821" v="5259" actId="14430"/>
          <ac:spMkLst>
            <pc:docMk/>
            <pc:sldMk cId="3091155552" sldId="708"/>
            <ac:spMk id="17" creationId="{D8ED7AED-404C-1751-8D69-78A5E5CBE721}"/>
          </ac:spMkLst>
        </pc:spChg>
        <pc:spChg chg="mod modVis">
          <ac:chgData name="David Williams" userId="35a5f6dfa23fba43" providerId="LiveId" clId="{8045391B-3DE6-4218-A084-70836B7F7D47}" dt="2024-01-21T11:57:57.225" v="5258" actId="14430"/>
          <ac:spMkLst>
            <pc:docMk/>
            <pc:sldMk cId="3091155552" sldId="708"/>
            <ac:spMk id="18" creationId="{AC5A15F7-EEEF-B154-D8B5-377460EF7360}"/>
          </ac:spMkLst>
        </pc:spChg>
        <pc:spChg chg="del">
          <ac:chgData name="David Williams" userId="35a5f6dfa23fba43" providerId="LiveId" clId="{8045391B-3DE6-4218-A084-70836B7F7D47}" dt="2024-01-21T12:01:10.378" v="5271" actId="478"/>
          <ac:spMkLst>
            <pc:docMk/>
            <pc:sldMk cId="3091155552" sldId="708"/>
            <ac:spMk id="19" creationId="{5F71BFEA-4410-F679-5043-02BA3A301D1E}"/>
          </ac:spMkLst>
        </pc:spChg>
        <pc:spChg chg="mod modVis">
          <ac:chgData name="David Williams" userId="35a5f6dfa23fba43" providerId="LiveId" clId="{8045391B-3DE6-4218-A084-70836B7F7D47}" dt="2024-01-21T11:57:56.403" v="5257" actId="14430"/>
          <ac:spMkLst>
            <pc:docMk/>
            <pc:sldMk cId="3091155552" sldId="708"/>
            <ac:spMk id="20" creationId="{3E962A55-ABE2-35B6-1983-32FE9A3ADD2F}"/>
          </ac:spMkLst>
        </pc:spChg>
        <pc:spChg chg="mod modVis">
          <ac:chgData name="David Williams" userId="35a5f6dfa23fba43" providerId="LiveId" clId="{8045391B-3DE6-4218-A084-70836B7F7D47}" dt="2024-01-21T11:57:55.587" v="5256" actId="14430"/>
          <ac:spMkLst>
            <pc:docMk/>
            <pc:sldMk cId="3091155552" sldId="708"/>
            <ac:spMk id="21" creationId="{81753F7F-9C65-FA6C-5DD7-2335FEB97EC9}"/>
          </ac:spMkLst>
        </pc:spChg>
        <pc:spChg chg="mod modVis">
          <ac:chgData name="David Williams" userId="35a5f6dfa23fba43" providerId="LiveId" clId="{8045391B-3DE6-4218-A084-70836B7F7D47}" dt="2024-01-21T11:58:01.792" v="5264" actId="14430"/>
          <ac:spMkLst>
            <pc:docMk/>
            <pc:sldMk cId="3091155552" sldId="708"/>
            <ac:spMk id="31" creationId="{70A47E94-5955-4340-A1CA-253BDD13FA56}"/>
          </ac:spMkLst>
        </pc:spChg>
        <pc:spChg chg="mod modVis">
          <ac:chgData name="David Williams" userId="35a5f6dfa23fba43" providerId="LiveId" clId="{8045391B-3DE6-4218-A084-70836B7F7D47}" dt="2024-01-21T11:58:00.909" v="5263" actId="14430"/>
          <ac:spMkLst>
            <pc:docMk/>
            <pc:sldMk cId="3091155552" sldId="708"/>
            <ac:spMk id="32" creationId="{EA039A40-0E99-82F9-CE6C-356D3FCF4A85}"/>
          </ac:spMkLst>
        </pc:spChg>
        <pc:picChg chg="del">
          <ac:chgData name="David Williams" userId="35a5f6dfa23fba43" providerId="LiveId" clId="{8045391B-3DE6-4218-A084-70836B7F7D47}" dt="2024-01-21T11:56:48.569" v="4844" actId="478"/>
          <ac:picMkLst>
            <pc:docMk/>
            <pc:sldMk cId="3091155552" sldId="708"/>
            <ac:picMk id="11" creationId="{C2E18202-0927-7A7C-F7A7-8BBE4C36734B}"/>
          </ac:picMkLst>
        </pc:picChg>
        <pc:picChg chg="mod modCrop">
          <ac:chgData name="David Williams" userId="35a5f6dfa23fba43" providerId="LiveId" clId="{8045391B-3DE6-4218-A084-70836B7F7D47}" dt="2024-01-21T11:57:48.551" v="5255" actId="732"/>
          <ac:picMkLst>
            <pc:docMk/>
            <pc:sldMk cId="3091155552" sldId="708"/>
            <ac:picMk id="16" creationId="{531AE719-20DE-326B-A745-3E17431C3CD0}"/>
          </ac:picMkLst>
        </pc:picChg>
        <pc:picChg chg="mod">
          <ac:chgData name="David Williams" userId="35a5f6dfa23fba43" providerId="LiveId" clId="{8045391B-3DE6-4218-A084-70836B7F7D47}" dt="2024-01-21T11:57:32.590" v="5254" actId="1035"/>
          <ac:picMkLst>
            <pc:docMk/>
            <pc:sldMk cId="3091155552" sldId="708"/>
            <ac:picMk id="96" creationId="{DF7D0713-6C70-066A-C9F4-28214B85ACF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81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83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93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2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9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02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99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3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58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1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73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6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9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98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7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1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2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24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7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3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7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34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53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2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4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37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5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1/21/2024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Five: Christ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 and Aaron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45199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93F32BE-A3F4-8D75-CE40-797591061098}"/>
              </a:ext>
            </a:extLst>
          </p:cNvPr>
          <p:cNvCxnSpPr>
            <a:cxnSpLocks/>
          </p:cNvCxnSpPr>
          <p:nvPr/>
        </p:nvCxnSpPr>
        <p:spPr>
          <a:xfrm flipH="1">
            <a:off x="8106694" y="1547785"/>
            <a:ext cx="6900" cy="201715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59460" y="793405"/>
            <a:ext cx="685800" cy="685800"/>
            <a:chOff x="10203243" y="1040272"/>
            <a:chExt cx="914400" cy="914400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algn="ctr" defTabSz="685800">
                <a:defRPr/>
              </a:pPr>
              <a:endParaRPr lang="en-US" sz="7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endPara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86123" y="1223363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r>
                <a:rPr lang="en-US" sz="1050" b="1" spc="75" dirty="0">
                  <a:solidFill>
                    <a:prstClr val="black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CB5932B9-5223-9C4E-4EEB-78EE74F2CE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28314" y="2790557"/>
            <a:ext cx="496856" cy="43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E031AA-F585-091C-F2B8-3189660F3C4A}"/>
              </a:ext>
            </a:extLst>
          </p:cNvPr>
          <p:cNvCxnSpPr>
            <a:cxnSpLocks/>
          </p:cNvCxnSpPr>
          <p:nvPr/>
        </p:nvCxnSpPr>
        <p:spPr>
          <a:xfrm flipH="1">
            <a:off x="7347475" y="1547785"/>
            <a:ext cx="502137" cy="12637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E13DCA-87BA-145B-6159-D5CB80D537CF}"/>
              </a:ext>
            </a:extLst>
          </p:cNvPr>
          <p:cNvCxnSpPr>
            <a:cxnSpLocks/>
          </p:cNvCxnSpPr>
          <p:nvPr/>
        </p:nvCxnSpPr>
        <p:spPr>
          <a:xfrm>
            <a:off x="8376680" y="1573432"/>
            <a:ext cx="463215" cy="12380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phic 77" descr="Fire with solid fill">
            <a:extLst>
              <a:ext uri="{FF2B5EF4-FFF2-40B4-BE49-F238E27FC236}">
                <a16:creationId xmlns:a16="http://schemas.microsoft.com/office/drawing/2014/main" id="{51C12E54-BDC2-798E-B049-11E7C783F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0516" y="3684723"/>
            <a:ext cx="397584" cy="397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Graphic 78" descr="Thought bubble with solid fill">
            <a:extLst>
              <a:ext uri="{FF2B5EF4-FFF2-40B4-BE49-F238E27FC236}">
                <a16:creationId xmlns:a16="http://schemas.microsoft.com/office/drawing/2014/main" id="{A723E0C5-03C3-3AA7-723B-0511970DE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01022" y="2811507"/>
            <a:ext cx="461030" cy="461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91" name="Graphic 90" descr="Male profile with solid fill">
            <a:extLst>
              <a:ext uri="{FF2B5EF4-FFF2-40B4-BE49-F238E27FC236}">
                <a16:creationId xmlns:a16="http://schemas.microsoft.com/office/drawing/2014/main" id="{1922399F-DF07-FCE9-CB25-DA6FCAEF53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97518" y="3445752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D401466-0E99-16CC-E32F-382AD13BC0AD}"/>
              </a:ext>
            </a:extLst>
          </p:cNvPr>
          <p:cNvCxnSpPr>
            <a:cxnSpLocks/>
          </p:cNvCxnSpPr>
          <p:nvPr/>
        </p:nvCxnSpPr>
        <p:spPr>
          <a:xfrm flipH="1">
            <a:off x="7656084" y="1417702"/>
            <a:ext cx="361413" cy="20019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D4D7AE3-21DD-3C93-ED37-C3B500B886AD}"/>
              </a:ext>
            </a:extLst>
          </p:cNvPr>
          <p:cNvCxnSpPr>
            <a:cxnSpLocks/>
          </p:cNvCxnSpPr>
          <p:nvPr/>
        </p:nvCxnSpPr>
        <p:spPr>
          <a:xfrm>
            <a:off x="8212837" y="1417702"/>
            <a:ext cx="369976" cy="20436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7515978" y="549923"/>
            <a:ext cx="1183184" cy="118318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3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pic>
        <p:nvPicPr>
          <p:cNvPr id="113" name="Graphic 112" descr="Horse with solid fill">
            <a:extLst>
              <a:ext uri="{FF2B5EF4-FFF2-40B4-BE49-F238E27FC236}">
                <a16:creationId xmlns:a16="http://schemas.microsoft.com/office/drawing/2014/main" id="{536AF729-CFE9-B653-EDCE-0EB55F605A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8286229" y="3483444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C66382A-425D-5868-64A1-05DE388ACFB6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C40B95-DA7E-1957-1398-3CD1452D938B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0DD11F-3B7C-0ED1-C59F-D99CF1296146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0834A0-C7E4-662C-D8CD-EB008A706F6B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</p:spTree>
    <p:extLst>
      <p:ext uri="{BB962C8B-B14F-4D97-AF65-F5344CB8AC3E}">
        <p14:creationId xmlns:p14="http://schemas.microsoft.com/office/powerpoint/2010/main" val="365398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9F83F65-3FCE-4EAE-B692-659811BBC6FA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6E5806-793A-B953-7146-3780F600FE18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0D185C-9DC6-20DB-B3F0-07589C4196B4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DDE1F3-7214-01CB-582C-42DFDD7D7DBD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767C33-8E3C-7A1E-D548-05DD4CB3C838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FD843D-2501-29CA-6D55-46857ED126EB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8759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3662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7B9F38-741B-9113-BC96-BF15092851F5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8572500" y="868680"/>
            <a:ext cx="64008" cy="30831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C41567-FF21-9F7E-B915-D99CBF39E20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7575090" y="853888"/>
            <a:ext cx="91477" cy="30704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6089E9-CBCF-B1C4-3ADD-BE9EC96521F0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9605B833-638F-23F7-032F-D44F7692A504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773F1C47-FD5A-0722-1455-6FA0E121DCB9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CD9AFF8-7C0E-BFF6-24F5-F2BCFA2B92D4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2" name="blur" hidden="1">
            <a:extLst>
              <a:ext uri="{FF2B5EF4-FFF2-40B4-BE49-F238E27FC236}">
                <a16:creationId xmlns:a16="http://schemas.microsoft.com/office/drawing/2014/main" id="{56CF8E0E-62E2-BFA5-005D-8D6D14F78A0F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C16575-0BDA-DE52-A8C7-0778C3A0D5E3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730046E-3D39-8335-AD15-ADBF21FC9430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A77D78F-2992-77DF-ABF0-CDDC8CBA3CF8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4637164-0C82-C531-13C8-541E1E670141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906AD9D-49ED-0C6F-1627-398EAB518ED3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20679E9-FCA3-A0BC-04DD-C0138ECF50E8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0A8D29D-DE5D-46DB-138E-142BD436569C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952149-EA93-F330-C43F-E727FF588496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1031382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62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7064DE-61DB-0B27-5DEA-6FD83869E5A4}"/>
              </a:ext>
            </a:extLst>
          </p:cNvPr>
          <p:cNvSpPr/>
          <p:nvPr/>
        </p:nvSpPr>
        <p:spPr>
          <a:xfrm>
            <a:off x="2575831" y="809713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1CBF35F-8584-240F-A9C9-F077DCEEAC53}"/>
              </a:ext>
            </a:extLst>
          </p:cNvPr>
          <p:cNvSpPr/>
          <p:nvPr/>
        </p:nvSpPr>
        <p:spPr>
          <a:xfrm rot="19158620">
            <a:off x="2253250" y="1094469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F2CB3C-F113-8228-94CB-8A1D705260C6}"/>
              </a:ext>
            </a:extLst>
          </p:cNvPr>
          <p:cNvSpPr/>
          <p:nvPr/>
        </p:nvSpPr>
        <p:spPr>
          <a:xfrm>
            <a:off x="4162448" y="2910291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C1D5DD5-CB15-17BB-A971-75D8ED1CF63E}"/>
              </a:ext>
            </a:extLst>
          </p:cNvPr>
          <p:cNvSpPr/>
          <p:nvPr/>
        </p:nvSpPr>
        <p:spPr>
          <a:xfrm rot="16200000">
            <a:off x="975048" y="676716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3CED7AF-B4EB-43C1-9B60-B9601734EFA5}"/>
              </a:ext>
            </a:extLst>
          </p:cNvPr>
          <p:cNvSpPr/>
          <p:nvPr/>
        </p:nvSpPr>
        <p:spPr>
          <a:xfrm>
            <a:off x="4653554" y="166293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90DAFC8-48A0-A61B-E5FD-5D373811B290}"/>
              </a:ext>
            </a:extLst>
          </p:cNvPr>
          <p:cNvSpPr/>
          <p:nvPr/>
        </p:nvSpPr>
        <p:spPr>
          <a:xfrm rot="16200000">
            <a:off x="5240470" y="109397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05A80A-BEB8-D293-8031-D33E3595DE84}"/>
              </a:ext>
            </a:extLst>
          </p:cNvPr>
          <p:cNvSpPr/>
          <p:nvPr/>
        </p:nvSpPr>
        <p:spPr>
          <a:xfrm>
            <a:off x="4406796" y="855956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F9E9EC9-234C-1A0C-BC41-AEDC4BC5A77B}"/>
              </a:ext>
            </a:extLst>
          </p:cNvPr>
          <p:cNvSpPr/>
          <p:nvPr/>
        </p:nvSpPr>
        <p:spPr>
          <a:xfrm rot="16200000">
            <a:off x="1476882" y="690466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BD9858C-7D1C-F500-AE59-02F2FE15C284}"/>
              </a:ext>
            </a:extLst>
          </p:cNvPr>
          <p:cNvSpPr/>
          <p:nvPr/>
        </p:nvSpPr>
        <p:spPr>
          <a:xfrm>
            <a:off x="1910211" y="71539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49823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9AFAE6D-39AA-73E9-2A28-298C78605C09}"/>
              </a:ext>
            </a:extLst>
          </p:cNvPr>
          <p:cNvSpPr>
            <a:spLocks/>
          </p:cNvSpPr>
          <p:nvPr/>
        </p:nvSpPr>
        <p:spPr>
          <a:xfrm>
            <a:off x="1605776" y="384049"/>
            <a:ext cx="620007" cy="34747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14BAC2B-BF68-19F7-B06A-B14E3D26D5EF}"/>
              </a:ext>
            </a:extLst>
          </p:cNvPr>
          <p:cNvSpPr>
            <a:spLocks/>
          </p:cNvSpPr>
          <p:nvPr/>
        </p:nvSpPr>
        <p:spPr>
          <a:xfrm>
            <a:off x="3149104" y="2778884"/>
            <a:ext cx="887637" cy="26762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49CB5A70-9CE0-3973-2A0F-B1DC52DDB75D}"/>
              </a:ext>
            </a:extLst>
          </p:cNvPr>
          <p:cNvSpPr>
            <a:spLocks/>
          </p:cNvSpPr>
          <p:nvPr/>
        </p:nvSpPr>
        <p:spPr>
          <a:xfrm>
            <a:off x="793967" y="3211551"/>
            <a:ext cx="856413" cy="30331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FB572644-D892-2640-45B9-87DD8909C15B}"/>
              </a:ext>
            </a:extLst>
          </p:cNvPr>
          <p:cNvSpPr>
            <a:spLocks/>
          </p:cNvSpPr>
          <p:nvPr/>
        </p:nvSpPr>
        <p:spPr>
          <a:xfrm>
            <a:off x="5151862" y="3247234"/>
            <a:ext cx="611087" cy="267630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47B707F5-FD17-6CBC-6C7C-D0823E90B448}"/>
              </a:ext>
            </a:extLst>
          </p:cNvPr>
          <p:cNvSpPr>
            <a:spLocks/>
          </p:cNvSpPr>
          <p:nvPr/>
        </p:nvSpPr>
        <p:spPr>
          <a:xfrm>
            <a:off x="3867244" y="3497024"/>
            <a:ext cx="780586" cy="29159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5689EA98-576E-72AF-12BF-85492FC32159}"/>
              </a:ext>
            </a:extLst>
          </p:cNvPr>
          <p:cNvSpPr>
            <a:spLocks/>
          </p:cNvSpPr>
          <p:nvPr/>
        </p:nvSpPr>
        <p:spPr>
          <a:xfrm>
            <a:off x="2457729" y="384048"/>
            <a:ext cx="535258" cy="347473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38845C0F-6102-3077-7D5E-A6CE957BCCBD}"/>
              </a:ext>
            </a:extLst>
          </p:cNvPr>
          <p:cNvSpPr>
            <a:spLocks/>
          </p:cNvSpPr>
          <p:nvPr/>
        </p:nvSpPr>
        <p:spPr>
          <a:xfrm>
            <a:off x="936703" y="1980457"/>
            <a:ext cx="620007" cy="267629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69B3E2D-B0D9-43FF-5DF1-99D7C322C769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</p:spTree>
    <p:extLst>
      <p:ext uri="{BB962C8B-B14F-4D97-AF65-F5344CB8AC3E}">
        <p14:creationId xmlns:p14="http://schemas.microsoft.com/office/powerpoint/2010/main" val="28644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4" grpId="0" animBg="1"/>
      <p:bldP spid="24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2803FC27-785E-AD8B-0080-9A060412688C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6145967-3FD0-E55A-274E-0BD8D1E95342}"/>
              </a:ext>
            </a:extLst>
          </p:cNvPr>
          <p:cNvSpPr>
            <a:spLocks/>
          </p:cNvSpPr>
          <p:nvPr/>
        </p:nvSpPr>
        <p:spPr>
          <a:xfrm>
            <a:off x="1072316" y="282434"/>
            <a:ext cx="5462298" cy="81669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to rule over all creation</a:t>
            </a:r>
          </a:p>
        </p:txBody>
      </p: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B62281C1-5BA4-BC79-076A-8C3B168407E2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B2FCBF-BB65-E7D1-613F-8BA0F766542E}"/>
              </a:ext>
            </a:extLst>
          </p:cNvPr>
          <p:cNvSpPr>
            <a:spLocks/>
          </p:cNvSpPr>
          <p:nvPr/>
        </p:nvSpPr>
        <p:spPr>
          <a:xfrm>
            <a:off x="1072316" y="282434"/>
            <a:ext cx="5462298" cy="81669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to rule over all creation</a:t>
            </a:r>
          </a:p>
        </p:txBody>
      </p: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74EFB1C-5760-04BD-9A1E-6D19FB95147C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A7A8E47-E679-4BA8-0340-DDB6CB8D4727}"/>
              </a:ext>
            </a:extLst>
          </p:cNvPr>
          <p:cNvSpPr>
            <a:spLocks/>
          </p:cNvSpPr>
          <p:nvPr/>
        </p:nvSpPr>
        <p:spPr>
          <a:xfrm>
            <a:off x="1072316" y="282434"/>
            <a:ext cx="5462298" cy="81669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to rule over all creation</a:t>
            </a:r>
          </a:p>
        </p:txBody>
      </p: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CA19093-FED2-E71B-4313-7F9186CFEF16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1B25F84-EF6F-3C56-A8FA-00420B21C2C8}"/>
              </a:ext>
            </a:extLst>
          </p:cNvPr>
          <p:cNvSpPr>
            <a:spLocks/>
          </p:cNvSpPr>
          <p:nvPr/>
        </p:nvSpPr>
        <p:spPr>
          <a:xfrm>
            <a:off x="1072316" y="282434"/>
            <a:ext cx="5462298" cy="81669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to rule over all creation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8A3635-511F-25B2-87BB-CADB42FB9F91}"/>
              </a:ext>
            </a:extLst>
          </p:cNvPr>
          <p:cNvSpPr/>
          <p:nvPr/>
        </p:nvSpPr>
        <p:spPr>
          <a:xfrm rot="16200000">
            <a:off x="-675677" y="116119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0FC878-990C-67A8-794B-BBD459357315}"/>
              </a:ext>
            </a:extLst>
          </p:cNvPr>
          <p:cNvSpPr/>
          <p:nvPr/>
        </p:nvSpPr>
        <p:spPr>
          <a:xfrm>
            <a:off x="1071620" y="1226602"/>
            <a:ext cx="5474276" cy="741425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“bring many sons to glory” through His suffering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2263BAC-7E5E-2422-6A9F-768D32156A37}"/>
              </a:ext>
            </a:extLst>
          </p:cNvPr>
          <p:cNvSpPr>
            <a:spLocks/>
          </p:cNvSpPr>
          <p:nvPr/>
        </p:nvSpPr>
        <p:spPr>
          <a:xfrm>
            <a:off x="1072316" y="282434"/>
            <a:ext cx="5462298" cy="816693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achieve the unfulfilled destiny of man to rule over all creation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E98B0F2-60B3-80E7-A2C1-1931C10FE875}"/>
              </a:ext>
            </a:extLst>
          </p:cNvPr>
          <p:cNvSpPr/>
          <p:nvPr/>
        </p:nvSpPr>
        <p:spPr>
          <a:xfrm>
            <a:off x="1048702" y="2080887"/>
            <a:ext cx="5535495" cy="579186"/>
          </a:xfrm>
          <a:prstGeom prst="roundRect">
            <a:avLst/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allow us to become part of God’s family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B310004-9BCE-F6B4-5FA1-D0C10ED59497}"/>
              </a:ext>
            </a:extLst>
          </p:cNvPr>
          <p:cNvSpPr/>
          <p:nvPr/>
        </p:nvSpPr>
        <p:spPr>
          <a:xfrm>
            <a:off x="1050053" y="2804464"/>
            <a:ext cx="5581050" cy="761082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partake of death to render the devil powerless and to free us from fear of death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CFEDA81-5843-B280-3EC4-E0354C2A4B3D}"/>
              </a:ext>
            </a:extLst>
          </p:cNvPr>
          <p:cNvSpPr/>
          <p:nvPr/>
        </p:nvSpPr>
        <p:spPr>
          <a:xfrm>
            <a:off x="339840" y="3724949"/>
            <a:ext cx="7001476" cy="535655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share in our experience of suffering and temptation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9BF9A12-EAB1-9E0C-9E8F-EEDDE2B19AC0}"/>
              </a:ext>
            </a:extLst>
          </p:cNvPr>
          <p:cNvSpPr/>
          <p:nvPr/>
        </p:nvSpPr>
        <p:spPr>
          <a:xfrm>
            <a:off x="1048701" y="4362726"/>
            <a:ext cx="5629189" cy="761082"/>
          </a:xfrm>
          <a:prstGeom prst="roundRect">
            <a:avLst>
              <a:gd name="adj" fmla="val 8912"/>
            </a:avLst>
          </a:prstGeom>
          <a:solidFill>
            <a:srgbClr val="00B050">
              <a:alpha val="69804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become our high priest so He could come to our aid in temptation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2" grpId="0" animBg="1"/>
      <p:bldP spid="33" grpId="0" animBg="1"/>
      <p:bldP spid="34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2059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2768413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2472145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3021351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2756901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391431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393002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3685723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422278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3918903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4572723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2339148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332536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275640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2518388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2352898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237782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3716966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7" grpId="0" animBg="1"/>
      <p:bldP spid="58" grpId="0" animBg="1"/>
      <p:bldP spid="59" grpId="0" animBg="1"/>
      <p:bldP spid="3" grpId="0" animBg="1"/>
      <p:bldP spid="3" grpId="1" animBg="1"/>
      <p:bldP spid="2" grpId="0"/>
      <p:bldP spid="34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1CDFCB-A04A-C627-1723-D423E783A734}"/>
              </a:ext>
            </a:extLst>
          </p:cNvPr>
          <p:cNvSpPr/>
          <p:nvPr/>
        </p:nvSpPr>
        <p:spPr>
          <a:xfrm>
            <a:off x="1368459" y="2323365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0069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5256423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373848" y="5175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467916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1017122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752672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191008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192579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1681494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221855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1914674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2568494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334919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132113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752176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514159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348669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373600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CBD07CF-16B4-E7B8-108C-EF9E49DC36BB}"/>
              </a:ext>
            </a:extLst>
          </p:cNvPr>
          <p:cNvSpPr/>
          <p:nvPr/>
        </p:nvSpPr>
        <p:spPr>
          <a:xfrm>
            <a:off x="712889" y="230224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pic>
        <p:nvPicPr>
          <p:cNvPr id="80" name="cloud rect">
            <a:extLst>
              <a:ext uri="{FF2B5EF4-FFF2-40B4-BE49-F238E27FC236}">
                <a16:creationId xmlns:a16="http://schemas.microsoft.com/office/drawing/2014/main" id="{081B74BB-2396-1A2F-056D-4D28E1FAC37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-3078763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C36C29EE-6706-73B5-DD92-7BEC9320B9BE}"/>
              </a:ext>
            </a:extLst>
          </p:cNvPr>
          <p:cNvSpPr/>
          <p:nvPr/>
        </p:nvSpPr>
        <p:spPr>
          <a:xfrm>
            <a:off x="-2088158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A39A93E-7457-C335-BEE4-B60E3E1AFB17}"/>
              </a:ext>
            </a:extLst>
          </p:cNvPr>
          <p:cNvGrpSpPr>
            <a:grpSpLocks/>
          </p:cNvGrpSpPr>
          <p:nvPr/>
        </p:nvGrpSpPr>
        <p:grpSpPr>
          <a:xfrm>
            <a:off x="-1992923" y="4674612"/>
            <a:ext cx="714108" cy="721862"/>
            <a:chOff x="9801741" y="638980"/>
            <a:chExt cx="1717405" cy="171740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63E12CD-7BEE-743A-D786-E1E98D3B22FD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7A5B3FB-0BC8-09D3-37AB-C297E617ABAF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910B04D-DE87-4834-6177-3F7204F83F00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AE4A188-18DA-725C-7881-44817AF0C335}"/>
              </a:ext>
            </a:extLst>
          </p:cNvPr>
          <p:cNvCxnSpPr>
            <a:cxnSpLocks/>
            <a:stCxn id="81" idx="0"/>
          </p:cNvCxnSpPr>
          <p:nvPr/>
        </p:nvCxnSpPr>
        <p:spPr>
          <a:xfrm flipV="1">
            <a:off x="-1635868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D661CDEB-C3CF-BB8C-0658-9A9640C99E80}"/>
              </a:ext>
            </a:extLst>
          </p:cNvPr>
          <p:cNvSpPr txBox="1"/>
          <p:nvPr/>
        </p:nvSpPr>
        <p:spPr>
          <a:xfrm>
            <a:off x="-2580126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C67EC31-A2C6-724D-BACB-7B7F6EF95B90}"/>
              </a:ext>
            </a:extLst>
          </p:cNvPr>
          <p:cNvSpPr/>
          <p:nvPr/>
        </p:nvSpPr>
        <p:spPr>
          <a:xfrm>
            <a:off x="-2223631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1A32BFA-F8D3-3DC9-5FD1-6E48C85361CA}"/>
              </a:ext>
            </a:extLst>
          </p:cNvPr>
          <p:cNvSpPr/>
          <p:nvPr/>
        </p:nvSpPr>
        <p:spPr>
          <a:xfrm>
            <a:off x="-1258289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DFB5D00-BFC2-BCEF-70E0-6F500DBEB6D9}"/>
              </a:ext>
            </a:extLst>
          </p:cNvPr>
          <p:cNvSpPr/>
          <p:nvPr/>
        </p:nvSpPr>
        <p:spPr>
          <a:xfrm>
            <a:off x="-2410433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42B6AAA-11B5-0389-B914-65267AA6808F}"/>
              </a:ext>
            </a:extLst>
          </p:cNvPr>
          <p:cNvSpPr/>
          <p:nvPr/>
        </p:nvSpPr>
        <p:spPr>
          <a:xfrm>
            <a:off x="-2081249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CA875B2-F44E-3D56-768A-5C58CCA0F2E3}"/>
              </a:ext>
            </a:extLst>
          </p:cNvPr>
          <p:cNvSpPr/>
          <p:nvPr/>
        </p:nvSpPr>
        <p:spPr>
          <a:xfrm>
            <a:off x="-1596617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889DFCA-C17D-38F2-0A2C-1A354DCC7D56}"/>
              </a:ext>
            </a:extLst>
          </p:cNvPr>
          <p:cNvSpPr/>
          <p:nvPr/>
        </p:nvSpPr>
        <p:spPr>
          <a:xfrm>
            <a:off x="-5974364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D41487D-B7B4-1C4B-4619-0ABB4219354F}"/>
              </a:ext>
            </a:extLst>
          </p:cNvPr>
          <p:cNvSpPr/>
          <p:nvPr/>
        </p:nvSpPr>
        <p:spPr>
          <a:xfrm>
            <a:off x="-5974364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7B5F2C8-0F24-5141-934B-BE964AD385C0}"/>
              </a:ext>
            </a:extLst>
          </p:cNvPr>
          <p:cNvSpPr/>
          <p:nvPr/>
        </p:nvSpPr>
        <p:spPr>
          <a:xfrm>
            <a:off x="-5974364" y="2003341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them from slavery…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3C970DF-1A64-026A-72CA-8A9012AED7D4}"/>
              </a:ext>
            </a:extLst>
          </p:cNvPr>
          <p:cNvSpPr/>
          <p:nvPr/>
        </p:nvSpPr>
        <p:spPr>
          <a:xfrm>
            <a:off x="-5974364" y="2905020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…via the death of the firstborn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74D7DD2-AFE0-662D-1563-AD57A0082C7E}"/>
              </a:ext>
            </a:extLst>
          </p:cNvPr>
          <p:cNvSpPr/>
          <p:nvPr/>
        </p:nvSpPr>
        <p:spPr>
          <a:xfrm>
            <a:off x="-5974364" y="3806699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Led the saved to a better life…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9F87CB89-E6BB-271B-5141-0DD250AEF2C5}"/>
              </a:ext>
            </a:extLst>
          </p:cNvPr>
          <p:cNvSpPr/>
          <p:nvPr/>
        </p:nvSpPr>
        <p:spPr>
          <a:xfrm>
            <a:off x="-5974364" y="4708378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…but through a difficult path</a:t>
            </a:r>
          </a:p>
        </p:txBody>
      </p:sp>
    </p:spTree>
    <p:extLst>
      <p:ext uri="{BB962C8B-B14F-4D97-AF65-F5344CB8AC3E}">
        <p14:creationId xmlns:p14="http://schemas.microsoft.com/office/powerpoint/2010/main" val="32812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16374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5154346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5249581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5606636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4662378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5018873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5984215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4832071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5161255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5645887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81B6E00-CDC6-3119-E30A-CB57954B9B4C}"/>
              </a:ext>
            </a:extLst>
          </p:cNvPr>
          <p:cNvSpPr/>
          <p:nvPr/>
        </p:nvSpPr>
        <p:spPr>
          <a:xfrm>
            <a:off x="1268140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9B8B0E2-82D7-8314-09D8-65EBBD5E8127}"/>
              </a:ext>
            </a:extLst>
          </p:cNvPr>
          <p:cNvSpPr/>
          <p:nvPr/>
        </p:nvSpPr>
        <p:spPr>
          <a:xfrm>
            <a:off x="1268140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B96E733-66FA-D067-4046-A1A334BFE75F}"/>
              </a:ext>
            </a:extLst>
          </p:cNvPr>
          <p:cNvSpPr/>
          <p:nvPr/>
        </p:nvSpPr>
        <p:spPr>
          <a:xfrm>
            <a:off x="1268140" y="2003341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them from slavery…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3175D19-3A29-06C3-F6F9-0148C5310DCD}"/>
              </a:ext>
            </a:extLst>
          </p:cNvPr>
          <p:cNvSpPr/>
          <p:nvPr/>
        </p:nvSpPr>
        <p:spPr>
          <a:xfrm>
            <a:off x="1268140" y="2905020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…via the death of the firstborn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3965E5AD-E1EF-9504-8075-1F68066E8035}"/>
              </a:ext>
            </a:extLst>
          </p:cNvPr>
          <p:cNvSpPr/>
          <p:nvPr/>
        </p:nvSpPr>
        <p:spPr>
          <a:xfrm>
            <a:off x="1268140" y="3806699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Led the saved to a better life…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64ECA1-43C3-8F20-6CA2-104CAFE67F1E}"/>
              </a:ext>
            </a:extLst>
          </p:cNvPr>
          <p:cNvSpPr/>
          <p:nvPr/>
        </p:nvSpPr>
        <p:spPr>
          <a:xfrm>
            <a:off x="1268140" y="4708378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…but through a difficult path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9F69D2-B67F-A501-697F-F2268B192BD6}"/>
              </a:ext>
            </a:extLst>
          </p:cNvPr>
          <p:cNvSpPr/>
          <p:nvPr/>
        </p:nvSpPr>
        <p:spPr>
          <a:xfrm>
            <a:off x="1368459" y="-2315231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C4FFC1-33C4-2B86-E332-0E5F3081B825}"/>
              </a:ext>
            </a:extLst>
          </p:cNvPr>
          <p:cNvSpPr/>
          <p:nvPr/>
        </p:nvSpPr>
        <p:spPr>
          <a:xfrm>
            <a:off x="2389232" y="-4170680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377D9F-217D-76C5-3749-452EDFA08F0B}"/>
              </a:ext>
            </a:extLst>
          </p:cNvPr>
          <p:cNvSpPr/>
          <p:nvPr/>
        </p:nvSpPr>
        <p:spPr>
          <a:xfrm>
            <a:off x="2372423" y="-3621474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DAC50C-FC8F-6F20-6610-BF641492085A}"/>
              </a:ext>
            </a:extLst>
          </p:cNvPr>
          <p:cNvSpPr/>
          <p:nvPr/>
        </p:nvSpPr>
        <p:spPr>
          <a:xfrm rot="19158620">
            <a:off x="2066651" y="-3885924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E22FBB-9933-5C4F-51B7-84478808E1B9}"/>
              </a:ext>
            </a:extLst>
          </p:cNvPr>
          <p:cNvSpPr/>
          <p:nvPr/>
        </p:nvSpPr>
        <p:spPr>
          <a:xfrm rot="17409738">
            <a:off x="3108613" y="-272851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99DE9C7-289A-A8BF-CAAA-3C7B217BD881}"/>
              </a:ext>
            </a:extLst>
          </p:cNvPr>
          <p:cNvSpPr/>
          <p:nvPr/>
        </p:nvSpPr>
        <p:spPr>
          <a:xfrm rot="17289317">
            <a:off x="3676379" y="-271280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7F84AD2-F0F9-77D7-D3CE-2B527F464F83}"/>
              </a:ext>
            </a:extLst>
          </p:cNvPr>
          <p:cNvSpPr/>
          <p:nvPr/>
        </p:nvSpPr>
        <p:spPr>
          <a:xfrm rot="1278636">
            <a:off x="3440890" y="-2957102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D06A9BA-A959-7E23-3D1E-1B46C0C85CC7}"/>
              </a:ext>
            </a:extLst>
          </p:cNvPr>
          <p:cNvSpPr/>
          <p:nvPr/>
        </p:nvSpPr>
        <p:spPr>
          <a:xfrm rot="1429765">
            <a:off x="3243399" y="-242004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44501CF-76B2-199E-D7B2-6BCCBF584C80}"/>
              </a:ext>
            </a:extLst>
          </p:cNvPr>
          <p:cNvSpPr/>
          <p:nvPr/>
        </p:nvSpPr>
        <p:spPr>
          <a:xfrm>
            <a:off x="3368140" y="-2723922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48D9BB1-18EA-41EE-7953-A1E5AD424259}"/>
              </a:ext>
            </a:extLst>
          </p:cNvPr>
          <p:cNvSpPr/>
          <p:nvPr/>
        </p:nvSpPr>
        <p:spPr>
          <a:xfrm>
            <a:off x="3975849" y="-2070102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EBFD586-8189-2EC2-C72C-F21882BC9D68}"/>
              </a:ext>
            </a:extLst>
          </p:cNvPr>
          <p:cNvSpPr/>
          <p:nvPr/>
        </p:nvSpPr>
        <p:spPr>
          <a:xfrm>
            <a:off x="4466955" y="-331746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0113C42-76E4-0A08-EE6A-5DEDC41F7A5F}"/>
              </a:ext>
            </a:extLst>
          </p:cNvPr>
          <p:cNvSpPr/>
          <p:nvPr/>
        </p:nvSpPr>
        <p:spPr>
          <a:xfrm rot="16200000">
            <a:off x="5053871" y="-3886420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15C8B68-9CBC-01F6-4D2B-27EFFE1B6CA6}"/>
              </a:ext>
            </a:extLst>
          </p:cNvPr>
          <p:cNvSpPr/>
          <p:nvPr/>
        </p:nvSpPr>
        <p:spPr>
          <a:xfrm>
            <a:off x="4220197" y="-4124437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20115C7-8746-DB8A-FC2B-BC673BF06593}"/>
              </a:ext>
            </a:extLst>
          </p:cNvPr>
          <p:cNvSpPr/>
          <p:nvPr/>
        </p:nvSpPr>
        <p:spPr>
          <a:xfrm rot="16200000">
            <a:off x="1290283" y="-4289927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CAF4469-752F-5E3F-AC8F-3D99FCD29A0E}"/>
              </a:ext>
            </a:extLst>
          </p:cNvPr>
          <p:cNvSpPr/>
          <p:nvPr/>
        </p:nvSpPr>
        <p:spPr>
          <a:xfrm>
            <a:off x="1723612" y="-4264996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CE50358-2A32-FFFE-94EC-B29A3E7469AB}"/>
              </a:ext>
            </a:extLst>
          </p:cNvPr>
          <p:cNvSpPr/>
          <p:nvPr/>
        </p:nvSpPr>
        <p:spPr>
          <a:xfrm>
            <a:off x="712889" y="-233634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285353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10006423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10233467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10304720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9828691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067566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10181715" y="793405"/>
            <a:ext cx="685800" cy="6858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10249520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0200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10816447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9757315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03215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15502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972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10236141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10306931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10507787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10889599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9737455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10066639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10551271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11014499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10637925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10148127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9775217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585996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7576601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7671836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8028891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7084633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7441128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8406470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7254326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7583510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8068142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81B6E00-CDC6-3119-E30A-CB57954B9B4C}"/>
              </a:ext>
            </a:extLst>
          </p:cNvPr>
          <p:cNvSpPr/>
          <p:nvPr/>
        </p:nvSpPr>
        <p:spPr>
          <a:xfrm>
            <a:off x="-2764896" y="199983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Left High Position to Suffer 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9B8B0E2-82D7-8314-09D8-65EBBD5E8127}"/>
              </a:ext>
            </a:extLst>
          </p:cNvPr>
          <p:cNvSpPr/>
          <p:nvPr/>
        </p:nvSpPr>
        <p:spPr>
          <a:xfrm>
            <a:off x="-2764896" y="1101662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Identified with his Brethren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B96E733-66FA-D067-4046-A1A334BFE75F}"/>
              </a:ext>
            </a:extLst>
          </p:cNvPr>
          <p:cNvSpPr/>
          <p:nvPr/>
        </p:nvSpPr>
        <p:spPr>
          <a:xfrm>
            <a:off x="-2764896" y="2003341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them from slavery…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3175D19-3A29-06C3-F6F9-0148C5310DCD}"/>
              </a:ext>
            </a:extLst>
          </p:cNvPr>
          <p:cNvSpPr/>
          <p:nvPr/>
        </p:nvSpPr>
        <p:spPr>
          <a:xfrm>
            <a:off x="-2764896" y="2905020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…via the death of the firstborn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3965E5AD-E1EF-9504-8075-1F68066E8035}"/>
              </a:ext>
            </a:extLst>
          </p:cNvPr>
          <p:cNvSpPr/>
          <p:nvPr/>
        </p:nvSpPr>
        <p:spPr>
          <a:xfrm>
            <a:off x="-2764896" y="3806699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Led the saved to a better life…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64ECA1-43C3-8F20-6CA2-104CAFE67F1E}"/>
              </a:ext>
            </a:extLst>
          </p:cNvPr>
          <p:cNvSpPr/>
          <p:nvPr/>
        </p:nvSpPr>
        <p:spPr>
          <a:xfrm>
            <a:off x="-2764896" y="4708378"/>
            <a:ext cx="2213565" cy="782256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…but through a difficult path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763A19-F316-5D49-FF69-8B9C94567291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5CA385-F276-6C42-4A29-E01CF89F5B7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D448323-7F44-9BBA-F9FC-0482E8895601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EAE1A01-DA81-A4ED-35C4-F1617A3643EC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8C7EA3-9463-3E16-5BE1-73D6EAEE25C7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97ADCB-A10A-FD4B-88CA-308CE88FF9D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FBE21DE-6678-4CF1-7D38-58641D75A72E}"/>
              </a:ext>
            </a:extLst>
          </p:cNvPr>
          <p:cNvSpPr txBox="1"/>
          <p:nvPr/>
        </p:nvSpPr>
        <p:spPr>
          <a:xfrm>
            <a:off x="303559" y="558256"/>
            <a:ext cx="667302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“Would that we had died in the land of Egypt! Or would that we had died in this wilderness! </a:t>
            </a:r>
            <a:r>
              <a:rPr lang="en-US" sz="2800" b="1" i="0" baseline="30000" dirty="0">
                <a:solidFill>
                  <a:schemeClr val="bg1"/>
                </a:solidFill>
                <a:effectLst/>
                <a:latin typeface="system-ui"/>
              </a:rPr>
              <a:t>3 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Why is the </a:t>
            </a:r>
            <a:r>
              <a:rPr lang="en-US" sz="2800" b="0" i="0" cap="small" dirty="0">
                <a:solidFill>
                  <a:schemeClr val="bg1"/>
                </a:solidFill>
                <a:effectLst/>
                <a:latin typeface="system-ui"/>
              </a:rPr>
              <a:t>Lord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 bringing us into this land, to fall by the sword? Our wives and our little ones will become plunder…”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6CD752-E9FA-8406-2CDB-020BCE318860}"/>
              </a:ext>
            </a:extLst>
          </p:cNvPr>
          <p:cNvSpPr txBox="1"/>
          <p:nvPr/>
        </p:nvSpPr>
        <p:spPr>
          <a:xfrm>
            <a:off x="791984" y="853888"/>
            <a:ext cx="55251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“Would it not be better for us to return to Egypt?” </a:t>
            </a:r>
            <a:r>
              <a:rPr lang="en-US" sz="2800" b="1" i="0" baseline="30000" dirty="0">
                <a:solidFill>
                  <a:schemeClr val="bg1"/>
                </a:solidFill>
                <a:effectLst/>
                <a:latin typeface="system-ui"/>
              </a:rPr>
              <a:t>4 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system-ui"/>
              </a:rPr>
              <a:t>So they said to one another, “Let us appoint a leader and return to Egypt.”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13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12" grpId="0" animBg="1"/>
      <p:bldP spid="31" grpId="0" animBg="1"/>
      <p:bldP spid="33" grpId="0" animBg="1"/>
      <p:bldP spid="34" grpId="0" animBg="1"/>
      <p:bldP spid="37" grpId="0" animBg="1"/>
      <p:bldP spid="44" grpId="0"/>
      <p:bldP spid="44" grpId="1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602200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29244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900497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24468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63343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77492" y="793405"/>
            <a:ext cx="685800" cy="685800"/>
          </a:xfrm>
          <a:prstGeom prst="ellipse">
            <a:avLst/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45297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778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412224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53092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98992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11279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93025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31918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902708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103564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85376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33232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62416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47048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610276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33702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43904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7099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71" name="cloud rect">
            <a:extLst>
              <a:ext uri="{FF2B5EF4-FFF2-40B4-BE49-F238E27FC236}">
                <a16:creationId xmlns:a16="http://schemas.microsoft.com/office/drawing/2014/main" id="{3D829910-456B-5AC3-6A59-6B395AF8F7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11406404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DE705E33-154F-8BEB-1D0A-EAC5E75D2EEF}"/>
              </a:ext>
            </a:extLst>
          </p:cNvPr>
          <p:cNvSpPr/>
          <p:nvPr/>
        </p:nvSpPr>
        <p:spPr>
          <a:xfrm>
            <a:off x="12397009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2D2EC75-BB78-E9F3-CA05-83CB01E28275}"/>
              </a:ext>
            </a:extLst>
          </p:cNvPr>
          <p:cNvGrpSpPr>
            <a:grpSpLocks/>
          </p:cNvGrpSpPr>
          <p:nvPr/>
        </p:nvGrpSpPr>
        <p:grpSpPr>
          <a:xfrm>
            <a:off x="12492244" y="4674612"/>
            <a:ext cx="714108" cy="721862"/>
            <a:chOff x="9801741" y="638980"/>
            <a:chExt cx="1717405" cy="1717404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48C375-1A17-D4E0-CF73-6E87FE8FD693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1166D1-5C78-0948-C121-35448175640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EA6B209-252E-61A7-7A0E-180BD08781F7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01DC26C-D265-ED06-E06D-FD6C8FFCB44F}"/>
              </a:ext>
            </a:extLst>
          </p:cNvPr>
          <p:cNvCxnSpPr>
            <a:cxnSpLocks/>
            <a:stCxn id="82" idx="0"/>
          </p:cNvCxnSpPr>
          <p:nvPr/>
        </p:nvCxnSpPr>
        <p:spPr>
          <a:xfrm flipV="1">
            <a:off x="12849299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7844099-9405-5A35-5B83-5420CD6BE2E1}"/>
              </a:ext>
            </a:extLst>
          </p:cNvPr>
          <p:cNvSpPr txBox="1"/>
          <p:nvPr/>
        </p:nvSpPr>
        <p:spPr>
          <a:xfrm>
            <a:off x="11905041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B7C42D1-5754-94DA-35C8-569807A1DB28}"/>
              </a:ext>
            </a:extLst>
          </p:cNvPr>
          <p:cNvSpPr/>
          <p:nvPr/>
        </p:nvSpPr>
        <p:spPr>
          <a:xfrm>
            <a:off x="12261536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Posterama" panose="020B0504020200020000" pitchFamily="34" charset="0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C75937B-91CF-EADE-6411-B7C63736C4F5}"/>
              </a:ext>
            </a:extLst>
          </p:cNvPr>
          <p:cNvSpPr/>
          <p:nvPr/>
        </p:nvSpPr>
        <p:spPr>
          <a:xfrm>
            <a:off x="13226878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5A402-3F7A-73A1-F821-390197AB7D24}"/>
              </a:ext>
            </a:extLst>
          </p:cNvPr>
          <p:cNvSpPr/>
          <p:nvPr/>
        </p:nvSpPr>
        <p:spPr>
          <a:xfrm>
            <a:off x="1207473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E7D0555-56CA-2614-4A3D-AE7501C4919F}"/>
              </a:ext>
            </a:extLst>
          </p:cNvPr>
          <p:cNvSpPr/>
          <p:nvPr/>
        </p:nvSpPr>
        <p:spPr>
          <a:xfrm>
            <a:off x="12403918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900EFF4-B31E-2EB4-FC48-8EE724E31DCB}"/>
              </a:ext>
            </a:extLst>
          </p:cNvPr>
          <p:cNvSpPr/>
          <p:nvPr/>
        </p:nvSpPr>
        <p:spPr>
          <a:xfrm>
            <a:off x="12888550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763A19-F316-5D49-FF69-8B9C94567291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5CA385-F276-6C42-4A29-E01CF89F5B7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D448323-7F44-9BBA-F9FC-0482E8895601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EAE1A01-DA81-A4ED-35C4-F1617A3643EC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8C7EA3-9463-3E16-5BE1-73D6EAEE25C7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97ADCB-A10A-FD4B-88CA-308CE88FF9D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C8D7EFF-E21F-3805-088D-181B898E0250}"/>
              </a:ext>
            </a:extLst>
          </p:cNvPr>
          <p:cNvSpPr txBox="1"/>
          <p:nvPr/>
        </p:nvSpPr>
        <p:spPr>
          <a:xfrm>
            <a:off x="500151" y="671227"/>
            <a:ext cx="62464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Take care, brethren, that there not be in any one of you an evil, unbelieving heart that falls away from the living God.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CE03713-6194-FFD9-79F3-F1F3B3568379}"/>
              </a:ext>
            </a:extLst>
          </p:cNvPr>
          <p:cNvSpPr/>
          <p:nvPr/>
        </p:nvSpPr>
        <p:spPr>
          <a:xfrm>
            <a:off x="1368459" y="-2309192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6785B8D-C2CC-4F7F-8B05-4BC964328718}"/>
              </a:ext>
            </a:extLst>
          </p:cNvPr>
          <p:cNvSpPr/>
          <p:nvPr/>
        </p:nvSpPr>
        <p:spPr>
          <a:xfrm>
            <a:off x="2389232" y="-4164641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E09BAB4-44CD-810F-869C-2347D58BF664}"/>
              </a:ext>
            </a:extLst>
          </p:cNvPr>
          <p:cNvSpPr/>
          <p:nvPr/>
        </p:nvSpPr>
        <p:spPr>
          <a:xfrm>
            <a:off x="2372423" y="-3615435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E2DEC65-9284-8515-C075-622A7731FBD5}"/>
              </a:ext>
            </a:extLst>
          </p:cNvPr>
          <p:cNvSpPr/>
          <p:nvPr/>
        </p:nvSpPr>
        <p:spPr>
          <a:xfrm rot="19158620">
            <a:off x="2066651" y="-3879885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0335166-321D-2363-D4AC-970D0BC5CDA3}"/>
              </a:ext>
            </a:extLst>
          </p:cNvPr>
          <p:cNvSpPr/>
          <p:nvPr/>
        </p:nvSpPr>
        <p:spPr>
          <a:xfrm rot="17409738">
            <a:off x="3108613" y="-2722476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A437EAB-1F61-C62A-6975-1EDFD554F361}"/>
              </a:ext>
            </a:extLst>
          </p:cNvPr>
          <p:cNvSpPr/>
          <p:nvPr/>
        </p:nvSpPr>
        <p:spPr>
          <a:xfrm rot="17289317">
            <a:off x="3676379" y="-270676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E839B07-85D8-F0DD-4869-96D815A425B6}"/>
              </a:ext>
            </a:extLst>
          </p:cNvPr>
          <p:cNvSpPr/>
          <p:nvPr/>
        </p:nvSpPr>
        <p:spPr>
          <a:xfrm rot="1278636">
            <a:off x="3440890" y="-2951063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B165477-EA89-3AA4-2A10-4D2EECB901E6}"/>
              </a:ext>
            </a:extLst>
          </p:cNvPr>
          <p:cNvSpPr/>
          <p:nvPr/>
        </p:nvSpPr>
        <p:spPr>
          <a:xfrm rot="1429765">
            <a:off x="3243399" y="-241400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558284E-A0EA-0891-44F7-5BF5AB0D3ABA}"/>
              </a:ext>
            </a:extLst>
          </p:cNvPr>
          <p:cNvSpPr/>
          <p:nvPr/>
        </p:nvSpPr>
        <p:spPr>
          <a:xfrm>
            <a:off x="3368140" y="-2717883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CB92404-954F-785B-2259-74E25754F95A}"/>
              </a:ext>
            </a:extLst>
          </p:cNvPr>
          <p:cNvSpPr/>
          <p:nvPr/>
        </p:nvSpPr>
        <p:spPr>
          <a:xfrm>
            <a:off x="3975849" y="-2064063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42D79C3-0C26-5880-DC8E-A90442596AEF}"/>
              </a:ext>
            </a:extLst>
          </p:cNvPr>
          <p:cNvSpPr/>
          <p:nvPr/>
        </p:nvSpPr>
        <p:spPr>
          <a:xfrm rot="16200000">
            <a:off x="788449" y="-4297638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D3B86F0-5D98-E7B1-F5F1-EBE5E2254903}"/>
              </a:ext>
            </a:extLst>
          </p:cNvPr>
          <p:cNvSpPr/>
          <p:nvPr/>
        </p:nvSpPr>
        <p:spPr>
          <a:xfrm>
            <a:off x="4466955" y="-3311424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E64B802-62B5-0D3D-E0D4-7B87AF76C5D5}"/>
              </a:ext>
            </a:extLst>
          </p:cNvPr>
          <p:cNvSpPr/>
          <p:nvPr/>
        </p:nvSpPr>
        <p:spPr>
          <a:xfrm rot="16200000">
            <a:off x="5053871" y="-388038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CE4A2C2-60D2-21BD-6DDA-5EE612E15E67}"/>
              </a:ext>
            </a:extLst>
          </p:cNvPr>
          <p:cNvSpPr/>
          <p:nvPr/>
        </p:nvSpPr>
        <p:spPr>
          <a:xfrm>
            <a:off x="4220197" y="-4118398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8E2337-8D32-181D-1061-C6158257988F}"/>
              </a:ext>
            </a:extLst>
          </p:cNvPr>
          <p:cNvSpPr/>
          <p:nvPr/>
        </p:nvSpPr>
        <p:spPr>
          <a:xfrm rot="16200000">
            <a:off x="1290283" y="-4283888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21CB921-A29B-FBA0-2CE9-2F20DC60D074}"/>
              </a:ext>
            </a:extLst>
          </p:cNvPr>
          <p:cNvSpPr/>
          <p:nvPr/>
        </p:nvSpPr>
        <p:spPr>
          <a:xfrm>
            <a:off x="1723612" y="-4258957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5A39FD3-23FD-A904-7D9C-6C38736674C6}"/>
              </a:ext>
            </a:extLst>
          </p:cNvPr>
          <p:cNvSpPr/>
          <p:nvPr/>
        </p:nvSpPr>
        <p:spPr>
          <a:xfrm>
            <a:off x="712889" y="-2330308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</p:spTree>
    <p:extLst>
      <p:ext uri="{BB962C8B-B14F-4D97-AF65-F5344CB8AC3E}">
        <p14:creationId xmlns:p14="http://schemas.microsoft.com/office/powerpoint/2010/main" val="82266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val 212">
            <a:extLst>
              <a:ext uri="{FF2B5EF4-FFF2-40B4-BE49-F238E27FC236}">
                <a16:creationId xmlns:a16="http://schemas.microsoft.com/office/drawing/2014/main" id="{727371DA-29D0-CAFC-E2B9-93A5D594D22B}"/>
              </a:ext>
            </a:extLst>
          </p:cNvPr>
          <p:cNvSpPr/>
          <p:nvPr/>
        </p:nvSpPr>
        <p:spPr>
          <a:xfrm rot="18966857">
            <a:off x="887469" y="3115656"/>
            <a:ext cx="1396810" cy="139681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C3820B43-3B2E-B6EA-608D-307BB61166D1}"/>
              </a:ext>
            </a:extLst>
          </p:cNvPr>
          <p:cNvSpPr/>
          <p:nvPr/>
        </p:nvSpPr>
        <p:spPr>
          <a:xfrm rot="1264511">
            <a:off x="183903" y="3071858"/>
            <a:ext cx="1326304" cy="132630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A94157F0-8825-F88B-2F98-1D8DEA0E7691}"/>
              </a:ext>
            </a:extLst>
          </p:cNvPr>
          <p:cNvSpPr/>
          <p:nvPr/>
        </p:nvSpPr>
        <p:spPr>
          <a:xfrm rot="19125989">
            <a:off x="131160" y="1740935"/>
            <a:ext cx="1382103" cy="138210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7F0B34A6-D841-F015-BD43-75CC43B85FF6}"/>
              </a:ext>
            </a:extLst>
          </p:cNvPr>
          <p:cNvSpPr/>
          <p:nvPr/>
        </p:nvSpPr>
        <p:spPr>
          <a:xfrm rot="16200000">
            <a:off x="146766" y="2455521"/>
            <a:ext cx="1382103" cy="138210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A1CDFCB-A04A-C627-1723-D423E783A734}"/>
              </a:ext>
            </a:extLst>
          </p:cNvPr>
          <p:cNvSpPr/>
          <p:nvPr/>
        </p:nvSpPr>
        <p:spPr>
          <a:xfrm>
            <a:off x="1368459" y="2323365"/>
            <a:ext cx="2578482" cy="691684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7FED49A-44A9-9442-A721-A39128DB3C90}"/>
              </a:ext>
            </a:extLst>
          </p:cNvPr>
          <p:cNvSpPr/>
          <p:nvPr/>
        </p:nvSpPr>
        <p:spPr>
          <a:xfrm rot="16680888">
            <a:off x="1360065" y="2257632"/>
            <a:ext cx="1326304" cy="1326304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085A69E8-DE37-923E-8656-A25D9283CD37}"/>
              </a:ext>
            </a:extLst>
          </p:cNvPr>
          <p:cNvSpPr/>
          <p:nvPr/>
        </p:nvSpPr>
        <p:spPr>
          <a:xfrm rot="299927">
            <a:off x="680072" y="1928393"/>
            <a:ext cx="1382103" cy="138210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254185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325849F1-8F06-800E-4137-D292A373B378}"/>
              </a:ext>
            </a:extLst>
          </p:cNvPr>
          <p:cNvSpPr>
            <a:spLocks/>
          </p:cNvSpPr>
          <p:nvPr/>
        </p:nvSpPr>
        <p:spPr>
          <a:xfrm>
            <a:off x="2511706" y="1055342"/>
            <a:ext cx="3162033" cy="297525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36000334-FEFA-8B36-1A30-61540161D1A7}"/>
              </a:ext>
            </a:extLst>
          </p:cNvPr>
          <p:cNvSpPr>
            <a:spLocks/>
          </p:cNvSpPr>
          <p:nvPr/>
        </p:nvSpPr>
        <p:spPr>
          <a:xfrm>
            <a:off x="740742" y="1349475"/>
            <a:ext cx="1896651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FBF2458F-766A-5F19-4073-A3F469E874C3}"/>
              </a:ext>
            </a:extLst>
          </p:cNvPr>
          <p:cNvSpPr>
            <a:spLocks/>
          </p:cNvSpPr>
          <p:nvPr/>
        </p:nvSpPr>
        <p:spPr>
          <a:xfrm>
            <a:off x="3320382" y="545424"/>
            <a:ext cx="595719" cy="247981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F4AAB7C1-2753-937A-6F7A-88A771CA3CC9}"/>
              </a:ext>
            </a:extLst>
          </p:cNvPr>
          <p:cNvSpPr>
            <a:spLocks/>
          </p:cNvSpPr>
          <p:nvPr/>
        </p:nvSpPr>
        <p:spPr>
          <a:xfrm>
            <a:off x="2316863" y="548159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373848" y="5175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 hidden="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73C981-4FC0-4DF0-1C15-1B2CEF02E8B7}"/>
              </a:ext>
            </a:extLst>
          </p:cNvPr>
          <p:cNvSpPr/>
          <p:nvPr/>
        </p:nvSpPr>
        <p:spPr>
          <a:xfrm>
            <a:off x="2389232" y="467916"/>
            <a:ext cx="2472026" cy="708283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83F2822-AA57-CB29-9BD4-C3BD2A8C0C19}"/>
              </a:ext>
            </a:extLst>
          </p:cNvPr>
          <p:cNvSpPr/>
          <p:nvPr/>
        </p:nvSpPr>
        <p:spPr>
          <a:xfrm>
            <a:off x="2372423" y="1017122"/>
            <a:ext cx="1590452" cy="130058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B105A6-E0FF-5FBC-C5D7-A965FA9915CC}"/>
              </a:ext>
            </a:extLst>
          </p:cNvPr>
          <p:cNvSpPr/>
          <p:nvPr/>
        </p:nvSpPr>
        <p:spPr>
          <a:xfrm rot="19158620">
            <a:off x="2066651" y="752672"/>
            <a:ext cx="1361444" cy="136144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952122-46C9-BA60-B685-37CA67DF0A27}"/>
              </a:ext>
            </a:extLst>
          </p:cNvPr>
          <p:cNvSpPr/>
          <p:nvPr/>
        </p:nvSpPr>
        <p:spPr>
          <a:xfrm rot="17409738">
            <a:off x="3108613" y="1910081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6381E6E-7272-8914-1CF0-F3D1BCAB65B0}"/>
              </a:ext>
            </a:extLst>
          </p:cNvPr>
          <p:cNvSpPr/>
          <p:nvPr/>
        </p:nvSpPr>
        <p:spPr>
          <a:xfrm rot="17289317">
            <a:off x="3676379" y="1925792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011D810-18C8-2AE0-EA07-6FDDDC9E24E1}"/>
              </a:ext>
            </a:extLst>
          </p:cNvPr>
          <p:cNvSpPr/>
          <p:nvPr/>
        </p:nvSpPr>
        <p:spPr>
          <a:xfrm rot="1278636">
            <a:off x="3440890" y="1681494"/>
            <a:ext cx="816867" cy="816867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92160F9-3DAE-F072-E378-DD78F4FFB64A}"/>
              </a:ext>
            </a:extLst>
          </p:cNvPr>
          <p:cNvSpPr/>
          <p:nvPr/>
        </p:nvSpPr>
        <p:spPr>
          <a:xfrm rot="1429765">
            <a:off x="3243399" y="2218555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1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8313346-7B54-595D-D889-97921F3BF111}"/>
              </a:ext>
            </a:extLst>
          </p:cNvPr>
          <p:cNvSpPr/>
          <p:nvPr/>
        </p:nvSpPr>
        <p:spPr>
          <a:xfrm>
            <a:off x="3368140" y="1914674"/>
            <a:ext cx="816867" cy="816867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1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11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EBDDA-27AF-D07A-9CE5-46EC6FD3A6B5}"/>
              </a:ext>
            </a:extLst>
          </p:cNvPr>
          <p:cNvSpPr/>
          <p:nvPr/>
        </p:nvSpPr>
        <p:spPr>
          <a:xfrm>
            <a:off x="3975849" y="2568494"/>
            <a:ext cx="1815259" cy="181525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4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CC730B-0497-4064-42E9-2ED8536826E1}"/>
              </a:ext>
            </a:extLst>
          </p:cNvPr>
          <p:cNvSpPr/>
          <p:nvPr/>
        </p:nvSpPr>
        <p:spPr>
          <a:xfrm rot="16200000">
            <a:off x="788449" y="334919"/>
            <a:ext cx="1292724" cy="1292724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1E2B12F-A2ED-90E5-AAE7-B8B3A836C83B}"/>
              </a:ext>
            </a:extLst>
          </p:cNvPr>
          <p:cNvSpPr/>
          <p:nvPr/>
        </p:nvSpPr>
        <p:spPr>
          <a:xfrm>
            <a:off x="4466955" y="1321133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E24354B-8BB5-DB07-E42E-F8A17183CDD3}"/>
              </a:ext>
            </a:extLst>
          </p:cNvPr>
          <p:cNvSpPr/>
          <p:nvPr/>
        </p:nvSpPr>
        <p:spPr>
          <a:xfrm rot="16200000">
            <a:off x="5053871" y="752176"/>
            <a:ext cx="816867" cy="816867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AEF242A-016B-9A92-743E-5BF668EFBEE2}"/>
              </a:ext>
            </a:extLst>
          </p:cNvPr>
          <p:cNvSpPr/>
          <p:nvPr/>
        </p:nvSpPr>
        <p:spPr>
          <a:xfrm>
            <a:off x="4220197" y="514159"/>
            <a:ext cx="1270681" cy="127068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3EA832F-EDBF-6C07-860C-CED6AAF26EDA}"/>
              </a:ext>
            </a:extLst>
          </p:cNvPr>
          <p:cNvSpPr/>
          <p:nvPr/>
        </p:nvSpPr>
        <p:spPr>
          <a:xfrm rot="16200000">
            <a:off x="1290283" y="348669"/>
            <a:ext cx="1347110" cy="134711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6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67737E-8DC1-6645-0939-A0BAB9EF78A8}"/>
              </a:ext>
            </a:extLst>
          </p:cNvPr>
          <p:cNvSpPr/>
          <p:nvPr/>
        </p:nvSpPr>
        <p:spPr>
          <a:xfrm>
            <a:off x="1723612" y="373600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CBD07CF-16B4-E7B8-108C-EF9E49DC36BB}"/>
              </a:ext>
            </a:extLst>
          </p:cNvPr>
          <p:cNvSpPr/>
          <p:nvPr/>
        </p:nvSpPr>
        <p:spPr>
          <a:xfrm>
            <a:off x="712889" y="2302249"/>
            <a:ext cx="1361444" cy="1361444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144321D4-8F12-5D3C-613C-06C22B643B04}"/>
              </a:ext>
            </a:extLst>
          </p:cNvPr>
          <p:cNvSpPr/>
          <p:nvPr/>
        </p:nvSpPr>
        <p:spPr>
          <a:xfrm>
            <a:off x="5482999" y="6026563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9598EA11-8A0B-B84D-6F29-D22BF294A681}"/>
              </a:ext>
            </a:extLst>
          </p:cNvPr>
          <p:cNvSpPr/>
          <p:nvPr/>
        </p:nvSpPr>
        <p:spPr>
          <a:xfrm>
            <a:off x="501139" y="7123843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499AE154-73A9-BEC2-4A62-9F1601C7E49F}"/>
              </a:ext>
            </a:extLst>
          </p:cNvPr>
          <p:cNvSpPr/>
          <p:nvPr/>
        </p:nvSpPr>
        <p:spPr>
          <a:xfrm>
            <a:off x="2161759" y="6758083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7DF08BFB-810E-767F-B240-58BE21DA5855}"/>
              </a:ext>
            </a:extLst>
          </p:cNvPr>
          <p:cNvSpPr/>
          <p:nvPr/>
        </p:nvSpPr>
        <p:spPr>
          <a:xfrm>
            <a:off x="3822379" y="6392323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81836E6A-6890-97DA-703D-8401536BF96C}"/>
              </a:ext>
            </a:extLst>
          </p:cNvPr>
          <p:cNvSpPr/>
          <p:nvPr/>
        </p:nvSpPr>
        <p:spPr>
          <a:xfrm>
            <a:off x="5780235" y="7749455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705DCB48-39F8-EA0F-8454-F0B425DB36C9}"/>
              </a:ext>
            </a:extLst>
          </p:cNvPr>
          <p:cNvCxnSpPr>
            <a:cxnSpLocks/>
          </p:cNvCxnSpPr>
          <p:nvPr/>
        </p:nvCxnSpPr>
        <p:spPr>
          <a:xfrm flipH="1">
            <a:off x="1923299" y="8406131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88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  <p:bldP spid="215" grpId="0" animBg="1"/>
      <p:bldP spid="218" grpId="0" animBg="1"/>
      <p:bldP spid="216" grpId="0" animBg="1"/>
      <p:bldP spid="217" grpId="0" animBg="1"/>
      <p:bldP spid="30" grpId="0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3" grpId="0" animBg="1"/>
      <p:bldP spid="3" grpId="1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5" y="-609542"/>
            <a:ext cx="6792938" cy="9082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188059" y="629105"/>
            <a:ext cx="5422816" cy="4609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188059" y="5238487"/>
            <a:ext cx="1236704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2965487" y="360581"/>
            <a:ext cx="2645387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star, outdoor object, night, dark&#10;&#10;Description automatically generated">
            <a:extLst>
              <a:ext uri="{FF2B5EF4-FFF2-40B4-BE49-F238E27FC236}">
                <a16:creationId xmlns:a16="http://schemas.microsoft.com/office/drawing/2014/main" id="{A865BAEF-CC2D-B3BC-1823-5DA6C2521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5" y="-11973537"/>
            <a:ext cx="5807961" cy="107707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11D08A-F6D7-CC3F-31FB-E9B99C163B2D}"/>
              </a:ext>
            </a:extLst>
          </p:cNvPr>
          <p:cNvSpPr/>
          <p:nvPr/>
        </p:nvSpPr>
        <p:spPr>
          <a:xfrm>
            <a:off x="230957" y="2298700"/>
            <a:ext cx="4095946" cy="2328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88FBDD-5524-D83F-530B-126650975CB1}"/>
              </a:ext>
            </a:extLst>
          </p:cNvPr>
          <p:cNvSpPr/>
          <p:nvPr/>
        </p:nvSpPr>
        <p:spPr>
          <a:xfrm>
            <a:off x="1242724" y="2565398"/>
            <a:ext cx="2474895" cy="232833"/>
          </a:xfrm>
          <a:prstGeom prst="rect">
            <a:avLst/>
          </a:prstGeom>
          <a:solidFill>
            <a:srgbClr val="FF61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7894A-8B5E-BAB1-4E7B-A05DC3C234BD}"/>
              </a:ext>
            </a:extLst>
          </p:cNvPr>
          <p:cNvSpPr/>
          <p:nvPr/>
        </p:nvSpPr>
        <p:spPr>
          <a:xfrm>
            <a:off x="1089035" y="3352040"/>
            <a:ext cx="3818363" cy="232833"/>
          </a:xfrm>
          <a:prstGeom prst="rect">
            <a:avLst/>
          </a:prstGeom>
          <a:solidFill>
            <a:srgbClr val="B686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888F56-320F-AAE5-5DC6-5C3C002053F2}"/>
              </a:ext>
            </a:extLst>
          </p:cNvPr>
          <p:cNvSpPr/>
          <p:nvPr/>
        </p:nvSpPr>
        <p:spPr>
          <a:xfrm>
            <a:off x="2125900" y="4991524"/>
            <a:ext cx="3046286" cy="232833"/>
          </a:xfrm>
          <a:prstGeom prst="rect">
            <a:avLst/>
          </a:prstGeom>
          <a:solidFill>
            <a:srgbClr val="46C2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39E474-185C-B991-2FFF-A3E97EED3E65}"/>
              </a:ext>
            </a:extLst>
          </p:cNvPr>
          <p:cNvSpPr/>
          <p:nvPr/>
        </p:nvSpPr>
        <p:spPr>
          <a:xfrm>
            <a:off x="230957" y="5280616"/>
            <a:ext cx="1167122" cy="232833"/>
          </a:xfrm>
          <a:prstGeom prst="rect">
            <a:avLst/>
          </a:prstGeom>
          <a:solidFill>
            <a:srgbClr val="46C2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DE855F-1892-1DDB-55AB-F0FFBA5A1ECE}"/>
              </a:ext>
            </a:extLst>
          </p:cNvPr>
          <p:cNvSpPr/>
          <p:nvPr/>
        </p:nvSpPr>
        <p:spPr>
          <a:xfrm>
            <a:off x="3094427" y="374226"/>
            <a:ext cx="2043774" cy="232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50904-2FBE-FFE8-2561-C8EDC8EA3BE3}"/>
              </a:ext>
            </a:extLst>
          </p:cNvPr>
          <p:cNvSpPr/>
          <p:nvPr/>
        </p:nvSpPr>
        <p:spPr>
          <a:xfrm>
            <a:off x="239703" y="641582"/>
            <a:ext cx="1133416" cy="2328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4" y="-917002"/>
            <a:ext cx="5810176" cy="10946222"/>
          </a:xfrm>
          <a:prstGeom prst="rect">
            <a:avLst/>
          </a:prstGeom>
        </p:spPr>
      </p:pic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214998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3</a:t>
            </a:r>
          </a:p>
        </p:txBody>
      </p:sp>
      <p:sp>
        <p:nvSpPr>
          <p:cNvPr id="3" name="Arrow: Notched Right 2">
            <a:extLst>
              <a:ext uri="{FF2B5EF4-FFF2-40B4-BE49-F238E27FC236}">
                <a16:creationId xmlns:a16="http://schemas.microsoft.com/office/drawing/2014/main" id="{A13FF636-B56D-4F4B-1962-673EA97A7870}"/>
              </a:ext>
            </a:extLst>
          </p:cNvPr>
          <p:cNvSpPr/>
          <p:nvPr/>
        </p:nvSpPr>
        <p:spPr>
          <a:xfrm rot="5400000">
            <a:off x="5660980" y="2231754"/>
            <a:ext cx="5567885" cy="1232086"/>
          </a:xfrm>
          <a:prstGeom prst="notchedRightArrow">
            <a:avLst/>
          </a:prstGeom>
          <a:solidFill>
            <a:srgbClr val="F4EE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E8F1C3-5DF1-10A3-F4D7-BCF9BB189643}"/>
              </a:ext>
            </a:extLst>
          </p:cNvPr>
          <p:cNvSpPr txBox="1"/>
          <p:nvPr/>
        </p:nvSpPr>
        <p:spPr>
          <a:xfrm>
            <a:off x="6848028" y="638977"/>
            <a:ext cx="1330344" cy="3169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Creation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3468EA-2A0C-0A35-9B00-EB70AEA1C05D}"/>
              </a:ext>
            </a:extLst>
          </p:cNvPr>
          <p:cNvSpPr/>
          <p:nvPr/>
        </p:nvSpPr>
        <p:spPr>
          <a:xfrm>
            <a:off x="8262042" y="575119"/>
            <a:ext cx="365760" cy="365760"/>
          </a:xfrm>
          <a:prstGeom prst="ellipse">
            <a:avLst/>
          </a:prstGeom>
          <a:solidFill>
            <a:srgbClr val="0059E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684560-5002-3EDB-7DF7-DB4050DD1FDF}"/>
              </a:ext>
            </a:extLst>
          </p:cNvPr>
          <p:cNvSpPr/>
          <p:nvPr/>
        </p:nvSpPr>
        <p:spPr>
          <a:xfrm>
            <a:off x="8262042" y="1330646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74CC33-A483-C7F3-08CA-CAF940DF3870}"/>
              </a:ext>
            </a:extLst>
          </p:cNvPr>
          <p:cNvSpPr/>
          <p:nvPr/>
        </p:nvSpPr>
        <p:spPr>
          <a:xfrm>
            <a:off x="8262042" y="2264044"/>
            <a:ext cx="365760" cy="36576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897B0C-495A-6572-D0D9-12C7A5C35FA2}"/>
              </a:ext>
            </a:extLst>
          </p:cNvPr>
          <p:cNvSpPr/>
          <p:nvPr/>
        </p:nvSpPr>
        <p:spPr>
          <a:xfrm>
            <a:off x="8262042" y="3796484"/>
            <a:ext cx="365760" cy="3657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705454-49D0-79D6-8358-9709EA32B776}"/>
              </a:ext>
            </a:extLst>
          </p:cNvPr>
          <p:cNvSpPr txBox="1"/>
          <p:nvPr/>
        </p:nvSpPr>
        <p:spPr>
          <a:xfrm>
            <a:off x="6606480" y="1368420"/>
            <a:ext cx="1571892" cy="3169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Wanderings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4FF50-7243-C29B-8089-691A5E0ADCCD}"/>
              </a:ext>
            </a:extLst>
          </p:cNvPr>
          <p:cNvSpPr txBox="1"/>
          <p:nvPr/>
        </p:nvSpPr>
        <p:spPr>
          <a:xfrm>
            <a:off x="6782580" y="2105457"/>
            <a:ext cx="1395791" cy="682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David</a:t>
            </a: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kern="12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95</a:t>
            </a: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“Today”</a:t>
            </a:r>
            <a:endParaRPr lang="en-US" b="1" kern="12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E9A81-CBCD-0E04-BE74-E11AB3CDF693}"/>
              </a:ext>
            </a:extLst>
          </p:cNvPr>
          <p:cNvSpPr txBox="1"/>
          <p:nvPr/>
        </p:nvSpPr>
        <p:spPr>
          <a:xfrm>
            <a:off x="7878008" y="4749306"/>
            <a:ext cx="1133827" cy="7172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REST</a:t>
            </a:r>
            <a:endParaRPr lang="en-US" sz="1200" b="1" kern="1200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64F54-66FF-371E-8399-BB0B0E2666BE}"/>
              </a:ext>
            </a:extLst>
          </p:cNvPr>
          <p:cNvSpPr txBox="1"/>
          <p:nvPr/>
        </p:nvSpPr>
        <p:spPr>
          <a:xfrm>
            <a:off x="6848026" y="3663647"/>
            <a:ext cx="1330345" cy="682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Rest</a:t>
            </a: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Remains</a:t>
            </a:r>
            <a:endParaRPr lang="en-US" b="1" kern="12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0" lvl="0" indent="0" algn="r" defTabSz="6223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“Today”</a:t>
            </a:r>
          </a:p>
        </p:txBody>
      </p:sp>
    </p:spTree>
    <p:extLst>
      <p:ext uri="{BB962C8B-B14F-4D97-AF65-F5344CB8AC3E}">
        <p14:creationId xmlns:p14="http://schemas.microsoft.com/office/powerpoint/2010/main" val="3015535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 animBg="1"/>
      <p:bldP spid="13" grpId="0"/>
      <p:bldP spid="11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A305D7BD-3AE5-4463-910D-D0158CE0B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" y="-789120"/>
            <a:ext cx="8229600" cy="11003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94067-0A1F-4C7E-BBAF-68B66489821B}"/>
              </a:ext>
            </a:extLst>
          </p:cNvPr>
          <p:cNvSpPr>
            <a:spLocks/>
          </p:cNvSpPr>
          <p:nvPr/>
        </p:nvSpPr>
        <p:spPr>
          <a:xfrm>
            <a:off x="216634" y="2127231"/>
            <a:ext cx="6697766" cy="618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97678-AA3A-B163-EC9F-6576CAE9194C}"/>
              </a:ext>
            </a:extLst>
          </p:cNvPr>
          <p:cNvSpPr>
            <a:spLocks/>
          </p:cNvSpPr>
          <p:nvPr/>
        </p:nvSpPr>
        <p:spPr>
          <a:xfrm>
            <a:off x="216635" y="2746142"/>
            <a:ext cx="4322211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AF4A2-36BC-C5B3-3BFA-1AF2D4323621}"/>
              </a:ext>
            </a:extLst>
          </p:cNvPr>
          <p:cNvSpPr>
            <a:spLocks/>
          </p:cNvSpPr>
          <p:nvPr/>
        </p:nvSpPr>
        <p:spPr>
          <a:xfrm>
            <a:off x="1812851" y="1816579"/>
            <a:ext cx="5101549" cy="3303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64FD9-8CBB-DC49-ED2C-D30249CE7849}"/>
              </a:ext>
            </a:extLst>
          </p:cNvPr>
          <p:cNvSpPr>
            <a:spLocks/>
          </p:cNvSpPr>
          <p:nvPr/>
        </p:nvSpPr>
        <p:spPr>
          <a:xfrm>
            <a:off x="216633" y="3065357"/>
            <a:ext cx="6697766" cy="1636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84756F-DEEF-44BC-1CED-60D3FCE9D852}"/>
              </a:ext>
            </a:extLst>
          </p:cNvPr>
          <p:cNvSpPr>
            <a:spLocks/>
          </p:cNvSpPr>
          <p:nvPr/>
        </p:nvSpPr>
        <p:spPr>
          <a:xfrm>
            <a:off x="216634" y="4701737"/>
            <a:ext cx="1246717" cy="316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D71DA-6418-3655-0AF8-BF2671C6272B}"/>
              </a:ext>
            </a:extLst>
          </p:cNvPr>
          <p:cNvSpPr>
            <a:spLocks/>
          </p:cNvSpPr>
          <p:nvPr/>
        </p:nvSpPr>
        <p:spPr>
          <a:xfrm>
            <a:off x="4538846" y="2754704"/>
            <a:ext cx="2375553" cy="310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icture containing outdoor object, star, night, dark&#10;&#10;Description automatically generated">
            <a:extLst>
              <a:ext uri="{FF2B5EF4-FFF2-40B4-BE49-F238E27FC236}">
                <a16:creationId xmlns:a16="http://schemas.microsoft.com/office/drawing/2014/main" id="{880862D9-E8F1-D98F-7A1D-264DD76A6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" y="-5668107"/>
            <a:ext cx="7038991" cy="13261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53A94D-2018-44F5-8B28-484B9E02A911}"/>
              </a:ext>
            </a:extLst>
          </p:cNvPr>
          <p:cNvSpPr>
            <a:spLocks/>
          </p:cNvSpPr>
          <p:nvPr/>
        </p:nvSpPr>
        <p:spPr>
          <a:xfrm>
            <a:off x="-186422" y="5082548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4</a:t>
            </a:r>
          </a:p>
        </p:txBody>
      </p:sp>
    </p:spTree>
    <p:extLst>
      <p:ext uri="{BB962C8B-B14F-4D97-AF65-F5344CB8AC3E}">
        <p14:creationId xmlns:p14="http://schemas.microsoft.com/office/powerpoint/2010/main" val="3856104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74CAA7-0C3C-490B-89DB-C8ED8D5CC08E}"/>
              </a:ext>
            </a:extLst>
          </p:cNvPr>
          <p:cNvSpPr/>
          <p:nvPr/>
        </p:nvSpPr>
        <p:spPr>
          <a:xfrm>
            <a:off x="658156" y="452415"/>
            <a:ext cx="2992001" cy="832530"/>
          </a:xfrm>
          <a:prstGeom prst="roundRect">
            <a:avLst>
              <a:gd name="adj" fmla="val 2667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dirty="0">
                <a:solidFill>
                  <a:prstClr val="white"/>
                </a:solidFill>
                <a:latin typeface="Calibri" panose="020F0502020204030204"/>
              </a:rPr>
              <a:t>1 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God … </a:t>
            </a:r>
            <a:r>
              <a:rPr lang="en-US" sz="1620" b="1" baseline="30000" dirty="0">
                <a:solidFill>
                  <a:prstClr val="white"/>
                </a:solidFill>
                <a:latin typeface="Calibri" panose="020F0502020204030204"/>
              </a:rPr>
              <a:t>2 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in these last days has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spoken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 to us in His Son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2FDE5E-7102-7AD4-9549-B091ADD1D2F1}"/>
              </a:ext>
            </a:extLst>
          </p:cNvPr>
          <p:cNvSpPr/>
          <p:nvPr/>
        </p:nvSpPr>
        <p:spPr>
          <a:xfrm>
            <a:off x="658156" y="1405358"/>
            <a:ext cx="2992001" cy="2029490"/>
          </a:xfrm>
          <a:prstGeom prst="roundRect">
            <a:avLst>
              <a:gd name="adj" fmla="val 1057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dirty="0">
                <a:solidFill>
                  <a:prstClr val="white"/>
                </a:solidFill>
                <a:latin typeface="Calibri" panose="020F0502020204030204"/>
              </a:rPr>
              <a:t>2 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For this reason we must pay much closer attention to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what we have heard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 so that we do not drift away </a:t>
            </a:r>
            <a:r>
              <a:rPr lang="en-US" sz="1620" i="1" dirty="0">
                <a:solidFill>
                  <a:prstClr val="white"/>
                </a:solidFill>
                <a:latin typeface="Calibri" panose="020F0502020204030204"/>
              </a:rPr>
              <a:t>from it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 … After it was at the first 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spoken through the Lord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 it was confirmed to us by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those who heard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…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C706A6-5032-A39F-0CD5-8E5AE0508539}"/>
              </a:ext>
            </a:extLst>
          </p:cNvPr>
          <p:cNvSpPr/>
          <p:nvPr/>
        </p:nvSpPr>
        <p:spPr>
          <a:xfrm>
            <a:off x="658156" y="4587949"/>
            <a:ext cx="2992001" cy="674637"/>
          </a:xfrm>
          <a:prstGeom prst="roundRect">
            <a:avLst>
              <a:gd name="adj" fmla="val 2781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3:7 “</a:t>
            </a:r>
            <a:r>
              <a:rPr lang="en-US" sz="1620" cap="small" dirty="0">
                <a:solidFill>
                  <a:prstClr val="white"/>
                </a:solidFill>
                <a:latin typeface="Calibri" panose="020F0502020204030204"/>
              </a:rPr>
              <a:t>Today if you </a:t>
            </a:r>
            <a:r>
              <a:rPr lang="en-US" sz="1620" b="1" cap="small" dirty="0">
                <a:solidFill>
                  <a:prstClr val="black"/>
                </a:solidFill>
                <a:latin typeface="Calibri" panose="020F0502020204030204"/>
              </a:rPr>
              <a:t>hear His voice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</a:t>
            </a:r>
            <a:r>
              <a:rPr lang="en-US" sz="1620" b="1" baseline="30000" dirty="0">
                <a:solidFill>
                  <a:prstClr val="white"/>
                </a:solidFill>
                <a:latin typeface="Calibri" panose="020F0502020204030204"/>
              </a:rPr>
              <a:t> 8 </a:t>
            </a:r>
            <a:r>
              <a:rPr lang="en-US" sz="1620" cap="small" dirty="0">
                <a:solidFill>
                  <a:prstClr val="white"/>
                </a:solidFill>
                <a:latin typeface="Calibri" panose="020F0502020204030204"/>
              </a:rPr>
              <a:t>Do not harden your hearts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3C6311-9BDE-4F46-749D-476B5073A169}"/>
              </a:ext>
            </a:extLst>
          </p:cNvPr>
          <p:cNvSpPr/>
          <p:nvPr/>
        </p:nvSpPr>
        <p:spPr>
          <a:xfrm>
            <a:off x="3812837" y="452416"/>
            <a:ext cx="1955325" cy="2895511"/>
          </a:xfrm>
          <a:prstGeom prst="roundRect">
            <a:avLst>
              <a:gd name="adj" fmla="val 16093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dirty="0">
                <a:solidFill>
                  <a:prstClr val="white"/>
                </a:solidFill>
                <a:latin typeface="Calibri" panose="020F0502020204030204"/>
              </a:rPr>
              <a:t>4:2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For indeed we have had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good news preached to us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, just as they also; but the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word they heard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did not profit them, because it was not united by faith in those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who heard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10FDF7F-82BB-228C-038C-F3A18053637F}"/>
              </a:ext>
            </a:extLst>
          </p:cNvPr>
          <p:cNvSpPr/>
          <p:nvPr/>
        </p:nvSpPr>
        <p:spPr>
          <a:xfrm>
            <a:off x="3812837" y="3472326"/>
            <a:ext cx="1955325" cy="1790259"/>
          </a:xfrm>
          <a:prstGeom prst="roundRect">
            <a:avLst>
              <a:gd name="adj" fmla="val 16093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b="1" baseline="30000" dirty="0">
                <a:solidFill>
                  <a:prstClr val="white"/>
                </a:solidFill>
                <a:latin typeface="Calibri" panose="020F0502020204030204"/>
              </a:rPr>
              <a:t>6 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… those who formerly had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good news preached to them 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failed to enter because of disobedience,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F92946-6ADC-8741-71E3-27C6E05B0593}"/>
              </a:ext>
            </a:extLst>
          </p:cNvPr>
          <p:cNvSpPr/>
          <p:nvPr/>
        </p:nvSpPr>
        <p:spPr>
          <a:xfrm>
            <a:off x="5930840" y="452415"/>
            <a:ext cx="2692375" cy="4810170"/>
          </a:xfrm>
          <a:prstGeom prst="roundRect">
            <a:avLst>
              <a:gd name="adj" fmla="val 10578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b="1" baseline="30000" dirty="0">
                <a:solidFill>
                  <a:prstClr val="white"/>
                </a:solidFill>
                <a:latin typeface="Calibri" panose="020F0502020204030204"/>
              </a:rPr>
              <a:t>12 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For the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word of God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is living and active and sharper than any two-edged sword, and piercing as far as the division of soul and spirit, of both joints and marrow, and able to judge the thoughts and intentions of the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heart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. </a:t>
            </a:r>
            <a:r>
              <a:rPr lang="en-US" b="1" baseline="30000" dirty="0">
                <a:solidFill>
                  <a:prstClr val="white"/>
                </a:solidFill>
                <a:latin typeface="Calibri" panose="020F0502020204030204"/>
              </a:rPr>
              <a:t>13 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And there is no creature hidden from His sight, but all things are open and laid bare to the eyes of Him with whom we have to do.</a:t>
            </a:r>
            <a:endParaRPr lang="en-US" sz="288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8A368D-2B8F-DFEF-E162-D9344B8881FA}"/>
              </a:ext>
            </a:extLst>
          </p:cNvPr>
          <p:cNvSpPr/>
          <p:nvPr/>
        </p:nvSpPr>
        <p:spPr>
          <a:xfrm>
            <a:off x="658156" y="3555261"/>
            <a:ext cx="2992001" cy="912275"/>
          </a:xfrm>
          <a:prstGeom prst="roundRect">
            <a:avLst>
              <a:gd name="adj" fmla="val 1733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/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 3:5 Moses … [testified] of those things which were to be </a:t>
            </a:r>
            <a:r>
              <a:rPr lang="en-US" sz="1620" b="1" dirty="0">
                <a:solidFill>
                  <a:prstClr val="black"/>
                </a:solidFill>
                <a:latin typeface="Calibri" panose="020F0502020204030204"/>
              </a:rPr>
              <a:t>spoken</a:t>
            </a:r>
            <a:r>
              <a:rPr lang="en-US" sz="1620" dirty="0">
                <a:solidFill>
                  <a:prstClr val="white"/>
                </a:solidFill>
                <a:latin typeface="Calibri" panose="020F0502020204030204"/>
              </a:rPr>
              <a:t> later</a:t>
            </a:r>
            <a:endParaRPr lang="en-US" sz="252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0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BBEF164-8D5F-3F12-F567-B13B47C478A1}"/>
              </a:ext>
            </a:extLst>
          </p:cNvPr>
          <p:cNvSpPr>
            <a:spLocks/>
          </p:cNvSpPr>
          <p:nvPr/>
        </p:nvSpPr>
        <p:spPr>
          <a:xfrm>
            <a:off x="5094607" y="2002367"/>
            <a:ext cx="3444025" cy="360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CB65EA6-FDCD-1702-F9B2-74BCD6C1E2C9}"/>
              </a:ext>
            </a:extLst>
          </p:cNvPr>
          <p:cNvSpPr/>
          <p:nvPr/>
        </p:nvSpPr>
        <p:spPr>
          <a:xfrm>
            <a:off x="5427133" y="2929379"/>
            <a:ext cx="2112434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1E3C2AB-E358-33DD-49C2-565CD1B00C4C}"/>
              </a:ext>
            </a:extLst>
          </p:cNvPr>
          <p:cNvSpPr/>
          <p:nvPr/>
        </p:nvSpPr>
        <p:spPr>
          <a:xfrm>
            <a:off x="6785729" y="4384508"/>
            <a:ext cx="880838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6606180-87C0-A309-3CFC-34C35F260ED2}"/>
              </a:ext>
            </a:extLst>
          </p:cNvPr>
          <p:cNvSpPr/>
          <p:nvPr/>
        </p:nvSpPr>
        <p:spPr>
          <a:xfrm>
            <a:off x="6290429" y="4985641"/>
            <a:ext cx="2019604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0C5CBD5-34FC-01AC-D341-06FB943749DE}"/>
              </a:ext>
            </a:extLst>
          </p:cNvPr>
          <p:cNvSpPr/>
          <p:nvPr/>
        </p:nvSpPr>
        <p:spPr>
          <a:xfrm>
            <a:off x="5190267" y="5273595"/>
            <a:ext cx="1168200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BC95757-6696-D359-4642-15FCB115F7E4}"/>
              </a:ext>
            </a:extLst>
          </p:cNvPr>
          <p:cNvSpPr/>
          <p:nvPr/>
        </p:nvSpPr>
        <p:spPr>
          <a:xfrm>
            <a:off x="6358467" y="5273595"/>
            <a:ext cx="1380066" cy="2879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5490645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9" b="1"/>
          <a:stretch/>
        </p:blipFill>
        <p:spPr>
          <a:xfrm>
            <a:off x="4881570" y="266446"/>
            <a:ext cx="3886200" cy="549996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50630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4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478EADF-E730-EDB3-8F4E-D48342F8AF01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54C208-C013-BD03-63FD-7548A7C8BE52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</p:spTree>
    <p:extLst>
      <p:ext uri="{BB962C8B-B14F-4D97-AF65-F5344CB8AC3E}">
        <p14:creationId xmlns:p14="http://schemas.microsoft.com/office/powerpoint/2010/main" val="2627378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460145" y="1119438"/>
            <a:ext cx="2811876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1445810"/>
            <a:ext cx="1080486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-2970955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-3883239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-3891706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-2983656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478EADF-E730-EDB3-8F4E-D48342F8AF01}"/>
              </a:ext>
            </a:extLst>
          </p:cNvPr>
          <p:cNvSpPr/>
          <p:nvPr/>
        </p:nvSpPr>
        <p:spPr>
          <a:xfrm>
            <a:off x="-3563945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-4166511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-3214696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-4684662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-4723505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-2427395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-1998394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-21763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-2325551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-223129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-1772116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-2761070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-2703649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-297245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-2461081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-2727547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-3818461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-4319251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-4712012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-4378584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-418049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-1401039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-95756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-158748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54C208-C013-BD03-63FD-7548A7C8BE52}"/>
              </a:ext>
            </a:extLst>
          </p:cNvPr>
          <p:cNvSpPr/>
          <p:nvPr/>
        </p:nvSpPr>
        <p:spPr>
          <a:xfrm>
            <a:off x="-40473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-3801315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-3473894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1154345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 member of the group he represents (he must be a man).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1544721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4197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5" grpId="0" animBg="1"/>
      <p:bldP spid="1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292391" y="1445810"/>
            <a:ext cx="2026764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5" y="1733764"/>
            <a:ext cx="3107249" cy="27885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1795367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role is to be the “interface” between men and their God.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2185743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</p:spTree>
    <p:extLst>
      <p:ext uri="{BB962C8B-B14F-4D97-AF65-F5344CB8AC3E}">
        <p14:creationId xmlns:p14="http://schemas.microsoft.com/office/powerpoint/2010/main" val="346471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5" grpId="0" animBg="1"/>
      <p:bldP spid="30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5" y="2012622"/>
            <a:ext cx="2678330" cy="31013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2322752"/>
            <a:ext cx="1514120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2474089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Offering sacrifices to God is his main job.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2864465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</p:spTree>
    <p:extLst>
      <p:ext uri="{BB962C8B-B14F-4D97-AF65-F5344CB8AC3E}">
        <p14:creationId xmlns:p14="http://schemas.microsoft.com/office/powerpoint/2010/main" val="345388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5" grpId="0" animBg="1"/>
      <p:bldP spid="30" grpId="0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745221" y="2322752"/>
            <a:ext cx="1734188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2610706"/>
            <a:ext cx="2909286" cy="28795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3086828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understanding of man’s plight enables him to treat men kindly when they make mistakes.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3477204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</p:spTree>
    <p:extLst>
      <p:ext uri="{BB962C8B-B14F-4D97-AF65-F5344CB8AC3E}">
        <p14:creationId xmlns:p14="http://schemas.microsoft.com/office/powerpoint/2010/main" val="107604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5" grpId="0" animBg="1"/>
      <p:bldP spid="30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7" y="2898660"/>
            <a:ext cx="2909286" cy="301034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3199694"/>
            <a:ext cx="934370" cy="28795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3751411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know from experience the problems that men face.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4141787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</p:spTree>
    <p:extLst>
      <p:ext uri="{BB962C8B-B14F-4D97-AF65-F5344CB8AC3E}">
        <p14:creationId xmlns:p14="http://schemas.microsoft.com/office/powerpoint/2010/main" val="174368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5" grpId="0" animBg="1"/>
      <p:bldP spid="30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260575" y="3199694"/>
            <a:ext cx="1978451" cy="28795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3487646"/>
            <a:ext cx="3027120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3786897"/>
            <a:ext cx="1514119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70045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1196747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offers the sacrifices to deal with the sin of the people he represents.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1587123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90947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10" grpId="0" animBg="1"/>
      <p:bldP spid="5" grpId="0" animBg="1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6763732" y="3780148"/>
            <a:ext cx="1640264" cy="29648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3487646"/>
            <a:ext cx="3027120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3786897"/>
            <a:ext cx="1514119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70045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1965030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himself must appear before God without sin.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2355406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6472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</p:spTree>
    <p:extLst>
      <p:ext uri="{BB962C8B-B14F-4D97-AF65-F5344CB8AC3E}">
        <p14:creationId xmlns:p14="http://schemas.microsoft.com/office/powerpoint/2010/main" val="189931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5" grpId="0" animBg="1"/>
      <p:bldP spid="30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6"/>
            <a:ext cx="3444025" cy="3959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6" y="4062800"/>
            <a:ext cx="2824445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4364728"/>
            <a:ext cx="2946993" cy="2732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4637987"/>
            <a:ext cx="2946993" cy="27538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7906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104333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70761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71895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3036173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700451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56463-7271-C4CE-256A-764D8790B14F}"/>
              </a:ext>
            </a:extLst>
          </p:cNvPr>
          <p:cNvSpPr/>
          <p:nvPr/>
        </p:nvSpPr>
        <p:spPr>
          <a:xfrm>
            <a:off x="554166" y="2639043"/>
            <a:ext cx="3656694" cy="1358054"/>
          </a:xfrm>
          <a:prstGeom prst="roundRect">
            <a:avLst/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must be appointed by God, not himself.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A2D782-E336-38A1-80E5-00D1BCD5A110}"/>
              </a:ext>
            </a:extLst>
          </p:cNvPr>
          <p:cNvSpPr/>
          <p:nvPr/>
        </p:nvSpPr>
        <p:spPr>
          <a:xfrm>
            <a:off x="192335" y="3029419"/>
            <a:ext cx="548640" cy="548640"/>
          </a:xfrm>
          <a:prstGeom prst="ellipse">
            <a:avLst/>
          </a:prstGeom>
          <a:solidFill>
            <a:srgbClr val="F4EE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64729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FC749-61CF-CBA6-B870-1CB1B9ACF77D}"/>
              </a:ext>
            </a:extLst>
          </p:cNvPr>
          <p:cNvSpPr/>
          <p:nvPr/>
        </p:nvSpPr>
        <p:spPr>
          <a:xfrm>
            <a:off x="870049" y="5029007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Appointed by God</a:t>
            </a:r>
          </a:p>
        </p:txBody>
      </p:sp>
    </p:spTree>
    <p:extLst>
      <p:ext uri="{BB962C8B-B14F-4D97-AF65-F5344CB8AC3E}">
        <p14:creationId xmlns:p14="http://schemas.microsoft.com/office/powerpoint/2010/main" val="307780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5" grpId="0" animBg="1"/>
      <p:bldP spid="30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7"/>
            <a:ext cx="3444025" cy="36299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11906" y="4062800"/>
            <a:ext cx="2824445" cy="301928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11906" y="4364728"/>
            <a:ext cx="2946993" cy="2732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211906" y="4637987"/>
            <a:ext cx="2946993" cy="27538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6"/>
          <a:stretch/>
        </p:blipFill>
        <p:spPr>
          <a:xfrm>
            <a:off x="4900765" y="339365"/>
            <a:ext cx="3886200" cy="4356637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-3740258"/>
            <a:ext cx="3886200" cy="876942"/>
          </a:xfrm>
          <a:prstGeom prst="rect">
            <a:avLst/>
          </a:prstGeom>
        </p:spPr>
      </p:pic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AE719-20DE-326B-A745-3E17431C3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16" y="4696002"/>
            <a:ext cx="3886200" cy="8975867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2058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98486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649138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13416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2977694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64197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0625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FC749-61CF-CBA6-B870-1CB1B9ACF77D}"/>
              </a:ext>
            </a:extLst>
          </p:cNvPr>
          <p:cNvSpPr/>
          <p:nvPr/>
        </p:nvSpPr>
        <p:spPr>
          <a:xfrm>
            <a:off x="870049" y="4970528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Appointed by God</a:t>
            </a:r>
          </a:p>
        </p:txBody>
      </p:sp>
    </p:spTree>
    <p:extLst>
      <p:ext uri="{BB962C8B-B14F-4D97-AF65-F5344CB8AC3E}">
        <p14:creationId xmlns:p14="http://schemas.microsoft.com/office/powerpoint/2010/main" val="1778987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1026917"/>
            <a:ext cx="3444025" cy="4012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25526" y="1131980"/>
            <a:ext cx="2121196" cy="329997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25526" y="1771312"/>
            <a:ext cx="2287644" cy="28077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957582" y="1461977"/>
            <a:ext cx="223624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2F7F8A-3F56-5582-39B4-5C5ADB4D9CF8}"/>
              </a:ext>
            </a:extLst>
          </p:cNvPr>
          <p:cNvSpPr/>
          <p:nvPr/>
        </p:nvSpPr>
        <p:spPr>
          <a:xfrm>
            <a:off x="7489603" y="2642214"/>
            <a:ext cx="96890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E70130-2661-7E5D-4C4B-9B8DBE68D653}"/>
              </a:ext>
            </a:extLst>
          </p:cNvPr>
          <p:cNvSpPr/>
          <p:nvPr/>
        </p:nvSpPr>
        <p:spPr>
          <a:xfrm>
            <a:off x="5242771" y="2942679"/>
            <a:ext cx="3215740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D7AED-404C-1751-8D69-78A5E5CBE721}"/>
              </a:ext>
            </a:extLst>
          </p:cNvPr>
          <p:cNvSpPr/>
          <p:nvPr/>
        </p:nvSpPr>
        <p:spPr>
          <a:xfrm>
            <a:off x="5225526" y="3231187"/>
            <a:ext cx="802922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5A15F7-EEEF-B154-D8B5-377460EF7360}"/>
              </a:ext>
            </a:extLst>
          </p:cNvPr>
          <p:cNvSpPr/>
          <p:nvPr/>
        </p:nvSpPr>
        <p:spPr>
          <a:xfrm>
            <a:off x="5225526" y="3541990"/>
            <a:ext cx="732056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962A55-ABE2-35B6-1983-32FE9A3ADD2F}"/>
              </a:ext>
            </a:extLst>
          </p:cNvPr>
          <p:cNvSpPr/>
          <p:nvPr/>
        </p:nvSpPr>
        <p:spPr>
          <a:xfrm>
            <a:off x="7346722" y="3822451"/>
            <a:ext cx="600081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753F7F-9C65-FA6C-5DD7-2335FEB97EC9}"/>
              </a:ext>
            </a:extLst>
          </p:cNvPr>
          <p:cNvSpPr/>
          <p:nvPr/>
        </p:nvSpPr>
        <p:spPr>
          <a:xfrm>
            <a:off x="5242771" y="4092189"/>
            <a:ext cx="826027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0"/>
          <a:stretch/>
        </p:blipFill>
        <p:spPr>
          <a:xfrm>
            <a:off x="4900765" y="320582"/>
            <a:ext cx="3886200" cy="744395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-3740258"/>
            <a:ext cx="3886200" cy="876942"/>
          </a:xfrm>
          <a:prstGeom prst="rect">
            <a:avLst/>
          </a:prstGeom>
        </p:spPr>
      </p:pic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AE719-20DE-326B-A745-3E17431C3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44" y="1064977"/>
            <a:ext cx="3886200" cy="8975867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71BFEA-4410-F679-5043-02BA3A301D1E}"/>
              </a:ext>
            </a:extLst>
          </p:cNvPr>
          <p:cNvSpPr/>
          <p:nvPr/>
        </p:nvSpPr>
        <p:spPr>
          <a:xfrm>
            <a:off x="870049" y="32058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From Among Men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868B1-9EED-81B8-B798-31AA7F579508}"/>
              </a:ext>
            </a:extLst>
          </p:cNvPr>
          <p:cNvSpPr/>
          <p:nvPr/>
        </p:nvSpPr>
        <p:spPr>
          <a:xfrm>
            <a:off x="870049" y="98486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Representative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9943F6-B7BF-F111-7F48-2AEB442E5745}"/>
              </a:ext>
            </a:extLst>
          </p:cNvPr>
          <p:cNvSpPr/>
          <p:nvPr/>
        </p:nvSpPr>
        <p:spPr>
          <a:xfrm>
            <a:off x="870049" y="1649138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Offer Sacrifices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FF338F-AEC4-ED54-9F60-B890365F5F60}"/>
              </a:ext>
            </a:extLst>
          </p:cNvPr>
          <p:cNvSpPr/>
          <p:nvPr/>
        </p:nvSpPr>
        <p:spPr>
          <a:xfrm>
            <a:off x="870049" y="2313416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Compassionate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2D4B5-75C9-ED00-DB07-93D7F2AD606B}"/>
              </a:ext>
            </a:extLst>
          </p:cNvPr>
          <p:cNvSpPr/>
          <p:nvPr/>
        </p:nvSpPr>
        <p:spPr>
          <a:xfrm>
            <a:off x="870049" y="2977694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Knows Weakness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5E7E25-CCE7-DC81-D861-1F9BAD2BECDF}"/>
              </a:ext>
            </a:extLst>
          </p:cNvPr>
          <p:cNvSpPr/>
          <p:nvPr/>
        </p:nvSpPr>
        <p:spPr>
          <a:xfrm>
            <a:off x="870049" y="3641972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Atones for Men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8394AF-C0CE-3A04-BD14-588D984B90DA}"/>
              </a:ext>
            </a:extLst>
          </p:cNvPr>
          <p:cNvSpPr/>
          <p:nvPr/>
        </p:nvSpPr>
        <p:spPr>
          <a:xfrm>
            <a:off x="870049" y="4306250"/>
            <a:ext cx="2946634" cy="54864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Sin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9FC749-61CF-CBA6-B870-1CB1B9ACF77D}"/>
              </a:ext>
            </a:extLst>
          </p:cNvPr>
          <p:cNvSpPr/>
          <p:nvPr/>
        </p:nvSpPr>
        <p:spPr>
          <a:xfrm>
            <a:off x="870049" y="4970528"/>
            <a:ext cx="2946634" cy="548640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Appointed by God</a:t>
            </a:r>
          </a:p>
        </p:txBody>
      </p:sp>
    </p:spTree>
    <p:extLst>
      <p:ext uri="{BB962C8B-B14F-4D97-AF65-F5344CB8AC3E}">
        <p14:creationId xmlns:p14="http://schemas.microsoft.com/office/powerpoint/2010/main" val="3602687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EE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5" grpId="0" animBg="1"/>
      <p:bldP spid="15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820132"/>
            <a:ext cx="3444025" cy="473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 hidden="1">
            <a:extLst>
              <a:ext uri="{FF2B5EF4-FFF2-40B4-BE49-F238E27FC236}">
                <a16:creationId xmlns:a16="http://schemas.microsoft.com/office/drawing/2014/main" id="{70A47E94-5955-4340-A1CA-253BDD13FA56}"/>
              </a:ext>
            </a:extLst>
          </p:cNvPr>
          <p:cNvSpPr/>
          <p:nvPr/>
        </p:nvSpPr>
        <p:spPr>
          <a:xfrm>
            <a:off x="5225526" y="1131980"/>
            <a:ext cx="2121196" cy="329997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EA039A40-0E99-82F9-CE6C-356D3FCF4A85}"/>
              </a:ext>
            </a:extLst>
          </p:cNvPr>
          <p:cNvSpPr/>
          <p:nvPr/>
        </p:nvSpPr>
        <p:spPr>
          <a:xfrm>
            <a:off x="5225526" y="1771312"/>
            <a:ext cx="2287644" cy="280772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E0BD22D4-D842-DB40-7DAA-8E5BFA19B578}"/>
              </a:ext>
            </a:extLst>
          </p:cNvPr>
          <p:cNvSpPr/>
          <p:nvPr/>
        </p:nvSpPr>
        <p:spPr>
          <a:xfrm>
            <a:off x="5957582" y="1461977"/>
            <a:ext cx="223624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2F7F8A-3F56-5582-39B4-5C5ADB4D9CF8}"/>
              </a:ext>
            </a:extLst>
          </p:cNvPr>
          <p:cNvSpPr/>
          <p:nvPr/>
        </p:nvSpPr>
        <p:spPr>
          <a:xfrm>
            <a:off x="7489603" y="2642214"/>
            <a:ext cx="968908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43E70130-2661-7E5D-4C4B-9B8DBE68D653}"/>
              </a:ext>
            </a:extLst>
          </p:cNvPr>
          <p:cNvSpPr/>
          <p:nvPr/>
        </p:nvSpPr>
        <p:spPr>
          <a:xfrm>
            <a:off x="5242771" y="2942679"/>
            <a:ext cx="3215740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D8ED7AED-404C-1751-8D69-78A5E5CBE721}"/>
              </a:ext>
            </a:extLst>
          </p:cNvPr>
          <p:cNvSpPr/>
          <p:nvPr/>
        </p:nvSpPr>
        <p:spPr>
          <a:xfrm>
            <a:off x="5225526" y="3231187"/>
            <a:ext cx="802922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5A15F7-EEEF-B154-D8B5-377460EF7360}"/>
              </a:ext>
            </a:extLst>
          </p:cNvPr>
          <p:cNvSpPr/>
          <p:nvPr/>
        </p:nvSpPr>
        <p:spPr>
          <a:xfrm>
            <a:off x="5225526" y="3541990"/>
            <a:ext cx="732056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3E962A55-ABE2-35B6-1983-32FE9A3ADD2F}"/>
              </a:ext>
            </a:extLst>
          </p:cNvPr>
          <p:cNvSpPr/>
          <p:nvPr/>
        </p:nvSpPr>
        <p:spPr>
          <a:xfrm>
            <a:off x="7346722" y="3822451"/>
            <a:ext cx="600081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81753F7F-9C65-FA6C-5DD7-2335FEB97EC9}"/>
              </a:ext>
            </a:extLst>
          </p:cNvPr>
          <p:cNvSpPr/>
          <p:nvPr/>
        </p:nvSpPr>
        <p:spPr>
          <a:xfrm>
            <a:off x="5242771" y="4092189"/>
            <a:ext cx="826027" cy="309335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0"/>
          <a:stretch/>
        </p:blipFill>
        <p:spPr>
          <a:xfrm>
            <a:off x="4900765" y="-4006261"/>
            <a:ext cx="3886200" cy="744395"/>
          </a:xfrm>
          <a:prstGeom prst="rect">
            <a:avLst/>
          </a:prstGeom>
        </p:spPr>
      </p:pic>
      <p:pic>
        <p:nvPicPr>
          <p:cNvPr id="16" name="Picture 15" descr="A black background with white spots&#10;&#10;Description automatically generated">
            <a:extLst>
              <a:ext uri="{FF2B5EF4-FFF2-40B4-BE49-F238E27FC236}">
                <a16:creationId xmlns:a16="http://schemas.microsoft.com/office/drawing/2014/main" id="{531AE719-20DE-326B-A745-3E17431C3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2"/>
          <a:stretch/>
        </p:blipFill>
        <p:spPr>
          <a:xfrm>
            <a:off x="4934944" y="320582"/>
            <a:ext cx="3886200" cy="5393419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1155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2" grpId="0" animBg="1"/>
      <p:bldP spid="5" grpId="0" animBg="1"/>
      <p:bldP spid="15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Phone Screen">
            <a:extLst>
              <a:ext uri="{FF2B5EF4-FFF2-40B4-BE49-F238E27FC236}">
                <a16:creationId xmlns:a16="http://schemas.microsoft.com/office/drawing/2014/main" id="{4D0DCBB9-FDD7-A98D-3E6F-FBA17DCE1C61}"/>
              </a:ext>
            </a:extLst>
          </p:cNvPr>
          <p:cNvSpPr/>
          <p:nvPr/>
        </p:nvSpPr>
        <p:spPr>
          <a:xfrm>
            <a:off x="4967186" y="253579"/>
            <a:ext cx="3753751" cy="8469582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97263-26A0-23A0-F78F-B9FDD0D543CB}"/>
              </a:ext>
            </a:extLst>
          </p:cNvPr>
          <p:cNvSpPr>
            <a:spLocks/>
          </p:cNvSpPr>
          <p:nvPr/>
        </p:nvSpPr>
        <p:spPr>
          <a:xfrm>
            <a:off x="5094607" y="2002367"/>
            <a:ext cx="3444025" cy="360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6" name="Picture 95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DF7D0713-6C70-066A-C9F4-28214B85A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765" y="914446"/>
            <a:ext cx="3886200" cy="7835081"/>
          </a:xfrm>
          <a:prstGeom prst="rect">
            <a:avLst/>
          </a:prstGeom>
        </p:spPr>
      </p:pic>
      <p:pic>
        <p:nvPicPr>
          <p:cNvPr id="11" name="Picture 10" descr="A black background with blue and orange spots&#10;&#10;Description automatically generated">
            <a:extLst>
              <a:ext uri="{FF2B5EF4-FFF2-40B4-BE49-F238E27FC236}">
                <a16:creationId xmlns:a16="http://schemas.microsoft.com/office/drawing/2014/main" id="{C2E18202-0927-7A7C-F7A7-8BBE4C3673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98" b="1"/>
          <a:stretch/>
        </p:blipFill>
        <p:spPr>
          <a:xfrm>
            <a:off x="4881570" y="313267"/>
            <a:ext cx="3886200" cy="876942"/>
          </a:xfrm>
          <a:prstGeom prst="rect">
            <a:avLst/>
          </a:prstGeom>
        </p:spPr>
      </p:pic>
      <p:pic>
        <p:nvPicPr>
          <p:cNvPr id="9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85BC254-47A4-0099-02BE-C8B103C01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5" y="194075"/>
            <a:ext cx="4114800" cy="866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F585E5-047A-FFE0-8D87-CD7FE424AD02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EF7D462-C3E6-03F9-4DFB-BD19B9D0CBFA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C10BB6B-08CE-40B5-64C8-FD0BC32A4C23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13B947-2E8A-18ED-8178-03012CE242AA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478EADF-E730-EDB3-8F4E-D48342F8AF01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18E4C98-11C1-0425-591F-6143D6789303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0BFC4-836B-063E-AD49-38AFEC34DCC8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2C8549-4C4E-BE44-111F-E25D2958F9CD}"/>
              </a:ext>
            </a:extLst>
          </p:cNvPr>
          <p:cNvCxnSpPr>
            <a:cxnSpLocks/>
            <a:endCxn id="1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137D71E-D687-B29B-9F05-294096E50462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49CE86-227E-92F5-4591-9F5DF0673F8C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E997DB-E489-FB0B-A5C9-EC23A19B738D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A2BE189-0C81-3768-CA66-F15B78525415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57065AF-6FB6-33A2-879C-BF89385EDEEC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E953E8-A529-DF92-B57C-0576F6186489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E1AA5EE-3868-7397-74D5-211E4CFA585C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422CB7F-7B2F-A5C2-FA66-803F1BAD4AB5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CBEEA8D-FE27-6CA8-86A6-863159148D83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01A55A4-C280-2AAA-11A7-DACE3DDF1599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17BD073-EE1E-D330-72A5-6CC8A6A0246A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CE27CC-44FB-D428-43A7-F1C253A6FC0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D2397C8-E49F-5DA3-33B7-EFF7CE57B991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C0F9CCC-6104-9D2C-D631-348EAFE134F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A86454D-0513-2EE5-DC66-DC815FF68EB4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CDFE1C1-8540-B447-9088-EE659FBC0A6E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6E8A30-A70F-5F04-CAD0-9DADC8D7F689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5628D06-FD4B-4CB6-41F0-FFDDC9864A03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12B3876-EA06-E66A-05A5-33A5842A88E0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4985F3E-B319-64DB-1B19-2B6AFE02755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E4B5F3-1B3F-1AD1-2523-D8056E5A9E75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ADC37F4-DC63-8778-AE10-821A48BEE464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0EED9D5-4DD2-0697-3110-909924FF6EB6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669A217-BBEC-1644-E23A-5561C0DFD740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D06C39C-6024-BD5F-14B4-AA2AC0244A9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EC564F0-3B84-CFDA-66BB-C93695EFF8F8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C02B2F6-C910-E698-623F-D86BA43988C5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641BCED-9AF7-ED94-25A8-D63EA41577CC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03FF37-0358-0742-4B4E-79EC81F91C7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E65ABB1-3EC6-9129-E409-5FF8D0367754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59D202F-B7EE-19B5-9EDE-A6E624FAE0DB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16F2EC4-14CE-1ED7-C402-30BF90964898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54C208-C013-BD03-63FD-7548A7C8BE52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2B1E6F-C552-D4E7-8EF7-A76A53086703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D394BF5-C4D1-8175-BE5F-E0B655B755BC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CCA0708-7532-2588-C14D-AA4A82BD719F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</p:spTree>
    <p:extLst>
      <p:ext uri="{BB962C8B-B14F-4D97-AF65-F5344CB8AC3E}">
        <p14:creationId xmlns:p14="http://schemas.microsoft.com/office/powerpoint/2010/main" val="504814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7bfc8fbb-bda8-4721-89d9-c7aa98e064f2"/>
  <p:tag name="SLIDO_EVENT_SECTION_UUID" val="104f0ebc-a340-4326-bf56-f40f12f04b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35350</TotalTime>
  <Words>2270</Words>
  <Application>Microsoft Office PowerPoint</Application>
  <PresentationFormat>On-screen Show (16:10)</PresentationFormat>
  <Paragraphs>1069</Paragraphs>
  <Slides>50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Aptos</vt:lpstr>
      <vt:lpstr>Arial</vt:lpstr>
      <vt:lpstr>system-ui</vt:lpstr>
      <vt:lpstr>Posterama</vt:lpstr>
      <vt:lpstr>Alegreya Sans Medium</vt:lpstr>
      <vt:lpstr>Calibri Light</vt:lpstr>
      <vt:lpstr>Inside Out</vt:lpstr>
      <vt:lpstr>Calibri</vt:lpstr>
      <vt:lpstr>Alegreya Sans ExtraBold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7</cp:revision>
  <dcterms:created xsi:type="dcterms:W3CDTF">2023-11-05T19:08:06Z</dcterms:created>
  <dcterms:modified xsi:type="dcterms:W3CDTF">2024-01-21T12:01:19Z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