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58" r:id="rId2"/>
    <p:sldId id="267" r:id="rId3"/>
    <p:sldId id="268" r:id="rId4"/>
    <p:sldId id="266" r:id="rId5"/>
    <p:sldId id="269" r:id="rId6"/>
    <p:sldId id="270" r:id="rId7"/>
    <p:sldId id="277" r:id="rId8"/>
    <p:sldId id="271" r:id="rId9"/>
    <p:sldId id="276" r:id="rId10"/>
    <p:sldId id="272" r:id="rId11"/>
    <p:sldId id="273" r:id="rId12"/>
    <p:sldId id="278" r:id="rId13"/>
    <p:sldId id="275"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D1EC5-4FF4-4AC2-9902-F35F01F34BF5}" v="2" dt="2024-02-18T03:34:29.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0"/>
    <p:restoredTop sz="96327"/>
  </p:normalViewPr>
  <p:slideViewPr>
    <p:cSldViewPr snapToGrid="0">
      <p:cViewPr varScale="1">
        <p:scale>
          <a:sx n="128" d="100"/>
          <a:sy n="128" d="100"/>
        </p:scale>
        <p:origin x="184"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 userId="35a5f6dfa23fba43" providerId="Windows Live" clId="Web-{6B8D1EC5-4FF4-4AC2-9902-F35F01F34BF5}"/>
    <pc:docChg chg="modSld">
      <pc:chgData name="David Williams" userId="35a5f6dfa23fba43" providerId="Windows Live" clId="Web-{6B8D1EC5-4FF4-4AC2-9902-F35F01F34BF5}" dt="2024-02-18T03:34:25.187" v="0" actId="20577"/>
      <pc:docMkLst>
        <pc:docMk/>
      </pc:docMkLst>
      <pc:sldChg chg="modSp">
        <pc:chgData name="David Williams" userId="35a5f6dfa23fba43" providerId="Windows Live" clId="Web-{6B8D1EC5-4FF4-4AC2-9902-F35F01F34BF5}" dt="2024-02-18T03:34:25.187" v="0" actId="20577"/>
        <pc:sldMkLst>
          <pc:docMk/>
          <pc:sldMk cId="1395641863" sldId="278"/>
        </pc:sldMkLst>
        <pc:spChg chg="mod">
          <ac:chgData name="David Williams" userId="35a5f6dfa23fba43" providerId="Windows Live" clId="Web-{6B8D1EC5-4FF4-4AC2-9902-F35F01F34BF5}" dt="2024-02-18T03:34:25.187" v="0" actId="20577"/>
          <ac:spMkLst>
            <pc:docMk/>
            <pc:sldMk cId="1395641863" sldId="278"/>
            <ac:spMk id="7" creationId="{E8F66FC0-51B8-1213-2F88-5D1A0E07DF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EE610-8D9C-FB4D-81B2-5A98DA65286C}" type="datetimeFigureOut">
              <a:rPr lang="en-US" smtClean="0"/>
              <a:t>2/17/2024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26B16-9806-334E-92E2-4334BF3803F8}" type="slidenum">
              <a:rPr lang="en-US" smtClean="0"/>
              <a:t>‹#›</a:t>
            </a:fld>
            <a:endParaRPr lang="en-US"/>
          </a:p>
        </p:txBody>
      </p:sp>
    </p:spTree>
    <p:extLst>
      <p:ext uri="{BB962C8B-B14F-4D97-AF65-F5344CB8AC3E}">
        <p14:creationId xmlns:p14="http://schemas.microsoft.com/office/powerpoint/2010/main" val="719312658"/>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69934B-489E-5B4B-B3FB-D0D004F015B9}"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204474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69934B-489E-5B4B-B3FB-D0D004F015B9}"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294655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69934B-489E-5B4B-B3FB-D0D004F015B9}"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729596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
        <p:cNvGrpSpPr/>
        <p:nvPr/>
      </p:nvGrpSpPr>
      <p:grpSpPr>
        <a:xfrm>
          <a:off x="0" y="0"/>
          <a:ext cx="0" cy="0"/>
          <a:chOff x="0" y="0"/>
          <a:chExt cx="0" cy="0"/>
        </a:xfrm>
      </p:grpSpPr>
      <p:sp>
        <p:nvSpPr>
          <p:cNvPr id="34" name="Google Shape;34;p10"/>
          <p:cNvSpPr txBox="1">
            <a:spLocks noGrp="1"/>
          </p:cNvSpPr>
          <p:nvPr>
            <p:ph type="ctrTitle"/>
          </p:nvPr>
        </p:nvSpPr>
        <p:spPr>
          <a:xfrm>
            <a:off x="3134250" y="4309320"/>
            <a:ext cx="2875500" cy="64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1800">
                <a:latin typeface="Livvic"/>
                <a:ea typeface="Livvic"/>
                <a:cs typeface="Livvic"/>
                <a:sym typeface="Livvic"/>
              </a:defRPr>
            </a:lvl1pPr>
            <a:lvl2pPr lvl="1"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a:endParaRPr/>
          </a:p>
        </p:txBody>
      </p:sp>
      <p:sp>
        <p:nvSpPr>
          <p:cNvPr id="35" name="Google Shape;35;p10"/>
          <p:cNvSpPr txBox="1">
            <a:spLocks noGrp="1"/>
          </p:cNvSpPr>
          <p:nvPr>
            <p:ph type="subTitle" idx="1"/>
          </p:nvPr>
        </p:nvSpPr>
        <p:spPr>
          <a:xfrm>
            <a:off x="1754500" y="778778"/>
            <a:ext cx="5634900" cy="2172667"/>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000">
                <a:latin typeface="Redressed"/>
                <a:ea typeface="Redressed"/>
                <a:cs typeface="Redressed"/>
                <a:sym typeface="Redressed"/>
              </a:defRPr>
            </a:lvl1pPr>
            <a:lvl2pPr lvl="1" algn="ctr" rtl="0">
              <a:lnSpc>
                <a:spcPct val="100000"/>
              </a:lnSpc>
              <a:spcBef>
                <a:spcPts val="0"/>
              </a:spcBef>
              <a:spcAft>
                <a:spcPts val="0"/>
              </a:spcAft>
              <a:buNone/>
              <a:defRPr sz="3000">
                <a:latin typeface="Redressed"/>
                <a:ea typeface="Redressed"/>
                <a:cs typeface="Redressed"/>
                <a:sym typeface="Redressed"/>
              </a:defRPr>
            </a:lvl2pPr>
            <a:lvl3pPr lvl="2" algn="ctr" rtl="0">
              <a:lnSpc>
                <a:spcPct val="100000"/>
              </a:lnSpc>
              <a:spcBef>
                <a:spcPts val="0"/>
              </a:spcBef>
              <a:spcAft>
                <a:spcPts val="0"/>
              </a:spcAft>
              <a:buNone/>
              <a:defRPr sz="3000">
                <a:latin typeface="Redressed"/>
                <a:ea typeface="Redressed"/>
                <a:cs typeface="Redressed"/>
                <a:sym typeface="Redressed"/>
              </a:defRPr>
            </a:lvl3pPr>
            <a:lvl4pPr lvl="3" algn="ctr" rtl="0">
              <a:lnSpc>
                <a:spcPct val="100000"/>
              </a:lnSpc>
              <a:spcBef>
                <a:spcPts val="0"/>
              </a:spcBef>
              <a:spcAft>
                <a:spcPts val="0"/>
              </a:spcAft>
              <a:buNone/>
              <a:defRPr sz="3000">
                <a:latin typeface="Redressed"/>
                <a:ea typeface="Redressed"/>
                <a:cs typeface="Redressed"/>
                <a:sym typeface="Redressed"/>
              </a:defRPr>
            </a:lvl4pPr>
            <a:lvl5pPr lvl="4" algn="ctr" rtl="0">
              <a:lnSpc>
                <a:spcPct val="100000"/>
              </a:lnSpc>
              <a:spcBef>
                <a:spcPts val="0"/>
              </a:spcBef>
              <a:spcAft>
                <a:spcPts val="0"/>
              </a:spcAft>
              <a:buNone/>
              <a:defRPr sz="3000">
                <a:latin typeface="Redressed"/>
                <a:ea typeface="Redressed"/>
                <a:cs typeface="Redressed"/>
                <a:sym typeface="Redressed"/>
              </a:defRPr>
            </a:lvl5pPr>
            <a:lvl6pPr lvl="5" algn="ctr" rtl="0">
              <a:lnSpc>
                <a:spcPct val="100000"/>
              </a:lnSpc>
              <a:spcBef>
                <a:spcPts val="0"/>
              </a:spcBef>
              <a:spcAft>
                <a:spcPts val="0"/>
              </a:spcAft>
              <a:buNone/>
              <a:defRPr sz="3000">
                <a:latin typeface="Redressed"/>
                <a:ea typeface="Redressed"/>
                <a:cs typeface="Redressed"/>
                <a:sym typeface="Redressed"/>
              </a:defRPr>
            </a:lvl6pPr>
            <a:lvl7pPr lvl="6" algn="ctr" rtl="0">
              <a:lnSpc>
                <a:spcPct val="100000"/>
              </a:lnSpc>
              <a:spcBef>
                <a:spcPts val="0"/>
              </a:spcBef>
              <a:spcAft>
                <a:spcPts val="0"/>
              </a:spcAft>
              <a:buNone/>
              <a:defRPr sz="3000">
                <a:latin typeface="Redressed"/>
                <a:ea typeface="Redressed"/>
                <a:cs typeface="Redressed"/>
                <a:sym typeface="Redressed"/>
              </a:defRPr>
            </a:lvl7pPr>
            <a:lvl8pPr lvl="7" algn="ctr" rtl="0">
              <a:lnSpc>
                <a:spcPct val="100000"/>
              </a:lnSpc>
              <a:spcBef>
                <a:spcPts val="0"/>
              </a:spcBef>
              <a:spcAft>
                <a:spcPts val="0"/>
              </a:spcAft>
              <a:buNone/>
              <a:defRPr sz="3000">
                <a:latin typeface="Redressed"/>
                <a:ea typeface="Redressed"/>
                <a:cs typeface="Redressed"/>
                <a:sym typeface="Redressed"/>
              </a:defRPr>
            </a:lvl8pPr>
            <a:lvl9pPr lvl="8" algn="ctr" rtl="0">
              <a:lnSpc>
                <a:spcPct val="100000"/>
              </a:lnSpc>
              <a:spcBef>
                <a:spcPts val="0"/>
              </a:spcBef>
              <a:spcAft>
                <a:spcPts val="0"/>
              </a:spcAft>
              <a:buNone/>
              <a:defRPr sz="3000">
                <a:latin typeface="Redressed"/>
                <a:ea typeface="Redressed"/>
                <a:cs typeface="Redressed"/>
                <a:sym typeface="Redressed"/>
              </a:defRPr>
            </a:lvl9pPr>
          </a:lstStyle>
          <a:p>
            <a:endParaRPr/>
          </a:p>
        </p:txBody>
      </p:sp>
    </p:spTree>
    <p:extLst>
      <p:ext uri="{BB962C8B-B14F-4D97-AF65-F5344CB8AC3E}">
        <p14:creationId xmlns:p14="http://schemas.microsoft.com/office/powerpoint/2010/main" val="2345245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147"/>
        <p:cNvGrpSpPr/>
        <p:nvPr/>
      </p:nvGrpSpPr>
      <p:grpSpPr>
        <a:xfrm>
          <a:off x="0" y="0"/>
          <a:ext cx="0" cy="0"/>
          <a:chOff x="0" y="0"/>
          <a:chExt cx="0" cy="0"/>
        </a:xfrm>
      </p:grpSpPr>
      <p:sp>
        <p:nvSpPr>
          <p:cNvPr id="148" name="Google Shape;148;p32"/>
          <p:cNvSpPr txBox="1">
            <a:spLocks noGrp="1"/>
          </p:cNvSpPr>
          <p:nvPr>
            <p:ph type="ctrTitle"/>
          </p:nvPr>
        </p:nvSpPr>
        <p:spPr>
          <a:xfrm>
            <a:off x="1637060" y="1831889"/>
            <a:ext cx="1671000" cy="45066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0"/>
            </a:lvl1pPr>
            <a:lvl2pPr lvl="1" algn="ctr" rtl="0">
              <a:spcBef>
                <a:spcPts val="0"/>
              </a:spcBef>
              <a:spcAft>
                <a:spcPts val="0"/>
              </a:spcAft>
              <a:buSzPts val="2000"/>
              <a:buNone/>
              <a:defRPr sz="2000" b="0"/>
            </a:lvl2pPr>
            <a:lvl3pPr lvl="2" algn="ctr" rtl="0">
              <a:spcBef>
                <a:spcPts val="0"/>
              </a:spcBef>
              <a:spcAft>
                <a:spcPts val="0"/>
              </a:spcAft>
              <a:buSzPts val="2000"/>
              <a:buNone/>
              <a:defRPr sz="2000" b="0"/>
            </a:lvl3pPr>
            <a:lvl4pPr lvl="3" algn="ctr" rtl="0">
              <a:spcBef>
                <a:spcPts val="0"/>
              </a:spcBef>
              <a:spcAft>
                <a:spcPts val="0"/>
              </a:spcAft>
              <a:buSzPts val="2000"/>
              <a:buNone/>
              <a:defRPr sz="2000" b="0"/>
            </a:lvl4pPr>
            <a:lvl5pPr lvl="4" algn="ctr" rtl="0">
              <a:spcBef>
                <a:spcPts val="0"/>
              </a:spcBef>
              <a:spcAft>
                <a:spcPts val="0"/>
              </a:spcAft>
              <a:buSzPts val="2000"/>
              <a:buNone/>
              <a:defRPr sz="2000" b="0"/>
            </a:lvl5pPr>
            <a:lvl6pPr lvl="5" algn="ctr" rtl="0">
              <a:spcBef>
                <a:spcPts val="0"/>
              </a:spcBef>
              <a:spcAft>
                <a:spcPts val="0"/>
              </a:spcAft>
              <a:buSzPts val="2000"/>
              <a:buNone/>
              <a:defRPr sz="2000" b="0"/>
            </a:lvl6pPr>
            <a:lvl7pPr lvl="6" algn="ctr" rtl="0">
              <a:spcBef>
                <a:spcPts val="0"/>
              </a:spcBef>
              <a:spcAft>
                <a:spcPts val="0"/>
              </a:spcAft>
              <a:buSzPts val="2000"/>
              <a:buNone/>
              <a:defRPr sz="2000" b="0"/>
            </a:lvl7pPr>
            <a:lvl8pPr lvl="7" algn="ctr" rtl="0">
              <a:spcBef>
                <a:spcPts val="0"/>
              </a:spcBef>
              <a:spcAft>
                <a:spcPts val="0"/>
              </a:spcAft>
              <a:buSzPts val="2000"/>
              <a:buNone/>
              <a:defRPr sz="2000" b="0"/>
            </a:lvl8pPr>
            <a:lvl9pPr lvl="8" algn="ctr" rtl="0">
              <a:spcBef>
                <a:spcPts val="0"/>
              </a:spcBef>
              <a:spcAft>
                <a:spcPts val="0"/>
              </a:spcAft>
              <a:buSzPts val="2000"/>
              <a:buNone/>
              <a:defRPr sz="2000" b="0"/>
            </a:lvl9pPr>
          </a:lstStyle>
          <a:p>
            <a:endParaRPr/>
          </a:p>
        </p:txBody>
      </p:sp>
      <p:sp>
        <p:nvSpPr>
          <p:cNvPr id="149" name="Google Shape;149;p32"/>
          <p:cNvSpPr txBox="1">
            <a:spLocks noGrp="1"/>
          </p:cNvSpPr>
          <p:nvPr>
            <p:ph type="subTitle" idx="1"/>
          </p:nvPr>
        </p:nvSpPr>
        <p:spPr>
          <a:xfrm>
            <a:off x="1621010" y="2282611"/>
            <a:ext cx="1703100" cy="1072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Livvic"/>
                <a:ea typeface="Livvic"/>
                <a:cs typeface="Livvic"/>
                <a:sym typeface="Livvic"/>
              </a:defRPr>
            </a:lvl1pPr>
            <a:lvl2pPr lvl="1" algn="ctr" rtl="0">
              <a:lnSpc>
                <a:spcPct val="100000"/>
              </a:lnSpc>
              <a:spcBef>
                <a:spcPts val="1600"/>
              </a:spcBef>
              <a:spcAft>
                <a:spcPts val="0"/>
              </a:spcAft>
              <a:buNone/>
              <a:defRPr sz="1400">
                <a:latin typeface="Livvic"/>
                <a:ea typeface="Livvic"/>
                <a:cs typeface="Livvic"/>
                <a:sym typeface="Livvic"/>
              </a:defRPr>
            </a:lvl2pPr>
            <a:lvl3pPr lvl="2" algn="ctr" rtl="0">
              <a:lnSpc>
                <a:spcPct val="100000"/>
              </a:lnSpc>
              <a:spcBef>
                <a:spcPts val="1600"/>
              </a:spcBef>
              <a:spcAft>
                <a:spcPts val="0"/>
              </a:spcAft>
              <a:buNone/>
              <a:defRPr sz="1400">
                <a:latin typeface="Livvic"/>
                <a:ea typeface="Livvic"/>
                <a:cs typeface="Livvic"/>
                <a:sym typeface="Livvic"/>
              </a:defRPr>
            </a:lvl3pPr>
            <a:lvl4pPr lvl="3" algn="ctr" rtl="0">
              <a:lnSpc>
                <a:spcPct val="100000"/>
              </a:lnSpc>
              <a:spcBef>
                <a:spcPts val="1600"/>
              </a:spcBef>
              <a:spcAft>
                <a:spcPts val="0"/>
              </a:spcAft>
              <a:buNone/>
              <a:defRPr sz="1400">
                <a:latin typeface="Livvic"/>
                <a:ea typeface="Livvic"/>
                <a:cs typeface="Livvic"/>
                <a:sym typeface="Livvic"/>
              </a:defRPr>
            </a:lvl4pPr>
            <a:lvl5pPr lvl="4" algn="ctr" rtl="0">
              <a:lnSpc>
                <a:spcPct val="100000"/>
              </a:lnSpc>
              <a:spcBef>
                <a:spcPts val="1600"/>
              </a:spcBef>
              <a:spcAft>
                <a:spcPts val="0"/>
              </a:spcAft>
              <a:buNone/>
              <a:defRPr sz="1400">
                <a:latin typeface="Livvic"/>
                <a:ea typeface="Livvic"/>
                <a:cs typeface="Livvic"/>
                <a:sym typeface="Livvic"/>
              </a:defRPr>
            </a:lvl5pPr>
            <a:lvl6pPr lvl="5" algn="ctr" rtl="0">
              <a:lnSpc>
                <a:spcPct val="100000"/>
              </a:lnSpc>
              <a:spcBef>
                <a:spcPts val="1600"/>
              </a:spcBef>
              <a:spcAft>
                <a:spcPts val="0"/>
              </a:spcAft>
              <a:buNone/>
              <a:defRPr sz="1400">
                <a:latin typeface="Livvic"/>
                <a:ea typeface="Livvic"/>
                <a:cs typeface="Livvic"/>
                <a:sym typeface="Livvic"/>
              </a:defRPr>
            </a:lvl6pPr>
            <a:lvl7pPr lvl="6" algn="ctr" rtl="0">
              <a:lnSpc>
                <a:spcPct val="100000"/>
              </a:lnSpc>
              <a:spcBef>
                <a:spcPts val="1600"/>
              </a:spcBef>
              <a:spcAft>
                <a:spcPts val="0"/>
              </a:spcAft>
              <a:buNone/>
              <a:defRPr sz="1400">
                <a:latin typeface="Livvic"/>
                <a:ea typeface="Livvic"/>
                <a:cs typeface="Livvic"/>
                <a:sym typeface="Livvic"/>
              </a:defRPr>
            </a:lvl7pPr>
            <a:lvl8pPr lvl="7" algn="ctr" rtl="0">
              <a:lnSpc>
                <a:spcPct val="100000"/>
              </a:lnSpc>
              <a:spcBef>
                <a:spcPts val="1600"/>
              </a:spcBef>
              <a:spcAft>
                <a:spcPts val="0"/>
              </a:spcAft>
              <a:buNone/>
              <a:defRPr sz="1400">
                <a:latin typeface="Livvic"/>
                <a:ea typeface="Livvic"/>
                <a:cs typeface="Livvic"/>
                <a:sym typeface="Livvic"/>
              </a:defRPr>
            </a:lvl8pPr>
            <a:lvl9pPr lvl="8" algn="ctr" rtl="0">
              <a:lnSpc>
                <a:spcPct val="100000"/>
              </a:lnSpc>
              <a:spcBef>
                <a:spcPts val="1600"/>
              </a:spcBef>
              <a:spcAft>
                <a:spcPts val="1600"/>
              </a:spcAft>
              <a:buNone/>
              <a:defRPr sz="1400">
                <a:latin typeface="Livvic"/>
                <a:ea typeface="Livvic"/>
                <a:cs typeface="Livvic"/>
                <a:sym typeface="Livvic"/>
              </a:defRPr>
            </a:lvl9pPr>
          </a:lstStyle>
          <a:p>
            <a:endParaRPr/>
          </a:p>
        </p:txBody>
      </p:sp>
      <p:sp>
        <p:nvSpPr>
          <p:cNvPr id="150" name="Google Shape;150;p32"/>
          <p:cNvSpPr txBox="1">
            <a:spLocks noGrp="1"/>
          </p:cNvSpPr>
          <p:nvPr>
            <p:ph type="ctrTitle" idx="2"/>
          </p:nvPr>
        </p:nvSpPr>
        <p:spPr>
          <a:xfrm>
            <a:off x="1935550" y="399389"/>
            <a:ext cx="5273100" cy="1076667"/>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 name="Google Shape;151;p32"/>
          <p:cNvSpPr txBox="1">
            <a:spLocks noGrp="1"/>
          </p:cNvSpPr>
          <p:nvPr>
            <p:ph type="ctrTitle" idx="3"/>
          </p:nvPr>
        </p:nvSpPr>
        <p:spPr>
          <a:xfrm>
            <a:off x="3736500" y="3288764"/>
            <a:ext cx="1671000" cy="45066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0"/>
            </a:lvl1pPr>
            <a:lvl2pPr lvl="1" algn="ctr" rtl="0">
              <a:spcBef>
                <a:spcPts val="0"/>
              </a:spcBef>
              <a:spcAft>
                <a:spcPts val="0"/>
              </a:spcAft>
              <a:buSzPts val="2000"/>
              <a:buNone/>
              <a:defRPr sz="2000" b="0"/>
            </a:lvl2pPr>
            <a:lvl3pPr lvl="2" algn="ctr" rtl="0">
              <a:spcBef>
                <a:spcPts val="0"/>
              </a:spcBef>
              <a:spcAft>
                <a:spcPts val="0"/>
              </a:spcAft>
              <a:buSzPts val="2000"/>
              <a:buNone/>
              <a:defRPr sz="2000" b="0"/>
            </a:lvl3pPr>
            <a:lvl4pPr lvl="3" algn="ctr" rtl="0">
              <a:spcBef>
                <a:spcPts val="0"/>
              </a:spcBef>
              <a:spcAft>
                <a:spcPts val="0"/>
              </a:spcAft>
              <a:buSzPts val="2000"/>
              <a:buNone/>
              <a:defRPr sz="2000" b="0"/>
            </a:lvl4pPr>
            <a:lvl5pPr lvl="4" algn="ctr" rtl="0">
              <a:spcBef>
                <a:spcPts val="0"/>
              </a:spcBef>
              <a:spcAft>
                <a:spcPts val="0"/>
              </a:spcAft>
              <a:buSzPts val="2000"/>
              <a:buNone/>
              <a:defRPr sz="2000" b="0"/>
            </a:lvl5pPr>
            <a:lvl6pPr lvl="5" algn="ctr" rtl="0">
              <a:spcBef>
                <a:spcPts val="0"/>
              </a:spcBef>
              <a:spcAft>
                <a:spcPts val="0"/>
              </a:spcAft>
              <a:buSzPts val="2000"/>
              <a:buNone/>
              <a:defRPr sz="2000" b="0"/>
            </a:lvl6pPr>
            <a:lvl7pPr lvl="6" algn="ctr" rtl="0">
              <a:spcBef>
                <a:spcPts val="0"/>
              </a:spcBef>
              <a:spcAft>
                <a:spcPts val="0"/>
              </a:spcAft>
              <a:buSzPts val="2000"/>
              <a:buNone/>
              <a:defRPr sz="2000" b="0"/>
            </a:lvl7pPr>
            <a:lvl8pPr lvl="7" algn="ctr" rtl="0">
              <a:spcBef>
                <a:spcPts val="0"/>
              </a:spcBef>
              <a:spcAft>
                <a:spcPts val="0"/>
              </a:spcAft>
              <a:buSzPts val="2000"/>
              <a:buNone/>
              <a:defRPr sz="2000" b="0"/>
            </a:lvl8pPr>
            <a:lvl9pPr lvl="8" algn="ctr" rtl="0">
              <a:spcBef>
                <a:spcPts val="0"/>
              </a:spcBef>
              <a:spcAft>
                <a:spcPts val="0"/>
              </a:spcAft>
              <a:buSzPts val="2000"/>
              <a:buNone/>
              <a:defRPr sz="2000" b="0"/>
            </a:lvl9pPr>
          </a:lstStyle>
          <a:p>
            <a:endParaRPr/>
          </a:p>
        </p:txBody>
      </p:sp>
      <p:sp>
        <p:nvSpPr>
          <p:cNvPr id="152" name="Google Shape;152;p32"/>
          <p:cNvSpPr txBox="1">
            <a:spLocks noGrp="1"/>
          </p:cNvSpPr>
          <p:nvPr>
            <p:ph type="subTitle" idx="4"/>
          </p:nvPr>
        </p:nvSpPr>
        <p:spPr>
          <a:xfrm>
            <a:off x="3720450" y="3739487"/>
            <a:ext cx="1703100" cy="1072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Livvic"/>
                <a:ea typeface="Livvic"/>
                <a:cs typeface="Livvic"/>
                <a:sym typeface="Livvic"/>
              </a:defRPr>
            </a:lvl1pPr>
            <a:lvl2pPr lvl="1" algn="ctr" rtl="0">
              <a:lnSpc>
                <a:spcPct val="100000"/>
              </a:lnSpc>
              <a:spcBef>
                <a:spcPts val="1600"/>
              </a:spcBef>
              <a:spcAft>
                <a:spcPts val="0"/>
              </a:spcAft>
              <a:buNone/>
              <a:defRPr sz="1400">
                <a:latin typeface="Livvic"/>
                <a:ea typeface="Livvic"/>
                <a:cs typeface="Livvic"/>
                <a:sym typeface="Livvic"/>
              </a:defRPr>
            </a:lvl2pPr>
            <a:lvl3pPr lvl="2" algn="ctr" rtl="0">
              <a:lnSpc>
                <a:spcPct val="100000"/>
              </a:lnSpc>
              <a:spcBef>
                <a:spcPts val="1600"/>
              </a:spcBef>
              <a:spcAft>
                <a:spcPts val="0"/>
              </a:spcAft>
              <a:buNone/>
              <a:defRPr sz="1400">
                <a:latin typeface="Livvic"/>
                <a:ea typeface="Livvic"/>
                <a:cs typeface="Livvic"/>
                <a:sym typeface="Livvic"/>
              </a:defRPr>
            </a:lvl3pPr>
            <a:lvl4pPr lvl="3" algn="ctr" rtl="0">
              <a:lnSpc>
                <a:spcPct val="100000"/>
              </a:lnSpc>
              <a:spcBef>
                <a:spcPts val="1600"/>
              </a:spcBef>
              <a:spcAft>
                <a:spcPts val="0"/>
              </a:spcAft>
              <a:buNone/>
              <a:defRPr sz="1400">
                <a:latin typeface="Livvic"/>
                <a:ea typeface="Livvic"/>
                <a:cs typeface="Livvic"/>
                <a:sym typeface="Livvic"/>
              </a:defRPr>
            </a:lvl4pPr>
            <a:lvl5pPr lvl="4" algn="ctr" rtl="0">
              <a:lnSpc>
                <a:spcPct val="100000"/>
              </a:lnSpc>
              <a:spcBef>
                <a:spcPts val="1600"/>
              </a:spcBef>
              <a:spcAft>
                <a:spcPts val="0"/>
              </a:spcAft>
              <a:buNone/>
              <a:defRPr sz="1400">
                <a:latin typeface="Livvic"/>
                <a:ea typeface="Livvic"/>
                <a:cs typeface="Livvic"/>
                <a:sym typeface="Livvic"/>
              </a:defRPr>
            </a:lvl5pPr>
            <a:lvl6pPr lvl="5" algn="ctr" rtl="0">
              <a:lnSpc>
                <a:spcPct val="100000"/>
              </a:lnSpc>
              <a:spcBef>
                <a:spcPts val="1600"/>
              </a:spcBef>
              <a:spcAft>
                <a:spcPts val="0"/>
              </a:spcAft>
              <a:buNone/>
              <a:defRPr sz="1400">
                <a:latin typeface="Livvic"/>
                <a:ea typeface="Livvic"/>
                <a:cs typeface="Livvic"/>
                <a:sym typeface="Livvic"/>
              </a:defRPr>
            </a:lvl6pPr>
            <a:lvl7pPr lvl="6" algn="ctr" rtl="0">
              <a:lnSpc>
                <a:spcPct val="100000"/>
              </a:lnSpc>
              <a:spcBef>
                <a:spcPts val="1600"/>
              </a:spcBef>
              <a:spcAft>
                <a:spcPts val="0"/>
              </a:spcAft>
              <a:buNone/>
              <a:defRPr sz="1400">
                <a:latin typeface="Livvic"/>
                <a:ea typeface="Livvic"/>
                <a:cs typeface="Livvic"/>
                <a:sym typeface="Livvic"/>
              </a:defRPr>
            </a:lvl7pPr>
            <a:lvl8pPr lvl="7" algn="ctr" rtl="0">
              <a:lnSpc>
                <a:spcPct val="100000"/>
              </a:lnSpc>
              <a:spcBef>
                <a:spcPts val="1600"/>
              </a:spcBef>
              <a:spcAft>
                <a:spcPts val="0"/>
              </a:spcAft>
              <a:buNone/>
              <a:defRPr sz="1400">
                <a:latin typeface="Livvic"/>
                <a:ea typeface="Livvic"/>
                <a:cs typeface="Livvic"/>
                <a:sym typeface="Livvic"/>
              </a:defRPr>
            </a:lvl8pPr>
            <a:lvl9pPr lvl="8" algn="ctr" rtl="0">
              <a:lnSpc>
                <a:spcPct val="100000"/>
              </a:lnSpc>
              <a:spcBef>
                <a:spcPts val="1600"/>
              </a:spcBef>
              <a:spcAft>
                <a:spcPts val="1600"/>
              </a:spcAft>
              <a:buNone/>
              <a:defRPr sz="1400">
                <a:latin typeface="Livvic"/>
                <a:ea typeface="Livvic"/>
                <a:cs typeface="Livvic"/>
                <a:sym typeface="Livvic"/>
              </a:defRPr>
            </a:lvl9pPr>
          </a:lstStyle>
          <a:p>
            <a:endParaRPr/>
          </a:p>
        </p:txBody>
      </p:sp>
      <p:sp>
        <p:nvSpPr>
          <p:cNvPr id="153" name="Google Shape;153;p32"/>
          <p:cNvSpPr txBox="1">
            <a:spLocks noGrp="1"/>
          </p:cNvSpPr>
          <p:nvPr>
            <p:ph type="ctrTitle" idx="5"/>
          </p:nvPr>
        </p:nvSpPr>
        <p:spPr>
          <a:xfrm>
            <a:off x="5834740" y="1831917"/>
            <a:ext cx="1673400" cy="45066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0"/>
            </a:lvl1pPr>
            <a:lvl2pPr lvl="1" algn="ctr" rtl="0">
              <a:spcBef>
                <a:spcPts val="0"/>
              </a:spcBef>
              <a:spcAft>
                <a:spcPts val="0"/>
              </a:spcAft>
              <a:buSzPts val="2000"/>
              <a:buNone/>
              <a:defRPr sz="2000" b="0"/>
            </a:lvl2pPr>
            <a:lvl3pPr lvl="2" algn="ctr" rtl="0">
              <a:spcBef>
                <a:spcPts val="0"/>
              </a:spcBef>
              <a:spcAft>
                <a:spcPts val="0"/>
              </a:spcAft>
              <a:buSzPts val="2000"/>
              <a:buNone/>
              <a:defRPr sz="2000" b="0"/>
            </a:lvl3pPr>
            <a:lvl4pPr lvl="3" algn="ctr" rtl="0">
              <a:spcBef>
                <a:spcPts val="0"/>
              </a:spcBef>
              <a:spcAft>
                <a:spcPts val="0"/>
              </a:spcAft>
              <a:buSzPts val="2000"/>
              <a:buNone/>
              <a:defRPr sz="2000" b="0"/>
            </a:lvl4pPr>
            <a:lvl5pPr lvl="4" algn="ctr" rtl="0">
              <a:spcBef>
                <a:spcPts val="0"/>
              </a:spcBef>
              <a:spcAft>
                <a:spcPts val="0"/>
              </a:spcAft>
              <a:buSzPts val="2000"/>
              <a:buNone/>
              <a:defRPr sz="2000" b="0"/>
            </a:lvl5pPr>
            <a:lvl6pPr lvl="5" algn="ctr" rtl="0">
              <a:spcBef>
                <a:spcPts val="0"/>
              </a:spcBef>
              <a:spcAft>
                <a:spcPts val="0"/>
              </a:spcAft>
              <a:buSzPts val="2000"/>
              <a:buNone/>
              <a:defRPr sz="2000" b="0"/>
            </a:lvl6pPr>
            <a:lvl7pPr lvl="6" algn="ctr" rtl="0">
              <a:spcBef>
                <a:spcPts val="0"/>
              </a:spcBef>
              <a:spcAft>
                <a:spcPts val="0"/>
              </a:spcAft>
              <a:buSzPts val="2000"/>
              <a:buNone/>
              <a:defRPr sz="2000" b="0"/>
            </a:lvl7pPr>
            <a:lvl8pPr lvl="7" algn="ctr" rtl="0">
              <a:spcBef>
                <a:spcPts val="0"/>
              </a:spcBef>
              <a:spcAft>
                <a:spcPts val="0"/>
              </a:spcAft>
              <a:buSzPts val="2000"/>
              <a:buNone/>
              <a:defRPr sz="2000" b="0"/>
            </a:lvl8pPr>
            <a:lvl9pPr lvl="8" algn="ctr" rtl="0">
              <a:spcBef>
                <a:spcPts val="0"/>
              </a:spcBef>
              <a:spcAft>
                <a:spcPts val="0"/>
              </a:spcAft>
              <a:buSzPts val="2000"/>
              <a:buNone/>
              <a:defRPr sz="2000" b="0"/>
            </a:lvl9pPr>
          </a:lstStyle>
          <a:p>
            <a:endParaRPr/>
          </a:p>
        </p:txBody>
      </p:sp>
      <p:sp>
        <p:nvSpPr>
          <p:cNvPr id="154" name="Google Shape;154;p32"/>
          <p:cNvSpPr txBox="1">
            <a:spLocks noGrp="1"/>
          </p:cNvSpPr>
          <p:nvPr>
            <p:ph type="subTitle" idx="6"/>
          </p:nvPr>
        </p:nvSpPr>
        <p:spPr>
          <a:xfrm>
            <a:off x="5819888" y="2282598"/>
            <a:ext cx="1703100" cy="1072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Livvic"/>
                <a:ea typeface="Livvic"/>
                <a:cs typeface="Livvic"/>
                <a:sym typeface="Livvic"/>
              </a:defRPr>
            </a:lvl1pPr>
            <a:lvl2pPr lvl="1" algn="ctr" rtl="0">
              <a:lnSpc>
                <a:spcPct val="100000"/>
              </a:lnSpc>
              <a:spcBef>
                <a:spcPts val="1600"/>
              </a:spcBef>
              <a:spcAft>
                <a:spcPts val="0"/>
              </a:spcAft>
              <a:buNone/>
              <a:defRPr sz="1400">
                <a:latin typeface="Livvic"/>
                <a:ea typeface="Livvic"/>
                <a:cs typeface="Livvic"/>
                <a:sym typeface="Livvic"/>
              </a:defRPr>
            </a:lvl2pPr>
            <a:lvl3pPr lvl="2" algn="ctr" rtl="0">
              <a:lnSpc>
                <a:spcPct val="100000"/>
              </a:lnSpc>
              <a:spcBef>
                <a:spcPts val="1600"/>
              </a:spcBef>
              <a:spcAft>
                <a:spcPts val="0"/>
              </a:spcAft>
              <a:buNone/>
              <a:defRPr sz="1400">
                <a:latin typeface="Livvic"/>
                <a:ea typeface="Livvic"/>
                <a:cs typeface="Livvic"/>
                <a:sym typeface="Livvic"/>
              </a:defRPr>
            </a:lvl3pPr>
            <a:lvl4pPr lvl="3" algn="ctr" rtl="0">
              <a:lnSpc>
                <a:spcPct val="100000"/>
              </a:lnSpc>
              <a:spcBef>
                <a:spcPts val="1600"/>
              </a:spcBef>
              <a:spcAft>
                <a:spcPts val="0"/>
              </a:spcAft>
              <a:buNone/>
              <a:defRPr sz="1400">
                <a:latin typeface="Livvic"/>
                <a:ea typeface="Livvic"/>
                <a:cs typeface="Livvic"/>
                <a:sym typeface="Livvic"/>
              </a:defRPr>
            </a:lvl4pPr>
            <a:lvl5pPr lvl="4" algn="ctr" rtl="0">
              <a:lnSpc>
                <a:spcPct val="100000"/>
              </a:lnSpc>
              <a:spcBef>
                <a:spcPts val="1600"/>
              </a:spcBef>
              <a:spcAft>
                <a:spcPts val="0"/>
              </a:spcAft>
              <a:buNone/>
              <a:defRPr sz="1400">
                <a:latin typeface="Livvic"/>
                <a:ea typeface="Livvic"/>
                <a:cs typeface="Livvic"/>
                <a:sym typeface="Livvic"/>
              </a:defRPr>
            </a:lvl5pPr>
            <a:lvl6pPr lvl="5" algn="ctr" rtl="0">
              <a:lnSpc>
                <a:spcPct val="100000"/>
              </a:lnSpc>
              <a:spcBef>
                <a:spcPts val="1600"/>
              </a:spcBef>
              <a:spcAft>
                <a:spcPts val="0"/>
              </a:spcAft>
              <a:buNone/>
              <a:defRPr sz="1400">
                <a:latin typeface="Livvic"/>
                <a:ea typeface="Livvic"/>
                <a:cs typeface="Livvic"/>
                <a:sym typeface="Livvic"/>
              </a:defRPr>
            </a:lvl6pPr>
            <a:lvl7pPr lvl="6" algn="ctr" rtl="0">
              <a:lnSpc>
                <a:spcPct val="100000"/>
              </a:lnSpc>
              <a:spcBef>
                <a:spcPts val="1600"/>
              </a:spcBef>
              <a:spcAft>
                <a:spcPts val="0"/>
              </a:spcAft>
              <a:buNone/>
              <a:defRPr sz="1400">
                <a:latin typeface="Livvic"/>
                <a:ea typeface="Livvic"/>
                <a:cs typeface="Livvic"/>
                <a:sym typeface="Livvic"/>
              </a:defRPr>
            </a:lvl7pPr>
            <a:lvl8pPr lvl="7" algn="ctr" rtl="0">
              <a:lnSpc>
                <a:spcPct val="100000"/>
              </a:lnSpc>
              <a:spcBef>
                <a:spcPts val="1600"/>
              </a:spcBef>
              <a:spcAft>
                <a:spcPts val="0"/>
              </a:spcAft>
              <a:buNone/>
              <a:defRPr sz="1400">
                <a:latin typeface="Livvic"/>
                <a:ea typeface="Livvic"/>
                <a:cs typeface="Livvic"/>
                <a:sym typeface="Livvic"/>
              </a:defRPr>
            </a:lvl8pPr>
            <a:lvl9pPr lvl="8" algn="ctr" rtl="0">
              <a:lnSpc>
                <a:spcPct val="100000"/>
              </a:lnSpc>
              <a:spcBef>
                <a:spcPts val="1600"/>
              </a:spcBef>
              <a:spcAft>
                <a:spcPts val="1600"/>
              </a:spcAft>
              <a:buNone/>
              <a:defRPr sz="1400">
                <a:latin typeface="Livvic"/>
                <a:ea typeface="Livvic"/>
                <a:cs typeface="Livvic"/>
                <a:sym typeface="Livvic"/>
              </a:defRPr>
            </a:lvl9pPr>
          </a:lstStyle>
          <a:p>
            <a:endParaRPr/>
          </a:p>
        </p:txBody>
      </p:sp>
    </p:spTree>
    <p:extLst>
      <p:ext uri="{BB962C8B-B14F-4D97-AF65-F5344CB8AC3E}">
        <p14:creationId xmlns:p14="http://schemas.microsoft.com/office/powerpoint/2010/main" val="16203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69934B-489E-5B4B-B3FB-D0D004F015B9}"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263970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69934B-489E-5B4B-B3FB-D0D004F015B9}"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195779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69934B-489E-5B4B-B3FB-D0D004F015B9}"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200912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69934B-489E-5B4B-B3FB-D0D004F015B9}" type="datetimeFigureOut">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326942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69934B-489E-5B4B-B3FB-D0D004F015B9}" type="datetimeFigureOut">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297675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9934B-489E-5B4B-B3FB-D0D004F015B9}" type="datetimeFigureOut">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171777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69934B-489E-5B4B-B3FB-D0D004F015B9}"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87014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69934B-489E-5B4B-B3FB-D0D004F015B9}"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12264-3063-A743-B2F3-B814B6C914C7}" type="slidenum">
              <a:rPr lang="en-US" smtClean="0"/>
              <a:t>‹#›</a:t>
            </a:fld>
            <a:endParaRPr lang="en-US"/>
          </a:p>
        </p:txBody>
      </p:sp>
    </p:spTree>
    <p:extLst>
      <p:ext uri="{BB962C8B-B14F-4D97-AF65-F5344CB8AC3E}">
        <p14:creationId xmlns:p14="http://schemas.microsoft.com/office/powerpoint/2010/main" val="298091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D69934B-489E-5B4B-B3FB-D0D004F015B9}" type="datetimeFigureOut">
              <a:rPr lang="en-US" smtClean="0"/>
              <a:t>2/17/2024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6112264-3063-A743-B2F3-B814B6C914C7}" type="slidenum">
              <a:rPr lang="en-US" smtClean="0"/>
              <a:t>‹#›</a:t>
            </a:fld>
            <a:endParaRPr lang="en-US"/>
          </a:p>
        </p:txBody>
      </p:sp>
    </p:spTree>
    <p:extLst>
      <p:ext uri="{BB962C8B-B14F-4D97-AF65-F5344CB8AC3E}">
        <p14:creationId xmlns:p14="http://schemas.microsoft.com/office/powerpoint/2010/main" val="3509282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41BB7D-6337-F6E4-A162-886EFE96AAB7}"/>
              </a:ext>
            </a:extLst>
          </p:cNvPr>
          <p:cNvSpPr>
            <a:spLocks noGrp="1"/>
          </p:cNvSpPr>
          <p:nvPr>
            <p:ph idx="1"/>
          </p:nvPr>
        </p:nvSpPr>
        <p:spPr>
          <a:xfrm>
            <a:off x="621792" y="1086370"/>
            <a:ext cx="7886700" cy="3626115"/>
          </a:xfrm>
        </p:spPr>
        <p:txBody>
          <a:bodyPr anchor="ctr"/>
          <a:lstStyle/>
          <a:p>
            <a:pPr marL="0" indent="0" algn="ctr">
              <a:buNone/>
            </a:pPr>
            <a:r>
              <a:rPr lang="en-US" sz="3200" dirty="0"/>
              <a:t>Ephesians 6:11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a:t>
            </a:r>
          </a:p>
        </p:txBody>
      </p:sp>
      <p:sp>
        <p:nvSpPr>
          <p:cNvPr id="4" name="TextBox 3">
            <a:extLst>
              <a:ext uri="{FF2B5EF4-FFF2-40B4-BE49-F238E27FC236}">
                <a16:creationId xmlns:a16="http://schemas.microsoft.com/office/drawing/2014/main" id="{C0078A8D-3D1D-54E3-D6A2-3459DFFAEDB1}"/>
              </a:ext>
            </a:extLst>
          </p:cNvPr>
          <p:cNvSpPr txBox="1"/>
          <p:nvPr/>
        </p:nvSpPr>
        <p:spPr>
          <a:xfrm>
            <a:off x="3255264" y="62242"/>
            <a:ext cx="2633472" cy="1024128"/>
          </a:xfrm>
          <a:prstGeom prst="rect">
            <a:avLst/>
          </a:prstGeom>
          <a:noFill/>
          <a:ln w="38100">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There’s a battle raging. </a:t>
            </a:r>
          </a:p>
        </p:txBody>
      </p:sp>
      <p:sp>
        <p:nvSpPr>
          <p:cNvPr id="6" name="TextBox 5">
            <a:extLst>
              <a:ext uri="{FF2B5EF4-FFF2-40B4-BE49-F238E27FC236}">
                <a16:creationId xmlns:a16="http://schemas.microsoft.com/office/drawing/2014/main" id="{99523562-DFF1-ADBA-0D19-1C702EE1E5E8}"/>
              </a:ext>
            </a:extLst>
          </p:cNvPr>
          <p:cNvSpPr txBox="1"/>
          <p:nvPr/>
        </p:nvSpPr>
        <p:spPr>
          <a:xfrm>
            <a:off x="3248406" y="4593207"/>
            <a:ext cx="2633472" cy="1024128"/>
          </a:xfrm>
          <a:prstGeom prst="rect">
            <a:avLst/>
          </a:prstGeom>
          <a:noFill/>
          <a:ln w="38100">
            <a:solidFill>
              <a:schemeClr val="accent2"/>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God believes you can win this battle.</a:t>
            </a:r>
          </a:p>
        </p:txBody>
      </p:sp>
    </p:spTree>
    <p:extLst>
      <p:ext uri="{BB962C8B-B14F-4D97-AF65-F5344CB8AC3E}">
        <p14:creationId xmlns:p14="http://schemas.microsoft.com/office/powerpoint/2010/main" val="102935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723FF-68BB-962C-0B20-8E2926B357A6}"/>
              </a:ext>
            </a:extLst>
          </p:cNvPr>
          <p:cNvSpPr>
            <a:spLocks noGrp="1"/>
          </p:cNvSpPr>
          <p:nvPr>
            <p:ph idx="1"/>
          </p:nvPr>
        </p:nvSpPr>
        <p:spPr>
          <a:xfrm>
            <a:off x="754144" y="304271"/>
            <a:ext cx="7761206" cy="5106458"/>
          </a:xfrm>
          <a:ln w="31750">
            <a:solidFill>
              <a:schemeClr val="accent6">
                <a:lumMod val="40000"/>
                <a:lumOff val="60000"/>
              </a:schemeClr>
            </a:solidFill>
          </a:ln>
        </p:spPr>
        <p:txBody>
          <a:bodyPr anchor="ctr">
            <a:normAutofit/>
          </a:bodyPr>
          <a:lstStyle/>
          <a:p>
            <a:pPr marL="0" indent="0" algn="ctr">
              <a:buNone/>
            </a:pPr>
            <a:r>
              <a:rPr lang="en-US" sz="2400" dirty="0"/>
              <a:t>Acts 1:13 When they had entered the city, they went up to the upper room where they were staying; that is, Peter and John and James and Andrew, Philip and Thomas, Bartholomew and Matthew, James the son of Alphaeus, and Simon the Zealot, and Judas the son of James. 14 These all with one mind were continually devoting themselves to prayer, along with the women, and Mary the mother of Jesus, and with His brothers. 15 At this time Peter stood up in the midst of the brethren (a gathering of about one hundred and twenty persons was there together), and said, 16 “Brethren, the Scripture had to be fulfilled, which the Holy Spirit foretold by the mouth of David concerning </a:t>
            </a:r>
            <a:r>
              <a:rPr lang="en-US" sz="2400" b="1" u="sng" dirty="0"/>
              <a:t>Judas, who became a guide to those who arrested Jesus</a:t>
            </a:r>
            <a:r>
              <a:rPr lang="en-US" sz="2400" dirty="0"/>
              <a:t>. 17 For he was counted among us and received his share in this ministry.”</a:t>
            </a:r>
          </a:p>
        </p:txBody>
      </p:sp>
      <p:sp>
        <p:nvSpPr>
          <p:cNvPr id="6" name="Title 5">
            <a:extLst>
              <a:ext uri="{FF2B5EF4-FFF2-40B4-BE49-F238E27FC236}">
                <a16:creationId xmlns:a16="http://schemas.microsoft.com/office/drawing/2014/main" id="{0C748813-DE95-907B-3717-6139EA6DE849}"/>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5744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D3F4-99B2-34AE-0D01-7E827E1F7453}"/>
              </a:ext>
            </a:extLst>
          </p:cNvPr>
          <p:cNvSpPr>
            <a:spLocks noGrp="1"/>
          </p:cNvSpPr>
          <p:nvPr>
            <p:ph type="title"/>
          </p:nvPr>
        </p:nvSpPr>
        <p:spPr>
          <a:xfrm>
            <a:off x="628650" y="144016"/>
            <a:ext cx="7886700" cy="1104636"/>
          </a:xfrm>
          <a:ln w="38100">
            <a:gradFill flip="none" rotWithShape="1">
              <a:gsLst>
                <a:gs pos="0">
                  <a:schemeClr val="accent1">
                    <a:lumMod val="5000"/>
                    <a:lumOff val="95000"/>
                  </a:schemeClr>
                </a:gs>
                <a:gs pos="44000">
                  <a:schemeClr val="accent1">
                    <a:lumMod val="20000"/>
                    <a:lumOff val="80000"/>
                  </a:schemeClr>
                </a:gs>
                <a:gs pos="73000">
                  <a:srgbClr val="FF0000"/>
                </a:gs>
                <a:gs pos="100000">
                  <a:srgbClr val="C00000"/>
                </a:gs>
              </a:gsLst>
              <a:lin ang="0" scaled="1"/>
              <a:tileRect/>
            </a:gradFill>
          </a:ln>
        </p:spPr>
        <p:txBody>
          <a:bodyPr/>
          <a:lstStyle/>
          <a:p>
            <a:pPr algn="ctr"/>
            <a:r>
              <a:rPr lang="en-US" dirty="0"/>
              <a:t>From apostle to betrayer</a:t>
            </a:r>
          </a:p>
        </p:txBody>
      </p:sp>
      <p:sp>
        <p:nvSpPr>
          <p:cNvPr id="4" name="TextBox 3">
            <a:extLst>
              <a:ext uri="{FF2B5EF4-FFF2-40B4-BE49-F238E27FC236}">
                <a16:creationId xmlns:a16="http://schemas.microsoft.com/office/drawing/2014/main" id="{A1884113-1731-B20A-68F8-416E2CF77815}"/>
              </a:ext>
            </a:extLst>
          </p:cNvPr>
          <p:cNvSpPr txBox="1"/>
          <p:nvPr/>
        </p:nvSpPr>
        <p:spPr>
          <a:xfrm>
            <a:off x="135117" y="1584882"/>
            <a:ext cx="2724346" cy="1582525"/>
          </a:xfrm>
          <a:prstGeom prst="rect">
            <a:avLst/>
          </a:prstGeom>
          <a:noFill/>
          <a:ln w="34925">
            <a:solidFill>
              <a:schemeClr val="accent1">
                <a:lumMod val="20000"/>
                <a:lumOff val="80000"/>
              </a:schemeClr>
            </a:solidFill>
          </a:ln>
        </p:spPr>
        <p:txBody>
          <a:bodyPr wrap="square" rtlCol="0" anchor="ctr">
            <a:noAutofit/>
          </a:bodyPr>
          <a:lstStyle/>
          <a:p>
            <a:pPr algn="ctr"/>
            <a:r>
              <a:rPr lang="en-US" sz="2500" dirty="0"/>
              <a:t>Ignored the warnings that Jesus gave Him.</a:t>
            </a:r>
          </a:p>
        </p:txBody>
      </p:sp>
      <p:sp>
        <p:nvSpPr>
          <p:cNvPr id="5" name="TextBox 4">
            <a:extLst>
              <a:ext uri="{FF2B5EF4-FFF2-40B4-BE49-F238E27FC236}">
                <a16:creationId xmlns:a16="http://schemas.microsoft.com/office/drawing/2014/main" id="{2C0A560F-BA16-AC8F-E30A-35EBB2FA749F}"/>
              </a:ext>
            </a:extLst>
          </p:cNvPr>
          <p:cNvSpPr txBox="1"/>
          <p:nvPr/>
        </p:nvSpPr>
        <p:spPr>
          <a:xfrm>
            <a:off x="3209827" y="1584881"/>
            <a:ext cx="2724346" cy="1582525"/>
          </a:xfrm>
          <a:prstGeom prst="rect">
            <a:avLst/>
          </a:prstGeom>
          <a:noFill/>
          <a:ln w="34925">
            <a:solidFill>
              <a:schemeClr val="accent1">
                <a:lumMod val="40000"/>
                <a:lumOff val="60000"/>
              </a:schemeClr>
            </a:solidFill>
          </a:ln>
        </p:spPr>
        <p:txBody>
          <a:bodyPr wrap="square" rtlCol="0" anchor="ctr">
            <a:noAutofit/>
          </a:bodyPr>
          <a:lstStyle/>
          <a:p>
            <a:pPr algn="ctr"/>
            <a:r>
              <a:rPr lang="en-US" sz="2500" dirty="0"/>
              <a:t>Proximity and public deeds don’t replace true devotion.</a:t>
            </a:r>
          </a:p>
        </p:txBody>
      </p:sp>
      <p:sp>
        <p:nvSpPr>
          <p:cNvPr id="6" name="TextBox 5">
            <a:extLst>
              <a:ext uri="{FF2B5EF4-FFF2-40B4-BE49-F238E27FC236}">
                <a16:creationId xmlns:a16="http://schemas.microsoft.com/office/drawing/2014/main" id="{BD5D43B6-1BCA-6ED5-CBD6-CAEE07062F35}"/>
              </a:ext>
            </a:extLst>
          </p:cNvPr>
          <p:cNvSpPr txBox="1"/>
          <p:nvPr/>
        </p:nvSpPr>
        <p:spPr>
          <a:xfrm>
            <a:off x="6284537" y="1584880"/>
            <a:ext cx="2724346" cy="1582525"/>
          </a:xfrm>
          <a:prstGeom prst="rect">
            <a:avLst/>
          </a:prstGeom>
          <a:noFill/>
          <a:ln w="34925">
            <a:solidFill>
              <a:schemeClr val="accent1">
                <a:lumMod val="60000"/>
                <a:lumOff val="40000"/>
              </a:schemeClr>
            </a:solidFill>
          </a:ln>
        </p:spPr>
        <p:txBody>
          <a:bodyPr wrap="square" rtlCol="0" anchor="ctr">
            <a:noAutofit/>
          </a:bodyPr>
          <a:lstStyle/>
          <a:p>
            <a:pPr algn="ctr"/>
            <a:r>
              <a:rPr lang="en-US" sz="2500" dirty="0"/>
              <a:t>Hypocrisy can be hidden from people, but never from God.</a:t>
            </a:r>
          </a:p>
        </p:txBody>
      </p:sp>
      <p:sp>
        <p:nvSpPr>
          <p:cNvPr id="7" name="TextBox 6">
            <a:extLst>
              <a:ext uri="{FF2B5EF4-FFF2-40B4-BE49-F238E27FC236}">
                <a16:creationId xmlns:a16="http://schemas.microsoft.com/office/drawing/2014/main" id="{A949DA70-7092-A3FE-8B7E-3FF7840DD863}"/>
              </a:ext>
            </a:extLst>
          </p:cNvPr>
          <p:cNvSpPr txBox="1"/>
          <p:nvPr/>
        </p:nvSpPr>
        <p:spPr>
          <a:xfrm>
            <a:off x="1497290" y="3832792"/>
            <a:ext cx="2724346" cy="1582525"/>
          </a:xfrm>
          <a:prstGeom prst="rect">
            <a:avLst/>
          </a:prstGeom>
          <a:noFill/>
          <a:ln w="34925">
            <a:solidFill>
              <a:schemeClr val="accent1">
                <a:lumMod val="75000"/>
              </a:schemeClr>
            </a:solidFill>
          </a:ln>
        </p:spPr>
        <p:txBody>
          <a:bodyPr wrap="square" rtlCol="0" anchor="ctr">
            <a:noAutofit/>
          </a:bodyPr>
          <a:lstStyle/>
          <a:p>
            <a:pPr algn="ctr"/>
            <a:r>
              <a:rPr lang="en-US" sz="2500" dirty="0"/>
              <a:t>Secret sin will embolden you to assume that there’s no consequences. </a:t>
            </a:r>
          </a:p>
        </p:txBody>
      </p:sp>
      <p:sp>
        <p:nvSpPr>
          <p:cNvPr id="8" name="TextBox 7">
            <a:extLst>
              <a:ext uri="{FF2B5EF4-FFF2-40B4-BE49-F238E27FC236}">
                <a16:creationId xmlns:a16="http://schemas.microsoft.com/office/drawing/2014/main" id="{B2D26490-9F13-0FB6-B5F6-FAE56578E1B5}"/>
              </a:ext>
            </a:extLst>
          </p:cNvPr>
          <p:cNvSpPr txBox="1"/>
          <p:nvPr/>
        </p:nvSpPr>
        <p:spPr>
          <a:xfrm>
            <a:off x="4922364" y="3826120"/>
            <a:ext cx="2724346" cy="1582525"/>
          </a:xfrm>
          <a:prstGeom prst="rect">
            <a:avLst/>
          </a:prstGeom>
          <a:noFill/>
          <a:ln w="34925">
            <a:solidFill>
              <a:schemeClr val="accent1">
                <a:lumMod val="50000"/>
              </a:schemeClr>
            </a:solidFill>
          </a:ln>
        </p:spPr>
        <p:txBody>
          <a:bodyPr wrap="square" rtlCol="0" anchor="ctr">
            <a:noAutofit/>
          </a:bodyPr>
          <a:lstStyle/>
          <a:p>
            <a:pPr algn="ctr"/>
            <a:r>
              <a:rPr lang="en-US" sz="2500" dirty="0"/>
              <a:t>Sin causes you to think shortsightedly about your actions.</a:t>
            </a:r>
          </a:p>
        </p:txBody>
      </p:sp>
    </p:spTree>
    <p:extLst>
      <p:ext uri="{BB962C8B-B14F-4D97-AF65-F5344CB8AC3E}">
        <p14:creationId xmlns:p14="http://schemas.microsoft.com/office/powerpoint/2010/main" val="159012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in a field&#10;&#10;Description automatically generated">
            <a:extLst>
              <a:ext uri="{FF2B5EF4-FFF2-40B4-BE49-F238E27FC236}">
                <a16:creationId xmlns:a16="http://schemas.microsoft.com/office/drawing/2014/main" id="{A1AB2895-D167-D8F0-17A6-8FCA3F019165}"/>
              </a:ext>
            </a:extLst>
          </p:cNvPr>
          <p:cNvPicPr>
            <a:picLocks noChangeAspect="1"/>
          </p:cNvPicPr>
          <p:nvPr/>
        </p:nvPicPr>
        <p:blipFill>
          <a:blip r:embed="rId2">
            <a:alphaModFix amt="35000"/>
          </a:blip>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5A735E4-EDDB-BDA3-6349-464D629074FC}"/>
              </a:ext>
            </a:extLst>
          </p:cNvPr>
          <p:cNvSpPr>
            <a:spLocks noGrp="1"/>
          </p:cNvSpPr>
          <p:nvPr>
            <p:ph type="title"/>
          </p:nvPr>
        </p:nvSpPr>
        <p:spPr>
          <a:xfrm>
            <a:off x="628650" y="90628"/>
            <a:ext cx="7886700" cy="1104636"/>
          </a:xfrm>
          <a:ln w="31750">
            <a:gradFill flip="none" rotWithShape="1">
              <a:gsLst>
                <a:gs pos="0">
                  <a:srgbClr val="FF0000"/>
                </a:gs>
                <a:gs pos="35000">
                  <a:schemeClr val="accent3">
                    <a:lumMod val="40000"/>
                    <a:lumOff val="60000"/>
                  </a:schemeClr>
                </a:gs>
                <a:gs pos="100000">
                  <a:srgbClr val="C00000"/>
                </a:gs>
              </a:gsLst>
              <a:lin ang="5400000" scaled="1"/>
              <a:tileRect/>
            </a:gradFill>
          </a:ln>
        </p:spPr>
        <p:txBody>
          <a:bodyPr/>
          <a:lstStyle/>
          <a:p>
            <a:pPr algn="ctr"/>
            <a:r>
              <a:rPr lang="en-US" dirty="0"/>
              <a:t>Betrayers don’t just betray God, </a:t>
            </a:r>
            <a:br>
              <a:rPr lang="en-US" dirty="0"/>
            </a:br>
            <a:r>
              <a:rPr lang="en-US" dirty="0"/>
              <a:t>they betray themselves</a:t>
            </a:r>
          </a:p>
        </p:txBody>
      </p:sp>
      <p:sp>
        <p:nvSpPr>
          <p:cNvPr id="3" name="Content Placeholder 2">
            <a:extLst>
              <a:ext uri="{FF2B5EF4-FFF2-40B4-BE49-F238E27FC236}">
                <a16:creationId xmlns:a16="http://schemas.microsoft.com/office/drawing/2014/main" id="{7BEABA6B-CF87-90B6-DC41-F3E502F0F204}"/>
              </a:ext>
            </a:extLst>
          </p:cNvPr>
          <p:cNvSpPr>
            <a:spLocks noGrp="1"/>
          </p:cNvSpPr>
          <p:nvPr>
            <p:ph idx="1"/>
          </p:nvPr>
        </p:nvSpPr>
        <p:spPr>
          <a:xfrm>
            <a:off x="628650" y="1394691"/>
            <a:ext cx="7886700" cy="443517"/>
          </a:xfrm>
        </p:spPr>
        <p:txBody>
          <a:bodyPr>
            <a:normAutofit lnSpcReduction="10000"/>
          </a:bodyPr>
          <a:lstStyle/>
          <a:p>
            <a:pPr marL="0" indent="0" algn="ctr">
              <a:buNone/>
            </a:pPr>
            <a:r>
              <a:rPr lang="en-US" sz="2800" dirty="0"/>
              <a:t>Matthew 27:1-6</a:t>
            </a:r>
          </a:p>
        </p:txBody>
      </p:sp>
      <p:sp>
        <p:nvSpPr>
          <p:cNvPr id="4" name="TextBox 3">
            <a:extLst>
              <a:ext uri="{FF2B5EF4-FFF2-40B4-BE49-F238E27FC236}">
                <a16:creationId xmlns:a16="http://schemas.microsoft.com/office/drawing/2014/main" id="{57D80545-4B62-E016-6087-198A0208BEED}"/>
              </a:ext>
            </a:extLst>
          </p:cNvPr>
          <p:cNvSpPr txBox="1"/>
          <p:nvPr/>
        </p:nvSpPr>
        <p:spPr>
          <a:xfrm>
            <a:off x="177671" y="2630238"/>
            <a:ext cx="2856562" cy="2122984"/>
          </a:xfrm>
          <a:prstGeom prst="rect">
            <a:avLst/>
          </a:prstGeom>
          <a:noFill/>
          <a:ln w="34925">
            <a:solidFill>
              <a:schemeClr val="accent1">
                <a:lumMod val="75000"/>
              </a:schemeClr>
            </a:solidFill>
          </a:ln>
        </p:spPr>
        <p:txBody>
          <a:bodyPr wrap="square" rtlCol="0" anchor="ctr">
            <a:noAutofit/>
          </a:bodyPr>
          <a:lstStyle/>
          <a:p>
            <a:pPr algn="ctr"/>
            <a:r>
              <a:rPr lang="en-US" sz="2500" dirty="0"/>
              <a:t>The price received for betraying Jesus wasn’t worth anything in the long run.</a:t>
            </a:r>
          </a:p>
        </p:txBody>
      </p:sp>
      <p:sp>
        <p:nvSpPr>
          <p:cNvPr id="6" name="TextBox 5">
            <a:extLst>
              <a:ext uri="{FF2B5EF4-FFF2-40B4-BE49-F238E27FC236}">
                <a16:creationId xmlns:a16="http://schemas.microsoft.com/office/drawing/2014/main" id="{4DF2CC51-FFE5-DC0A-BB96-91F45EAB381E}"/>
              </a:ext>
            </a:extLst>
          </p:cNvPr>
          <p:cNvSpPr txBox="1"/>
          <p:nvPr/>
        </p:nvSpPr>
        <p:spPr>
          <a:xfrm>
            <a:off x="3126691" y="2630238"/>
            <a:ext cx="2856562" cy="2122984"/>
          </a:xfrm>
          <a:prstGeom prst="rect">
            <a:avLst/>
          </a:prstGeom>
          <a:noFill/>
          <a:ln w="34925">
            <a:solidFill>
              <a:schemeClr val="accent1">
                <a:lumMod val="75000"/>
              </a:schemeClr>
            </a:solidFill>
          </a:ln>
        </p:spPr>
        <p:txBody>
          <a:bodyPr wrap="square" rtlCol="0" anchor="ctr">
            <a:noAutofit/>
          </a:bodyPr>
          <a:lstStyle/>
          <a:p>
            <a:pPr algn="ctr"/>
            <a:r>
              <a:rPr lang="en-US" sz="2500" dirty="0"/>
              <a:t>The people that Judas betrayed Jesus with, ultimately betrayed him.</a:t>
            </a:r>
          </a:p>
        </p:txBody>
      </p:sp>
      <p:sp>
        <p:nvSpPr>
          <p:cNvPr id="7" name="TextBox 6">
            <a:extLst>
              <a:ext uri="{FF2B5EF4-FFF2-40B4-BE49-F238E27FC236}">
                <a16:creationId xmlns:a16="http://schemas.microsoft.com/office/drawing/2014/main" id="{E8F66FC0-51B8-1213-2F88-5D1A0E07DFA2}"/>
              </a:ext>
            </a:extLst>
          </p:cNvPr>
          <p:cNvSpPr txBox="1"/>
          <p:nvPr/>
        </p:nvSpPr>
        <p:spPr>
          <a:xfrm>
            <a:off x="6075711" y="2630238"/>
            <a:ext cx="2856562" cy="2122984"/>
          </a:xfrm>
          <a:prstGeom prst="rect">
            <a:avLst/>
          </a:prstGeom>
          <a:noFill/>
          <a:ln w="34925">
            <a:solidFill>
              <a:schemeClr val="accent1">
                <a:lumMod val="75000"/>
              </a:schemeClr>
            </a:solidFill>
          </a:ln>
        </p:spPr>
        <p:txBody>
          <a:bodyPr wrap="square" lIns="91440" tIns="45720" rIns="91440" bIns="45720" rtlCol="0" anchor="ctr">
            <a:noAutofit/>
          </a:bodyPr>
          <a:lstStyle/>
          <a:p>
            <a:pPr algn="ctr"/>
            <a:r>
              <a:rPr lang="en-US" sz="2500" dirty="0"/>
              <a:t>Instead of riches and esteem, Judas was remembered as a traitor whose end was in Jerusalem.</a:t>
            </a:r>
          </a:p>
        </p:txBody>
      </p:sp>
      <p:sp>
        <p:nvSpPr>
          <p:cNvPr id="8" name="Content Placeholder 2">
            <a:extLst>
              <a:ext uri="{FF2B5EF4-FFF2-40B4-BE49-F238E27FC236}">
                <a16:creationId xmlns:a16="http://schemas.microsoft.com/office/drawing/2014/main" id="{FA7C3C6D-2F57-3338-D254-E67E8C48FD39}"/>
              </a:ext>
            </a:extLst>
          </p:cNvPr>
          <p:cNvSpPr txBox="1">
            <a:spLocks/>
          </p:cNvSpPr>
          <p:nvPr/>
        </p:nvSpPr>
        <p:spPr>
          <a:xfrm>
            <a:off x="611622" y="5012352"/>
            <a:ext cx="7886700" cy="44351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Matthew 26:14-16</a:t>
            </a:r>
          </a:p>
        </p:txBody>
      </p:sp>
    </p:spTree>
    <p:extLst>
      <p:ext uri="{BB962C8B-B14F-4D97-AF65-F5344CB8AC3E}">
        <p14:creationId xmlns:p14="http://schemas.microsoft.com/office/powerpoint/2010/main" val="139564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uring water into a bowl&#10;&#10;Description automatically generated">
            <a:extLst>
              <a:ext uri="{FF2B5EF4-FFF2-40B4-BE49-F238E27FC236}">
                <a16:creationId xmlns:a16="http://schemas.microsoft.com/office/drawing/2014/main" id="{26F74447-8371-5B33-EB15-6783B3027DF0}"/>
              </a:ext>
            </a:extLst>
          </p:cNvPr>
          <p:cNvPicPr>
            <a:picLocks noChangeAspect="1"/>
          </p:cNvPicPr>
          <p:nvPr/>
        </p:nvPicPr>
        <p:blipFill>
          <a:blip r:embed="rId2">
            <a:alphaModFix amt="35000"/>
            <a:duotone>
              <a:prstClr val="black"/>
              <a:schemeClr val="tx2">
                <a:tint val="45000"/>
                <a:satMod val="400000"/>
              </a:schemeClr>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4DD0C596-8BC1-769A-436F-FCF87D7392E1}"/>
              </a:ext>
            </a:extLst>
          </p:cNvPr>
          <p:cNvSpPr>
            <a:spLocks noGrp="1"/>
          </p:cNvSpPr>
          <p:nvPr>
            <p:ph type="title"/>
          </p:nvPr>
        </p:nvSpPr>
        <p:spPr>
          <a:xfrm>
            <a:off x="628650" y="75978"/>
            <a:ext cx="7886700" cy="1104636"/>
          </a:xfrm>
          <a:ln w="38100">
            <a:solidFill>
              <a:schemeClr val="accent5">
                <a:lumMod val="40000"/>
                <a:lumOff val="60000"/>
              </a:schemeClr>
            </a:solidFill>
          </a:ln>
        </p:spPr>
        <p:txBody>
          <a:bodyPr>
            <a:normAutofit/>
          </a:bodyPr>
          <a:lstStyle/>
          <a:p>
            <a:pPr algn="ctr"/>
            <a:r>
              <a:rPr lang="en-US" sz="4000" dirty="0"/>
              <a:t>God never betrays His covenant to us</a:t>
            </a:r>
          </a:p>
        </p:txBody>
      </p:sp>
      <p:sp>
        <p:nvSpPr>
          <p:cNvPr id="3" name="Content Placeholder 2">
            <a:extLst>
              <a:ext uri="{FF2B5EF4-FFF2-40B4-BE49-F238E27FC236}">
                <a16:creationId xmlns:a16="http://schemas.microsoft.com/office/drawing/2014/main" id="{01E49629-00D3-A6DF-E43F-1676FE878906}"/>
              </a:ext>
            </a:extLst>
          </p:cNvPr>
          <p:cNvSpPr>
            <a:spLocks noGrp="1"/>
          </p:cNvSpPr>
          <p:nvPr>
            <p:ph idx="1"/>
          </p:nvPr>
        </p:nvSpPr>
        <p:spPr>
          <a:xfrm>
            <a:off x="427383" y="1521354"/>
            <a:ext cx="8269356" cy="4193646"/>
          </a:xfrm>
        </p:spPr>
        <p:txBody>
          <a:bodyPr anchor="ctr">
            <a:normAutofit fontScale="92500" lnSpcReduction="10000"/>
          </a:bodyPr>
          <a:lstStyle/>
          <a:p>
            <a:pPr marL="0" indent="0" algn="ctr">
              <a:buNone/>
            </a:pPr>
            <a:r>
              <a:rPr lang="en-US" sz="2800" dirty="0"/>
              <a:t>John 13:1 Now before the Feast of the Passover, Jesus knowing that His hour had come that He would depart out of this world to the Father, having loved His own who were in the world, </a:t>
            </a:r>
            <a:r>
              <a:rPr lang="en-US" sz="2800" u="sng" dirty="0"/>
              <a:t>He loved them to the end</a:t>
            </a:r>
            <a:r>
              <a:rPr lang="en-US" sz="2800" dirty="0"/>
              <a:t>. 2 During supper, the devil having already put into the heart of Judas Iscariot, the son of Simon, to betray Him, 3 Jesus, knowing that the Father had given all things into His hands, and that </a:t>
            </a:r>
            <a:r>
              <a:rPr lang="en-US" sz="2800" u="sng" dirty="0"/>
              <a:t>He had come forth from God and was going back to God</a:t>
            </a:r>
            <a:r>
              <a:rPr lang="en-US" sz="2800" dirty="0"/>
              <a:t>, 4 *got up from supper, and *laid aside His garments; and taking a towel, He girded Himself. 5 Then He *poured water into the basin, and began to wash the disciples’ feet and to wipe them with the towel with which He was girded.</a:t>
            </a:r>
          </a:p>
        </p:txBody>
      </p:sp>
    </p:spTree>
    <p:extLst>
      <p:ext uri="{BB962C8B-B14F-4D97-AF65-F5344CB8AC3E}">
        <p14:creationId xmlns:p14="http://schemas.microsoft.com/office/powerpoint/2010/main" val="61397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211590-8DA4-24AA-BF9D-9FCDC0EDE580}"/>
              </a:ext>
            </a:extLst>
          </p:cNvPr>
          <p:cNvSpPr txBox="1">
            <a:spLocks/>
          </p:cNvSpPr>
          <p:nvPr/>
        </p:nvSpPr>
        <p:spPr>
          <a:xfrm>
            <a:off x="628650" y="0"/>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atin typeface="Calibri" panose="020F0502020204030204" pitchFamily="34" charset="0"/>
                <a:cs typeface="Calibri" panose="020F0502020204030204" pitchFamily="34" charset="0"/>
              </a:rPr>
              <a:t>A few things about the enemy</a:t>
            </a:r>
            <a:endParaRPr lang="en-US" dirty="0">
              <a:latin typeface="Calibri" panose="020F0502020204030204" pitchFamily="34" charset="0"/>
              <a:cs typeface="Calibri" panose="020F0502020204030204" pitchFamily="34" charset="0"/>
            </a:endParaRPr>
          </a:p>
        </p:txBody>
      </p:sp>
      <p:sp>
        <p:nvSpPr>
          <p:cNvPr id="5" name="Content Placeholder 3">
            <a:extLst>
              <a:ext uri="{FF2B5EF4-FFF2-40B4-BE49-F238E27FC236}">
                <a16:creationId xmlns:a16="http://schemas.microsoft.com/office/drawing/2014/main" id="{40023369-6806-4FDD-9248-889ABD891EF1}"/>
              </a:ext>
            </a:extLst>
          </p:cNvPr>
          <p:cNvSpPr txBox="1">
            <a:spLocks/>
          </p:cNvSpPr>
          <p:nvPr/>
        </p:nvSpPr>
        <p:spPr>
          <a:xfrm>
            <a:off x="628650" y="1104636"/>
            <a:ext cx="7886700" cy="435682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Calibri" panose="020F0502020204030204" pitchFamily="34" charset="0"/>
                <a:cs typeface="Calibri" panose="020F0502020204030204" pitchFamily="34" charset="0"/>
              </a:rPr>
              <a:t>He has sinned from the beginning (1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John 3:8.)</a:t>
            </a:r>
          </a:p>
          <a:p>
            <a:pPr marL="0" indent="0">
              <a:buFont typeface="Arial" panose="020B0604020202020204" pitchFamily="34" charset="0"/>
              <a:buNone/>
            </a:pPr>
            <a:r>
              <a:rPr lang="en-US" sz="2600" dirty="0">
                <a:latin typeface="Calibri" panose="020F0502020204030204" pitchFamily="34" charset="0"/>
                <a:cs typeface="Calibri" panose="020F0502020204030204" pitchFamily="34" charset="0"/>
              </a:rPr>
              <a:t>We don’t know when he was created, but he is a created being who was created good and with freewill. </a:t>
            </a:r>
          </a:p>
          <a:p>
            <a:pPr marL="0" indent="0">
              <a:buFont typeface="Arial" panose="020B0604020202020204" pitchFamily="34" charset="0"/>
              <a:buNone/>
            </a:pP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r>
              <a:rPr lang="en-US" sz="2600" dirty="0">
                <a:latin typeface="Calibri" panose="020F0502020204030204" pitchFamily="34" charset="0"/>
                <a:cs typeface="Calibri" panose="020F0502020204030204" pitchFamily="34" charset="0"/>
              </a:rPr>
              <a:t> Peter 2:4, Jude 6, and 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Timothy 3:6 give mention of angels who rebelled against God. </a:t>
            </a:r>
          </a:p>
          <a:p>
            <a:pPr marL="0" indent="0">
              <a:buFont typeface="Arial" panose="020B0604020202020204" pitchFamily="34" charset="0"/>
              <a:buNone/>
            </a:pPr>
            <a:r>
              <a:rPr lang="en-US" sz="2600" dirty="0">
                <a:latin typeface="Calibri" panose="020F0502020204030204" pitchFamily="34" charset="0"/>
                <a:cs typeface="Calibri" panose="020F0502020204030204" pitchFamily="34" charset="0"/>
              </a:rPr>
              <a:t>Not satisfied with the position given to them and being  conceited they fell into condemnation.  </a:t>
            </a:r>
          </a:p>
          <a:p>
            <a:pPr marL="0" indent="0">
              <a:buFont typeface="Arial" panose="020B0604020202020204" pitchFamily="34" charset="0"/>
              <a:buNone/>
            </a:pPr>
            <a:r>
              <a:rPr lang="en-US" sz="2600" dirty="0">
                <a:latin typeface="Calibri" panose="020F0502020204030204" pitchFamily="34" charset="0"/>
                <a:cs typeface="Calibri" panose="020F0502020204030204" pitchFamily="34" charset="0"/>
              </a:rPr>
              <a:t>He is not equal forces with God (Job 1.)</a:t>
            </a:r>
          </a:p>
          <a:p>
            <a:pPr marL="0" indent="0">
              <a:buFont typeface="Arial" panose="020B0604020202020204" pitchFamily="34" charset="0"/>
              <a:buNone/>
            </a:pPr>
            <a:r>
              <a:rPr lang="en-US" sz="2600" dirty="0">
                <a:latin typeface="Calibri" panose="020F0502020204030204" pitchFamily="34" charset="0"/>
                <a:cs typeface="Calibri" panose="020F0502020204030204" pitchFamily="34" charset="0"/>
              </a:rPr>
              <a:t>He is the father of lies (John 8.)</a:t>
            </a:r>
          </a:p>
          <a:p>
            <a:pPr marL="0" indent="0">
              <a:buFont typeface="Arial" panose="020B0604020202020204" pitchFamily="34" charset="0"/>
              <a:buNone/>
            </a:pPr>
            <a:r>
              <a:rPr lang="en-US" sz="2600" dirty="0">
                <a:latin typeface="Calibri" panose="020F0502020204030204" pitchFamily="34" charset="0"/>
                <a:cs typeface="Calibri" panose="020F0502020204030204" pitchFamily="34" charset="0"/>
              </a:rPr>
              <a:t>He is a lion seeking to devour anyone (1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Peter 5:8.)</a:t>
            </a:r>
          </a:p>
        </p:txBody>
      </p:sp>
    </p:spTree>
    <p:extLst>
      <p:ext uri="{BB962C8B-B14F-4D97-AF65-F5344CB8AC3E}">
        <p14:creationId xmlns:p14="http://schemas.microsoft.com/office/powerpoint/2010/main" val="235835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65C5-26F3-E5C5-428A-D11F35DF18B8}"/>
              </a:ext>
            </a:extLst>
          </p:cNvPr>
          <p:cNvSpPr>
            <a:spLocks noGrp="1"/>
          </p:cNvSpPr>
          <p:nvPr>
            <p:ph type="title"/>
          </p:nvPr>
        </p:nvSpPr>
        <p:spPr>
          <a:xfrm>
            <a:off x="1237037" y="38264"/>
            <a:ext cx="6669925" cy="857845"/>
          </a:xfrm>
        </p:spPr>
        <p:txBody>
          <a:bodyPr>
            <a:normAutofit/>
          </a:bodyPr>
          <a:lstStyle/>
          <a:p>
            <a:pPr algn="ctr"/>
            <a:r>
              <a:rPr lang="en-US" sz="4000" dirty="0"/>
              <a:t>The lion seeking to devour</a:t>
            </a:r>
          </a:p>
        </p:txBody>
      </p:sp>
      <p:sp>
        <p:nvSpPr>
          <p:cNvPr id="3" name="Content Placeholder 2">
            <a:extLst>
              <a:ext uri="{FF2B5EF4-FFF2-40B4-BE49-F238E27FC236}">
                <a16:creationId xmlns:a16="http://schemas.microsoft.com/office/drawing/2014/main" id="{4C6F2675-9815-36FE-F3EC-B0E067F1B21C}"/>
              </a:ext>
            </a:extLst>
          </p:cNvPr>
          <p:cNvSpPr>
            <a:spLocks noGrp="1"/>
          </p:cNvSpPr>
          <p:nvPr>
            <p:ph idx="1"/>
          </p:nvPr>
        </p:nvSpPr>
        <p:spPr>
          <a:xfrm>
            <a:off x="628650" y="896110"/>
            <a:ext cx="7886700" cy="4780626"/>
          </a:xfrm>
        </p:spPr>
        <p:txBody>
          <a:bodyPr>
            <a:normAutofit/>
          </a:bodyPr>
          <a:lstStyle/>
          <a:p>
            <a:pPr marL="0" indent="0" algn="ctr">
              <a:buNone/>
            </a:pPr>
            <a:endParaRPr lang="en-US" sz="2400" dirty="0"/>
          </a:p>
          <a:p>
            <a:pPr marL="0" indent="0" algn="ctr">
              <a:buNone/>
            </a:pPr>
            <a:r>
              <a:rPr lang="en-US" sz="2400" dirty="0"/>
              <a:t>Ephesians 6:11 Put on the full armor of God, so that you will be able to stand firm against the schemes of the devil. 12 For </a:t>
            </a:r>
            <a:r>
              <a:rPr lang="en-US" sz="2400" u="sng" dirty="0"/>
              <a:t>our struggle is not against flesh and blood</a:t>
            </a:r>
            <a:r>
              <a:rPr lang="en-US" sz="2400" dirty="0"/>
              <a:t>, but against the rulers, against the powers, against the world forces of this darkness, against the spiritual forces of wickedness in the heavenly places.</a:t>
            </a:r>
          </a:p>
          <a:p>
            <a:pPr marL="0" indent="0" algn="ctr">
              <a:buNone/>
            </a:pPr>
            <a:r>
              <a:rPr lang="en-US" sz="2400" dirty="0"/>
              <a:t>1</a:t>
            </a:r>
            <a:r>
              <a:rPr lang="en-US" sz="2400" baseline="30000" dirty="0"/>
              <a:t>st</a:t>
            </a:r>
            <a:r>
              <a:rPr lang="en-US" sz="2400" dirty="0"/>
              <a:t> Peter 2:11 Beloved, I urge you as aliens and strangers to abstain from fleshly lusts which </a:t>
            </a:r>
            <a:r>
              <a:rPr lang="en-US" sz="2400" u="sng" dirty="0"/>
              <a:t>wage war against the soul</a:t>
            </a:r>
            <a:r>
              <a:rPr lang="en-US" sz="2400" dirty="0"/>
              <a:t>.</a:t>
            </a:r>
          </a:p>
          <a:p>
            <a:pPr marL="0" indent="0" algn="ctr">
              <a:buNone/>
            </a:pPr>
            <a:endParaRPr lang="en-US" sz="2400" dirty="0"/>
          </a:p>
          <a:p>
            <a:pPr marL="0" indent="0" algn="ctr">
              <a:buNone/>
            </a:pPr>
            <a:r>
              <a:rPr lang="en-US" sz="2400" dirty="0"/>
              <a:t>James 4:1 Is not the source your pleasures that </a:t>
            </a:r>
            <a:r>
              <a:rPr lang="en-US" sz="2400" u="sng" dirty="0"/>
              <a:t>wage war in your members</a:t>
            </a:r>
            <a:r>
              <a:rPr lang="en-US" sz="2400" dirty="0"/>
              <a:t>?</a:t>
            </a:r>
          </a:p>
          <a:p>
            <a:pPr marL="0" indent="0" algn="ctr">
              <a:buNone/>
            </a:pPr>
            <a:endParaRPr lang="en-US" sz="2400" dirty="0"/>
          </a:p>
        </p:txBody>
      </p:sp>
    </p:spTree>
    <p:extLst>
      <p:ext uri="{BB962C8B-B14F-4D97-AF65-F5344CB8AC3E}">
        <p14:creationId xmlns:p14="http://schemas.microsoft.com/office/powerpoint/2010/main" val="415406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767E-77B1-BC22-DEE4-59E7771FCE31}"/>
              </a:ext>
            </a:extLst>
          </p:cNvPr>
          <p:cNvSpPr>
            <a:spLocks noGrp="1"/>
          </p:cNvSpPr>
          <p:nvPr>
            <p:ph type="ctrTitle"/>
          </p:nvPr>
        </p:nvSpPr>
        <p:spPr/>
        <p:txBody>
          <a:bodyPr>
            <a:normAutofit/>
          </a:bodyPr>
          <a:lstStyle/>
          <a:p>
            <a:r>
              <a:rPr lang="en-US" sz="6600" dirty="0"/>
              <a:t>Shadows of Satan: </a:t>
            </a:r>
            <a:br>
              <a:rPr lang="en-US" sz="6600" dirty="0"/>
            </a:br>
            <a:r>
              <a:rPr lang="en-US" sz="6600" dirty="0"/>
              <a:t>The Betrayer</a:t>
            </a:r>
          </a:p>
        </p:txBody>
      </p:sp>
      <p:sp>
        <p:nvSpPr>
          <p:cNvPr id="3" name="Subtitle 2">
            <a:extLst>
              <a:ext uri="{FF2B5EF4-FFF2-40B4-BE49-F238E27FC236}">
                <a16:creationId xmlns:a16="http://schemas.microsoft.com/office/drawing/2014/main" id="{116377CA-9448-DF02-3448-2130DE2E222F}"/>
              </a:ext>
            </a:extLst>
          </p:cNvPr>
          <p:cNvSpPr>
            <a:spLocks noGrp="1"/>
          </p:cNvSpPr>
          <p:nvPr>
            <p:ph type="subTitle" idx="1"/>
          </p:nvPr>
        </p:nvSpPr>
        <p:spPr/>
        <p:txBody>
          <a:bodyPr>
            <a:normAutofit/>
          </a:bodyPr>
          <a:lstStyle/>
          <a:p>
            <a:r>
              <a:rPr lang="en-US" sz="2800" dirty="0"/>
              <a:t>How the betrayer from the beginning influences God’s people to betray God</a:t>
            </a:r>
          </a:p>
        </p:txBody>
      </p:sp>
    </p:spTree>
    <p:extLst>
      <p:ext uri="{BB962C8B-B14F-4D97-AF65-F5344CB8AC3E}">
        <p14:creationId xmlns:p14="http://schemas.microsoft.com/office/powerpoint/2010/main" val="30716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723FF-68BB-962C-0B20-8E2926B357A6}"/>
              </a:ext>
            </a:extLst>
          </p:cNvPr>
          <p:cNvSpPr>
            <a:spLocks noGrp="1"/>
          </p:cNvSpPr>
          <p:nvPr>
            <p:ph idx="1"/>
          </p:nvPr>
        </p:nvSpPr>
        <p:spPr>
          <a:xfrm>
            <a:off x="839586" y="571568"/>
            <a:ext cx="7464828" cy="4571864"/>
          </a:xfrm>
          <a:ln w="31750">
            <a:solidFill>
              <a:schemeClr val="accent5">
                <a:lumMod val="20000"/>
                <a:lumOff val="80000"/>
              </a:schemeClr>
            </a:solidFill>
          </a:ln>
        </p:spPr>
        <p:txBody>
          <a:bodyPr anchor="ctr">
            <a:normAutofit fontScale="92500"/>
          </a:bodyPr>
          <a:lstStyle/>
          <a:p>
            <a:pPr marL="0" indent="0" algn="ctr">
              <a:buNone/>
            </a:pPr>
            <a:r>
              <a:rPr lang="en-US" sz="2400" dirty="0"/>
              <a:t>Acts 1:13 When they had entered the city, they went up to the upper room where they were staying; that is, Peter and John and James and Andrew, Philip and Thomas, Bartholomew and Matthew, James the son of Alphaeus, and Simon the Zealot, and Judas the son of James. 14 These all with one mind were continually devoting themselves to prayer, along with the women, and Mary the mother of Jesus, and with His brothers. 15 At this time Peter stood up in the midst of the brethren (a gathering of about one hundred and twenty persons was there together), and said, 16 “Brethren, the Scripture had to be fulfilled, which the Holy Spirit foretold by the mouth of David concerning Judas, who became a guide to those who arrested Jesus. 17 </a:t>
            </a:r>
            <a:r>
              <a:rPr lang="en-US" sz="2400" b="1" u="sng" dirty="0"/>
              <a:t>For he was counted among us and received his share in this ministry</a:t>
            </a:r>
            <a:r>
              <a:rPr lang="en-US" sz="2400" dirty="0"/>
              <a:t>.”</a:t>
            </a:r>
          </a:p>
        </p:txBody>
      </p:sp>
      <p:sp>
        <p:nvSpPr>
          <p:cNvPr id="6" name="Title 5">
            <a:extLst>
              <a:ext uri="{FF2B5EF4-FFF2-40B4-BE49-F238E27FC236}">
                <a16:creationId xmlns:a16="http://schemas.microsoft.com/office/drawing/2014/main" id="{0C748813-DE95-907B-3717-6139EA6DE849}"/>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41612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E141-23A9-FF90-7BA8-F4FA16C16112}"/>
              </a:ext>
            </a:extLst>
          </p:cNvPr>
          <p:cNvSpPr>
            <a:spLocks noGrp="1"/>
          </p:cNvSpPr>
          <p:nvPr>
            <p:ph type="title"/>
          </p:nvPr>
        </p:nvSpPr>
        <p:spPr>
          <a:xfrm>
            <a:off x="628650" y="63203"/>
            <a:ext cx="7886700" cy="1104636"/>
          </a:xfrm>
          <a:ln w="31750">
            <a:solidFill>
              <a:schemeClr val="accent1">
                <a:lumMod val="40000"/>
                <a:lumOff val="60000"/>
              </a:schemeClr>
            </a:solidFill>
          </a:ln>
        </p:spPr>
        <p:txBody>
          <a:bodyPr/>
          <a:lstStyle/>
          <a:p>
            <a:pPr algn="ctr"/>
            <a:r>
              <a:rPr lang="en-US" dirty="0"/>
              <a:t>Judas was one of the twelve</a:t>
            </a:r>
          </a:p>
        </p:txBody>
      </p:sp>
      <p:sp>
        <p:nvSpPr>
          <p:cNvPr id="3" name="Content Placeholder 2">
            <a:extLst>
              <a:ext uri="{FF2B5EF4-FFF2-40B4-BE49-F238E27FC236}">
                <a16:creationId xmlns:a16="http://schemas.microsoft.com/office/drawing/2014/main" id="{3F5723FF-68BB-962C-0B20-8E2926B357A6}"/>
              </a:ext>
            </a:extLst>
          </p:cNvPr>
          <p:cNvSpPr>
            <a:spLocks noGrp="1"/>
          </p:cNvSpPr>
          <p:nvPr>
            <p:ph idx="1"/>
          </p:nvPr>
        </p:nvSpPr>
        <p:spPr>
          <a:xfrm>
            <a:off x="269435" y="1255222"/>
            <a:ext cx="5316717" cy="4396575"/>
          </a:xfrm>
        </p:spPr>
        <p:txBody>
          <a:bodyPr anchor="ctr">
            <a:normAutofit/>
          </a:bodyPr>
          <a:lstStyle/>
          <a:p>
            <a:pPr marL="0" indent="0" algn="ctr">
              <a:buNone/>
            </a:pPr>
            <a:r>
              <a:rPr lang="en-US" sz="2400" dirty="0"/>
              <a:t>Luke 6:12 It was at this time that He went off to the mountain to pray, and He spent the whole night in prayer to God. 13 And when day came, He called His disciples to Him and chose twelve of them, whom He also named as apostles: 14 Simon, whom He also named Peter, and Andrew his brother; and James and John; and Philip and Bartholomew; 15 and Matthew and Thomas; James the son of Alphaeus, and Simon who was called the Zealot; 16 Judas the son of James, and Judas Iscariot, </a:t>
            </a:r>
            <a:r>
              <a:rPr lang="en-US" sz="2400" b="1" i="1" u="sng" dirty="0"/>
              <a:t>who became a traitor</a:t>
            </a:r>
            <a:r>
              <a:rPr lang="en-US" sz="2400" dirty="0"/>
              <a:t>.</a:t>
            </a:r>
          </a:p>
        </p:txBody>
      </p:sp>
      <p:sp>
        <p:nvSpPr>
          <p:cNvPr id="4" name="TextBox 3">
            <a:extLst>
              <a:ext uri="{FF2B5EF4-FFF2-40B4-BE49-F238E27FC236}">
                <a16:creationId xmlns:a16="http://schemas.microsoft.com/office/drawing/2014/main" id="{941DB648-CC88-1A73-7D5A-F348183DDFC9}"/>
              </a:ext>
            </a:extLst>
          </p:cNvPr>
          <p:cNvSpPr txBox="1"/>
          <p:nvPr/>
        </p:nvSpPr>
        <p:spPr>
          <a:xfrm>
            <a:off x="5712610" y="1509745"/>
            <a:ext cx="3161955" cy="1200329"/>
          </a:xfrm>
          <a:prstGeom prst="rect">
            <a:avLst/>
          </a:prstGeom>
          <a:noFill/>
          <a:ln w="31750">
            <a:solidFill>
              <a:schemeClr val="accent1">
                <a:lumMod val="20000"/>
                <a:lumOff val="80000"/>
              </a:schemeClr>
            </a:solidFill>
          </a:ln>
        </p:spPr>
        <p:txBody>
          <a:bodyPr wrap="square" rtlCol="0">
            <a:spAutoFit/>
          </a:bodyPr>
          <a:lstStyle/>
          <a:p>
            <a:pPr algn="ctr"/>
            <a:r>
              <a:rPr lang="en-US" sz="2400" dirty="0"/>
              <a:t>He wasn’t a traitor in the beginning, he became that. </a:t>
            </a:r>
          </a:p>
        </p:txBody>
      </p:sp>
    </p:spTree>
    <p:extLst>
      <p:ext uri="{BB962C8B-B14F-4D97-AF65-F5344CB8AC3E}">
        <p14:creationId xmlns:p14="http://schemas.microsoft.com/office/powerpoint/2010/main" val="356284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E141-23A9-FF90-7BA8-F4FA16C16112}"/>
              </a:ext>
            </a:extLst>
          </p:cNvPr>
          <p:cNvSpPr>
            <a:spLocks noGrp="1"/>
          </p:cNvSpPr>
          <p:nvPr>
            <p:ph type="title"/>
          </p:nvPr>
        </p:nvSpPr>
        <p:spPr>
          <a:xfrm>
            <a:off x="628650" y="63203"/>
            <a:ext cx="7886700" cy="1104636"/>
          </a:xfrm>
          <a:ln w="31750">
            <a:solidFill>
              <a:schemeClr val="accent1">
                <a:lumMod val="40000"/>
                <a:lumOff val="60000"/>
              </a:schemeClr>
            </a:solidFill>
          </a:ln>
        </p:spPr>
        <p:txBody>
          <a:bodyPr/>
          <a:lstStyle/>
          <a:p>
            <a:pPr algn="ctr"/>
            <a:r>
              <a:rPr lang="en-US" dirty="0"/>
              <a:t>Judas was one of the twelve</a:t>
            </a:r>
          </a:p>
        </p:txBody>
      </p:sp>
      <p:sp>
        <p:nvSpPr>
          <p:cNvPr id="3" name="Content Placeholder 2">
            <a:extLst>
              <a:ext uri="{FF2B5EF4-FFF2-40B4-BE49-F238E27FC236}">
                <a16:creationId xmlns:a16="http://schemas.microsoft.com/office/drawing/2014/main" id="{3F5723FF-68BB-962C-0B20-8E2926B357A6}"/>
              </a:ext>
            </a:extLst>
          </p:cNvPr>
          <p:cNvSpPr>
            <a:spLocks noGrp="1"/>
          </p:cNvSpPr>
          <p:nvPr>
            <p:ph idx="1"/>
          </p:nvPr>
        </p:nvSpPr>
        <p:spPr>
          <a:xfrm>
            <a:off x="269435" y="1255222"/>
            <a:ext cx="5316717" cy="4396575"/>
          </a:xfrm>
        </p:spPr>
        <p:txBody>
          <a:bodyPr anchor="ctr">
            <a:normAutofit fontScale="92500" lnSpcReduction="20000"/>
          </a:bodyPr>
          <a:lstStyle/>
          <a:p>
            <a:pPr marL="0" indent="0" algn="ctr">
              <a:buNone/>
            </a:pPr>
            <a:r>
              <a:rPr lang="en-US" sz="2400" dirty="0"/>
              <a:t>Luke 6:24 But </a:t>
            </a:r>
            <a:r>
              <a:rPr lang="en-US" sz="2400" u="sng" dirty="0"/>
              <a:t>woe to you who are rich, </a:t>
            </a:r>
            <a:r>
              <a:rPr lang="en-US" sz="2400" dirty="0"/>
              <a:t>for you are receiving your comfort in full…</a:t>
            </a:r>
          </a:p>
          <a:p>
            <a:pPr marL="0" indent="0" algn="ctr">
              <a:buNone/>
            </a:pPr>
            <a:endParaRPr lang="en-US" sz="2400" dirty="0"/>
          </a:p>
          <a:p>
            <a:pPr marL="0" indent="0" algn="ctr">
              <a:buNone/>
            </a:pPr>
            <a:r>
              <a:rPr lang="en-US" sz="2400" dirty="0"/>
              <a:t>Matthew 6:24 “</a:t>
            </a:r>
            <a:r>
              <a:rPr lang="en-US" sz="2400" u="sng" dirty="0"/>
              <a:t>No one can serve two masters</a:t>
            </a:r>
            <a:r>
              <a:rPr lang="en-US" sz="2400" dirty="0"/>
              <a:t>; for either he will hate the one and love the other, or he will be devoted to one and despise the other. </a:t>
            </a:r>
            <a:r>
              <a:rPr lang="en-US" sz="2400" u="sng" dirty="0"/>
              <a:t>You cannot serve God and wealth</a:t>
            </a:r>
            <a:r>
              <a:rPr lang="en-US" sz="2400" dirty="0"/>
              <a:t>.</a:t>
            </a:r>
          </a:p>
          <a:p>
            <a:pPr marL="0" indent="0" algn="ctr">
              <a:buNone/>
            </a:pPr>
            <a:endParaRPr lang="en-US" sz="2400" dirty="0"/>
          </a:p>
          <a:p>
            <a:pPr marL="0" indent="0" algn="ctr">
              <a:buNone/>
            </a:pPr>
            <a:r>
              <a:rPr lang="en-US" sz="2400" dirty="0"/>
              <a:t>Luke 6:49 But the one who has heard and has not acted accordingly, is like a man who built a house on the ground without any foundation; and the torrent burst against it and immediately it collapsed, and </a:t>
            </a:r>
            <a:r>
              <a:rPr lang="en-US" sz="2400" u="sng" dirty="0"/>
              <a:t>the ruin of that house was great</a:t>
            </a:r>
            <a:r>
              <a:rPr lang="en-US" sz="2400" dirty="0"/>
              <a:t>.”</a:t>
            </a:r>
          </a:p>
        </p:txBody>
      </p:sp>
      <p:sp>
        <p:nvSpPr>
          <p:cNvPr id="4" name="TextBox 3">
            <a:extLst>
              <a:ext uri="{FF2B5EF4-FFF2-40B4-BE49-F238E27FC236}">
                <a16:creationId xmlns:a16="http://schemas.microsoft.com/office/drawing/2014/main" id="{941DB648-CC88-1A73-7D5A-F348183DDFC9}"/>
              </a:ext>
            </a:extLst>
          </p:cNvPr>
          <p:cNvSpPr txBox="1"/>
          <p:nvPr/>
        </p:nvSpPr>
        <p:spPr>
          <a:xfrm>
            <a:off x="5712610" y="1509746"/>
            <a:ext cx="3161955" cy="1200329"/>
          </a:xfrm>
          <a:prstGeom prst="rect">
            <a:avLst/>
          </a:prstGeom>
          <a:noFill/>
          <a:ln w="31750">
            <a:solidFill>
              <a:schemeClr val="accent1">
                <a:lumMod val="20000"/>
                <a:lumOff val="80000"/>
              </a:schemeClr>
            </a:solidFill>
          </a:ln>
        </p:spPr>
        <p:txBody>
          <a:bodyPr wrap="square" rtlCol="0">
            <a:spAutoFit/>
          </a:bodyPr>
          <a:lstStyle/>
          <a:p>
            <a:pPr algn="ctr"/>
            <a:r>
              <a:rPr lang="en-US" sz="2400" dirty="0"/>
              <a:t>He wasn’t a traitor in the beginning, he became that. </a:t>
            </a:r>
          </a:p>
        </p:txBody>
      </p:sp>
      <p:sp>
        <p:nvSpPr>
          <p:cNvPr id="5" name="TextBox 4">
            <a:extLst>
              <a:ext uri="{FF2B5EF4-FFF2-40B4-BE49-F238E27FC236}">
                <a16:creationId xmlns:a16="http://schemas.microsoft.com/office/drawing/2014/main" id="{D07DAE09-ACB6-A87A-8363-80F8CF7EBBD8}"/>
              </a:ext>
            </a:extLst>
          </p:cNvPr>
          <p:cNvSpPr txBox="1"/>
          <p:nvPr/>
        </p:nvSpPr>
        <p:spPr>
          <a:xfrm>
            <a:off x="5712610" y="2797458"/>
            <a:ext cx="3161955" cy="1200329"/>
          </a:xfrm>
          <a:prstGeom prst="rect">
            <a:avLst/>
          </a:prstGeom>
          <a:noFill/>
          <a:ln w="31750">
            <a:solidFill>
              <a:schemeClr val="accent6">
                <a:lumMod val="20000"/>
                <a:lumOff val="80000"/>
              </a:schemeClr>
            </a:solidFill>
          </a:ln>
        </p:spPr>
        <p:txBody>
          <a:bodyPr wrap="square" rtlCol="0">
            <a:spAutoFit/>
          </a:bodyPr>
          <a:lstStyle/>
          <a:p>
            <a:pPr algn="ctr"/>
            <a:r>
              <a:rPr lang="en-US" sz="2400" dirty="0"/>
              <a:t>He would’ve heard Jesus’ sermons and warnings.</a:t>
            </a:r>
          </a:p>
        </p:txBody>
      </p:sp>
    </p:spTree>
    <p:extLst>
      <p:ext uri="{BB962C8B-B14F-4D97-AF65-F5344CB8AC3E}">
        <p14:creationId xmlns:p14="http://schemas.microsoft.com/office/powerpoint/2010/main" val="41535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E141-23A9-FF90-7BA8-F4FA16C16112}"/>
              </a:ext>
            </a:extLst>
          </p:cNvPr>
          <p:cNvSpPr>
            <a:spLocks noGrp="1"/>
          </p:cNvSpPr>
          <p:nvPr>
            <p:ph type="title"/>
          </p:nvPr>
        </p:nvSpPr>
        <p:spPr>
          <a:xfrm>
            <a:off x="628650" y="63203"/>
            <a:ext cx="7886700" cy="1104636"/>
          </a:xfrm>
          <a:ln w="31750">
            <a:solidFill>
              <a:schemeClr val="accent1">
                <a:lumMod val="40000"/>
                <a:lumOff val="60000"/>
              </a:schemeClr>
            </a:solidFill>
          </a:ln>
        </p:spPr>
        <p:txBody>
          <a:bodyPr/>
          <a:lstStyle/>
          <a:p>
            <a:pPr algn="ctr"/>
            <a:r>
              <a:rPr lang="en-US" dirty="0"/>
              <a:t>Judas was one of the twelve</a:t>
            </a:r>
          </a:p>
        </p:txBody>
      </p:sp>
      <p:sp>
        <p:nvSpPr>
          <p:cNvPr id="3" name="Content Placeholder 2">
            <a:extLst>
              <a:ext uri="{FF2B5EF4-FFF2-40B4-BE49-F238E27FC236}">
                <a16:creationId xmlns:a16="http://schemas.microsoft.com/office/drawing/2014/main" id="{3F5723FF-68BB-962C-0B20-8E2926B357A6}"/>
              </a:ext>
            </a:extLst>
          </p:cNvPr>
          <p:cNvSpPr>
            <a:spLocks noGrp="1"/>
          </p:cNvSpPr>
          <p:nvPr>
            <p:ph idx="1"/>
          </p:nvPr>
        </p:nvSpPr>
        <p:spPr>
          <a:xfrm>
            <a:off x="269435" y="1255222"/>
            <a:ext cx="5316717" cy="4396575"/>
          </a:xfrm>
        </p:spPr>
        <p:txBody>
          <a:bodyPr anchor="ctr">
            <a:normAutofit/>
          </a:bodyPr>
          <a:lstStyle/>
          <a:p>
            <a:pPr marL="0" indent="0" algn="ctr">
              <a:buNone/>
            </a:pPr>
            <a:r>
              <a:rPr lang="en-US" sz="2000" i="0" u="none" strike="noStrike" dirty="0">
                <a:effectLst/>
                <a:latin typeface="Calibri" panose="020F0502020204030204" pitchFamily="34" charset="0"/>
                <a:cs typeface="Calibri" panose="020F0502020204030204" pitchFamily="34" charset="0"/>
              </a:rPr>
              <a:t>Luke 11:39 “Now you Pharisees clean the outside of the cup and of the platter; </a:t>
            </a:r>
            <a:r>
              <a:rPr lang="en-US" sz="2000" i="0" u="sng" strike="noStrike" dirty="0">
                <a:effectLst/>
                <a:latin typeface="Calibri" panose="020F0502020204030204" pitchFamily="34" charset="0"/>
                <a:cs typeface="Calibri" panose="020F0502020204030204" pitchFamily="34" charset="0"/>
              </a:rPr>
              <a:t>but inside of you, you are full of robbery and wickedness</a:t>
            </a:r>
            <a:r>
              <a:rPr lang="en-US" sz="2000" i="0" u="none" strike="noStrike" dirty="0">
                <a:effectLst/>
                <a:latin typeface="Calibri" panose="020F0502020204030204" pitchFamily="34" charset="0"/>
                <a:cs typeface="Calibri" panose="020F0502020204030204" pitchFamily="34" charset="0"/>
              </a:rPr>
              <a:t>.”</a:t>
            </a:r>
          </a:p>
          <a:p>
            <a:pPr marL="0" indent="0" algn="ctr">
              <a:buNone/>
            </a:pPr>
            <a:r>
              <a:rPr lang="en-US" sz="2000" dirty="0">
                <a:latin typeface="Calibri" panose="020F0502020204030204" pitchFamily="34" charset="0"/>
                <a:cs typeface="Calibri" panose="020F0502020204030204" pitchFamily="34" charset="0"/>
              </a:rPr>
              <a:t>Luke 11:42“But woe to you Pharisees! For you pay tithe of mint and rue and every kind of garden herb, and </a:t>
            </a:r>
            <a:r>
              <a:rPr lang="en-US" sz="2000" u="sng" dirty="0">
                <a:latin typeface="Calibri" panose="020F0502020204030204" pitchFamily="34" charset="0"/>
                <a:cs typeface="Calibri" panose="020F0502020204030204" pitchFamily="34" charset="0"/>
              </a:rPr>
              <a:t>yet disregard justice and the love of God</a:t>
            </a:r>
            <a:r>
              <a:rPr lang="en-US" sz="2000" dirty="0">
                <a:latin typeface="Calibri" panose="020F0502020204030204" pitchFamily="34" charset="0"/>
                <a:cs typeface="Calibri" panose="020F0502020204030204" pitchFamily="34" charset="0"/>
              </a:rPr>
              <a:t>; but these are the things you should have done without neglecting the others.</a:t>
            </a:r>
          </a:p>
          <a:p>
            <a:pPr marL="0" indent="0" algn="ctr">
              <a:buNone/>
            </a:pPr>
            <a:r>
              <a:rPr lang="en-US" sz="2000" dirty="0">
                <a:latin typeface="Calibri" panose="020F0502020204030204" pitchFamily="34" charset="0"/>
                <a:cs typeface="Calibri" panose="020F0502020204030204" pitchFamily="34" charset="0"/>
              </a:rPr>
              <a:t>Luke 12:1 He began saying to His disciples first of all, “</a:t>
            </a:r>
            <a:r>
              <a:rPr lang="en-US" sz="2000" u="sng" dirty="0">
                <a:latin typeface="Calibri" panose="020F0502020204030204" pitchFamily="34" charset="0"/>
                <a:cs typeface="Calibri" panose="020F0502020204030204" pitchFamily="34" charset="0"/>
              </a:rPr>
              <a:t>Beware of the leaven of the Pharisees, which is hypocrisy</a:t>
            </a:r>
            <a:r>
              <a:rPr lang="en-US" sz="2000" dirty="0">
                <a:latin typeface="Calibri" panose="020F0502020204030204" pitchFamily="34" charset="0"/>
                <a:cs typeface="Calibri" panose="020F0502020204030204" pitchFamily="34" charset="0"/>
              </a:rPr>
              <a:t>. 2 “But there is </a:t>
            </a:r>
            <a:r>
              <a:rPr lang="en-US" sz="2000" u="sng" dirty="0">
                <a:latin typeface="Calibri" panose="020F0502020204030204" pitchFamily="34" charset="0"/>
                <a:cs typeface="Calibri" panose="020F0502020204030204" pitchFamily="34" charset="0"/>
              </a:rPr>
              <a:t>nothing covered up that will not be revealed</a:t>
            </a:r>
            <a:r>
              <a:rPr lang="en-US" sz="2000" dirty="0">
                <a:latin typeface="Calibri" panose="020F0502020204030204" pitchFamily="34" charset="0"/>
                <a:cs typeface="Calibri" panose="020F0502020204030204" pitchFamily="34" charset="0"/>
              </a:rPr>
              <a:t>, and hidden that will not be known. </a:t>
            </a:r>
          </a:p>
        </p:txBody>
      </p:sp>
      <p:sp>
        <p:nvSpPr>
          <p:cNvPr id="4" name="TextBox 3">
            <a:extLst>
              <a:ext uri="{FF2B5EF4-FFF2-40B4-BE49-F238E27FC236}">
                <a16:creationId xmlns:a16="http://schemas.microsoft.com/office/drawing/2014/main" id="{941DB648-CC88-1A73-7D5A-F348183DDFC9}"/>
              </a:ext>
            </a:extLst>
          </p:cNvPr>
          <p:cNvSpPr txBox="1"/>
          <p:nvPr/>
        </p:nvSpPr>
        <p:spPr>
          <a:xfrm>
            <a:off x="5712610" y="1509746"/>
            <a:ext cx="3161955" cy="1200329"/>
          </a:xfrm>
          <a:prstGeom prst="rect">
            <a:avLst/>
          </a:prstGeom>
          <a:noFill/>
          <a:ln w="31750">
            <a:solidFill>
              <a:schemeClr val="accent1">
                <a:lumMod val="20000"/>
                <a:lumOff val="80000"/>
              </a:schemeClr>
            </a:solidFill>
          </a:ln>
        </p:spPr>
        <p:txBody>
          <a:bodyPr wrap="square" rtlCol="0">
            <a:spAutoFit/>
          </a:bodyPr>
          <a:lstStyle/>
          <a:p>
            <a:pPr algn="ctr"/>
            <a:r>
              <a:rPr lang="en-US" sz="2400" dirty="0"/>
              <a:t>He wasn’t a traitor in the beginning, he became that. </a:t>
            </a:r>
          </a:p>
        </p:txBody>
      </p:sp>
      <p:sp>
        <p:nvSpPr>
          <p:cNvPr id="5" name="TextBox 4">
            <a:extLst>
              <a:ext uri="{FF2B5EF4-FFF2-40B4-BE49-F238E27FC236}">
                <a16:creationId xmlns:a16="http://schemas.microsoft.com/office/drawing/2014/main" id="{D07DAE09-ACB6-A87A-8363-80F8CF7EBBD8}"/>
              </a:ext>
            </a:extLst>
          </p:cNvPr>
          <p:cNvSpPr txBox="1"/>
          <p:nvPr/>
        </p:nvSpPr>
        <p:spPr>
          <a:xfrm>
            <a:off x="5712610" y="2797458"/>
            <a:ext cx="3161955" cy="1200329"/>
          </a:xfrm>
          <a:prstGeom prst="rect">
            <a:avLst/>
          </a:prstGeom>
          <a:noFill/>
          <a:ln w="31750">
            <a:solidFill>
              <a:schemeClr val="accent6">
                <a:lumMod val="20000"/>
                <a:lumOff val="80000"/>
              </a:schemeClr>
            </a:solidFill>
          </a:ln>
        </p:spPr>
        <p:txBody>
          <a:bodyPr wrap="square" rtlCol="0">
            <a:spAutoFit/>
          </a:bodyPr>
          <a:lstStyle/>
          <a:p>
            <a:pPr algn="ctr"/>
            <a:r>
              <a:rPr lang="en-US" sz="2400" dirty="0"/>
              <a:t>He would’ve heard Jesus’ sermons and warnings.</a:t>
            </a:r>
          </a:p>
        </p:txBody>
      </p:sp>
    </p:spTree>
    <p:extLst>
      <p:ext uri="{BB962C8B-B14F-4D97-AF65-F5344CB8AC3E}">
        <p14:creationId xmlns:p14="http://schemas.microsoft.com/office/powerpoint/2010/main" val="105100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E141-23A9-FF90-7BA8-F4FA16C16112}"/>
              </a:ext>
            </a:extLst>
          </p:cNvPr>
          <p:cNvSpPr>
            <a:spLocks noGrp="1"/>
          </p:cNvSpPr>
          <p:nvPr>
            <p:ph type="title"/>
          </p:nvPr>
        </p:nvSpPr>
        <p:spPr>
          <a:xfrm>
            <a:off x="628650" y="63203"/>
            <a:ext cx="7886700" cy="1104636"/>
          </a:xfrm>
          <a:ln w="31750">
            <a:solidFill>
              <a:schemeClr val="accent1">
                <a:lumMod val="40000"/>
                <a:lumOff val="60000"/>
              </a:schemeClr>
            </a:solidFill>
          </a:ln>
        </p:spPr>
        <p:txBody>
          <a:bodyPr/>
          <a:lstStyle/>
          <a:p>
            <a:pPr algn="ctr"/>
            <a:r>
              <a:rPr lang="en-US" dirty="0"/>
              <a:t>Judas was one of the twelve</a:t>
            </a:r>
          </a:p>
        </p:txBody>
      </p:sp>
      <p:sp>
        <p:nvSpPr>
          <p:cNvPr id="3" name="Content Placeholder 2">
            <a:extLst>
              <a:ext uri="{FF2B5EF4-FFF2-40B4-BE49-F238E27FC236}">
                <a16:creationId xmlns:a16="http://schemas.microsoft.com/office/drawing/2014/main" id="{3F5723FF-68BB-962C-0B20-8E2926B357A6}"/>
              </a:ext>
            </a:extLst>
          </p:cNvPr>
          <p:cNvSpPr>
            <a:spLocks noGrp="1"/>
          </p:cNvSpPr>
          <p:nvPr>
            <p:ph idx="1"/>
          </p:nvPr>
        </p:nvSpPr>
        <p:spPr>
          <a:xfrm>
            <a:off x="269435" y="1255222"/>
            <a:ext cx="5316717" cy="4396575"/>
          </a:xfrm>
        </p:spPr>
        <p:txBody>
          <a:bodyPr anchor="ctr">
            <a:normAutofit fontScale="92500" lnSpcReduction="10000"/>
          </a:bodyPr>
          <a:lstStyle/>
          <a:p>
            <a:pPr marL="0" indent="0" algn="ctr">
              <a:buNone/>
            </a:pPr>
            <a:r>
              <a:rPr lang="en-US" sz="2400" dirty="0"/>
              <a:t>Luke 9:1 And He called the twelve together, and </a:t>
            </a:r>
            <a:r>
              <a:rPr lang="en-US" sz="2400" u="sng" dirty="0"/>
              <a:t>gave them power and authority</a:t>
            </a:r>
            <a:r>
              <a:rPr lang="en-US" sz="2400" dirty="0"/>
              <a:t> over all the demons and to heal diseases. 2 And He </a:t>
            </a:r>
            <a:r>
              <a:rPr lang="en-US" sz="2400" u="sng" dirty="0"/>
              <a:t>sent them out to proclaim the kingdom of God and to perform healing</a:t>
            </a:r>
            <a:r>
              <a:rPr lang="en-US" sz="2400" dirty="0"/>
              <a:t>. 3 And He said to them, “Take nothing for your journey, neither a staff, nor a bag, nor bread, nor money; and do not even have two tunics apiece. 4 “Whatever house you enter, stay there until you leave that city. 5 “And as for those who do not receive you, as you go out from that city, shake the dust off your feet as a testimony against them.” 6 Departing, </a:t>
            </a:r>
            <a:r>
              <a:rPr lang="en-US" sz="2400" b="1" u="sng" dirty="0"/>
              <a:t>they began going throughout the villages, preaching the gospel and healing everywhere</a:t>
            </a:r>
            <a:r>
              <a:rPr lang="en-US" sz="2400" dirty="0"/>
              <a:t>.</a:t>
            </a:r>
          </a:p>
        </p:txBody>
      </p:sp>
      <p:sp>
        <p:nvSpPr>
          <p:cNvPr id="4" name="TextBox 3">
            <a:extLst>
              <a:ext uri="{FF2B5EF4-FFF2-40B4-BE49-F238E27FC236}">
                <a16:creationId xmlns:a16="http://schemas.microsoft.com/office/drawing/2014/main" id="{941DB648-CC88-1A73-7D5A-F348183DDFC9}"/>
              </a:ext>
            </a:extLst>
          </p:cNvPr>
          <p:cNvSpPr txBox="1"/>
          <p:nvPr/>
        </p:nvSpPr>
        <p:spPr>
          <a:xfrm>
            <a:off x="5712610" y="1509746"/>
            <a:ext cx="3161955" cy="1200329"/>
          </a:xfrm>
          <a:prstGeom prst="rect">
            <a:avLst/>
          </a:prstGeom>
          <a:noFill/>
          <a:ln w="31750">
            <a:solidFill>
              <a:schemeClr val="accent1">
                <a:lumMod val="20000"/>
                <a:lumOff val="80000"/>
              </a:schemeClr>
            </a:solidFill>
          </a:ln>
        </p:spPr>
        <p:txBody>
          <a:bodyPr wrap="square" rtlCol="0">
            <a:spAutoFit/>
          </a:bodyPr>
          <a:lstStyle/>
          <a:p>
            <a:pPr algn="ctr"/>
            <a:r>
              <a:rPr lang="en-US" sz="2400" dirty="0"/>
              <a:t>He wasn’t a traitor in the beginning, he became that. </a:t>
            </a:r>
          </a:p>
        </p:txBody>
      </p:sp>
      <p:sp>
        <p:nvSpPr>
          <p:cNvPr id="5" name="TextBox 4">
            <a:extLst>
              <a:ext uri="{FF2B5EF4-FFF2-40B4-BE49-F238E27FC236}">
                <a16:creationId xmlns:a16="http://schemas.microsoft.com/office/drawing/2014/main" id="{D07DAE09-ACB6-A87A-8363-80F8CF7EBBD8}"/>
              </a:ext>
            </a:extLst>
          </p:cNvPr>
          <p:cNvSpPr txBox="1"/>
          <p:nvPr/>
        </p:nvSpPr>
        <p:spPr>
          <a:xfrm>
            <a:off x="5712610" y="2797458"/>
            <a:ext cx="3161955" cy="1200329"/>
          </a:xfrm>
          <a:prstGeom prst="rect">
            <a:avLst/>
          </a:prstGeom>
          <a:noFill/>
          <a:ln w="31750">
            <a:solidFill>
              <a:schemeClr val="accent6">
                <a:lumMod val="20000"/>
                <a:lumOff val="80000"/>
              </a:schemeClr>
            </a:solidFill>
          </a:ln>
        </p:spPr>
        <p:txBody>
          <a:bodyPr wrap="square" rtlCol="0">
            <a:spAutoFit/>
          </a:bodyPr>
          <a:lstStyle/>
          <a:p>
            <a:pPr algn="ctr"/>
            <a:r>
              <a:rPr lang="en-US" sz="2400" dirty="0"/>
              <a:t>He would’ve heard Jesus’ sermons and warnings.</a:t>
            </a:r>
          </a:p>
        </p:txBody>
      </p:sp>
      <p:sp>
        <p:nvSpPr>
          <p:cNvPr id="6" name="TextBox 5">
            <a:extLst>
              <a:ext uri="{FF2B5EF4-FFF2-40B4-BE49-F238E27FC236}">
                <a16:creationId xmlns:a16="http://schemas.microsoft.com/office/drawing/2014/main" id="{1E520A71-F562-E468-B945-F98D0E671580}"/>
              </a:ext>
            </a:extLst>
          </p:cNvPr>
          <p:cNvSpPr txBox="1"/>
          <p:nvPr/>
        </p:nvSpPr>
        <p:spPr>
          <a:xfrm>
            <a:off x="5712610" y="4085170"/>
            <a:ext cx="3161955" cy="1200329"/>
          </a:xfrm>
          <a:prstGeom prst="rect">
            <a:avLst/>
          </a:prstGeom>
          <a:noFill/>
          <a:ln w="31750">
            <a:solidFill>
              <a:schemeClr val="accent1">
                <a:lumMod val="40000"/>
                <a:lumOff val="60000"/>
              </a:schemeClr>
            </a:solidFill>
          </a:ln>
        </p:spPr>
        <p:txBody>
          <a:bodyPr wrap="square" rtlCol="0">
            <a:spAutoFit/>
          </a:bodyPr>
          <a:lstStyle/>
          <a:p>
            <a:pPr algn="ctr"/>
            <a:r>
              <a:rPr lang="en-US" sz="2400" dirty="0"/>
              <a:t>He would’ve been a part of the good that the apostles did.</a:t>
            </a:r>
          </a:p>
        </p:txBody>
      </p:sp>
    </p:spTree>
    <p:extLst>
      <p:ext uri="{BB962C8B-B14F-4D97-AF65-F5344CB8AC3E}">
        <p14:creationId xmlns:p14="http://schemas.microsoft.com/office/powerpoint/2010/main" val="133751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63B7C78-1BA9-6F49-A70C-3FA5453DDB0A}">
  <we:reference id="wa104380050" version="3.1.0.0" store="en-US" storeType="OMEX"/>
  <we:alternateReferences>
    <we:reference id="WA104380050" version="3.1.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2514</TotalTime>
  <Words>1525</Words>
  <Application>Microsoft Office PowerPoint</Application>
  <PresentationFormat>On-screen Show (16:10)</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PowerPoint Presentation</vt:lpstr>
      <vt:lpstr>The lion seeking to devour</vt:lpstr>
      <vt:lpstr>Shadows of Satan:  The Betrayer</vt:lpstr>
      <vt:lpstr>PowerPoint Presentation</vt:lpstr>
      <vt:lpstr>Judas was one of the twelve</vt:lpstr>
      <vt:lpstr>Judas was one of the twelve</vt:lpstr>
      <vt:lpstr>Judas was one of the twelve</vt:lpstr>
      <vt:lpstr>Judas was one of the twelve</vt:lpstr>
      <vt:lpstr>PowerPoint Presentation</vt:lpstr>
      <vt:lpstr>From apostle to betrayer</vt:lpstr>
      <vt:lpstr>Betrayers don’t just betray God,  they betray themselves</vt:lpstr>
      <vt:lpstr>God never betrays His covenant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Sanchez</dc:creator>
  <cp:lastModifiedBy>Bill Sanchez</cp:lastModifiedBy>
  <cp:revision>7</cp:revision>
  <dcterms:created xsi:type="dcterms:W3CDTF">2024-02-15T16:26:45Z</dcterms:created>
  <dcterms:modified xsi:type="dcterms:W3CDTF">2024-02-18T03:34:35Z</dcterms:modified>
</cp:coreProperties>
</file>