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40"/>
  </p:notesMasterIdLst>
  <p:sldIdLst>
    <p:sldId id="604" r:id="rId2"/>
    <p:sldId id="660" r:id="rId3"/>
    <p:sldId id="668" r:id="rId4"/>
    <p:sldId id="626" r:id="rId5"/>
    <p:sldId id="627" r:id="rId6"/>
    <p:sldId id="641" r:id="rId7"/>
    <p:sldId id="640" r:id="rId8"/>
    <p:sldId id="677" r:id="rId9"/>
    <p:sldId id="599" r:id="rId10"/>
    <p:sldId id="600" r:id="rId11"/>
    <p:sldId id="601" r:id="rId12"/>
    <p:sldId id="602" r:id="rId13"/>
    <p:sldId id="603" r:id="rId14"/>
    <p:sldId id="732" r:id="rId15"/>
    <p:sldId id="733" r:id="rId16"/>
    <p:sldId id="735" r:id="rId17"/>
    <p:sldId id="736" r:id="rId18"/>
    <p:sldId id="737" r:id="rId19"/>
    <p:sldId id="738" r:id="rId20"/>
    <p:sldId id="740" r:id="rId21"/>
    <p:sldId id="741" r:id="rId22"/>
    <p:sldId id="742" r:id="rId23"/>
    <p:sldId id="759" r:id="rId24"/>
    <p:sldId id="762" r:id="rId25"/>
    <p:sldId id="757" r:id="rId26"/>
    <p:sldId id="763" r:id="rId27"/>
    <p:sldId id="764" r:id="rId28"/>
    <p:sldId id="765" r:id="rId29"/>
    <p:sldId id="766" r:id="rId30"/>
    <p:sldId id="767" r:id="rId31"/>
    <p:sldId id="768" r:id="rId32"/>
    <p:sldId id="769" r:id="rId33"/>
    <p:sldId id="770" r:id="rId34"/>
    <p:sldId id="771" r:id="rId35"/>
    <p:sldId id="772" r:id="rId36"/>
    <p:sldId id="773" r:id="rId37"/>
    <p:sldId id="774" r:id="rId38"/>
    <p:sldId id="644" r:id="rId39"/>
  </p:sldIdLst>
  <p:sldSz cx="9144000" cy="5715000" type="screen16x10"/>
  <p:notesSz cx="6858000" cy="9144000"/>
  <p:embeddedFontLst>
    <p:embeddedFont>
      <p:font typeface="Inside Out" panose="02000500000000000000" pitchFamily="2" charset="0"/>
      <p:regular r:id="rId41"/>
    </p:embeddedFont>
    <p:embeddedFont>
      <p:font typeface="Posterama" panose="020B0504020200020000" pitchFamily="34" charset="0"/>
      <p:regular r:id="rId42"/>
      <p:bold r:id="rId43"/>
      <p:italic r:id="rId44"/>
      <p:boldItalic r:id="rId45"/>
    </p:embeddedFont>
    <p:embeddedFont>
      <p:font typeface="Segoe UI Semibold" panose="020B0702040204020203" pitchFamily="34" charset="0"/>
      <p:bold r:id="rId46"/>
      <p:boldItalic r:id="rId47"/>
    </p:embeddedFont>
  </p:embeddedFontLst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FFFF00"/>
    <a:srgbClr val="548235"/>
    <a:srgbClr val="339933"/>
    <a:srgbClr val="385723"/>
    <a:srgbClr val="00C057"/>
    <a:srgbClr val="B686DA"/>
    <a:srgbClr val="F2F2F2"/>
    <a:srgbClr val="FF9900"/>
    <a:srgbClr val="46C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84E847-F532-4E14-A63C-ACB1742E937D}" v="140" dt="2024-02-04T11:49:36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254" autoAdjust="0"/>
  </p:normalViewPr>
  <p:slideViewPr>
    <p:cSldViewPr snapToGrid="0">
      <p:cViewPr>
        <p:scale>
          <a:sx n="90" d="100"/>
          <a:sy n="90" d="100"/>
        </p:scale>
        <p:origin x="899" y="-1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B784E847-F532-4E14-A63C-ACB1742E937D}"/>
    <pc:docChg chg="undo custSel addSld delSld modSld sldOrd delMainMaster">
      <pc:chgData name="David Williams" userId="35a5f6dfa23fba43" providerId="LiveId" clId="{B784E847-F532-4E14-A63C-ACB1742E937D}" dt="2024-02-04T11:50:01.532" v="2095" actId="1038"/>
      <pc:docMkLst>
        <pc:docMk/>
      </pc:docMkLst>
      <pc:sldChg chg="del">
        <pc:chgData name="David Williams" userId="35a5f6dfa23fba43" providerId="LiveId" clId="{B784E847-F532-4E14-A63C-ACB1742E937D}" dt="2024-02-03T17:03:40.038" v="86" actId="2696"/>
        <pc:sldMkLst>
          <pc:docMk/>
          <pc:sldMk cId="4238371271" sldId="529"/>
        </pc:sldMkLst>
      </pc:sldChg>
      <pc:sldChg chg="delSp modSp mod">
        <pc:chgData name="David Williams" userId="35a5f6dfa23fba43" providerId="LiveId" clId="{B784E847-F532-4E14-A63C-ACB1742E937D}" dt="2024-02-04T01:51:22.157" v="300" actId="478"/>
        <pc:sldMkLst>
          <pc:docMk/>
          <pc:sldMk cId="50107139" sldId="603"/>
        </pc:sldMkLst>
        <pc:spChg chg="del">
          <ac:chgData name="David Williams" userId="35a5f6dfa23fba43" providerId="LiveId" clId="{B784E847-F532-4E14-A63C-ACB1742E937D}" dt="2024-02-04T01:51:19.305" v="299" actId="478"/>
          <ac:spMkLst>
            <pc:docMk/>
            <pc:sldMk cId="50107139" sldId="603"/>
            <ac:spMk id="3" creationId="{FA6F8B5D-4613-7EF0-CDCB-100C2523C1A9}"/>
          </ac:spMkLst>
        </pc:spChg>
        <pc:spChg chg="del">
          <ac:chgData name="David Williams" userId="35a5f6dfa23fba43" providerId="LiveId" clId="{B784E847-F532-4E14-A63C-ACB1742E937D}" dt="2024-02-04T01:51:19.305" v="299" actId="478"/>
          <ac:spMkLst>
            <pc:docMk/>
            <pc:sldMk cId="50107139" sldId="603"/>
            <ac:spMk id="33" creationId="{4F8EE673-4C1F-CDAE-B7AC-CEBCB9777838}"/>
          </ac:spMkLst>
        </pc:spChg>
        <pc:spChg chg="del">
          <ac:chgData name="David Williams" userId="35a5f6dfa23fba43" providerId="LiveId" clId="{B784E847-F532-4E14-A63C-ACB1742E937D}" dt="2024-02-04T01:51:19.305" v="299" actId="478"/>
          <ac:spMkLst>
            <pc:docMk/>
            <pc:sldMk cId="50107139" sldId="603"/>
            <ac:spMk id="34" creationId="{026C8D96-236D-283C-DD97-944799C8A231}"/>
          </ac:spMkLst>
        </pc:spChg>
        <pc:spChg chg="del">
          <ac:chgData name="David Williams" userId="35a5f6dfa23fba43" providerId="LiveId" clId="{B784E847-F532-4E14-A63C-ACB1742E937D}" dt="2024-02-04T01:51:19.305" v="299" actId="478"/>
          <ac:spMkLst>
            <pc:docMk/>
            <pc:sldMk cId="50107139" sldId="603"/>
            <ac:spMk id="37" creationId="{8389FF00-47CD-C7DE-60F1-1C01B2F4CD67}"/>
          </ac:spMkLst>
        </pc:spChg>
        <pc:spChg chg="del">
          <ac:chgData name="David Williams" userId="35a5f6dfa23fba43" providerId="LiveId" clId="{B784E847-F532-4E14-A63C-ACB1742E937D}" dt="2024-02-04T01:51:19.305" v="299" actId="478"/>
          <ac:spMkLst>
            <pc:docMk/>
            <pc:sldMk cId="50107139" sldId="603"/>
            <ac:spMk id="43" creationId="{E152ED3E-3777-7576-C918-6A42711A56C0}"/>
          </ac:spMkLst>
        </pc:spChg>
        <pc:spChg chg="del">
          <ac:chgData name="David Williams" userId="35a5f6dfa23fba43" providerId="LiveId" clId="{B784E847-F532-4E14-A63C-ACB1742E937D}" dt="2024-02-04T01:51:19.305" v="299" actId="478"/>
          <ac:spMkLst>
            <pc:docMk/>
            <pc:sldMk cId="50107139" sldId="603"/>
            <ac:spMk id="44" creationId="{4F228140-1DAA-5C48-FFC8-F2032F6D1173}"/>
          </ac:spMkLst>
        </pc:spChg>
        <pc:spChg chg="del">
          <ac:chgData name="David Williams" userId="35a5f6dfa23fba43" providerId="LiveId" clId="{B784E847-F532-4E14-A63C-ACB1742E937D}" dt="2024-02-04T01:51:19.305" v="299" actId="478"/>
          <ac:spMkLst>
            <pc:docMk/>
            <pc:sldMk cId="50107139" sldId="603"/>
            <ac:spMk id="45" creationId="{83DC8AB8-810B-5F93-700F-9419BACB2C2D}"/>
          </ac:spMkLst>
        </pc:spChg>
        <pc:grpChg chg="del">
          <ac:chgData name="David Williams" userId="35a5f6dfa23fba43" providerId="LiveId" clId="{B784E847-F532-4E14-A63C-ACB1742E937D}" dt="2024-02-04T01:51:19.305" v="299" actId="478"/>
          <ac:grpSpMkLst>
            <pc:docMk/>
            <pc:sldMk cId="50107139" sldId="603"/>
            <ac:grpSpMk id="12" creationId="{C55EA836-101B-5BFE-64E7-D2B5B46356B2}"/>
          </ac:grpSpMkLst>
        </pc:grpChg>
        <pc:picChg chg="del">
          <ac:chgData name="David Williams" userId="35a5f6dfa23fba43" providerId="LiveId" clId="{B784E847-F532-4E14-A63C-ACB1742E937D}" dt="2024-02-04T01:51:22.157" v="300" actId="478"/>
          <ac:picMkLst>
            <pc:docMk/>
            <pc:sldMk cId="50107139" sldId="603"/>
            <ac:picMk id="2" creationId="{CFADD0EB-BCCB-F622-D858-8AA6E33C1103}"/>
          </ac:picMkLst>
        </pc:picChg>
        <pc:cxnChg chg="del mod">
          <ac:chgData name="David Williams" userId="35a5f6dfa23fba43" providerId="LiveId" clId="{B784E847-F532-4E14-A63C-ACB1742E937D}" dt="2024-02-04T01:51:19.305" v="299" actId="478"/>
          <ac:cxnSpMkLst>
            <pc:docMk/>
            <pc:sldMk cId="50107139" sldId="603"/>
            <ac:cxnSpMk id="32" creationId="{B03A5D91-C94F-19CD-E23A-C93D2182CAA2}"/>
          </ac:cxnSpMkLst>
        </pc:cxnChg>
      </pc:sldChg>
      <pc:sldChg chg="modSp mod">
        <pc:chgData name="David Williams" userId="35a5f6dfa23fba43" providerId="LiveId" clId="{B784E847-F532-4E14-A63C-ACB1742E937D}" dt="2024-02-03T16:44:08.572" v="37" actId="20577"/>
        <pc:sldMkLst>
          <pc:docMk/>
          <pc:sldMk cId="624476853" sldId="604"/>
        </pc:sldMkLst>
        <pc:spChg chg="mod">
          <ac:chgData name="David Williams" userId="35a5f6dfa23fba43" providerId="LiveId" clId="{B784E847-F532-4E14-A63C-ACB1742E937D}" dt="2024-02-03T16:44:08.572" v="37" actId="20577"/>
          <ac:spMkLst>
            <pc:docMk/>
            <pc:sldMk cId="624476853" sldId="604"/>
            <ac:spMk id="2" creationId="{DC63AB6D-5ADF-A508-DB1A-68E78AB659C0}"/>
          </ac:spMkLst>
        </pc:spChg>
      </pc:sldChg>
      <pc:sldChg chg="del">
        <pc:chgData name="David Williams" userId="35a5f6dfa23fba43" providerId="LiveId" clId="{B784E847-F532-4E14-A63C-ACB1742E937D}" dt="2024-02-03T16:45:28.094" v="38" actId="2696"/>
        <pc:sldMkLst>
          <pc:docMk/>
          <pc:sldMk cId="2626049891" sldId="728"/>
        </pc:sldMkLst>
      </pc:sldChg>
      <pc:sldChg chg="modSp modAnim">
        <pc:chgData name="David Williams" userId="35a5f6dfa23fba43" providerId="LiveId" clId="{B784E847-F532-4E14-A63C-ACB1742E937D}" dt="2024-02-04T04:42:02.562" v="2009"/>
        <pc:sldMkLst>
          <pc:docMk/>
          <pc:sldMk cId="252377633" sldId="735"/>
        </pc:sldMkLst>
        <pc:spChg chg="mod">
          <ac:chgData name="David Williams" userId="35a5f6dfa23fba43" providerId="LiveId" clId="{B784E847-F532-4E14-A63C-ACB1742E937D}" dt="2024-02-03T16:46:25.691" v="40" actId="6549"/>
          <ac:spMkLst>
            <pc:docMk/>
            <pc:sldMk cId="252377633" sldId="735"/>
            <ac:spMk id="31" creationId="{E3F612A8-B96C-6192-B465-AC704D44BF48}"/>
          </ac:spMkLst>
        </pc:spChg>
      </pc:sldChg>
      <pc:sldChg chg="addSp delSp modSp mod delAnim modAnim">
        <pc:chgData name="David Williams" userId="35a5f6dfa23fba43" providerId="LiveId" clId="{B784E847-F532-4E14-A63C-ACB1742E937D}" dt="2024-02-03T16:57:16.201" v="84" actId="478"/>
        <pc:sldMkLst>
          <pc:docMk/>
          <pc:sldMk cId="1017469122" sldId="742"/>
        </pc:sldMkLst>
        <pc:spChg chg="del">
          <ac:chgData name="David Williams" userId="35a5f6dfa23fba43" providerId="LiveId" clId="{B784E847-F532-4E14-A63C-ACB1742E937D}" dt="2024-02-03T16:53:03.633" v="43" actId="478"/>
          <ac:spMkLst>
            <pc:docMk/>
            <pc:sldMk cId="1017469122" sldId="742"/>
            <ac:spMk id="12" creationId="{2DBFC384-677E-B216-CB4E-04EA937AE18F}"/>
          </ac:spMkLst>
        </pc:spChg>
        <pc:spChg chg="add mod">
          <ac:chgData name="David Williams" userId="35a5f6dfa23fba43" providerId="LiveId" clId="{B784E847-F532-4E14-A63C-ACB1742E937D}" dt="2024-02-03T16:56:25.150" v="80" actId="207"/>
          <ac:spMkLst>
            <pc:docMk/>
            <pc:sldMk cId="1017469122" sldId="742"/>
            <ac:spMk id="22" creationId="{BE14BEA2-0A99-65F8-237E-71D319551C8E}"/>
          </ac:spMkLst>
        </pc:spChg>
        <pc:spChg chg="add mod">
          <ac:chgData name="David Williams" userId="35a5f6dfa23fba43" providerId="LiveId" clId="{B784E847-F532-4E14-A63C-ACB1742E937D}" dt="2024-02-03T16:56:39.855" v="81" actId="207"/>
          <ac:spMkLst>
            <pc:docMk/>
            <pc:sldMk cId="1017469122" sldId="742"/>
            <ac:spMk id="30" creationId="{87672193-1CF7-8EF0-7522-CADB75F7D73A}"/>
          </ac:spMkLst>
        </pc:spChg>
        <pc:spChg chg="add mod">
          <ac:chgData name="David Williams" userId="35a5f6dfa23fba43" providerId="LiveId" clId="{B784E847-F532-4E14-A63C-ACB1742E937D}" dt="2024-02-03T16:57:02.878" v="83" actId="207"/>
          <ac:spMkLst>
            <pc:docMk/>
            <pc:sldMk cId="1017469122" sldId="742"/>
            <ac:spMk id="31" creationId="{7D5C4AD1-67C3-9B64-C227-10F342368D29}"/>
          </ac:spMkLst>
        </pc:spChg>
        <pc:spChg chg="add mod">
          <ac:chgData name="David Williams" userId="35a5f6dfa23fba43" providerId="LiveId" clId="{B784E847-F532-4E14-A63C-ACB1742E937D}" dt="2024-02-03T16:56:39.855" v="81" actId="207"/>
          <ac:spMkLst>
            <pc:docMk/>
            <pc:sldMk cId="1017469122" sldId="742"/>
            <ac:spMk id="33" creationId="{ABE199AC-29FF-3973-8978-662EF10DCD1F}"/>
          </ac:spMkLst>
        </pc:spChg>
        <pc:spChg chg="add mod">
          <ac:chgData name="David Williams" userId="35a5f6dfa23fba43" providerId="LiveId" clId="{B784E847-F532-4E14-A63C-ACB1742E937D}" dt="2024-02-03T16:57:02.878" v="83" actId="207"/>
          <ac:spMkLst>
            <pc:docMk/>
            <pc:sldMk cId="1017469122" sldId="742"/>
            <ac:spMk id="37" creationId="{4FF41865-D650-CF26-8391-AF85C36B5997}"/>
          </ac:spMkLst>
        </pc:spChg>
        <pc:spChg chg="add mod">
          <ac:chgData name="David Williams" userId="35a5f6dfa23fba43" providerId="LiveId" clId="{B784E847-F532-4E14-A63C-ACB1742E937D}" dt="2024-02-03T16:56:39.855" v="81" actId="207"/>
          <ac:spMkLst>
            <pc:docMk/>
            <pc:sldMk cId="1017469122" sldId="742"/>
            <ac:spMk id="43" creationId="{5AAC1594-8DFA-2CCE-FA1F-B9C548A33C6A}"/>
          </ac:spMkLst>
        </pc:spChg>
        <pc:spChg chg="del">
          <ac:chgData name="David Williams" userId="35a5f6dfa23fba43" providerId="LiveId" clId="{B784E847-F532-4E14-A63C-ACB1742E937D}" dt="2024-02-03T16:57:16.201" v="84" actId="478"/>
          <ac:spMkLst>
            <pc:docMk/>
            <pc:sldMk cId="1017469122" sldId="742"/>
            <ac:spMk id="44" creationId="{7C27B049-E18B-6A17-DE95-83D4EFECDA2D}"/>
          </ac:spMkLst>
        </pc:spChg>
        <pc:spChg chg="add mod">
          <ac:chgData name="David Williams" userId="35a5f6dfa23fba43" providerId="LiveId" clId="{B784E847-F532-4E14-A63C-ACB1742E937D}" dt="2024-02-03T16:57:02.878" v="83" actId="207"/>
          <ac:spMkLst>
            <pc:docMk/>
            <pc:sldMk cId="1017469122" sldId="742"/>
            <ac:spMk id="71" creationId="{E1F124CD-1CE0-E329-1433-84554C85D39E}"/>
          </ac:spMkLst>
        </pc:spChg>
        <pc:spChg chg="add mod">
          <ac:chgData name="David Williams" userId="35a5f6dfa23fba43" providerId="LiveId" clId="{B784E847-F532-4E14-A63C-ACB1742E937D}" dt="2024-02-03T16:56:39.855" v="81" actId="207"/>
          <ac:spMkLst>
            <pc:docMk/>
            <pc:sldMk cId="1017469122" sldId="742"/>
            <ac:spMk id="72" creationId="{8AEBB03B-3A37-D88B-FAF0-D06472A69881}"/>
          </ac:spMkLst>
        </pc:spChg>
        <pc:spChg chg="add mod">
          <ac:chgData name="David Williams" userId="35a5f6dfa23fba43" providerId="LiveId" clId="{B784E847-F532-4E14-A63C-ACB1742E937D}" dt="2024-02-03T16:57:02.878" v="83" actId="207"/>
          <ac:spMkLst>
            <pc:docMk/>
            <pc:sldMk cId="1017469122" sldId="742"/>
            <ac:spMk id="73" creationId="{CFABE03C-B177-2729-8D78-5E244441086F}"/>
          </ac:spMkLst>
        </pc:spChg>
        <pc:spChg chg="mod">
          <ac:chgData name="David Williams" userId="35a5f6dfa23fba43" providerId="LiveId" clId="{B784E847-F532-4E14-A63C-ACB1742E937D}" dt="2024-02-03T16:53:58.431" v="72" actId="1038"/>
          <ac:spMkLst>
            <pc:docMk/>
            <pc:sldMk cId="1017469122" sldId="742"/>
            <ac:spMk id="95" creationId="{F353B128-66AE-CCD4-587A-0BE06F28E76B}"/>
          </ac:spMkLst>
        </pc:spChg>
        <pc:picChg chg="del">
          <ac:chgData name="David Williams" userId="35a5f6dfa23fba43" providerId="LiveId" clId="{B784E847-F532-4E14-A63C-ACB1742E937D}" dt="2024-02-03T16:53:02.707" v="42" actId="478"/>
          <ac:picMkLst>
            <pc:docMk/>
            <pc:sldMk cId="1017469122" sldId="742"/>
            <ac:picMk id="32" creationId="{7FEB4311-A41A-DD6F-9479-38258302AFC7}"/>
          </ac:picMkLst>
        </pc:picChg>
        <pc:picChg chg="del">
          <ac:chgData name="David Williams" userId="35a5f6dfa23fba43" providerId="LiveId" clId="{B784E847-F532-4E14-A63C-ACB1742E937D}" dt="2024-02-03T16:53:04.485" v="44" actId="478"/>
          <ac:picMkLst>
            <pc:docMk/>
            <pc:sldMk cId="1017469122" sldId="742"/>
            <ac:picMk id="34" creationId="{A295D165-A40A-4CCF-7EB3-4C37ACF7D781}"/>
          </ac:picMkLst>
        </pc:picChg>
        <pc:picChg chg="add mod">
          <ac:chgData name="David Williams" userId="35a5f6dfa23fba43" providerId="LiveId" clId="{B784E847-F532-4E14-A63C-ACB1742E937D}" dt="2024-02-03T16:55:19.147" v="74" actId="1076"/>
          <ac:picMkLst>
            <pc:docMk/>
            <pc:sldMk cId="1017469122" sldId="742"/>
            <ac:picMk id="74" creationId="{9C4DF5AA-0B08-74F2-EC12-174CE9BF91EE}"/>
          </ac:picMkLst>
        </pc:picChg>
        <pc:picChg chg="add mod">
          <ac:chgData name="David Williams" userId="35a5f6dfa23fba43" providerId="LiveId" clId="{B784E847-F532-4E14-A63C-ACB1742E937D}" dt="2024-02-03T16:55:19.147" v="74" actId="1076"/>
          <ac:picMkLst>
            <pc:docMk/>
            <pc:sldMk cId="1017469122" sldId="742"/>
            <ac:picMk id="75" creationId="{31CA3D26-F673-100E-BFF8-566A50614BE0}"/>
          </ac:picMkLst>
        </pc:picChg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2444189448" sldId="744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4250183855" sldId="745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3442136376" sldId="746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2045962911" sldId="747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668469527" sldId="748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1697498084" sldId="749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667363302" sldId="750"/>
        </pc:sldMkLst>
      </pc:sldChg>
      <pc:sldChg chg="del">
        <pc:chgData name="David Williams" userId="35a5f6dfa23fba43" providerId="LiveId" clId="{B784E847-F532-4E14-A63C-ACB1742E937D}" dt="2024-02-04T00:43:34.081" v="89" actId="2696"/>
        <pc:sldMkLst>
          <pc:docMk/>
          <pc:sldMk cId="2425208961" sldId="751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1317817105" sldId="752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3366195463" sldId="753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1019479264" sldId="754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3807342747" sldId="755"/>
        </pc:sldMkLst>
      </pc:sldChg>
      <pc:sldChg chg="del">
        <pc:chgData name="David Williams" userId="35a5f6dfa23fba43" providerId="LiveId" clId="{B784E847-F532-4E14-A63C-ACB1742E937D}" dt="2024-02-04T02:11:32.314" v="433" actId="47"/>
        <pc:sldMkLst>
          <pc:docMk/>
          <pc:sldMk cId="1514033789" sldId="756"/>
        </pc:sldMkLst>
      </pc:sldChg>
      <pc:sldChg chg="addSp delSp modSp add mod ord delAnim modAnim">
        <pc:chgData name="David Williams" userId="35a5f6dfa23fba43" providerId="LiveId" clId="{B784E847-F532-4E14-A63C-ACB1742E937D}" dt="2024-02-04T02:05:25.674" v="430"/>
        <pc:sldMkLst>
          <pc:docMk/>
          <pc:sldMk cId="2911617264" sldId="757"/>
        </pc:sldMkLst>
        <pc:spChg chg="add mod">
          <ac:chgData name="David Williams" userId="35a5f6dfa23fba43" providerId="LiveId" clId="{B784E847-F532-4E14-A63C-ACB1742E937D}" dt="2024-02-04T01:54:22.636" v="363" actId="1035"/>
          <ac:spMkLst>
            <pc:docMk/>
            <pc:sldMk cId="2911617264" sldId="757"/>
            <ac:spMk id="22" creationId="{22B7291A-CD29-F6C5-F5A4-B7553C488C0D}"/>
          </ac:spMkLst>
        </pc:spChg>
        <pc:spChg chg="add mod ord">
          <ac:chgData name="David Williams" userId="35a5f6dfa23fba43" providerId="LiveId" clId="{B784E847-F532-4E14-A63C-ACB1742E937D}" dt="2024-02-04T02:01:37.584" v="425" actId="207"/>
          <ac:spMkLst>
            <pc:docMk/>
            <pc:sldMk cId="2911617264" sldId="757"/>
            <ac:spMk id="31" creationId="{ECA32EFE-C12D-04B1-8A69-18A6B08176F1}"/>
          </ac:spMkLst>
        </pc:spChg>
        <pc:spChg chg="add mod ord modVis">
          <ac:chgData name="David Williams" userId="35a5f6dfa23fba43" providerId="LiveId" clId="{B784E847-F532-4E14-A63C-ACB1742E937D}" dt="2024-02-04T01:59:06.764" v="411" actId="1076"/>
          <ac:spMkLst>
            <pc:docMk/>
            <pc:sldMk cId="2911617264" sldId="757"/>
            <ac:spMk id="33" creationId="{98C80494-8F03-1249-3CA2-E72769E73368}"/>
          </ac:spMkLst>
        </pc:spChg>
        <pc:spChg chg="ord">
          <ac:chgData name="David Williams" userId="35a5f6dfa23fba43" providerId="LiveId" clId="{B784E847-F532-4E14-A63C-ACB1742E937D}" dt="2024-02-04T02:00:45.196" v="421" actId="13244"/>
          <ac:spMkLst>
            <pc:docMk/>
            <pc:sldMk cId="2911617264" sldId="757"/>
            <ac:spMk id="35" creationId="{D9DB614B-6008-3792-8C85-9C546789892D}"/>
          </ac:spMkLst>
        </pc:spChg>
        <pc:spChg chg="ord">
          <ac:chgData name="David Williams" userId="35a5f6dfa23fba43" providerId="LiveId" clId="{B784E847-F532-4E14-A63C-ACB1742E937D}" dt="2024-02-04T02:00:45.196" v="421" actId="13244"/>
          <ac:spMkLst>
            <pc:docMk/>
            <pc:sldMk cId="2911617264" sldId="757"/>
            <ac:spMk id="36" creationId="{00EC9B8B-4058-056D-D007-8EDDFB44B276}"/>
          </ac:spMkLst>
        </pc:spChg>
        <pc:spChg chg="mod">
          <ac:chgData name="David Williams" userId="35a5f6dfa23fba43" providerId="LiveId" clId="{B784E847-F532-4E14-A63C-ACB1742E937D}" dt="2024-02-04T01:53:48.827" v="320" actId="20577"/>
          <ac:spMkLst>
            <pc:docMk/>
            <pc:sldMk cId="2911617264" sldId="757"/>
            <ac:spMk id="44" creationId="{7C27B049-E18B-6A17-DE95-83D4EFECDA2D}"/>
          </ac:spMkLst>
        </pc:spChg>
        <pc:spChg chg="ord">
          <ac:chgData name="David Williams" userId="35a5f6dfa23fba43" providerId="LiveId" clId="{B784E847-F532-4E14-A63C-ACB1742E937D}" dt="2024-02-04T02:00:25.256" v="420" actId="13244"/>
          <ac:spMkLst>
            <pc:docMk/>
            <pc:sldMk cId="2911617264" sldId="757"/>
            <ac:spMk id="48" creationId="{38613A0A-CCBC-0803-763E-8C595D08353B}"/>
          </ac:spMkLst>
        </pc:spChg>
        <pc:spChg chg="del">
          <ac:chgData name="David Williams" userId="35a5f6dfa23fba43" providerId="LiveId" clId="{B784E847-F532-4E14-A63C-ACB1742E937D}" dt="2024-02-04T01:54:30.498" v="364" actId="478"/>
          <ac:spMkLst>
            <pc:docMk/>
            <pc:sldMk cId="2911617264" sldId="757"/>
            <ac:spMk id="82" creationId="{5CA4AD46-497B-74D0-164A-1E72F96945A7}"/>
          </ac:spMkLst>
        </pc:spChg>
        <pc:spChg chg="del">
          <ac:chgData name="David Williams" userId="35a5f6dfa23fba43" providerId="LiveId" clId="{B784E847-F532-4E14-A63C-ACB1742E937D}" dt="2024-02-04T01:54:30.498" v="364" actId="478"/>
          <ac:spMkLst>
            <pc:docMk/>
            <pc:sldMk cId="2911617264" sldId="757"/>
            <ac:spMk id="84" creationId="{B842F4A2-D30D-52CA-9C61-7362947B6687}"/>
          </ac:spMkLst>
        </pc:spChg>
        <pc:spChg chg="del">
          <ac:chgData name="David Williams" userId="35a5f6dfa23fba43" providerId="LiveId" clId="{B784E847-F532-4E14-A63C-ACB1742E937D}" dt="2024-02-04T01:54:30.498" v="364" actId="478"/>
          <ac:spMkLst>
            <pc:docMk/>
            <pc:sldMk cId="2911617264" sldId="757"/>
            <ac:spMk id="86" creationId="{54E4BE1E-2C30-F80C-F0AC-AFF42DCD9CE8}"/>
          </ac:spMkLst>
        </pc:spChg>
        <pc:spChg chg="del">
          <ac:chgData name="David Williams" userId="35a5f6dfa23fba43" providerId="LiveId" clId="{B784E847-F532-4E14-A63C-ACB1742E937D}" dt="2024-02-04T01:54:30.498" v="364" actId="478"/>
          <ac:spMkLst>
            <pc:docMk/>
            <pc:sldMk cId="2911617264" sldId="757"/>
            <ac:spMk id="87" creationId="{FE037E43-D16F-4622-AAB1-C5958BA1E58C}"/>
          </ac:spMkLst>
        </pc:spChg>
        <pc:spChg chg="del">
          <ac:chgData name="David Williams" userId="35a5f6dfa23fba43" providerId="LiveId" clId="{B784E847-F532-4E14-A63C-ACB1742E937D}" dt="2024-02-04T01:54:30.498" v="364" actId="478"/>
          <ac:spMkLst>
            <pc:docMk/>
            <pc:sldMk cId="2911617264" sldId="757"/>
            <ac:spMk id="88" creationId="{E0FEFB12-9720-8FCE-0175-83BEEC3DEAD5}"/>
          </ac:spMkLst>
        </pc:spChg>
        <pc:spChg chg="del">
          <ac:chgData name="David Williams" userId="35a5f6dfa23fba43" providerId="LiveId" clId="{B784E847-F532-4E14-A63C-ACB1742E937D}" dt="2024-02-04T01:54:30.498" v="364" actId="478"/>
          <ac:spMkLst>
            <pc:docMk/>
            <pc:sldMk cId="2911617264" sldId="757"/>
            <ac:spMk id="89" creationId="{98D935BF-C845-FEBB-E4B0-02D9BC3EEBD3}"/>
          </ac:spMkLst>
        </pc:spChg>
        <pc:spChg chg="del">
          <ac:chgData name="David Williams" userId="35a5f6dfa23fba43" providerId="LiveId" clId="{B784E847-F532-4E14-A63C-ACB1742E937D}" dt="2024-02-04T01:54:30.498" v="364" actId="478"/>
          <ac:spMkLst>
            <pc:docMk/>
            <pc:sldMk cId="2911617264" sldId="757"/>
            <ac:spMk id="90" creationId="{A91B5948-3A08-4D76-A945-909AFE1EECA1}"/>
          </ac:spMkLst>
        </pc:spChg>
        <pc:spChg chg="del">
          <ac:chgData name="David Williams" userId="35a5f6dfa23fba43" providerId="LiveId" clId="{B784E847-F532-4E14-A63C-ACB1742E937D}" dt="2024-02-04T01:54:30.498" v="364" actId="478"/>
          <ac:spMkLst>
            <pc:docMk/>
            <pc:sldMk cId="2911617264" sldId="757"/>
            <ac:spMk id="91" creationId="{991D3E06-1338-AB98-C2E7-9528F44BBFB2}"/>
          </ac:spMkLst>
        </pc:spChg>
        <pc:spChg chg="del">
          <ac:chgData name="David Williams" userId="35a5f6dfa23fba43" providerId="LiveId" clId="{B784E847-F532-4E14-A63C-ACB1742E937D}" dt="2024-02-04T01:54:30.498" v="364" actId="478"/>
          <ac:spMkLst>
            <pc:docMk/>
            <pc:sldMk cId="2911617264" sldId="757"/>
            <ac:spMk id="92" creationId="{034AFEF9-CFC6-E7EC-2B1C-6FA85D0A43FF}"/>
          </ac:spMkLst>
        </pc:spChg>
        <pc:spChg chg="del mod">
          <ac:chgData name="David Williams" userId="35a5f6dfa23fba43" providerId="LiveId" clId="{B784E847-F532-4E14-A63C-ACB1742E937D}" dt="2024-02-04T01:54:11.561" v="322" actId="478"/>
          <ac:spMkLst>
            <pc:docMk/>
            <pc:sldMk cId="2911617264" sldId="757"/>
            <ac:spMk id="95" creationId="{F353B128-66AE-CCD4-587A-0BE06F28E76B}"/>
          </ac:spMkLst>
        </pc:spChg>
        <pc:picChg chg="add mod ord">
          <ac:chgData name="David Williams" userId="35a5f6dfa23fba43" providerId="LiveId" clId="{B784E847-F532-4E14-A63C-ACB1742E937D}" dt="2024-02-04T01:55:47.549" v="389" actId="1036"/>
          <ac:picMkLst>
            <pc:docMk/>
            <pc:sldMk cId="2911617264" sldId="757"/>
            <ac:picMk id="30" creationId="{11FF60D0-B237-192A-4853-1E731B51C882}"/>
          </ac:picMkLst>
        </pc:picChg>
        <pc:picChg chg="del">
          <ac:chgData name="David Williams" userId="35a5f6dfa23fba43" providerId="LiveId" clId="{B784E847-F532-4E14-A63C-ACB1742E937D}" dt="2024-02-04T01:55:19.115" v="366" actId="478"/>
          <ac:picMkLst>
            <pc:docMk/>
            <pc:sldMk cId="2911617264" sldId="757"/>
            <ac:picMk id="34" creationId="{A295D165-A40A-4CCF-7EB3-4C37ACF7D781}"/>
          </ac:picMkLst>
        </pc:picChg>
        <pc:picChg chg="del">
          <ac:chgData name="David Williams" userId="35a5f6dfa23fba43" providerId="LiveId" clId="{B784E847-F532-4E14-A63C-ACB1742E937D}" dt="2024-02-04T01:54:32.975" v="365" actId="478"/>
          <ac:picMkLst>
            <pc:docMk/>
            <pc:sldMk cId="2911617264" sldId="757"/>
            <ac:picMk id="83" creationId="{4D8D0B3D-3980-8250-8EAB-610B058EA6BB}"/>
          </ac:picMkLst>
        </pc:picChg>
        <pc:picChg chg="del">
          <ac:chgData name="David Williams" userId="35a5f6dfa23fba43" providerId="LiveId" clId="{B784E847-F532-4E14-A63C-ACB1742E937D}" dt="2024-02-04T01:54:30.498" v="364" actId="478"/>
          <ac:picMkLst>
            <pc:docMk/>
            <pc:sldMk cId="2911617264" sldId="757"/>
            <ac:picMk id="85" creationId="{6C2D26F4-D6E5-B5BF-FC3C-479FB1CCB2C2}"/>
          </ac:picMkLst>
        </pc:picChg>
      </pc:sldChg>
      <pc:sldChg chg="del">
        <pc:chgData name="David Williams" userId="35a5f6dfa23fba43" providerId="LiveId" clId="{B784E847-F532-4E14-A63C-ACB1742E937D}" dt="2024-02-03T16:45:31.664" v="39" actId="2696"/>
        <pc:sldMkLst>
          <pc:docMk/>
          <pc:sldMk cId="3629983668" sldId="757"/>
        </pc:sldMkLst>
      </pc:sldChg>
      <pc:sldChg chg="new del">
        <pc:chgData name="David Williams" userId="35a5f6dfa23fba43" providerId="LiveId" clId="{B784E847-F532-4E14-A63C-ACB1742E937D}" dt="2024-02-04T02:11:32.314" v="433" actId="47"/>
        <pc:sldMkLst>
          <pc:docMk/>
          <pc:sldMk cId="1365112221" sldId="758"/>
        </pc:sldMkLst>
      </pc:sldChg>
      <pc:sldChg chg="addSp delSp modSp add mod delAnim modAnim">
        <pc:chgData name="David Williams" userId="35a5f6dfa23fba43" providerId="LiveId" clId="{B784E847-F532-4E14-A63C-ACB1742E937D}" dt="2024-02-04T01:34:53.462" v="294" actId="14429"/>
        <pc:sldMkLst>
          <pc:docMk/>
          <pc:sldMk cId="506904645" sldId="759"/>
        </pc:sldMkLst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12" creationId="{FA6E1B97-8647-FDB9-463C-54890AFA99E7}"/>
          </ac:spMkLst>
        </pc:spChg>
        <pc:spChg chg="add del mod">
          <ac:chgData name="David Williams" userId="35a5f6dfa23fba43" providerId="LiveId" clId="{B784E847-F532-4E14-A63C-ACB1742E937D}" dt="2024-02-04T00:56:25.165" v="221" actId="478"/>
          <ac:spMkLst>
            <pc:docMk/>
            <pc:sldMk cId="506904645" sldId="759"/>
            <ac:spMk id="22" creationId="{9901F4E5-7DCC-5718-E824-B8AF5036F8AE}"/>
          </ac:spMkLst>
        </pc:spChg>
        <pc:spChg chg="del">
          <ac:chgData name="David Williams" userId="35a5f6dfa23fba43" providerId="LiveId" clId="{B784E847-F532-4E14-A63C-ACB1742E937D}" dt="2024-02-04T00:46:00.969" v="90" actId="478"/>
          <ac:spMkLst>
            <pc:docMk/>
            <pc:sldMk cId="506904645" sldId="759"/>
            <ac:spMk id="22" creationId="{BE14BEA2-0A99-65F8-237E-71D319551C8E}"/>
          </ac:spMkLst>
        </pc:spChg>
        <pc:spChg chg="del">
          <ac:chgData name="David Williams" userId="35a5f6dfa23fba43" providerId="LiveId" clId="{B784E847-F532-4E14-A63C-ACB1742E937D}" dt="2024-02-04T00:43:25.537" v="88" actId="478"/>
          <ac:spMkLst>
            <pc:docMk/>
            <pc:sldMk cId="506904645" sldId="759"/>
            <ac:spMk id="30" creationId="{87672193-1CF7-8EF0-7522-CADB75F7D73A}"/>
          </ac:spMkLst>
        </pc:spChg>
        <pc:spChg chg="add del mod">
          <ac:chgData name="David Williams" userId="35a5f6dfa23fba43" providerId="LiveId" clId="{B784E847-F532-4E14-A63C-ACB1742E937D}" dt="2024-02-04T00:56:28.272" v="222" actId="478"/>
          <ac:spMkLst>
            <pc:docMk/>
            <pc:sldMk cId="506904645" sldId="759"/>
            <ac:spMk id="30" creationId="{C8A27847-8B0A-66E6-2CA8-99E0D1720F7C}"/>
          </ac:spMkLst>
        </pc:spChg>
        <pc:spChg chg="del">
          <ac:chgData name="David Williams" userId="35a5f6dfa23fba43" providerId="LiveId" clId="{B784E847-F532-4E14-A63C-ACB1742E937D}" dt="2024-02-04T00:43:25.537" v="88" actId="478"/>
          <ac:spMkLst>
            <pc:docMk/>
            <pc:sldMk cId="506904645" sldId="759"/>
            <ac:spMk id="31" creationId="{7D5C4AD1-67C3-9B64-C227-10F342368D29}"/>
          </ac:spMkLst>
        </pc:spChg>
        <pc:spChg chg="add mod ord modVis">
          <ac:chgData name="David Williams" userId="35a5f6dfa23fba43" providerId="LiveId" clId="{B784E847-F532-4E14-A63C-ACB1742E937D}" dt="2024-02-04T00:58:48.819" v="224" actId="13244"/>
          <ac:spMkLst>
            <pc:docMk/>
            <pc:sldMk cId="506904645" sldId="759"/>
            <ac:spMk id="31" creationId="{B182B60C-8885-3D8B-EE23-E071E3D9A335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32" creationId="{6F7DE215-FF3C-9AD6-B466-05E4C77D08AC}"/>
          </ac:spMkLst>
        </pc:spChg>
        <pc:spChg chg="add mod">
          <ac:chgData name="David Williams" userId="35a5f6dfa23fba43" providerId="LiveId" clId="{B784E847-F532-4E14-A63C-ACB1742E937D}" dt="2024-02-04T01:01:22.460" v="227" actId="14100"/>
          <ac:spMkLst>
            <pc:docMk/>
            <pc:sldMk cId="506904645" sldId="759"/>
            <ac:spMk id="32" creationId="{E8F8FFA2-DEB6-8310-5DC0-7BED33A7BE54}"/>
          </ac:spMkLst>
        </pc:spChg>
        <pc:spChg chg="del">
          <ac:chgData name="David Williams" userId="35a5f6dfa23fba43" providerId="LiveId" clId="{B784E847-F532-4E14-A63C-ACB1742E937D}" dt="2024-02-04T00:43:25.537" v="88" actId="478"/>
          <ac:spMkLst>
            <pc:docMk/>
            <pc:sldMk cId="506904645" sldId="759"/>
            <ac:spMk id="33" creationId="{ABE199AC-29FF-3973-8978-662EF10DCD1F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34" creationId="{ADC7F93B-2603-1A25-6A49-A871964CCA49}"/>
          </ac:spMkLst>
        </pc:spChg>
        <pc:spChg chg="del">
          <ac:chgData name="David Williams" userId="35a5f6dfa23fba43" providerId="LiveId" clId="{B784E847-F532-4E14-A63C-ACB1742E937D}" dt="2024-02-04T00:43:25.537" v="88" actId="478"/>
          <ac:spMkLst>
            <pc:docMk/>
            <pc:sldMk cId="506904645" sldId="759"/>
            <ac:spMk id="37" creationId="{4FF41865-D650-CF26-8391-AF85C36B5997}"/>
          </ac:spMkLst>
        </pc:spChg>
        <pc:spChg chg="del">
          <ac:chgData name="David Williams" userId="35a5f6dfa23fba43" providerId="LiveId" clId="{B784E847-F532-4E14-A63C-ACB1742E937D}" dt="2024-02-04T00:43:25.537" v="88" actId="478"/>
          <ac:spMkLst>
            <pc:docMk/>
            <pc:sldMk cId="506904645" sldId="759"/>
            <ac:spMk id="43" creationId="{5AAC1594-8DFA-2CCE-FA1F-B9C548A33C6A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44" creationId="{122A3321-311D-1C85-2570-A73CF7D4E9E0}"/>
          </ac:spMkLst>
        </pc:spChg>
        <pc:spChg chg="del">
          <ac:chgData name="David Williams" userId="35a5f6dfa23fba43" providerId="LiveId" clId="{B784E847-F532-4E14-A63C-ACB1742E937D}" dt="2024-02-04T00:43:25.537" v="88" actId="478"/>
          <ac:spMkLst>
            <pc:docMk/>
            <pc:sldMk cId="506904645" sldId="759"/>
            <ac:spMk id="71" creationId="{E1F124CD-1CE0-E329-1433-84554C85D39E}"/>
          </ac:spMkLst>
        </pc:spChg>
        <pc:spChg chg="del">
          <ac:chgData name="David Williams" userId="35a5f6dfa23fba43" providerId="LiveId" clId="{B784E847-F532-4E14-A63C-ACB1742E937D}" dt="2024-02-04T00:43:25.537" v="88" actId="478"/>
          <ac:spMkLst>
            <pc:docMk/>
            <pc:sldMk cId="506904645" sldId="759"/>
            <ac:spMk id="72" creationId="{8AEBB03B-3A37-D88B-FAF0-D06472A69881}"/>
          </ac:spMkLst>
        </pc:spChg>
        <pc:spChg chg="del">
          <ac:chgData name="David Williams" userId="35a5f6dfa23fba43" providerId="LiveId" clId="{B784E847-F532-4E14-A63C-ACB1742E937D}" dt="2024-02-04T00:43:25.537" v="88" actId="478"/>
          <ac:spMkLst>
            <pc:docMk/>
            <pc:sldMk cId="506904645" sldId="759"/>
            <ac:spMk id="73" creationId="{CFABE03C-B177-2729-8D78-5E244441086F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76" creationId="{E260220E-1E53-FC7A-27AF-50AD28A83398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77" creationId="{918B649C-D482-C968-2B07-A076CA60F354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78" creationId="{9C338B7B-8EA3-C7D7-D760-B400C63D2845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79" creationId="{3E6A6371-37B9-8693-8591-8B356F6D7151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80" creationId="{C4E6DF8E-E8E4-48E9-36BE-0952CA860427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81" creationId="{61CE7EDB-9ABC-2570-2D66-4F355364495B}"/>
          </ac:spMkLst>
        </pc:spChg>
        <pc:spChg chg="del">
          <ac:chgData name="David Williams" userId="35a5f6dfa23fba43" providerId="LiveId" clId="{B784E847-F532-4E14-A63C-ACB1742E937D}" dt="2024-02-04T00:47:35.562" v="96" actId="478"/>
          <ac:spMkLst>
            <pc:docMk/>
            <pc:sldMk cId="506904645" sldId="759"/>
            <ac:spMk id="82" creationId="{5CA4AD46-497B-74D0-164A-1E72F96945A7}"/>
          </ac:spMkLst>
        </pc:spChg>
        <pc:spChg chg="del">
          <ac:chgData name="David Williams" userId="35a5f6dfa23fba43" providerId="LiveId" clId="{B784E847-F532-4E14-A63C-ACB1742E937D}" dt="2024-02-04T00:47:35.562" v="96" actId="478"/>
          <ac:spMkLst>
            <pc:docMk/>
            <pc:sldMk cId="506904645" sldId="759"/>
            <ac:spMk id="84" creationId="{B842F4A2-D30D-52CA-9C61-7362947B6687}"/>
          </ac:spMkLst>
        </pc:spChg>
        <pc:spChg chg="del">
          <ac:chgData name="David Williams" userId="35a5f6dfa23fba43" providerId="LiveId" clId="{B784E847-F532-4E14-A63C-ACB1742E937D}" dt="2024-02-04T00:47:35.562" v="96" actId="478"/>
          <ac:spMkLst>
            <pc:docMk/>
            <pc:sldMk cId="506904645" sldId="759"/>
            <ac:spMk id="86" creationId="{54E4BE1E-2C30-F80C-F0AC-AFF42DCD9CE8}"/>
          </ac:spMkLst>
        </pc:spChg>
        <pc:spChg chg="del">
          <ac:chgData name="David Williams" userId="35a5f6dfa23fba43" providerId="LiveId" clId="{B784E847-F532-4E14-A63C-ACB1742E937D}" dt="2024-02-04T00:47:35.562" v="96" actId="478"/>
          <ac:spMkLst>
            <pc:docMk/>
            <pc:sldMk cId="506904645" sldId="759"/>
            <ac:spMk id="87" creationId="{FE037E43-D16F-4622-AAB1-C5958BA1E58C}"/>
          </ac:spMkLst>
        </pc:spChg>
        <pc:spChg chg="del">
          <ac:chgData name="David Williams" userId="35a5f6dfa23fba43" providerId="LiveId" clId="{B784E847-F532-4E14-A63C-ACB1742E937D}" dt="2024-02-04T00:47:35.562" v="96" actId="478"/>
          <ac:spMkLst>
            <pc:docMk/>
            <pc:sldMk cId="506904645" sldId="759"/>
            <ac:spMk id="88" creationId="{E0FEFB12-9720-8FCE-0175-83BEEC3DEAD5}"/>
          </ac:spMkLst>
        </pc:spChg>
        <pc:spChg chg="del">
          <ac:chgData name="David Williams" userId="35a5f6dfa23fba43" providerId="LiveId" clId="{B784E847-F532-4E14-A63C-ACB1742E937D}" dt="2024-02-04T00:47:35.562" v="96" actId="478"/>
          <ac:spMkLst>
            <pc:docMk/>
            <pc:sldMk cId="506904645" sldId="759"/>
            <ac:spMk id="89" creationId="{98D935BF-C845-FEBB-E4B0-02D9BC3EEBD3}"/>
          </ac:spMkLst>
        </pc:spChg>
        <pc:spChg chg="del">
          <ac:chgData name="David Williams" userId="35a5f6dfa23fba43" providerId="LiveId" clId="{B784E847-F532-4E14-A63C-ACB1742E937D}" dt="2024-02-04T00:47:35.562" v="96" actId="478"/>
          <ac:spMkLst>
            <pc:docMk/>
            <pc:sldMk cId="506904645" sldId="759"/>
            <ac:spMk id="90" creationId="{A91B5948-3A08-4D76-A945-909AFE1EECA1}"/>
          </ac:spMkLst>
        </pc:spChg>
        <pc:spChg chg="del">
          <ac:chgData name="David Williams" userId="35a5f6dfa23fba43" providerId="LiveId" clId="{B784E847-F532-4E14-A63C-ACB1742E937D}" dt="2024-02-04T00:47:35.562" v="96" actId="478"/>
          <ac:spMkLst>
            <pc:docMk/>
            <pc:sldMk cId="506904645" sldId="759"/>
            <ac:spMk id="91" creationId="{991D3E06-1338-AB98-C2E7-9528F44BBFB2}"/>
          </ac:spMkLst>
        </pc:spChg>
        <pc:spChg chg="del">
          <ac:chgData name="David Williams" userId="35a5f6dfa23fba43" providerId="LiveId" clId="{B784E847-F532-4E14-A63C-ACB1742E937D}" dt="2024-02-04T00:47:35.562" v="96" actId="478"/>
          <ac:spMkLst>
            <pc:docMk/>
            <pc:sldMk cId="506904645" sldId="759"/>
            <ac:spMk id="92" creationId="{034AFEF9-CFC6-E7EC-2B1C-6FA85D0A43FF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93" creationId="{3A51431D-FB7E-4721-2EBF-FEAA24F6C30B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94" creationId="{3DD94B5D-7503-3E94-C411-EF411420C323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96" creationId="{3246CEFD-72C0-CEF5-4624-F673BDA39FFA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97" creationId="{A158BC10-4BA2-4515-5B0A-A17A5FB74512}"/>
          </ac:spMkLst>
        </pc:spChg>
        <pc:spChg chg="add mod">
          <ac:chgData name="David Williams" userId="35a5f6dfa23fba43" providerId="LiveId" clId="{B784E847-F532-4E14-A63C-ACB1742E937D}" dt="2024-02-04T00:46:15.525" v="92"/>
          <ac:spMkLst>
            <pc:docMk/>
            <pc:sldMk cId="506904645" sldId="759"/>
            <ac:spMk id="99" creationId="{96C17C21-E614-E016-99D2-E925E7E419C0}"/>
          </ac:spMkLst>
        </pc:spChg>
        <pc:spChg chg="add mod">
          <ac:chgData name="David Williams" userId="35a5f6dfa23fba43" providerId="LiveId" clId="{B784E847-F532-4E14-A63C-ACB1742E937D}" dt="2024-02-04T01:34:33.772" v="287" actId="207"/>
          <ac:spMkLst>
            <pc:docMk/>
            <pc:sldMk cId="506904645" sldId="759"/>
            <ac:spMk id="100" creationId="{BC958F34-D3B5-BCC4-56B0-E8E5622C80AD}"/>
          </ac:spMkLst>
        </pc:spChg>
        <pc:spChg chg="add mod">
          <ac:chgData name="David Williams" userId="35a5f6dfa23fba43" providerId="LiveId" clId="{B784E847-F532-4E14-A63C-ACB1742E937D}" dt="2024-02-04T01:34:46.884" v="289" actId="207"/>
          <ac:spMkLst>
            <pc:docMk/>
            <pc:sldMk cId="506904645" sldId="759"/>
            <ac:spMk id="101" creationId="{78A83AE7-266B-9C99-B3A2-DAAB61F6D128}"/>
          </ac:spMkLst>
        </pc:spChg>
        <pc:spChg chg="add mod">
          <ac:chgData name="David Williams" userId="35a5f6dfa23fba43" providerId="LiveId" clId="{B784E847-F532-4E14-A63C-ACB1742E937D}" dt="2024-02-04T01:34:33.772" v="287" actId="207"/>
          <ac:spMkLst>
            <pc:docMk/>
            <pc:sldMk cId="506904645" sldId="759"/>
            <ac:spMk id="102" creationId="{19D99157-2236-B62E-A788-422001FD3821}"/>
          </ac:spMkLst>
        </pc:spChg>
        <pc:spChg chg="add mod">
          <ac:chgData name="David Williams" userId="35a5f6dfa23fba43" providerId="LiveId" clId="{B784E847-F532-4E14-A63C-ACB1742E937D}" dt="2024-02-04T01:34:46.884" v="289" actId="207"/>
          <ac:spMkLst>
            <pc:docMk/>
            <pc:sldMk cId="506904645" sldId="759"/>
            <ac:spMk id="103" creationId="{1E9F16BA-B964-D9F1-E887-D6839457CFBF}"/>
          </ac:spMkLst>
        </pc:spChg>
        <pc:spChg chg="add mod">
          <ac:chgData name="David Williams" userId="35a5f6dfa23fba43" providerId="LiveId" clId="{B784E847-F532-4E14-A63C-ACB1742E937D}" dt="2024-02-04T01:34:33.772" v="287" actId="207"/>
          <ac:spMkLst>
            <pc:docMk/>
            <pc:sldMk cId="506904645" sldId="759"/>
            <ac:spMk id="104" creationId="{198E4689-A86A-F1E5-DD49-32CD1FDA3D18}"/>
          </ac:spMkLst>
        </pc:spChg>
        <pc:spChg chg="add mod">
          <ac:chgData name="David Williams" userId="35a5f6dfa23fba43" providerId="LiveId" clId="{B784E847-F532-4E14-A63C-ACB1742E937D}" dt="2024-02-04T01:34:46.884" v="289" actId="207"/>
          <ac:spMkLst>
            <pc:docMk/>
            <pc:sldMk cId="506904645" sldId="759"/>
            <ac:spMk id="105" creationId="{050EF00A-04E1-80BA-12C5-72E76CDE6A40}"/>
          </ac:spMkLst>
        </pc:spChg>
        <pc:spChg chg="add mod">
          <ac:chgData name="David Williams" userId="35a5f6dfa23fba43" providerId="LiveId" clId="{B784E847-F532-4E14-A63C-ACB1742E937D}" dt="2024-02-04T01:34:33.772" v="287" actId="207"/>
          <ac:spMkLst>
            <pc:docMk/>
            <pc:sldMk cId="506904645" sldId="759"/>
            <ac:spMk id="106" creationId="{0AC920E4-D8E5-D456-89AA-7B8DD45EA0A9}"/>
          </ac:spMkLst>
        </pc:spChg>
        <pc:spChg chg="add mod">
          <ac:chgData name="David Williams" userId="35a5f6dfa23fba43" providerId="LiveId" clId="{B784E847-F532-4E14-A63C-ACB1742E937D}" dt="2024-02-04T01:34:46.884" v="289" actId="207"/>
          <ac:spMkLst>
            <pc:docMk/>
            <pc:sldMk cId="506904645" sldId="759"/>
            <ac:spMk id="107" creationId="{E44A4DB1-40C4-87CE-4300-228A35FDA4DA}"/>
          </ac:spMkLst>
        </pc:spChg>
        <pc:spChg chg="add mod modVis">
          <ac:chgData name="David Williams" userId="35a5f6dfa23fba43" providerId="LiveId" clId="{B784E847-F532-4E14-A63C-ACB1742E937D}" dt="2024-02-04T01:34:50.443" v="290" actId="14429"/>
          <ac:spMkLst>
            <pc:docMk/>
            <pc:sldMk cId="506904645" sldId="759"/>
            <ac:spMk id="108" creationId="{FD211164-755A-6DEB-8FB2-84FE08D98775}"/>
          </ac:spMkLst>
        </pc:spChg>
        <pc:spChg chg="add mod modVis">
          <ac:chgData name="David Williams" userId="35a5f6dfa23fba43" providerId="LiveId" clId="{B784E847-F532-4E14-A63C-ACB1742E937D}" dt="2024-02-04T01:34:51.211" v="291" actId="14429"/>
          <ac:spMkLst>
            <pc:docMk/>
            <pc:sldMk cId="506904645" sldId="759"/>
            <ac:spMk id="109" creationId="{E00B388A-E3ED-E5CA-9712-87E173751644}"/>
          </ac:spMkLst>
        </pc:spChg>
        <pc:spChg chg="add mod modVis">
          <ac:chgData name="David Williams" userId="35a5f6dfa23fba43" providerId="LiveId" clId="{B784E847-F532-4E14-A63C-ACB1742E937D}" dt="2024-02-04T01:34:51.822" v="292" actId="14429"/>
          <ac:spMkLst>
            <pc:docMk/>
            <pc:sldMk cId="506904645" sldId="759"/>
            <ac:spMk id="110" creationId="{09B3A321-0ECB-A4C0-FD65-C5BA12B3B43F}"/>
          </ac:spMkLst>
        </pc:spChg>
        <pc:spChg chg="add mod modVis">
          <ac:chgData name="David Williams" userId="35a5f6dfa23fba43" providerId="LiveId" clId="{B784E847-F532-4E14-A63C-ACB1742E937D}" dt="2024-02-04T01:34:52.495" v="293" actId="14429"/>
          <ac:spMkLst>
            <pc:docMk/>
            <pc:sldMk cId="506904645" sldId="759"/>
            <ac:spMk id="111" creationId="{B134B5FA-396F-456F-55F2-245458FE320F}"/>
          </ac:spMkLst>
        </pc:spChg>
        <pc:spChg chg="add mod">
          <ac:chgData name="David Williams" userId="35a5f6dfa23fba43" providerId="LiveId" clId="{B784E847-F532-4E14-A63C-ACB1742E937D}" dt="2024-02-04T01:02:16.095" v="274" actId="1035"/>
          <ac:spMkLst>
            <pc:docMk/>
            <pc:sldMk cId="506904645" sldId="759"/>
            <ac:spMk id="112" creationId="{8DB9A734-E47E-4232-D36C-D7218D72C9B7}"/>
          </ac:spMkLst>
        </pc:spChg>
        <pc:spChg chg="add mod">
          <ac:chgData name="David Williams" userId="35a5f6dfa23fba43" providerId="LiveId" clId="{B784E847-F532-4E14-A63C-ACB1742E937D}" dt="2024-02-04T01:02:08.779" v="249" actId="1036"/>
          <ac:spMkLst>
            <pc:docMk/>
            <pc:sldMk cId="506904645" sldId="759"/>
            <ac:spMk id="113" creationId="{573E6A01-5907-3C53-0213-2AABBEF00212}"/>
          </ac:spMkLst>
        </pc:spChg>
        <pc:spChg chg="add mod modVis">
          <ac:chgData name="David Williams" userId="35a5f6dfa23fba43" providerId="LiveId" clId="{B784E847-F532-4E14-A63C-ACB1742E937D}" dt="2024-02-04T01:34:53.462" v="294" actId="14429"/>
          <ac:spMkLst>
            <pc:docMk/>
            <pc:sldMk cId="506904645" sldId="759"/>
            <ac:spMk id="115" creationId="{B69D1D72-8F84-1702-8027-F683A44616E4}"/>
          </ac:spMkLst>
        </pc:spChg>
        <pc:picChg chg="del">
          <ac:chgData name="David Williams" userId="35a5f6dfa23fba43" providerId="LiveId" clId="{B784E847-F532-4E14-A63C-ACB1742E937D}" dt="2024-02-04T00:43:25.537" v="88" actId="478"/>
          <ac:picMkLst>
            <pc:docMk/>
            <pc:sldMk cId="506904645" sldId="759"/>
            <ac:picMk id="74" creationId="{9C4DF5AA-0B08-74F2-EC12-174CE9BF91EE}"/>
          </ac:picMkLst>
        </pc:picChg>
        <pc:picChg chg="del">
          <ac:chgData name="David Williams" userId="35a5f6dfa23fba43" providerId="LiveId" clId="{B784E847-F532-4E14-A63C-ACB1742E937D}" dt="2024-02-04T00:43:25.537" v="88" actId="478"/>
          <ac:picMkLst>
            <pc:docMk/>
            <pc:sldMk cId="506904645" sldId="759"/>
            <ac:picMk id="75" creationId="{31CA3D26-F673-100E-BFF8-566A50614BE0}"/>
          </ac:picMkLst>
        </pc:picChg>
        <pc:picChg chg="del">
          <ac:chgData name="David Williams" userId="35a5f6dfa23fba43" providerId="LiveId" clId="{B784E847-F532-4E14-A63C-ACB1742E937D}" dt="2024-02-04T00:47:37.332" v="97" actId="478"/>
          <ac:picMkLst>
            <pc:docMk/>
            <pc:sldMk cId="506904645" sldId="759"/>
            <ac:picMk id="83" creationId="{4D8D0B3D-3980-8250-8EAB-610B058EA6BB}"/>
          </ac:picMkLst>
        </pc:picChg>
        <pc:picChg chg="del">
          <ac:chgData name="David Williams" userId="35a5f6dfa23fba43" providerId="LiveId" clId="{B784E847-F532-4E14-A63C-ACB1742E937D}" dt="2024-02-04T00:47:35.562" v="96" actId="478"/>
          <ac:picMkLst>
            <pc:docMk/>
            <pc:sldMk cId="506904645" sldId="759"/>
            <ac:picMk id="85" creationId="{6C2D26F4-D6E5-B5BF-FC3C-479FB1CCB2C2}"/>
          </ac:picMkLst>
        </pc:picChg>
        <pc:cxnChg chg="add mod">
          <ac:chgData name="David Williams" userId="35a5f6dfa23fba43" providerId="LiveId" clId="{B784E847-F532-4E14-A63C-ACB1742E937D}" dt="2024-02-04T00:46:15.525" v="92"/>
          <ac:cxnSpMkLst>
            <pc:docMk/>
            <pc:sldMk cId="506904645" sldId="759"/>
            <ac:cxnSpMk id="98" creationId="{75EE476C-F0DB-6A53-DF75-D76B06DF72B7}"/>
          </ac:cxnSpMkLst>
        </pc:cxnChg>
        <pc:cxnChg chg="add mod">
          <ac:chgData name="David Williams" userId="35a5f6dfa23fba43" providerId="LiveId" clId="{B784E847-F532-4E14-A63C-ACB1742E937D}" dt="2024-02-04T01:02:27.297" v="275" actId="14100"/>
          <ac:cxnSpMkLst>
            <pc:docMk/>
            <pc:sldMk cId="506904645" sldId="759"/>
            <ac:cxnSpMk id="114" creationId="{BF84414A-33D5-4CCD-3F1A-174874789688}"/>
          </ac:cxnSpMkLst>
        </pc:cxnChg>
      </pc:sldChg>
      <pc:sldChg chg="addSp delSp modSp add del mod">
        <pc:chgData name="David Williams" userId="35a5f6dfa23fba43" providerId="LiveId" clId="{B784E847-F532-4E14-A63C-ACB1742E937D}" dt="2024-02-04T02:11:32.314" v="433" actId="47"/>
        <pc:sldMkLst>
          <pc:docMk/>
          <pc:sldMk cId="2040301977" sldId="760"/>
        </pc:sldMkLst>
        <pc:spChg chg="add del mod">
          <ac:chgData name="David Williams" userId="35a5f6dfa23fba43" providerId="LiveId" clId="{B784E847-F532-4E14-A63C-ACB1742E937D}" dt="2024-02-04T00:56:03.047" v="218"/>
          <ac:spMkLst>
            <pc:docMk/>
            <pc:sldMk cId="2040301977" sldId="760"/>
            <ac:spMk id="2" creationId="{ECB3E8D1-7CA6-7085-FD4A-FD9333873B55}"/>
          </ac:spMkLst>
        </pc:spChg>
        <pc:spChg chg="add del mod">
          <ac:chgData name="David Williams" userId="35a5f6dfa23fba43" providerId="LiveId" clId="{B784E847-F532-4E14-A63C-ACB1742E937D}" dt="2024-02-04T00:56:03.047" v="218"/>
          <ac:spMkLst>
            <pc:docMk/>
            <pc:sldMk cId="2040301977" sldId="760"/>
            <ac:spMk id="3" creationId="{59574053-02FC-018F-1B43-E43B13957305}"/>
          </ac:spMkLst>
        </pc:spChg>
        <pc:spChg chg="add del mod">
          <ac:chgData name="David Williams" userId="35a5f6dfa23fba43" providerId="LiveId" clId="{B784E847-F532-4E14-A63C-ACB1742E937D}" dt="2024-02-04T00:56:03.047" v="218"/>
          <ac:spMkLst>
            <pc:docMk/>
            <pc:sldMk cId="2040301977" sldId="760"/>
            <ac:spMk id="4" creationId="{0DCABEEA-1074-E18A-E7BD-A461A9E0D525}"/>
          </ac:spMkLst>
        </pc:spChg>
        <pc:spChg chg="mod">
          <ac:chgData name="David Williams" userId="35a5f6dfa23fba43" providerId="LiveId" clId="{B784E847-F532-4E14-A63C-ACB1742E937D}" dt="2024-02-04T00:56:03.047" v="218"/>
          <ac:spMkLst>
            <pc:docMk/>
            <pc:sldMk cId="2040301977" sldId="760"/>
            <ac:spMk id="5" creationId="{DFBA1F2C-D6A8-EA17-BB5C-4D009600BC16}"/>
          </ac:spMkLst>
        </pc:spChg>
      </pc:sldChg>
      <pc:sldChg chg="add del">
        <pc:chgData name="David Williams" userId="35a5f6dfa23fba43" providerId="LiveId" clId="{B784E847-F532-4E14-A63C-ACB1742E937D}" dt="2024-02-04T02:11:32.314" v="433" actId="47"/>
        <pc:sldMkLst>
          <pc:docMk/>
          <pc:sldMk cId="2614341064" sldId="761"/>
        </pc:sldMkLst>
      </pc:sldChg>
      <pc:sldChg chg="addSp delSp modSp add mod delAnim modAnim">
        <pc:chgData name="David Williams" userId="35a5f6dfa23fba43" providerId="LiveId" clId="{B784E847-F532-4E14-A63C-ACB1742E937D}" dt="2024-02-04T01:52:30.522" v="302" actId="404"/>
        <pc:sldMkLst>
          <pc:docMk/>
          <pc:sldMk cId="2983195782" sldId="762"/>
        </pc:sldMkLst>
        <pc:spChg chg="add mod">
          <ac:chgData name="David Williams" userId="35a5f6dfa23fba43" providerId="LiveId" clId="{B784E847-F532-4E14-A63C-ACB1742E937D}" dt="2024-02-04T01:34:06.013" v="281" actId="1076"/>
          <ac:spMkLst>
            <pc:docMk/>
            <pc:sldMk cId="2983195782" sldId="762"/>
            <ac:spMk id="22" creationId="{E46CB9D7-FB50-BE68-A594-1C829F44033A}"/>
          </ac:spMkLst>
        </pc:spChg>
        <pc:spChg chg="add mod">
          <ac:chgData name="David Williams" userId="35a5f6dfa23fba43" providerId="LiveId" clId="{B784E847-F532-4E14-A63C-ACB1742E937D}" dt="2024-02-04T01:35:06.804" v="295" actId="207"/>
          <ac:spMkLst>
            <pc:docMk/>
            <pc:sldMk cId="2983195782" sldId="762"/>
            <ac:spMk id="30" creationId="{3993D7F8-1A29-321F-B233-6953CF5B569A}"/>
          </ac:spMkLst>
        </pc:spChg>
        <pc:spChg chg="del">
          <ac:chgData name="David Williams" userId="35a5f6dfa23fba43" providerId="LiveId" clId="{B784E847-F532-4E14-A63C-ACB1742E937D}" dt="2024-02-04T01:33:38.841" v="277" actId="478"/>
          <ac:spMkLst>
            <pc:docMk/>
            <pc:sldMk cId="2983195782" sldId="762"/>
            <ac:spMk id="31" creationId="{B182B60C-8885-3D8B-EE23-E071E3D9A335}"/>
          </ac:spMkLst>
        </pc:spChg>
        <pc:spChg chg="del">
          <ac:chgData name="David Williams" userId="35a5f6dfa23fba43" providerId="LiveId" clId="{B784E847-F532-4E14-A63C-ACB1742E937D}" dt="2024-02-04T01:33:42.970" v="278" actId="478"/>
          <ac:spMkLst>
            <pc:docMk/>
            <pc:sldMk cId="2983195782" sldId="762"/>
            <ac:spMk id="32" creationId="{E8F8FFA2-DEB6-8310-5DC0-7BED33A7BE54}"/>
          </ac:spMkLst>
        </pc:spChg>
        <pc:spChg chg="add mod">
          <ac:chgData name="David Williams" userId="35a5f6dfa23fba43" providerId="LiveId" clId="{B784E847-F532-4E14-A63C-ACB1742E937D}" dt="2024-02-04T01:35:18.435" v="297" actId="207"/>
          <ac:spMkLst>
            <pc:docMk/>
            <pc:sldMk cId="2983195782" sldId="762"/>
            <ac:spMk id="33" creationId="{8A0561F8-CAC7-F533-2DC3-B0547DF19395}"/>
          </ac:spMkLst>
        </pc:spChg>
        <pc:spChg chg="add mod">
          <ac:chgData name="David Williams" userId="35a5f6dfa23fba43" providerId="LiveId" clId="{B784E847-F532-4E14-A63C-ACB1742E937D}" dt="2024-02-04T01:35:06.804" v="295" actId="207"/>
          <ac:spMkLst>
            <pc:docMk/>
            <pc:sldMk cId="2983195782" sldId="762"/>
            <ac:spMk id="34" creationId="{2C4D60B2-2FED-A4EB-600B-15877C4C7823}"/>
          </ac:spMkLst>
        </pc:spChg>
        <pc:spChg chg="add mod">
          <ac:chgData name="David Williams" userId="35a5f6dfa23fba43" providerId="LiveId" clId="{B784E847-F532-4E14-A63C-ACB1742E937D}" dt="2024-02-04T01:35:18.435" v="297" actId="207"/>
          <ac:spMkLst>
            <pc:docMk/>
            <pc:sldMk cId="2983195782" sldId="762"/>
            <ac:spMk id="37" creationId="{9F3B600B-918E-73C1-062B-6781ED73224E}"/>
          </ac:spMkLst>
        </pc:spChg>
        <pc:spChg chg="add mod">
          <ac:chgData name="David Williams" userId="35a5f6dfa23fba43" providerId="LiveId" clId="{B784E847-F532-4E14-A63C-ACB1742E937D}" dt="2024-02-04T01:35:06.804" v="295" actId="207"/>
          <ac:spMkLst>
            <pc:docMk/>
            <pc:sldMk cId="2983195782" sldId="762"/>
            <ac:spMk id="43" creationId="{FDF58568-5495-DD40-4B03-2DC614676166}"/>
          </ac:spMkLst>
        </pc:spChg>
        <pc:spChg chg="add mod">
          <ac:chgData name="David Williams" userId="35a5f6dfa23fba43" providerId="LiveId" clId="{B784E847-F532-4E14-A63C-ACB1742E937D}" dt="2024-02-04T01:52:30.522" v="302" actId="404"/>
          <ac:spMkLst>
            <pc:docMk/>
            <pc:sldMk cId="2983195782" sldId="762"/>
            <ac:spMk id="44" creationId="{28B992FD-6E57-466F-59B1-38A9C058B2FB}"/>
          </ac:spMkLst>
        </pc:spChg>
        <pc:spChg chg="add mod">
          <ac:chgData name="David Williams" userId="35a5f6dfa23fba43" providerId="LiveId" clId="{B784E847-F532-4E14-A63C-ACB1742E937D}" dt="2024-02-04T01:35:06.804" v="295" actId="207"/>
          <ac:spMkLst>
            <pc:docMk/>
            <pc:sldMk cId="2983195782" sldId="762"/>
            <ac:spMk id="71" creationId="{7491102C-A285-1206-F578-C4B659837731}"/>
          </ac:spMkLst>
        </pc:spChg>
        <pc:spChg chg="add mod">
          <ac:chgData name="David Williams" userId="35a5f6dfa23fba43" providerId="LiveId" clId="{B784E847-F532-4E14-A63C-ACB1742E937D}" dt="2024-02-04T01:35:18.435" v="297" actId="207"/>
          <ac:spMkLst>
            <pc:docMk/>
            <pc:sldMk cId="2983195782" sldId="762"/>
            <ac:spMk id="72" creationId="{218044E2-C429-EA58-5BE3-07C7C84C26BA}"/>
          </ac:spMkLst>
        </pc:spChg>
        <pc:spChg chg="add mod">
          <ac:chgData name="David Williams" userId="35a5f6dfa23fba43" providerId="LiveId" clId="{B784E847-F532-4E14-A63C-ACB1742E937D}" dt="2024-02-04T01:34:06.013" v="281" actId="1076"/>
          <ac:spMkLst>
            <pc:docMk/>
            <pc:sldMk cId="2983195782" sldId="762"/>
            <ac:spMk id="73" creationId="{FC4248FD-C8EE-8124-4FD0-FF0E7D69C5BB}"/>
          </ac:spMkLst>
        </pc:spChg>
        <pc:spChg chg="add mod">
          <ac:chgData name="David Williams" userId="35a5f6dfa23fba43" providerId="LiveId" clId="{B784E847-F532-4E14-A63C-ACB1742E937D}" dt="2024-02-04T01:35:06.804" v="295" actId="207"/>
          <ac:spMkLst>
            <pc:docMk/>
            <pc:sldMk cId="2983195782" sldId="762"/>
            <ac:spMk id="74" creationId="{26512671-101A-DCF1-900F-514692977350}"/>
          </ac:spMkLst>
        </pc:spChg>
        <pc:spChg chg="add mod">
          <ac:chgData name="David Williams" userId="35a5f6dfa23fba43" providerId="LiveId" clId="{B784E847-F532-4E14-A63C-ACB1742E937D}" dt="2024-02-04T01:35:18.435" v="297" actId="207"/>
          <ac:spMkLst>
            <pc:docMk/>
            <pc:sldMk cId="2983195782" sldId="762"/>
            <ac:spMk id="75" creationId="{896BEC15-8ED1-71BA-C305-B0B1A11795EE}"/>
          </ac:spMkLst>
        </pc:spChg>
        <pc:spChg chg="add mod">
          <ac:chgData name="David Williams" userId="35a5f6dfa23fba43" providerId="LiveId" clId="{B784E847-F532-4E14-A63C-ACB1742E937D}" dt="2024-02-04T01:34:06.013" v="281" actId="1076"/>
          <ac:spMkLst>
            <pc:docMk/>
            <pc:sldMk cId="2983195782" sldId="762"/>
            <ac:spMk id="76" creationId="{327748DE-CFBE-6734-5DD6-09D3B07685F9}"/>
          </ac:spMkLst>
        </pc:spChg>
        <pc:spChg chg="mod">
          <ac:chgData name="David Williams" userId="35a5f6dfa23fba43" providerId="LiveId" clId="{B784E847-F532-4E14-A63C-ACB1742E937D}" dt="2024-02-04T01:35:42.817" v="298" actId="20577"/>
          <ac:spMkLst>
            <pc:docMk/>
            <pc:sldMk cId="2983195782" sldId="762"/>
            <ac:spMk id="95" creationId="{F353B128-66AE-CCD4-587A-0BE06F28E76B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0" creationId="{BC958F34-D3B5-BCC4-56B0-E8E5622C80AD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1" creationId="{78A83AE7-266B-9C99-B3A2-DAAB61F6D128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2" creationId="{19D99157-2236-B62E-A788-422001FD3821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3" creationId="{1E9F16BA-B964-D9F1-E887-D6839457CFBF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4" creationId="{198E4689-A86A-F1E5-DD49-32CD1FDA3D18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5" creationId="{050EF00A-04E1-80BA-12C5-72E76CDE6A40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6" creationId="{0AC920E4-D8E5-D456-89AA-7B8DD45EA0A9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7" creationId="{E44A4DB1-40C4-87CE-4300-228A35FDA4DA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8" creationId="{FD211164-755A-6DEB-8FB2-84FE08D98775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09" creationId="{E00B388A-E3ED-E5CA-9712-87E173751644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10" creationId="{09B3A321-0ECB-A4C0-FD65-C5BA12B3B43F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11" creationId="{B134B5FA-396F-456F-55F2-245458FE320F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12" creationId="{8DB9A734-E47E-4232-D36C-D7218D72C9B7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13" creationId="{573E6A01-5907-3C53-0213-2AABBEF00212}"/>
          </ac:spMkLst>
        </pc:spChg>
        <pc:spChg chg="del">
          <ac:chgData name="David Williams" userId="35a5f6dfa23fba43" providerId="LiveId" clId="{B784E847-F532-4E14-A63C-ACB1742E937D}" dt="2024-02-04T01:33:49.145" v="279" actId="478"/>
          <ac:spMkLst>
            <pc:docMk/>
            <pc:sldMk cId="2983195782" sldId="762"/>
            <ac:spMk id="115" creationId="{B69D1D72-8F84-1702-8027-F683A44616E4}"/>
          </ac:spMkLst>
        </pc:spChg>
        <pc:picChg chg="add mod">
          <ac:chgData name="David Williams" userId="35a5f6dfa23fba43" providerId="LiveId" clId="{B784E847-F532-4E14-A63C-ACB1742E937D}" dt="2024-02-04T01:34:06.013" v="281" actId="1076"/>
          <ac:picMkLst>
            <pc:docMk/>
            <pc:sldMk cId="2983195782" sldId="762"/>
            <ac:picMk id="12" creationId="{7651E9DF-83F6-AF9C-22D1-1C558ABA2599}"/>
          </ac:picMkLst>
        </pc:picChg>
        <pc:cxnChg chg="del">
          <ac:chgData name="David Williams" userId="35a5f6dfa23fba43" providerId="LiveId" clId="{B784E847-F532-4E14-A63C-ACB1742E937D}" dt="2024-02-04T01:33:49.145" v="279" actId="478"/>
          <ac:cxnSpMkLst>
            <pc:docMk/>
            <pc:sldMk cId="2983195782" sldId="762"/>
            <ac:cxnSpMk id="114" creationId="{BF84414A-33D5-4CCD-3F1A-174874789688}"/>
          </ac:cxnSpMkLst>
        </pc:cxnChg>
      </pc:sldChg>
      <pc:sldChg chg="addSp delSp modSp add mod modAnim">
        <pc:chgData name="David Williams" userId="35a5f6dfa23fba43" providerId="LiveId" clId="{B784E847-F532-4E14-A63C-ACB1742E937D}" dt="2024-02-04T11:40:02.036" v="2040"/>
        <pc:sldMkLst>
          <pc:docMk/>
          <pc:sldMk cId="70525669" sldId="763"/>
        </pc:sldMkLst>
        <pc:spChg chg="mod">
          <ac:chgData name="David Williams" userId="35a5f6dfa23fba43" providerId="LiveId" clId="{B784E847-F532-4E14-A63C-ACB1742E937D}" dt="2024-02-04T11:37:35.624" v="2025" actId="1076"/>
          <ac:spMkLst>
            <pc:docMk/>
            <pc:sldMk cId="70525669" sldId="763"/>
            <ac:spMk id="2" creationId="{393F3491-C0BB-C202-D6D6-B93E30788375}"/>
          </ac:spMkLst>
        </pc:spChg>
        <pc:spChg chg="del">
          <ac:chgData name="David Williams" userId="35a5f6dfa23fba43" providerId="LiveId" clId="{B784E847-F532-4E14-A63C-ACB1742E937D}" dt="2024-02-04T02:13:18.973" v="561" actId="478"/>
          <ac:spMkLst>
            <pc:docMk/>
            <pc:sldMk cId="70525669" sldId="763"/>
            <ac:spMk id="22" creationId="{22B7291A-CD29-F6C5-F5A4-B7553C488C0D}"/>
          </ac:spMkLst>
        </pc:spChg>
        <pc:spChg chg="add mod">
          <ac:chgData name="David Williams" userId="35a5f6dfa23fba43" providerId="LiveId" clId="{B784E847-F532-4E14-A63C-ACB1742E937D}" dt="2024-02-04T11:37:49.892" v="2027" actId="1076"/>
          <ac:spMkLst>
            <pc:docMk/>
            <pc:sldMk cId="70525669" sldId="763"/>
            <ac:spMk id="37" creationId="{3D65C2F6-EBC9-F5BC-AF50-CAFCBDFE2896}"/>
          </ac:spMkLst>
        </pc:spChg>
        <pc:spChg chg="add mod ord">
          <ac:chgData name="David Williams" userId="35a5f6dfa23fba43" providerId="LiveId" clId="{B784E847-F532-4E14-A63C-ACB1742E937D}" dt="2024-02-04T11:39:17.511" v="2031" actId="13244"/>
          <ac:spMkLst>
            <pc:docMk/>
            <pc:sldMk cId="70525669" sldId="763"/>
            <ac:spMk id="43" creationId="{5BE6B5E8-B04A-5F0F-87B7-DA1A6E49C103}"/>
          </ac:spMkLst>
        </pc:spChg>
        <pc:spChg chg="add mod ord">
          <ac:chgData name="David Williams" userId="35a5f6dfa23fba43" providerId="LiveId" clId="{B784E847-F532-4E14-A63C-ACB1742E937D}" dt="2024-02-04T11:39:49.073" v="2038" actId="13244"/>
          <ac:spMkLst>
            <pc:docMk/>
            <pc:sldMk cId="70525669" sldId="763"/>
            <ac:spMk id="71" creationId="{BDCF4243-36FB-AB82-CB65-884E12C2CB47}"/>
          </ac:spMkLst>
        </pc:spChg>
        <pc:picChg chg="mod modCrop">
          <ac:chgData name="David Williams" userId="35a5f6dfa23fba43" providerId="LiveId" clId="{B784E847-F532-4E14-A63C-ACB1742E937D}" dt="2024-02-04T02:13:27.367" v="562" actId="732"/>
          <ac:picMkLst>
            <pc:docMk/>
            <pc:sldMk cId="70525669" sldId="763"/>
            <ac:picMk id="30" creationId="{11FF60D0-B237-192A-4853-1E731B51C882}"/>
          </ac:picMkLst>
        </pc:picChg>
        <pc:picChg chg="add mod ord">
          <ac:chgData name="David Williams" userId="35a5f6dfa23fba43" providerId="LiveId" clId="{B784E847-F532-4E14-A63C-ACB1742E937D}" dt="2024-02-04T02:15:50.016" v="567" actId="13244"/>
          <ac:picMkLst>
            <pc:docMk/>
            <pc:sldMk cId="70525669" sldId="763"/>
            <ac:picMk id="34" creationId="{466180D9-40EF-01C8-1778-A80C9F4DA270}"/>
          </ac:picMkLst>
        </pc:picChg>
      </pc:sldChg>
      <pc:sldChg chg="modSp add mod">
        <pc:chgData name="David Williams" userId="35a5f6dfa23fba43" providerId="LiveId" clId="{B784E847-F532-4E14-A63C-ACB1742E937D}" dt="2024-02-04T02:19:24.438" v="624" actId="732"/>
        <pc:sldMkLst>
          <pc:docMk/>
          <pc:sldMk cId="353480823" sldId="764"/>
        </pc:sldMkLst>
        <pc:picChg chg="mod modCrop">
          <ac:chgData name="David Williams" userId="35a5f6dfa23fba43" providerId="LiveId" clId="{B784E847-F532-4E14-A63C-ACB1742E937D}" dt="2024-02-04T02:19:24.438" v="624" actId="732"/>
          <ac:picMkLst>
            <pc:docMk/>
            <pc:sldMk cId="353480823" sldId="764"/>
            <ac:picMk id="30" creationId="{11FF60D0-B237-192A-4853-1E731B51C882}"/>
          </ac:picMkLst>
        </pc:picChg>
        <pc:picChg chg="mod">
          <ac:chgData name="David Williams" userId="35a5f6dfa23fba43" providerId="LiveId" clId="{B784E847-F532-4E14-A63C-ACB1742E937D}" dt="2024-02-04T02:19:03.844" v="623" actId="1035"/>
          <ac:picMkLst>
            <pc:docMk/>
            <pc:sldMk cId="353480823" sldId="764"/>
            <ac:picMk id="34" creationId="{466180D9-40EF-01C8-1778-A80C9F4DA270}"/>
          </ac:picMkLst>
        </pc:picChg>
      </pc:sldChg>
      <pc:sldChg chg="modSp add mod">
        <pc:chgData name="David Williams" userId="35a5f6dfa23fba43" providerId="LiveId" clId="{B784E847-F532-4E14-A63C-ACB1742E937D}" dt="2024-02-04T02:20:42.300" v="747" actId="732"/>
        <pc:sldMkLst>
          <pc:docMk/>
          <pc:sldMk cId="1486601680" sldId="765"/>
        </pc:sldMkLst>
        <pc:picChg chg="mod modCrop">
          <ac:chgData name="David Williams" userId="35a5f6dfa23fba43" providerId="LiveId" clId="{B784E847-F532-4E14-A63C-ACB1742E937D}" dt="2024-02-04T02:20:42.300" v="747" actId="732"/>
          <ac:picMkLst>
            <pc:docMk/>
            <pc:sldMk cId="1486601680" sldId="765"/>
            <ac:picMk id="30" creationId="{11FF60D0-B237-192A-4853-1E731B51C882}"/>
          </ac:picMkLst>
        </pc:picChg>
        <pc:picChg chg="mod">
          <ac:chgData name="David Williams" userId="35a5f6dfa23fba43" providerId="LiveId" clId="{B784E847-F532-4E14-A63C-ACB1742E937D}" dt="2024-02-04T02:20:20.466" v="746" actId="1035"/>
          <ac:picMkLst>
            <pc:docMk/>
            <pc:sldMk cId="1486601680" sldId="765"/>
            <ac:picMk id="34" creationId="{466180D9-40EF-01C8-1778-A80C9F4DA270}"/>
          </ac:picMkLst>
        </pc:picChg>
      </pc:sldChg>
      <pc:sldChg chg="addSp delSp modSp add mod">
        <pc:chgData name="David Williams" userId="35a5f6dfa23fba43" providerId="LiveId" clId="{B784E847-F532-4E14-A63C-ACB1742E937D}" dt="2024-02-04T03:03:56.049" v="829" actId="478"/>
        <pc:sldMkLst>
          <pc:docMk/>
          <pc:sldMk cId="803141678" sldId="766"/>
        </pc:sldMkLst>
        <pc:picChg chg="add mod ord">
          <ac:chgData name="David Williams" userId="35a5f6dfa23fba43" providerId="LiveId" clId="{B784E847-F532-4E14-A63C-ACB1742E937D}" dt="2024-02-04T03:03:15.615" v="827" actId="1076"/>
          <ac:picMkLst>
            <pc:docMk/>
            <pc:sldMk cId="803141678" sldId="766"/>
            <ac:picMk id="22" creationId="{FFC54EAD-5B0D-FA59-3F79-497E90679AC7}"/>
          </ac:picMkLst>
        </pc:picChg>
        <pc:picChg chg="del mod modCrop">
          <ac:chgData name="David Williams" userId="35a5f6dfa23fba43" providerId="LiveId" clId="{B784E847-F532-4E14-A63C-ACB1742E937D}" dt="2024-02-04T03:03:56.049" v="829" actId="478"/>
          <ac:picMkLst>
            <pc:docMk/>
            <pc:sldMk cId="803141678" sldId="766"/>
            <ac:picMk id="30" creationId="{11FF60D0-B237-192A-4853-1E731B51C882}"/>
          </ac:picMkLst>
        </pc:picChg>
        <pc:picChg chg="mod modCrop">
          <ac:chgData name="David Williams" userId="35a5f6dfa23fba43" providerId="LiveId" clId="{B784E847-F532-4E14-A63C-ACB1742E937D}" dt="2024-02-04T03:03:51.068" v="828" actId="732"/>
          <ac:picMkLst>
            <pc:docMk/>
            <pc:sldMk cId="803141678" sldId="766"/>
            <ac:picMk id="34" creationId="{466180D9-40EF-01C8-1778-A80C9F4DA270}"/>
          </ac:picMkLst>
        </pc:picChg>
      </pc:sldChg>
      <pc:sldChg chg="modSp add mod">
        <pc:chgData name="David Williams" userId="35a5f6dfa23fba43" providerId="LiveId" clId="{B784E847-F532-4E14-A63C-ACB1742E937D}" dt="2024-02-04T03:50:52.906" v="879" actId="732"/>
        <pc:sldMkLst>
          <pc:docMk/>
          <pc:sldMk cId="422175199" sldId="767"/>
        </pc:sldMkLst>
        <pc:picChg chg="mod">
          <ac:chgData name="David Williams" userId="35a5f6dfa23fba43" providerId="LiveId" clId="{B784E847-F532-4E14-A63C-ACB1742E937D}" dt="2024-02-04T03:50:17.020" v="878" actId="1035"/>
          <ac:picMkLst>
            <pc:docMk/>
            <pc:sldMk cId="422175199" sldId="767"/>
            <ac:picMk id="22" creationId="{FFC54EAD-5B0D-FA59-3F79-497E90679AC7}"/>
          </ac:picMkLst>
        </pc:picChg>
        <pc:picChg chg="mod modCrop">
          <ac:chgData name="David Williams" userId="35a5f6dfa23fba43" providerId="LiveId" clId="{B784E847-F532-4E14-A63C-ACB1742E937D}" dt="2024-02-04T03:50:52.906" v="879" actId="732"/>
          <ac:picMkLst>
            <pc:docMk/>
            <pc:sldMk cId="422175199" sldId="767"/>
            <ac:picMk id="34" creationId="{466180D9-40EF-01C8-1778-A80C9F4DA270}"/>
          </ac:picMkLst>
        </pc:picChg>
      </pc:sldChg>
      <pc:sldChg chg="modSp add mod">
        <pc:chgData name="David Williams" userId="35a5f6dfa23fba43" providerId="LiveId" clId="{B784E847-F532-4E14-A63C-ACB1742E937D}" dt="2024-02-04T03:58:23.084" v="1402" actId="20577"/>
        <pc:sldMkLst>
          <pc:docMk/>
          <pc:sldMk cId="1054918697" sldId="768"/>
        </pc:sldMkLst>
        <pc:spChg chg="mod">
          <ac:chgData name="David Williams" userId="35a5f6dfa23fba43" providerId="LiveId" clId="{B784E847-F532-4E14-A63C-ACB1742E937D}" dt="2024-02-04T03:58:23.084" v="1402" actId="20577"/>
          <ac:spMkLst>
            <pc:docMk/>
            <pc:sldMk cId="1054918697" sldId="768"/>
            <ac:spMk id="44" creationId="{7C27B049-E18B-6A17-DE95-83D4EFECDA2D}"/>
          </ac:spMkLst>
        </pc:spChg>
        <pc:picChg chg="mod">
          <ac:chgData name="David Williams" userId="35a5f6dfa23fba43" providerId="LiveId" clId="{B784E847-F532-4E14-A63C-ACB1742E937D}" dt="2024-02-04T03:51:10.745" v="967" actId="1035"/>
          <ac:picMkLst>
            <pc:docMk/>
            <pc:sldMk cId="1054918697" sldId="768"/>
            <ac:picMk id="22" creationId="{FFC54EAD-5B0D-FA59-3F79-497E90679AC7}"/>
          </ac:picMkLst>
        </pc:picChg>
        <pc:picChg chg="mod modCrop">
          <ac:chgData name="David Williams" userId="35a5f6dfa23fba43" providerId="LiveId" clId="{B784E847-F532-4E14-A63C-ACB1742E937D}" dt="2024-02-04T03:51:46.767" v="968" actId="732"/>
          <ac:picMkLst>
            <pc:docMk/>
            <pc:sldMk cId="1054918697" sldId="768"/>
            <ac:picMk id="34" creationId="{466180D9-40EF-01C8-1778-A80C9F4DA270}"/>
          </ac:picMkLst>
        </pc:picChg>
      </pc:sldChg>
      <pc:sldChg chg="addSp delSp modSp add mod">
        <pc:chgData name="David Williams" userId="35a5f6dfa23fba43" providerId="LiveId" clId="{B784E847-F532-4E14-A63C-ACB1742E937D}" dt="2024-02-04T03:58:40.512" v="1407" actId="20577"/>
        <pc:sldMkLst>
          <pc:docMk/>
          <pc:sldMk cId="465833131" sldId="769"/>
        </pc:sldMkLst>
        <pc:spChg chg="add del mod">
          <ac:chgData name="David Williams" userId="35a5f6dfa23fba43" providerId="LiveId" clId="{B784E847-F532-4E14-A63C-ACB1742E937D}" dt="2024-02-04T03:58:40.512" v="1407" actId="20577"/>
          <ac:spMkLst>
            <pc:docMk/>
            <pc:sldMk cId="465833131" sldId="769"/>
            <ac:spMk id="44" creationId="{7C27B049-E18B-6A17-DE95-83D4EFECDA2D}"/>
          </ac:spMkLst>
        </pc:spChg>
        <pc:picChg chg="mod modCrop">
          <ac:chgData name="David Williams" userId="35a5f6dfa23fba43" providerId="LiveId" clId="{B784E847-F532-4E14-A63C-ACB1742E937D}" dt="2024-02-04T03:53:46.019" v="1188" actId="732"/>
          <ac:picMkLst>
            <pc:docMk/>
            <pc:sldMk cId="465833131" sldId="769"/>
            <ac:picMk id="22" creationId="{FFC54EAD-5B0D-FA59-3F79-497E90679AC7}"/>
          </ac:picMkLst>
        </pc:picChg>
        <pc:picChg chg="del mod">
          <ac:chgData name="David Williams" userId="35a5f6dfa23fba43" providerId="LiveId" clId="{B784E847-F532-4E14-A63C-ACB1742E937D}" dt="2024-02-04T03:53:35.528" v="1187" actId="478"/>
          <ac:picMkLst>
            <pc:docMk/>
            <pc:sldMk cId="465833131" sldId="769"/>
            <ac:picMk id="34" creationId="{466180D9-40EF-01C8-1778-A80C9F4DA270}"/>
          </ac:picMkLst>
        </pc:picChg>
      </pc:sldChg>
      <pc:sldChg chg="addSp modSp add mod modAnim">
        <pc:chgData name="David Williams" userId="35a5f6dfa23fba43" providerId="LiveId" clId="{B784E847-F532-4E14-A63C-ACB1742E937D}" dt="2024-02-04T11:50:01.532" v="2095" actId="1038"/>
        <pc:sldMkLst>
          <pc:docMk/>
          <pc:sldMk cId="705099223" sldId="770"/>
        </pc:sldMkLst>
        <pc:spChg chg="add mod">
          <ac:chgData name="David Williams" userId="35a5f6dfa23fba43" providerId="LiveId" clId="{B784E847-F532-4E14-A63C-ACB1742E937D}" dt="2024-02-04T11:50:01.532" v="2095" actId="1038"/>
          <ac:spMkLst>
            <pc:docMk/>
            <pc:sldMk cId="705099223" sldId="770"/>
            <ac:spMk id="34" creationId="{B2BCBFA6-0CA4-46D7-DC7C-38AA477EEA11}"/>
          </ac:spMkLst>
        </pc:spChg>
        <pc:spChg chg="mod">
          <ac:chgData name="David Williams" userId="35a5f6dfa23fba43" providerId="LiveId" clId="{B784E847-F532-4E14-A63C-ACB1742E937D}" dt="2024-02-04T03:58:48.074" v="1410" actId="20577"/>
          <ac:spMkLst>
            <pc:docMk/>
            <pc:sldMk cId="705099223" sldId="770"/>
            <ac:spMk id="44" creationId="{7C27B049-E18B-6A17-DE95-83D4EFECDA2D}"/>
          </ac:spMkLst>
        </pc:spChg>
        <pc:picChg chg="mod modCrop">
          <ac:chgData name="David Williams" userId="35a5f6dfa23fba43" providerId="LiveId" clId="{B784E847-F532-4E14-A63C-ACB1742E937D}" dt="2024-02-04T03:55:45.632" v="1324" actId="732"/>
          <ac:picMkLst>
            <pc:docMk/>
            <pc:sldMk cId="705099223" sldId="770"/>
            <ac:picMk id="22" creationId="{FFC54EAD-5B0D-FA59-3F79-497E90679AC7}"/>
          </ac:picMkLst>
        </pc:picChg>
        <pc:picChg chg="add mod ord">
          <ac:chgData name="David Williams" userId="35a5f6dfa23fba43" providerId="LiveId" clId="{B784E847-F532-4E14-A63C-ACB1742E937D}" dt="2024-02-04T03:57:14.058" v="1328" actId="13244"/>
          <ac:picMkLst>
            <pc:docMk/>
            <pc:sldMk cId="705099223" sldId="770"/>
            <ac:picMk id="30" creationId="{8CDD1667-565F-6359-B163-667ED009EC17}"/>
          </ac:picMkLst>
        </pc:picChg>
      </pc:sldChg>
      <pc:sldChg chg="modSp add mod">
        <pc:chgData name="David Williams" userId="35a5f6dfa23fba43" providerId="LiveId" clId="{B784E847-F532-4E14-A63C-ACB1742E937D}" dt="2024-02-04T03:58:54.162" v="1413" actId="20577"/>
        <pc:sldMkLst>
          <pc:docMk/>
          <pc:sldMk cId="69507713" sldId="771"/>
        </pc:sldMkLst>
        <pc:spChg chg="mod">
          <ac:chgData name="David Williams" userId="35a5f6dfa23fba43" providerId="LiveId" clId="{B784E847-F532-4E14-A63C-ACB1742E937D}" dt="2024-02-04T03:58:54.162" v="1413" actId="20577"/>
          <ac:spMkLst>
            <pc:docMk/>
            <pc:sldMk cId="69507713" sldId="771"/>
            <ac:spMk id="44" creationId="{7C27B049-E18B-6A17-DE95-83D4EFECDA2D}"/>
          </ac:spMkLst>
        </pc:spChg>
        <pc:picChg chg="mod modCrop">
          <ac:chgData name="David Williams" userId="35a5f6dfa23fba43" providerId="LiveId" clId="{B784E847-F532-4E14-A63C-ACB1742E937D}" dt="2024-02-04T03:58:10.503" v="1400" actId="732"/>
          <ac:picMkLst>
            <pc:docMk/>
            <pc:sldMk cId="69507713" sldId="771"/>
            <ac:picMk id="22" creationId="{FFC54EAD-5B0D-FA59-3F79-497E90679AC7}"/>
          </ac:picMkLst>
        </pc:picChg>
        <pc:picChg chg="mod">
          <ac:chgData name="David Williams" userId="35a5f6dfa23fba43" providerId="LiveId" clId="{B784E847-F532-4E14-A63C-ACB1742E937D}" dt="2024-02-04T03:57:50.784" v="1399" actId="1035"/>
          <ac:picMkLst>
            <pc:docMk/>
            <pc:sldMk cId="69507713" sldId="771"/>
            <ac:picMk id="30" creationId="{8CDD1667-565F-6359-B163-667ED009EC17}"/>
          </ac:picMkLst>
        </pc:picChg>
      </pc:sldChg>
      <pc:sldChg chg="addSp delSp modSp add mod modAnim">
        <pc:chgData name="David Williams" userId="35a5f6dfa23fba43" providerId="LiveId" clId="{B784E847-F532-4E14-A63C-ACB1742E937D}" dt="2024-02-04T04:38:04.051" v="2008"/>
        <pc:sldMkLst>
          <pc:docMk/>
          <pc:sldMk cId="3701462894" sldId="772"/>
        </pc:sldMkLst>
        <pc:spChg chg="add mod ord">
          <ac:chgData name="David Williams" userId="35a5f6dfa23fba43" providerId="LiveId" clId="{B784E847-F532-4E14-A63C-ACB1742E937D}" dt="2024-02-04T04:09:51.054" v="1634" actId="1035"/>
          <ac:spMkLst>
            <pc:docMk/>
            <pc:sldMk cId="3701462894" sldId="772"/>
            <ac:spMk id="34" creationId="{261AB238-8161-1FAE-F21E-161AA2E1CFB7}"/>
          </ac:spMkLst>
        </pc:spChg>
        <pc:spChg chg="add del mod">
          <ac:chgData name="David Williams" userId="35a5f6dfa23fba43" providerId="LiveId" clId="{B784E847-F532-4E14-A63C-ACB1742E937D}" dt="2024-02-04T04:09:33.338" v="1628" actId="478"/>
          <ac:spMkLst>
            <pc:docMk/>
            <pc:sldMk cId="3701462894" sldId="772"/>
            <ac:spMk id="37" creationId="{05D315B1-E397-671B-E590-E1C81D319C78}"/>
          </ac:spMkLst>
        </pc:spChg>
        <pc:spChg chg="add mod">
          <ac:chgData name="David Williams" userId="35a5f6dfa23fba43" providerId="LiveId" clId="{B784E847-F532-4E14-A63C-ACB1742E937D}" dt="2024-02-04T04:10:36.063" v="1656"/>
          <ac:spMkLst>
            <pc:docMk/>
            <pc:sldMk cId="3701462894" sldId="772"/>
            <ac:spMk id="43" creationId="{C854F8A4-F4C0-B936-389A-0BE2C7156A9E}"/>
          </ac:spMkLst>
        </pc:spChg>
        <pc:spChg chg="add mod">
          <ac:chgData name="David Williams" userId="35a5f6dfa23fba43" providerId="LiveId" clId="{B784E847-F532-4E14-A63C-ACB1742E937D}" dt="2024-02-04T04:10:33.176" v="1654"/>
          <ac:spMkLst>
            <pc:docMk/>
            <pc:sldMk cId="3701462894" sldId="772"/>
            <ac:spMk id="71" creationId="{CF5D0A53-B5FD-4013-0373-742A9D7C34C6}"/>
          </ac:spMkLst>
        </pc:spChg>
        <pc:spChg chg="add mod">
          <ac:chgData name="David Williams" userId="35a5f6dfa23fba43" providerId="LiveId" clId="{B784E847-F532-4E14-A63C-ACB1742E937D}" dt="2024-02-04T04:10:32.774" v="1653"/>
          <ac:spMkLst>
            <pc:docMk/>
            <pc:sldMk cId="3701462894" sldId="772"/>
            <ac:spMk id="72" creationId="{534C0B6F-480A-37D0-4EF3-05F6C55D792C}"/>
          </ac:spMkLst>
        </pc:spChg>
        <pc:spChg chg="add mod">
          <ac:chgData name="David Williams" userId="35a5f6dfa23fba43" providerId="LiveId" clId="{B784E847-F532-4E14-A63C-ACB1742E937D}" dt="2024-02-04T04:10:32.423" v="1652"/>
          <ac:spMkLst>
            <pc:docMk/>
            <pc:sldMk cId="3701462894" sldId="772"/>
            <ac:spMk id="73" creationId="{657E6432-AD7B-0FA7-5C75-4007A040F3CA}"/>
          </ac:spMkLst>
        </pc:spChg>
        <pc:spChg chg="add mod">
          <ac:chgData name="David Williams" userId="35a5f6dfa23fba43" providerId="LiveId" clId="{B784E847-F532-4E14-A63C-ACB1742E937D}" dt="2024-02-04T04:10:32.061" v="1651"/>
          <ac:spMkLst>
            <pc:docMk/>
            <pc:sldMk cId="3701462894" sldId="772"/>
            <ac:spMk id="74" creationId="{064080AE-A728-8107-6B1F-E12FB926DA18}"/>
          </ac:spMkLst>
        </pc:spChg>
        <pc:spChg chg="add mod">
          <ac:chgData name="David Williams" userId="35a5f6dfa23fba43" providerId="LiveId" clId="{B784E847-F532-4E14-A63C-ACB1742E937D}" dt="2024-02-04T04:10:32.051" v="1650"/>
          <ac:spMkLst>
            <pc:docMk/>
            <pc:sldMk cId="3701462894" sldId="772"/>
            <ac:spMk id="75" creationId="{11ADC2F4-13CA-F5EE-AE2D-898CB3ED9328}"/>
          </ac:spMkLst>
        </pc:spChg>
        <pc:spChg chg="add mod">
          <ac:chgData name="David Williams" userId="35a5f6dfa23fba43" providerId="LiveId" clId="{B784E847-F532-4E14-A63C-ACB1742E937D}" dt="2024-02-04T04:10:31.705" v="1649"/>
          <ac:spMkLst>
            <pc:docMk/>
            <pc:sldMk cId="3701462894" sldId="772"/>
            <ac:spMk id="76" creationId="{A586B0EE-E2A7-1CA8-EE2A-80DD62D53A46}"/>
          </ac:spMkLst>
        </pc:spChg>
        <pc:spChg chg="add mod">
          <ac:chgData name="David Williams" userId="35a5f6dfa23fba43" providerId="LiveId" clId="{B784E847-F532-4E14-A63C-ACB1742E937D}" dt="2024-02-04T04:10:31.271" v="1648"/>
          <ac:spMkLst>
            <pc:docMk/>
            <pc:sldMk cId="3701462894" sldId="772"/>
            <ac:spMk id="77" creationId="{45902E22-F252-356D-EC58-99BB4526F45C}"/>
          </ac:spMkLst>
        </pc:spChg>
        <pc:spChg chg="add mod">
          <ac:chgData name="David Williams" userId="35a5f6dfa23fba43" providerId="LiveId" clId="{B784E847-F532-4E14-A63C-ACB1742E937D}" dt="2024-02-04T04:10:30.973" v="1647"/>
          <ac:spMkLst>
            <pc:docMk/>
            <pc:sldMk cId="3701462894" sldId="772"/>
            <ac:spMk id="78" creationId="{6B8D91A3-CEB4-FBD7-B691-56C62F614457}"/>
          </ac:spMkLst>
        </pc:spChg>
        <pc:spChg chg="add mod">
          <ac:chgData name="David Williams" userId="35a5f6dfa23fba43" providerId="LiveId" clId="{B784E847-F532-4E14-A63C-ACB1742E937D}" dt="2024-02-04T04:10:30.191" v="1646"/>
          <ac:spMkLst>
            <pc:docMk/>
            <pc:sldMk cId="3701462894" sldId="772"/>
            <ac:spMk id="79" creationId="{A17E25BB-76D3-8F2A-12A9-61729F18EF26}"/>
          </ac:spMkLst>
        </pc:spChg>
        <pc:spChg chg="add mod ord">
          <ac:chgData name="David Williams" userId="35a5f6dfa23fba43" providerId="LiveId" clId="{B784E847-F532-4E14-A63C-ACB1742E937D}" dt="2024-02-04T04:34:14.336" v="1975" actId="1035"/>
          <ac:spMkLst>
            <pc:docMk/>
            <pc:sldMk cId="3701462894" sldId="772"/>
            <ac:spMk id="80" creationId="{D20DA167-D22B-1156-B677-EC8DC45F6CDC}"/>
          </ac:spMkLst>
        </pc:spChg>
        <pc:spChg chg="add del mod">
          <ac:chgData name="David Williams" userId="35a5f6dfa23fba43" providerId="LiveId" clId="{B784E847-F532-4E14-A63C-ACB1742E937D}" dt="2024-02-04T04:29:07.248" v="1943" actId="478"/>
          <ac:spMkLst>
            <pc:docMk/>
            <pc:sldMk cId="3701462894" sldId="772"/>
            <ac:spMk id="81" creationId="{581ED24F-A6CE-B0E9-657F-F13021813729}"/>
          </ac:spMkLst>
        </pc:spChg>
        <pc:spChg chg="add del mod">
          <ac:chgData name="David Williams" userId="35a5f6dfa23fba43" providerId="LiveId" clId="{B784E847-F532-4E14-A63C-ACB1742E937D}" dt="2024-02-04T04:29:13.572" v="1944" actId="478"/>
          <ac:spMkLst>
            <pc:docMk/>
            <pc:sldMk cId="3701462894" sldId="772"/>
            <ac:spMk id="82" creationId="{A3B31B81-4E72-D971-5A73-17F10830585D}"/>
          </ac:spMkLst>
        </pc:spChg>
        <pc:spChg chg="add del mod">
          <ac:chgData name="David Williams" userId="35a5f6dfa23fba43" providerId="LiveId" clId="{B784E847-F532-4E14-A63C-ACB1742E937D}" dt="2024-02-04T04:29:15.606" v="1945" actId="478"/>
          <ac:spMkLst>
            <pc:docMk/>
            <pc:sldMk cId="3701462894" sldId="772"/>
            <ac:spMk id="83" creationId="{2925D092-0045-0EC7-FCE2-FFD769AF93E3}"/>
          </ac:spMkLst>
        </pc:spChg>
        <pc:spChg chg="add del mod">
          <ac:chgData name="David Williams" userId="35a5f6dfa23fba43" providerId="LiveId" clId="{B784E847-F532-4E14-A63C-ACB1742E937D}" dt="2024-02-04T04:30:33.740" v="1957" actId="478"/>
          <ac:spMkLst>
            <pc:docMk/>
            <pc:sldMk cId="3701462894" sldId="772"/>
            <ac:spMk id="84" creationId="{44D3538E-9AAE-6029-D82C-2A94318CFA88}"/>
          </ac:spMkLst>
        </pc:spChg>
        <pc:spChg chg="add del mod">
          <ac:chgData name="David Williams" userId="35a5f6dfa23fba43" providerId="LiveId" clId="{B784E847-F532-4E14-A63C-ACB1742E937D}" dt="2024-02-04T04:29:17.839" v="1946" actId="478"/>
          <ac:spMkLst>
            <pc:docMk/>
            <pc:sldMk cId="3701462894" sldId="772"/>
            <ac:spMk id="85" creationId="{6778AA29-F61B-D62B-C08C-4C54BE18E8CB}"/>
          </ac:spMkLst>
        </pc:spChg>
        <pc:spChg chg="add del mod">
          <ac:chgData name="David Williams" userId="35a5f6dfa23fba43" providerId="LiveId" clId="{B784E847-F532-4E14-A63C-ACB1742E937D}" dt="2024-02-04T04:29:19.126" v="1947" actId="478"/>
          <ac:spMkLst>
            <pc:docMk/>
            <pc:sldMk cId="3701462894" sldId="772"/>
            <ac:spMk id="86" creationId="{65B112FC-9425-20A0-BBC8-223267B912F1}"/>
          </ac:spMkLst>
        </pc:spChg>
        <pc:spChg chg="add del mod">
          <ac:chgData name="David Williams" userId="35a5f6dfa23fba43" providerId="LiveId" clId="{B784E847-F532-4E14-A63C-ACB1742E937D}" dt="2024-02-04T04:29:20.916" v="1948" actId="478"/>
          <ac:spMkLst>
            <pc:docMk/>
            <pc:sldMk cId="3701462894" sldId="772"/>
            <ac:spMk id="87" creationId="{36B08355-090F-FA14-82CE-5228074E9219}"/>
          </ac:spMkLst>
        </pc:spChg>
        <pc:spChg chg="add del mod">
          <ac:chgData name="David Williams" userId="35a5f6dfa23fba43" providerId="LiveId" clId="{B784E847-F532-4E14-A63C-ACB1742E937D}" dt="2024-02-04T04:36:50.794" v="1992" actId="478"/>
          <ac:spMkLst>
            <pc:docMk/>
            <pc:sldMk cId="3701462894" sldId="772"/>
            <ac:spMk id="88" creationId="{8A598485-AAD0-426B-7B3B-8560A2EFB4E7}"/>
          </ac:spMkLst>
        </pc:spChg>
        <pc:spChg chg="add del mod">
          <ac:chgData name="David Williams" userId="35a5f6dfa23fba43" providerId="LiveId" clId="{B784E847-F532-4E14-A63C-ACB1742E937D}" dt="2024-02-04T04:36:52.251" v="1993" actId="478"/>
          <ac:spMkLst>
            <pc:docMk/>
            <pc:sldMk cId="3701462894" sldId="772"/>
            <ac:spMk id="89" creationId="{A54BA9F5-A3F1-E5F5-6A6D-FCCA355A56ED}"/>
          </ac:spMkLst>
        </pc:spChg>
        <pc:spChg chg="add del mod">
          <ac:chgData name="David Williams" userId="35a5f6dfa23fba43" providerId="LiveId" clId="{B784E847-F532-4E14-A63C-ACB1742E937D}" dt="2024-02-04T04:36:53.123" v="1994" actId="478"/>
          <ac:spMkLst>
            <pc:docMk/>
            <pc:sldMk cId="3701462894" sldId="772"/>
            <ac:spMk id="90" creationId="{E15D5B8C-3739-B009-5F35-56EA640EF483}"/>
          </ac:spMkLst>
        </pc:spChg>
        <pc:spChg chg="add mod ord">
          <ac:chgData name="David Williams" userId="35a5f6dfa23fba43" providerId="LiveId" clId="{B784E847-F532-4E14-A63C-ACB1742E937D}" dt="2024-02-04T04:18:56.746" v="1735" actId="13244"/>
          <ac:spMkLst>
            <pc:docMk/>
            <pc:sldMk cId="3701462894" sldId="772"/>
            <ac:spMk id="91" creationId="{0D1A59F4-107D-7703-B101-C1A357D068D2}"/>
          </ac:spMkLst>
        </pc:spChg>
        <pc:spChg chg="add mod">
          <ac:chgData name="David Williams" userId="35a5f6dfa23fba43" providerId="LiveId" clId="{B784E847-F532-4E14-A63C-ACB1742E937D}" dt="2024-02-04T04:19:16.238" v="1737"/>
          <ac:spMkLst>
            <pc:docMk/>
            <pc:sldMk cId="3701462894" sldId="772"/>
            <ac:spMk id="92" creationId="{408A5619-64E1-2BCC-CEB9-C7C129B45511}"/>
          </ac:spMkLst>
        </pc:spChg>
        <pc:spChg chg="add mod ord">
          <ac:chgData name="David Williams" userId="35a5f6dfa23fba43" providerId="LiveId" clId="{B784E847-F532-4E14-A63C-ACB1742E937D}" dt="2024-02-04T04:20:35.248" v="1838" actId="13244"/>
          <ac:spMkLst>
            <pc:docMk/>
            <pc:sldMk cId="3701462894" sldId="772"/>
            <ac:spMk id="93" creationId="{6239E3CE-371A-16C5-CA82-75106350AF46}"/>
          </ac:spMkLst>
        </pc:spChg>
        <pc:spChg chg="add mod ord">
          <ac:chgData name="David Williams" userId="35a5f6dfa23fba43" providerId="LiveId" clId="{B784E847-F532-4E14-A63C-ACB1742E937D}" dt="2024-02-04T04:31:21.811" v="1963" actId="14100"/>
          <ac:spMkLst>
            <pc:docMk/>
            <pc:sldMk cId="3701462894" sldId="772"/>
            <ac:spMk id="94" creationId="{58B223BB-C0F6-B36C-AD28-F82B281DF350}"/>
          </ac:spMkLst>
        </pc:spChg>
        <pc:spChg chg="add mod ord">
          <ac:chgData name="David Williams" userId="35a5f6dfa23fba43" providerId="LiveId" clId="{B784E847-F532-4E14-A63C-ACB1742E937D}" dt="2024-02-04T04:23:27.340" v="1878" actId="14100"/>
          <ac:spMkLst>
            <pc:docMk/>
            <pc:sldMk cId="3701462894" sldId="772"/>
            <ac:spMk id="95" creationId="{3DDE2FC5-DC31-A5C7-15BF-9C9D6C6E01C8}"/>
          </ac:spMkLst>
        </pc:spChg>
        <pc:spChg chg="add mod ord">
          <ac:chgData name="David Williams" userId="35a5f6dfa23fba43" providerId="LiveId" clId="{B784E847-F532-4E14-A63C-ACB1742E937D}" dt="2024-02-04T04:28:00.802" v="1934" actId="1035"/>
          <ac:spMkLst>
            <pc:docMk/>
            <pc:sldMk cId="3701462894" sldId="772"/>
            <ac:spMk id="96" creationId="{26993B78-3E0F-4A26-7495-DCDED2E9C71F}"/>
          </ac:spMkLst>
        </pc:spChg>
        <pc:spChg chg="add mod ord">
          <ac:chgData name="David Williams" userId="35a5f6dfa23fba43" providerId="LiveId" clId="{B784E847-F532-4E14-A63C-ACB1742E937D}" dt="2024-02-04T04:24:41.195" v="1887" actId="13244"/>
          <ac:spMkLst>
            <pc:docMk/>
            <pc:sldMk cId="3701462894" sldId="772"/>
            <ac:spMk id="97" creationId="{E39AB246-6037-3BB2-92FF-415E8BCC1C07}"/>
          </ac:spMkLst>
        </pc:spChg>
        <pc:spChg chg="add mod ord">
          <ac:chgData name="David Williams" userId="35a5f6dfa23fba43" providerId="LiveId" clId="{B784E847-F532-4E14-A63C-ACB1742E937D}" dt="2024-02-04T04:31:32.469" v="1964" actId="14100"/>
          <ac:spMkLst>
            <pc:docMk/>
            <pc:sldMk cId="3701462894" sldId="772"/>
            <ac:spMk id="98" creationId="{E3305D1E-2221-E0E5-73DF-4E5A4C235B21}"/>
          </ac:spMkLst>
        </pc:spChg>
        <pc:spChg chg="add mod ord">
          <ac:chgData name="David Williams" userId="35a5f6dfa23fba43" providerId="LiveId" clId="{B784E847-F532-4E14-A63C-ACB1742E937D}" dt="2024-02-04T04:31:40.428" v="1965" actId="14100"/>
          <ac:spMkLst>
            <pc:docMk/>
            <pc:sldMk cId="3701462894" sldId="772"/>
            <ac:spMk id="99" creationId="{A98B2AB8-6864-774D-44B6-E7BC5A94C75E}"/>
          </ac:spMkLst>
        </pc:spChg>
        <pc:spChg chg="add mod ord">
          <ac:chgData name="David Williams" userId="35a5f6dfa23fba43" providerId="LiveId" clId="{B784E847-F532-4E14-A63C-ACB1742E937D}" dt="2024-02-04T04:28:36.487" v="1938" actId="13244"/>
          <ac:spMkLst>
            <pc:docMk/>
            <pc:sldMk cId="3701462894" sldId="772"/>
            <ac:spMk id="100" creationId="{8DB9B8CC-70D6-694E-69EA-D5855FFA6247}"/>
          </ac:spMkLst>
        </pc:spChg>
        <pc:spChg chg="add mod ord">
          <ac:chgData name="David Williams" userId="35a5f6dfa23fba43" providerId="LiveId" clId="{B784E847-F532-4E14-A63C-ACB1742E937D}" dt="2024-02-04T04:29:44.557" v="1952" actId="1036"/>
          <ac:spMkLst>
            <pc:docMk/>
            <pc:sldMk cId="3701462894" sldId="772"/>
            <ac:spMk id="101" creationId="{1F507796-2D24-B397-7AD5-DC493F7C4EF8}"/>
          </ac:spMkLst>
        </pc:spChg>
        <pc:spChg chg="add mod ord">
          <ac:chgData name="David Williams" userId="35a5f6dfa23fba43" providerId="LiveId" clId="{B784E847-F532-4E14-A63C-ACB1742E937D}" dt="2024-02-04T04:30:30.484" v="1956" actId="13244"/>
          <ac:spMkLst>
            <pc:docMk/>
            <pc:sldMk cId="3701462894" sldId="772"/>
            <ac:spMk id="102" creationId="{04F11657-F4EA-A770-674A-8220CECEB9BF}"/>
          </ac:spMkLst>
        </pc:spChg>
        <pc:spChg chg="add mod ord">
          <ac:chgData name="David Williams" userId="35a5f6dfa23fba43" providerId="LiveId" clId="{B784E847-F532-4E14-A63C-ACB1742E937D}" dt="2024-02-04T04:30:54.837" v="1962" actId="13244"/>
          <ac:spMkLst>
            <pc:docMk/>
            <pc:sldMk cId="3701462894" sldId="772"/>
            <ac:spMk id="103" creationId="{80C962C6-8667-0EBF-5EBF-8189BA847DB5}"/>
          </ac:spMkLst>
        </pc:spChg>
        <pc:spChg chg="add mod ord">
          <ac:chgData name="David Williams" userId="35a5f6dfa23fba43" providerId="LiveId" clId="{B784E847-F532-4E14-A63C-ACB1742E937D}" dt="2024-02-04T04:35:12.842" v="1979" actId="13244"/>
          <ac:spMkLst>
            <pc:docMk/>
            <pc:sldMk cId="3701462894" sldId="772"/>
            <ac:spMk id="104" creationId="{8C931022-96D4-C1F6-7453-E2FA5D5F6176}"/>
          </ac:spMkLst>
        </pc:spChg>
        <pc:spChg chg="add mod ord">
          <ac:chgData name="David Williams" userId="35a5f6dfa23fba43" providerId="LiveId" clId="{B784E847-F532-4E14-A63C-ACB1742E937D}" dt="2024-02-04T04:35:53.904" v="1983" actId="13244"/>
          <ac:spMkLst>
            <pc:docMk/>
            <pc:sldMk cId="3701462894" sldId="772"/>
            <ac:spMk id="105" creationId="{87622935-A902-4BDE-6115-58E8077085E9}"/>
          </ac:spMkLst>
        </pc:spChg>
        <pc:spChg chg="add mod ord">
          <ac:chgData name="David Williams" userId="35a5f6dfa23fba43" providerId="LiveId" clId="{B784E847-F532-4E14-A63C-ACB1742E937D}" dt="2024-02-04T04:36:28.225" v="1987" actId="13244"/>
          <ac:spMkLst>
            <pc:docMk/>
            <pc:sldMk cId="3701462894" sldId="772"/>
            <ac:spMk id="106" creationId="{A9B8BDB3-D938-36BA-14E9-54C9F3861509}"/>
          </ac:spMkLst>
        </pc:spChg>
        <pc:spChg chg="add mod ord">
          <ac:chgData name="David Williams" userId="35a5f6dfa23fba43" providerId="LiveId" clId="{B784E847-F532-4E14-A63C-ACB1742E937D}" dt="2024-02-04T04:36:55.730" v="1995" actId="13244"/>
          <ac:spMkLst>
            <pc:docMk/>
            <pc:sldMk cId="3701462894" sldId="772"/>
            <ac:spMk id="107" creationId="{2A34C27F-D966-955F-6A96-861E15EF263E}"/>
          </ac:spMkLst>
        </pc:spChg>
        <pc:spChg chg="add mod ord modVis">
          <ac:chgData name="David Williams" userId="35a5f6dfa23fba43" providerId="LiveId" clId="{B784E847-F532-4E14-A63C-ACB1742E937D}" dt="2024-02-04T04:37:14.583" v="2001" actId="13244"/>
          <ac:spMkLst>
            <pc:docMk/>
            <pc:sldMk cId="3701462894" sldId="772"/>
            <ac:spMk id="108" creationId="{64029995-5AA7-915C-E3E4-5BE278A2962E}"/>
          </ac:spMkLst>
        </pc:spChg>
        <pc:picChg chg="mod modCrop">
          <ac:chgData name="David Williams" userId="35a5f6dfa23fba43" providerId="LiveId" clId="{B784E847-F532-4E14-A63C-ACB1742E937D}" dt="2024-02-04T04:00:12.147" v="1482" actId="732"/>
          <ac:picMkLst>
            <pc:docMk/>
            <pc:sldMk cId="3701462894" sldId="772"/>
            <ac:picMk id="22" creationId="{FFC54EAD-5B0D-FA59-3F79-497E90679AC7}"/>
          </ac:picMkLst>
        </pc:picChg>
        <pc:picChg chg="mod">
          <ac:chgData name="David Williams" userId="35a5f6dfa23fba43" providerId="LiveId" clId="{B784E847-F532-4E14-A63C-ACB1742E937D}" dt="2024-02-04T03:59:50.309" v="1481" actId="1035"/>
          <ac:picMkLst>
            <pc:docMk/>
            <pc:sldMk cId="3701462894" sldId="772"/>
            <ac:picMk id="30" creationId="{8CDD1667-565F-6359-B163-667ED009EC17}"/>
          </ac:picMkLst>
        </pc:picChg>
        <pc:picChg chg="mod">
          <ac:chgData name="David Williams" userId="35a5f6dfa23fba43" providerId="LiveId" clId="{B784E847-F532-4E14-A63C-ACB1742E937D}" dt="2024-02-04T04:29:32.758" v="1950" actId="1076"/>
          <ac:picMkLst>
            <pc:docMk/>
            <pc:sldMk cId="3701462894" sldId="772"/>
            <ac:picMk id="32" creationId="{7FEB4311-A41A-DD6F-9479-38258302AFC7}"/>
          </ac:picMkLst>
        </pc:picChg>
      </pc:sldChg>
      <pc:sldChg chg="addSp modSp add mod modAnim">
        <pc:chgData name="David Williams" userId="35a5f6dfa23fba43" providerId="LiveId" clId="{B784E847-F532-4E14-A63C-ACB1742E937D}" dt="2024-02-04T04:45:15.215" v="2014"/>
        <pc:sldMkLst>
          <pc:docMk/>
          <pc:sldMk cId="3871533143" sldId="773"/>
        </pc:sldMkLst>
        <pc:spChg chg="add mod">
          <ac:chgData name="David Williams" userId="35a5f6dfa23fba43" providerId="LiveId" clId="{B784E847-F532-4E14-A63C-ACB1742E937D}" dt="2024-02-04T04:45:07.130" v="2013" actId="14861"/>
          <ac:spMkLst>
            <pc:docMk/>
            <pc:sldMk cId="3871533143" sldId="773"/>
            <ac:spMk id="34" creationId="{16CA9998-54F9-9BD2-E95B-B9063A4DC803}"/>
          </ac:spMkLst>
        </pc:spChg>
        <pc:picChg chg="mod modCrop">
          <ac:chgData name="David Williams" userId="35a5f6dfa23fba43" providerId="LiveId" clId="{B784E847-F532-4E14-A63C-ACB1742E937D}" dt="2024-02-04T04:02:23.923" v="1570" actId="732"/>
          <ac:picMkLst>
            <pc:docMk/>
            <pc:sldMk cId="3871533143" sldId="773"/>
            <ac:picMk id="22" creationId="{FFC54EAD-5B0D-FA59-3F79-497E90679AC7}"/>
          </ac:picMkLst>
        </pc:picChg>
        <pc:picChg chg="mod modCrop">
          <ac:chgData name="David Williams" userId="35a5f6dfa23fba43" providerId="LiveId" clId="{B784E847-F532-4E14-A63C-ACB1742E937D}" dt="2024-02-04T04:02:12.011" v="1569" actId="732"/>
          <ac:picMkLst>
            <pc:docMk/>
            <pc:sldMk cId="3871533143" sldId="773"/>
            <ac:picMk id="30" creationId="{8CDD1667-565F-6359-B163-667ED009EC17}"/>
          </ac:picMkLst>
        </pc:picChg>
      </pc:sldChg>
      <pc:sldChg chg="delSp modSp add mod">
        <pc:chgData name="David Williams" userId="35a5f6dfa23fba43" providerId="LiveId" clId="{B784E847-F532-4E14-A63C-ACB1742E937D}" dt="2024-02-04T04:03:40.564" v="1621" actId="732"/>
        <pc:sldMkLst>
          <pc:docMk/>
          <pc:sldMk cId="3622574416" sldId="774"/>
        </pc:sldMkLst>
        <pc:picChg chg="del">
          <ac:chgData name="David Williams" userId="35a5f6dfa23fba43" providerId="LiveId" clId="{B784E847-F532-4E14-A63C-ACB1742E937D}" dt="2024-02-04T04:03:23.268" v="1572" actId="478"/>
          <ac:picMkLst>
            <pc:docMk/>
            <pc:sldMk cId="3622574416" sldId="774"/>
            <ac:picMk id="22" creationId="{FFC54EAD-5B0D-FA59-3F79-497E90679AC7}"/>
          </ac:picMkLst>
        </pc:picChg>
        <pc:picChg chg="mod modCrop">
          <ac:chgData name="David Williams" userId="35a5f6dfa23fba43" providerId="LiveId" clId="{B784E847-F532-4E14-A63C-ACB1742E937D}" dt="2024-02-04T04:03:40.564" v="1621" actId="732"/>
          <ac:picMkLst>
            <pc:docMk/>
            <pc:sldMk cId="3622574416" sldId="774"/>
            <ac:picMk id="30" creationId="{8CDD1667-565F-6359-B163-667ED009EC17}"/>
          </ac:picMkLst>
        </pc:picChg>
      </pc:sldChg>
      <pc:sldMasterChg chg="del delSldLayout">
        <pc:chgData name="David Williams" userId="35a5f6dfa23fba43" providerId="LiveId" clId="{B784E847-F532-4E14-A63C-ACB1742E937D}" dt="2024-02-03T17:03:40.038" v="86" actId="2696"/>
        <pc:sldMasterMkLst>
          <pc:docMk/>
          <pc:sldMasterMk cId="156008632" sldId="2147483684"/>
        </pc:sldMasterMkLst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3660070909" sldId="2147483685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1001747661" sldId="2147483686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390257835" sldId="2147483687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4137047652" sldId="2147483688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956949585" sldId="2147483689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4136217090" sldId="2147483690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680470321" sldId="2147483691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1441545060" sldId="2147483692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4089168288" sldId="2147483693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1480951289" sldId="2147483694"/>
          </pc:sldLayoutMkLst>
        </pc:sldLayoutChg>
        <pc:sldLayoutChg chg="del">
          <pc:chgData name="David Williams" userId="35a5f6dfa23fba43" providerId="LiveId" clId="{B784E847-F532-4E14-A63C-ACB1742E937D}" dt="2024-02-03T17:03:40.038" v="86" actId="2696"/>
          <pc:sldLayoutMkLst>
            <pc:docMk/>
            <pc:sldMasterMk cId="156008632" sldId="2147483684"/>
            <pc:sldLayoutMk cId="4028513429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81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51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4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77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07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75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92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61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7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55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4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0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54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7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39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75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93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40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9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9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2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0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8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23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04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281090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Nine: Covenant &amp; Sacrifice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New Covenant">
            <a:extLst>
              <a:ext uri="{FF2B5EF4-FFF2-40B4-BE49-F238E27FC236}">
                <a16:creationId xmlns:a16="http://schemas.microsoft.com/office/drawing/2014/main" id="{3B403688-11BF-3524-2B0E-28B238872E86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4A7D6-FBB4-3C43-E617-88340B30659D}"/>
              </a:ext>
            </a:extLst>
          </p:cNvPr>
          <p:cNvGrpSpPr/>
          <p:nvPr/>
        </p:nvGrpSpPr>
        <p:grpSpPr>
          <a:xfrm>
            <a:off x="7809003" y="3616778"/>
            <a:ext cx="548640" cy="548640"/>
            <a:chOff x="7809003" y="3616778"/>
            <a:chExt cx="548640" cy="5486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3F580E-CD1D-AD92-F266-FA196D53B0C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75AD14-E551-0E53-22A6-D0174171060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1ECD1A-368E-86C0-A513-11EA5F63A6E8}"/>
              </a:ext>
            </a:extLst>
          </p:cNvPr>
          <p:cNvSpPr txBox="1"/>
          <p:nvPr/>
        </p:nvSpPr>
        <p:spPr>
          <a:xfrm>
            <a:off x="563526" y="3288477"/>
            <a:ext cx="60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Tasted of death for everyone</a:t>
            </a:r>
          </a:p>
        </p:txBody>
      </p:sp>
    </p:spTree>
    <p:extLst>
      <p:ext uri="{BB962C8B-B14F-4D97-AF65-F5344CB8AC3E}">
        <p14:creationId xmlns:p14="http://schemas.microsoft.com/office/powerpoint/2010/main" val="58070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C2FF3AC-F087-5E95-8F0A-D7F4204CF2FA}"/>
              </a:ext>
            </a:extLst>
          </p:cNvPr>
          <p:cNvSpPr txBox="1"/>
          <p:nvPr/>
        </p:nvSpPr>
        <p:spPr>
          <a:xfrm>
            <a:off x="662298" y="597124"/>
            <a:ext cx="60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Perfected to be the author of our salvation</a:t>
            </a:r>
          </a:p>
        </p:txBody>
      </p:sp>
    </p:spTree>
    <p:extLst>
      <p:ext uri="{BB962C8B-B14F-4D97-AF65-F5344CB8AC3E}">
        <p14:creationId xmlns:p14="http://schemas.microsoft.com/office/powerpoint/2010/main" val="112802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759B33-9B1F-CD65-5F80-4085FB001392}"/>
              </a:ext>
            </a:extLst>
          </p:cNvPr>
          <p:cNvSpPr/>
          <p:nvPr/>
        </p:nvSpPr>
        <p:spPr>
          <a:xfrm>
            <a:off x="8535924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4A0988-86D9-9219-099A-C7DA72E8AB91}"/>
              </a:ext>
            </a:extLst>
          </p:cNvPr>
          <p:cNvSpPr/>
          <p:nvPr/>
        </p:nvSpPr>
        <p:spPr>
          <a:xfrm>
            <a:off x="7383780" y="2813673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926420-C53B-12D7-B9D2-BD32BA23D99A}"/>
              </a:ext>
            </a:extLst>
          </p:cNvPr>
          <p:cNvSpPr/>
          <p:nvPr/>
        </p:nvSpPr>
        <p:spPr>
          <a:xfrm>
            <a:off x="8197596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8A9D82-924E-71D9-974C-B6E14D7EC90B}"/>
              </a:ext>
            </a:extLst>
          </p:cNvPr>
          <p:cNvSpPr/>
          <p:nvPr/>
        </p:nvSpPr>
        <p:spPr>
          <a:xfrm>
            <a:off x="7712500" y="2811191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003FB-489F-D819-7AB8-1EB68A672FE1}"/>
              </a:ext>
            </a:extLst>
          </p:cNvPr>
          <p:cNvSpPr txBox="1"/>
          <p:nvPr/>
        </p:nvSpPr>
        <p:spPr>
          <a:xfrm>
            <a:off x="645211" y="2534334"/>
            <a:ext cx="608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 us from slavery</a:t>
            </a:r>
          </a:p>
        </p:txBody>
      </p:sp>
    </p:spTree>
    <p:extLst>
      <p:ext uri="{BB962C8B-B14F-4D97-AF65-F5344CB8AC3E}">
        <p14:creationId xmlns:p14="http://schemas.microsoft.com/office/powerpoint/2010/main" val="1490977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12" grpId="0" animBg="1"/>
      <p:bldP spid="3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BCCEF9-5833-4744-7247-242B9502859C}"/>
              </a:ext>
            </a:extLst>
          </p:cNvPr>
          <p:cNvSpPr txBox="1"/>
          <p:nvPr/>
        </p:nvSpPr>
        <p:spPr>
          <a:xfrm>
            <a:off x="293113" y="1396969"/>
            <a:ext cx="6437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To bring many sons to glory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DCA88E-5693-48D2-0723-3DA158B07E37}"/>
              </a:ext>
            </a:extLst>
          </p:cNvPr>
          <p:cNvSpPr txBox="1"/>
          <p:nvPr/>
        </p:nvSpPr>
        <p:spPr>
          <a:xfrm>
            <a:off x="655053" y="549818"/>
            <a:ext cx="60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And become our merciful and faithful high priest</a:t>
            </a:r>
          </a:p>
        </p:txBody>
      </p:sp>
    </p:spTree>
    <p:extLst>
      <p:ext uri="{BB962C8B-B14F-4D97-AF65-F5344CB8AC3E}">
        <p14:creationId xmlns:p14="http://schemas.microsoft.com/office/powerpoint/2010/main" val="5010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/>
      <p:bldP spid="46" grpId="1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8D0342-AF2B-A1A8-C78E-96CCD7748565}"/>
              </a:ext>
            </a:extLst>
          </p:cNvPr>
          <p:cNvSpPr/>
          <p:nvPr/>
        </p:nvSpPr>
        <p:spPr>
          <a:xfrm>
            <a:off x="9144000" y="0"/>
            <a:ext cx="9144000" cy="5715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63242F33-0F87-899F-7866-51E8F7C73EEA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custGeom>
            <a:avLst/>
            <a:gdLst>
              <a:gd name="connsiteX0" fmla="*/ 8092432 w 9144000"/>
              <a:gd name="connsiteY0" fmla="*/ 686531 h 5715000"/>
              <a:gd name="connsiteX1" fmla="*/ 7653075 w 9144000"/>
              <a:gd name="connsiteY1" fmla="*/ 1125888 h 5715000"/>
              <a:gd name="connsiteX2" fmla="*/ 8092432 w 9144000"/>
              <a:gd name="connsiteY2" fmla="*/ 1565245 h 5715000"/>
              <a:gd name="connsiteX3" fmla="*/ 8531789 w 9144000"/>
              <a:gd name="connsiteY3" fmla="*/ 1125888 h 5715000"/>
              <a:gd name="connsiteX4" fmla="*/ 8092432 w 9144000"/>
              <a:gd name="connsiteY4" fmla="*/ 686531 h 5715000"/>
              <a:gd name="connsiteX5" fmla="*/ 0 w 9144000"/>
              <a:gd name="connsiteY5" fmla="*/ 0 h 5715000"/>
              <a:gd name="connsiteX6" fmla="*/ 9144000 w 9144000"/>
              <a:gd name="connsiteY6" fmla="*/ 0 h 5715000"/>
              <a:gd name="connsiteX7" fmla="*/ 9144000 w 9144000"/>
              <a:gd name="connsiteY7" fmla="*/ 5715000 h 5715000"/>
              <a:gd name="connsiteX8" fmla="*/ 0 w 9144000"/>
              <a:gd name="connsiteY8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715000">
                <a:moveTo>
                  <a:pt x="8092432" y="686531"/>
                </a:moveTo>
                <a:cubicBezTo>
                  <a:pt x="7849782" y="686531"/>
                  <a:pt x="7653075" y="883238"/>
                  <a:pt x="7653075" y="1125888"/>
                </a:cubicBezTo>
                <a:cubicBezTo>
                  <a:pt x="7653075" y="1368538"/>
                  <a:pt x="7849782" y="1565245"/>
                  <a:pt x="8092432" y="1565245"/>
                </a:cubicBezTo>
                <a:cubicBezTo>
                  <a:pt x="8335082" y="1565245"/>
                  <a:pt x="8531789" y="1368538"/>
                  <a:pt x="8531789" y="1125888"/>
                </a:cubicBezTo>
                <a:cubicBezTo>
                  <a:pt x="8531789" y="883238"/>
                  <a:pt x="8335082" y="686531"/>
                  <a:pt x="8092432" y="68653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76D944E-921C-C497-486B-EF650609853A}"/>
              </a:ext>
            </a:extLst>
          </p:cNvPr>
          <p:cNvSpPr txBox="1"/>
          <p:nvPr/>
        </p:nvSpPr>
        <p:spPr>
          <a:xfrm>
            <a:off x="3145332" y="2274279"/>
            <a:ext cx="369463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“You are My Son,</a:t>
            </a:r>
            <a:b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Today I have begotten You.”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2:7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5</a:t>
            </a:r>
          </a:p>
        </p:txBody>
      </p:sp>
    </p:spTree>
    <p:extLst>
      <p:ext uri="{BB962C8B-B14F-4D97-AF65-F5344CB8AC3E}">
        <p14:creationId xmlns:p14="http://schemas.microsoft.com/office/powerpoint/2010/main" val="198485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/>
      <p:bldP spid="91" grpId="0" animBg="1"/>
      <p:bldP spid="9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/>
      <p:bldP spid="70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1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102" grpId="0" animBg="1"/>
      <p:bldP spid="93" grpId="0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8D0342-AF2B-A1A8-C78E-96CCD7748565}"/>
              </a:ext>
            </a:extLst>
          </p:cNvPr>
          <p:cNvSpPr/>
          <p:nvPr/>
        </p:nvSpPr>
        <p:spPr>
          <a:xfrm>
            <a:off x="1711817" y="0"/>
            <a:ext cx="9144000" cy="5715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63242F33-0F87-899F-7866-51E8F7C73EEA}"/>
              </a:ext>
            </a:extLst>
          </p:cNvPr>
          <p:cNvSpPr/>
          <p:nvPr/>
        </p:nvSpPr>
        <p:spPr>
          <a:xfrm>
            <a:off x="-7432183" y="0"/>
            <a:ext cx="9144000" cy="5715000"/>
          </a:xfrm>
          <a:custGeom>
            <a:avLst/>
            <a:gdLst>
              <a:gd name="connsiteX0" fmla="*/ 8092432 w 9144000"/>
              <a:gd name="connsiteY0" fmla="*/ 686531 h 5715000"/>
              <a:gd name="connsiteX1" fmla="*/ 7653075 w 9144000"/>
              <a:gd name="connsiteY1" fmla="*/ 1125888 h 5715000"/>
              <a:gd name="connsiteX2" fmla="*/ 8092432 w 9144000"/>
              <a:gd name="connsiteY2" fmla="*/ 1565245 h 5715000"/>
              <a:gd name="connsiteX3" fmla="*/ 8531789 w 9144000"/>
              <a:gd name="connsiteY3" fmla="*/ 1125888 h 5715000"/>
              <a:gd name="connsiteX4" fmla="*/ 8092432 w 9144000"/>
              <a:gd name="connsiteY4" fmla="*/ 686531 h 5715000"/>
              <a:gd name="connsiteX5" fmla="*/ 0 w 9144000"/>
              <a:gd name="connsiteY5" fmla="*/ 0 h 5715000"/>
              <a:gd name="connsiteX6" fmla="*/ 9144000 w 9144000"/>
              <a:gd name="connsiteY6" fmla="*/ 0 h 5715000"/>
              <a:gd name="connsiteX7" fmla="*/ 9144000 w 9144000"/>
              <a:gd name="connsiteY7" fmla="*/ 5715000 h 5715000"/>
              <a:gd name="connsiteX8" fmla="*/ 0 w 9144000"/>
              <a:gd name="connsiteY8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715000">
                <a:moveTo>
                  <a:pt x="8092432" y="686531"/>
                </a:moveTo>
                <a:cubicBezTo>
                  <a:pt x="7849782" y="686531"/>
                  <a:pt x="7653075" y="883238"/>
                  <a:pt x="7653075" y="1125888"/>
                </a:cubicBezTo>
                <a:cubicBezTo>
                  <a:pt x="7653075" y="1368538"/>
                  <a:pt x="7849782" y="1565245"/>
                  <a:pt x="8092432" y="1565245"/>
                </a:cubicBezTo>
                <a:cubicBezTo>
                  <a:pt x="8335082" y="1565245"/>
                  <a:pt x="8531789" y="1368538"/>
                  <a:pt x="8531789" y="1125888"/>
                </a:cubicBezTo>
                <a:cubicBezTo>
                  <a:pt x="8531789" y="883238"/>
                  <a:pt x="8335082" y="686531"/>
                  <a:pt x="8092432" y="68653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B2F759-DE84-C320-EF84-634AE99917C9}"/>
              </a:ext>
            </a:extLst>
          </p:cNvPr>
          <p:cNvSpPr txBox="1"/>
          <p:nvPr/>
        </p:nvSpPr>
        <p:spPr>
          <a:xfrm>
            <a:off x="2917172" y="1660952"/>
            <a:ext cx="4226949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 </a:t>
            </a:r>
            <a:r>
              <a:rPr lang="en-US" sz="240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Lord</a:t>
            </a:r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has sworn and will not change His mind,</a:t>
            </a:r>
            <a:b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“You are a priest forever</a:t>
            </a:r>
            <a:b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According to the order of Melchizedek.”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110:4</a:t>
            </a:r>
          </a:p>
        </p:txBody>
      </p:sp>
    </p:spTree>
    <p:extLst>
      <p:ext uri="{BB962C8B-B14F-4D97-AF65-F5344CB8AC3E}">
        <p14:creationId xmlns:p14="http://schemas.microsoft.com/office/powerpoint/2010/main" val="353981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9C5A705-95E3-398C-FA43-0CAD98E41D4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custGeom>
            <a:avLst/>
            <a:gdLst>
              <a:gd name="connsiteX0" fmla="*/ 651609 w 9144000"/>
              <a:gd name="connsiteY0" fmla="*/ 71266 h 5715000"/>
              <a:gd name="connsiteX1" fmla="*/ 216527 w 9144000"/>
              <a:gd name="connsiteY1" fmla="*/ 506348 h 5715000"/>
              <a:gd name="connsiteX2" fmla="*/ 216527 w 9144000"/>
              <a:gd name="connsiteY2" fmla="*/ 4758517 h 5715000"/>
              <a:gd name="connsiteX3" fmla="*/ 651609 w 9144000"/>
              <a:gd name="connsiteY3" fmla="*/ 5193599 h 5715000"/>
              <a:gd name="connsiteX4" fmla="*/ 1086691 w 9144000"/>
              <a:gd name="connsiteY4" fmla="*/ 4758517 h 5715000"/>
              <a:gd name="connsiteX5" fmla="*/ 1086691 w 9144000"/>
              <a:gd name="connsiteY5" fmla="*/ 506348 h 5715000"/>
              <a:gd name="connsiteX6" fmla="*/ 651609 w 9144000"/>
              <a:gd name="connsiteY6" fmla="*/ 71266 h 5715000"/>
              <a:gd name="connsiteX7" fmla="*/ 0 w 9144000"/>
              <a:gd name="connsiteY7" fmla="*/ 0 h 5715000"/>
              <a:gd name="connsiteX8" fmla="*/ 9144000 w 9144000"/>
              <a:gd name="connsiteY8" fmla="*/ 0 h 5715000"/>
              <a:gd name="connsiteX9" fmla="*/ 9144000 w 9144000"/>
              <a:gd name="connsiteY9" fmla="*/ 5715000 h 5715000"/>
              <a:gd name="connsiteX10" fmla="*/ 0 w 9144000"/>
              <a:gd name="connsiteY10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5715000">
                <a:moveTo>
                  <a:pt x="651609" y="71266"/>
                </a:moveTo>
                <a:cubicBezTo>
                  <a:pt x="411320" y="71266"/>
                  <a:pt x="216527" y="266059"/>
                  <a:pt x="216527" y="506348"/>
                </a:cubicBezTo>
                <a:lnTo>
                  <a:pt x="216527" y="4758517"/>
                </a:lnTo>
                <a:cubicBezTo>
                  <a:pt x="216527" y="4998806"/>
                  <a:pt x="411320" y="5193599"/>
                  <a:pt x="651609" y="5193599"/>
                </a:cubicBezTo>
                <a:cubicBezTo>
                  <a:pt x="891898" y="5193599"/>
                  <a:pt x="1086691" y="4998806"/>
                  <a:pt x="1086691" y="4758517"/>
                </a:cubicBezTo>
                <a:lnTo>
                  <a:pt x="1086691" y="506348"/>
                </a:lnTo>
                <a:cubicBezTo>
                  <a:pt x="1086691" y="266059"/>
                  <a:pt x="891898" y="71266"/>
                  <a:pt x="651609" y="71266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 dirty="0"/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6D745D-D36D-02BA-81C6-B31B7F3EB37E}"/>
              </a:ext>
            </a:extLst>
          </p:cNvPr>
          <p:cNvSpPr txBox="1"/>
          <p:nvPr/>
        </p:nvSpPr>
        <p:spPr>
          <a:xfrm>
            <a:off x="2671391" y="725443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Greatness of Melchizedek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F612A8-B96C-6192-B465-AC704D44BF48}"/>
              </a:ext>
            </a:extLst>
          </p:cNvPr>
          <p:cNvSpPr txBox="1"/>
          <p:nvPr/>
        </p:nvSpPr>
        <p:spPr>
          <a:xfrm>
            <a:off x="2774937" y="1133856"/>
            <a:ext cx="5101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King of Peace (Salem)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King of Righteousness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Priest of God Most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Gave Abraham a blessing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Received tithe from Abraham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... and even Levi! (in his loins)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Was not a relative of Abraham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Superior even to the one with the promises from God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“made like the Son of God, he remains a priest perpetually”</a:t>
            </a:r>
          </a:p>
        </p:txBody>
      </p:sp>
    </p:spTree>
    <p:extLst>
      <p:ext uri="{BB962C8B-B14F-4D97-AF65-F5344CB8AC3E}">
        <p14:creationId xmlns:p14="http://schemas.microsoft.com/office/powerpoint/2010/main" val="2523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59F5A8-2561-0C23-7323-660DA6EAE2E3}"/>
              </a:ext>
            </a:extLst>
          </p:cNvPr>
          <p:cNvSpPr/>
          <p:nvPr/>
        </p:nvSpPr>
        <p:spPr>
          <a:xfrm>
            <a:off x="39" y="-1"/>
            <a:ext cx="1188395" cy="588708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9194D1-C90D-BD93-3E3A-E5C5D6EBA243}"/>
              </a:ext>
            </a:extLst>
          </p:cNvPr>
          <p:cNvSpPr/>
          <p:nvPr/>
        </p:nvSpPr>
        <p:spPr>
          <a:xfrm>
            <a:off x="2665577" y="0"/>
            <a:ext cx="6485334" cy="588708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41185DC-4622-7ECB-D0FE-8A9CEE8F771C}"/>
              </a:ext>
            </a:extLst>
          </p:cNvPr>
          <p:cNvSpPr/>
          <p:nvPr/>
        </p:nvSpPr>
        <p:spPr>
          <a:xfrm>
            <a:off x="854407" y="2793845"/>
            <a:ext cx="2392645" cy="30680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endParaRPr lang="en-US" sz="1050" b="1" spc="75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900FE2-7CE5-3273-5971-B1AF76B521E2}"/>
              </a:ext>
            </a:extLst>
          </p:cNvPr>
          <p:cNvSpPr txBox="1"/>
          <p:nvPr/>
        </p:nvSpPr>
        <p:spPr>
          <a:xfrm>
            <a:off x="3397258" y="1721859"/>
            <a:ext cx="36872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11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Now if perfection was through the Levitical priesthood 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 what further need 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was there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for another priest to arise according to the order of Melchizedek, and not be designated according to the order of Aaron?</a:t>
            </a:r>
            <a:endParaRPr lang="en-US" sz="2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1C6644-C79C-A070-5287-FAC2024206BC}"/>
              </a:ext>
            </a:extLst>
          </p:cNvPr>
          <p:cNvSpPr/>
          <p:nvPr/>
        </p:nvSpPr>
        <p:spPr>
          <a:xfrm>
            <a:off x="-1" y="1569623"/>
            <a:ext cx="9150912" cy="4169633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B75CC2-0EBD-7FEF-F989-5F1162A9EE23}"/>
              </a:ext>
            </a:extLst>
          </p:cNvPr>
          <p:cNvSpPr/>
          <p:nvPr/>
        </p:nvSpPr>
        <p:spPr>
          <a:xfrm>
            <a:off x="0" y="0"/>
            <a:ext cx="9144000" cy="701888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2FC824-3951-04F8-99A9-9B5E70FCB90C}"/>
              </a:ext>
            </a:extLst>
          </p:cNvPr>
          <p:cNvSpPr txBox="1"/>
          <p:nvPr/>
        </p:nvSpPr>
        <p:spPr>
          <a:xfrm>
            <a:off x="2780032" y="1898638"/>
            <a:ext cx="4411180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 </a:t>
            </a:r>
            <a:r>
              <a:rPr lang="en-US" sz="280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Lord</a:t>
            </a: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has sworn and will not change His mind,</a:t>
            </a:r>
            <a:b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“You are a priest forever</a:t>
            </a:r>
            <a:b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According to the order of Melchizedek.”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110:4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</p:spTree>
    <p:extLst>
      <p:ext uri="{BB962C8B-B14F-4D97-AF65-F5344CB8AC3E}">
        <p14:creationId xmlns:p14="http://schemas.microsoft.com/office/powerpoint/2010/main" val="252253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3" grpId="0" animBg="1"/>
      <p:bldP spid="12" grpId="0" animBg="1"/>
      <p:bldP spid="12" grpId="1" animBg="1"/>
      <p:bldP spid="32" grpId="0"/>
      <p:bldP spid="32" grpId="1"/>
      <p:bldP spid="33" grpId="0" animBg="1"/>
      <p:bldP spid="34" grpId="0" animBg="1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076CECE-8582-8FD7-7350-15CAD3697170}"/>
              </a:ext>
            </a:extLst>
          </p:cNvPr>
          <p:cNvSpPr/>
          <p:nvPr/>
        </p:nvSpPr>
        <p:spPr>
          <a:xfrm>
            <a:off x="2803809" y="1406448"/>
            <a:ext cx="1953698" cy="63889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Physical Requirement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597B1A9-8179-C178-90B0-F55F5C876C8C}"/>
              </a:ext>
            </a:extLst>
          </p:cNvPr>
          <p:cNvSpPr/>
          <p:nvPr/>
        </p:nvSpPr>
        <p:spPr>
          <a:xfrm>
            <a:off x="4874478" y="1394359"/>
            <a:ext cx="2058894" cy="639439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Power of an Indestructible Life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74763B0-7DE2-0987-A2EA-47D124B46EED}"/>
              </a:ext>
            </a:extLst>
          </p:cNvPr>
          <p:cNvSpPr/>
          <p:nvPr/>
        </p:nvSpPr>
        <p:spPr>
          <a:xfrm>
            <a:off x="2803809" y="2301490"/>
            <a:ext cx="1953698" cy="638892"/>
          </a:xfrm>
          <a:prstGeom prst="roundRect">
            <a:avLst>
              <a:gd name="adj" fmla="val 12615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Many Priests who keep dying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AC83891-575C-75E1-F19A-63403081535D}"/>
              </a:ext>
            </a:extLst>
          </p:cNvPr>
          <p:cNvSpPr/>
          <p:nvPr/>
        </p:nvSpPr>
        <p:spPr>
          <a:xfrm>
            <a:off x="4874478" y="2293133"/>
            <a:ext cx="2058894" cy="85987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One Who holds His priesthood permanently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8C3EB03-BF52-A46E-9F00-4A9A564919B1}"/>
              </a:ext>
            </a:extLst>
          </p:cNvPr>
          <p:cNvSpPr/>
          <p:nvPr/>
        </p:nvSpPr>
        <p:spPr>
          <a:xfrm>
            <a:off x="2803809" y="3172887"/>
            <a:ext cx="1953698" cy="859878"/>
          </a:xfrm>
          <a:prstGeom prst="roundRect">
            <a:avLst>
              <a:gd name="adj" fmla="val 9916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Repeated sacrifices for people &amp; priests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4D3FB0F-509F-2D7C-3192-484F6173827E}"/>
              </a:ext>
            </a:extLst>
          </p:cNvPr>
          <p:cNvSpPr/>
          <p:nvPr/>
        </p:nvSpPr>
        <p:spPr>
          <a:xfrm>
            <a:off x="4874478" y="3396653"/>
            <a:ext cx="2058894" cy="639439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Sacrificed Himself  Once for All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72F4A0E-927E-CDD6-3792-6A5B9AFBEA20}"/>
              </a:ext>
            </a:extLst>
          </p:cNvPr>
          <p:cNvSpPr/>
          <p:nvPr/>
        </p:nvSpPr>
        <p:spPr>
          <a:xfrm>
            <a:off x="2803809" y="4333571"/>
            <a:ext cx="1953698" cy="319744"/>
          </a:xfrm>
          <a:prstGeom prst="roundRect">
            <a:avLst>
              <a:gd name="adj" fmla="val 2152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an Oath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F1805B2-3CB3-991D-E169-FED1B30F2970}"/>
              </a:ext>
            </a:extLst>
          </p:cNvPr>
          <p:cNvSpPr/>
          <p:nvPr/>
        </p:nvSpPr>
        <p:spPr>
          <a:xfrm>
            <a:off x="4874478" y="4318585"/>
            <a:ext cx="2058894" cy="325671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 an Oath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5CC0376-4F6D-0371-8369-4462E2D32AB8}"/>
              </a:ext>
            </a:extLst>
          </p:cNvPr>
          <p:cNvSpPr/>
          <p:nvPr/>
        </p:nvSpPr>
        <p:spPr>
          <a:xfrm>
            <a:off x="2803809" y="4847081"/>
            <a:ext cx="1953698" cy="319744"/>
          </a:xfrm>
          <a:prstGeom prst="roundRect">
            <a:avLst>
              <a:gd name="adj" fmla="val 2152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Weak Men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DEA5FE13-76BD-4E0A-6C67-1F6A62A0D8F1}"/>
              </a:ext>
            </a:extLst>
          </p:cNvPr>
          <p:cNvSpPr/>
          <p:nvPr/>
        </p:nvSpPr>
        <p:spPr>
          <a:xfrm>
            <a:off x="4874478" y="4832095"/>
            <a:ext cx="2058894" cy="325671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Perfect Son</a:t>
            </a:r>
          </a:p>
        </p:txBody>
      </p:sp>
    </p:spTree>
    <p:extLst>
      <p:ext uri="{BB962C8B-B14F-4D97-AF65-F5344CB8AC3E}">
        <p14:creationId xmlns:p14="http://schemas.microsoft.com/office/powerpoint/2010/main" val="39684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45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1449C09-FFAA-5F56-B9E0-3448DCE27D9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custGeom>
            <a:avLst/>
            <a:gdLst>
              <a:gd name="connsiteX0" fmla="*/ 1525228 w 9144000"/>
              <a:gd name="connsiteY0" fmla="*/ 4486864 h 5715000"/>
              <a:gd name="connsiteX1" fmla="*/ 1472062 w 9144000"/>
              <a:gd name="connsiteY1" fmla="*/ 4540030 h 5715000"/>
              <a:gd name="connsiteX2" fmla="*/ 1472062 w 9144000"/>
              <a:gd name="connsiteY2" fmla="*/ 4752690 h 5715000"/>
              <a:gd name="connsiteX3" fmla="*/ 1525228 w 9144000"/>
              <a:gd name="connsiteY3" fmla="*/ 4805856 h 5715000"/>
              <a:gd name="connsiteX4" fmla="*/ 2348917 w 9144000"/>
              <a:gd name="connsiteY4" fmla="*/ 4805856 h 5715000"/>
              <a:gd name="connsiteX5" fmla="*/ 2402082 w 9144000"/>
              <a:gd name="connsiteY5" fmla="*/ 4752690 h 5715000"/>
              <a:gd name="connsiteX6" fmla="*/ 2402082 w 9144000"/>
              <a:gd name="connsiteY6" fmla="*/ 4540030 h 5715000"/>
              <a:gd name="connsiteX7" fmla="*/ 2348917 w 9144000"/>
              <a:gd name="connsiteY7" fmla="*/ 4486864 h 5715000"/>
              <a:gd name="connsiteX8" fmla="*/ 7689206 w 9144000"/>
              <a:gd name="connsiteY8" fmla="*/ 4486008 h 5715000"/>
              <a:gd name="connsiteX9" fmla="*/ 7636040 w 9144000"/>
              <a:gd name="connsiteY9" fmla="*/ 4539174 h 5715000"/>
              <a:gd name="connsiteX10" fmla="*/ 7636040 w 9144000"/>
              <a:gd name="connsiteY10" fmla="*/ 4751834 h 5715000"/>
              <a:gd name="connsiteX11" fmla="*/ 7689206 w 9144000"/>
              <a:gd name="connsiteY11" fmla="*/ 4805000 h 5715000"/>
              <a:gd name="connsiteX12" fmla="*/ 8512894 w 9144000"/>
              <a:gd name="connsiteY12" fmla="*/ 4805000 h 5715000"/>
              <a:gd name="connsiteX13" fmla="*/ 8566060 w 9144000"/>
              <a:gd name="connsiteY13" fmla="*/ 4751834 h 5715000"/>
              <a:gd name="connsiteX14" fmla="*/ 8566060 w 9144000"/>
              <a:gd name="connsiteY14" fmla="*/ 4539174 h 5715000"/>
              <a:gd name="connsiteX15" fmla="*/ 8512894 w 9144000"/>
              <a:gd name="connsiteY15" fmla="*/ 4486008 h 5715000"/>
              <a:gd name="connsiteX16" fmla="*/ 0 w 9144000"/>
              <a:gd name="connsiteY16" fmla="*/ 0 h 5715000"/>
              <a:gd name="connsiteX17" fmla="*/ 9144000 w 9144000"/>
              <a:gd name="connsiteY17" fmla="*/ 0 h 5715000"/>
              <a:gd name="connsiteX18" fmla="*/ 9144000 w 9144000"/>
              <a:gd name="connsiteY18" fmla="*/ 5715000 h 5715000"/>
              <a:gd name="connsiteX19" fmla="*/ 0 w 9144000"/>
              <a:gd name="connsiteY19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44000" h="5715000">
                <a:moveTo>
                  <a:pt x="1525228" y="4486864"/>
                </a:moveTo>
                <a:cubicBezTo>
                  <a:pt x="1495865" y="4486864"/>
                  <a:pt x="1472062" y="4510667"/>
                  <a:pt x="1472062" y="4540030"/>
                </a:cubicBezTo>
                <a:lnTo>
                  <a:pt x="1472062" y="4752690"/>
                </a:lnTo>
                <a:cubicBezTo>
                  <a:pt x="1472062" y="4782053"/>
                  <a:pt x="1495865" y="4805856"/>
                  <a:pt x="1525228" y="4805856"/>
                </a:cubicBezTo>
                <a:lnTo>
                  <a:pt x="2348917" y="4805856"/>
                </a:lnTo>
                <a:cubicBezTo>
                  <a:pt x="2378279" y="4805856"/>
                  <a:pt x="2402082" y="4782053"/>
                  <a:pt x="2402082" y="4752690"/>
                </a:cubicBezTo>
                <a:lnTo>
                  <a:pt x="2402082" y="4540030"/>
                </a:lnTo>
                <a:cubicBezTo>
                  <a:pt x="2402082" y="4510667"/>
                  <a:pt x="2378279" y="4486864"/>
                  <a:pt x="2348917" y="4486864"/>
                </a:cubicBezTo>
                <a:close/>
                <a:moveTo>
                  <a:pt x="7689206" y="4486008"/>
                </a:moveTo>
                <a:cubicBezTo>
                  <a:pt x="7659843" y="4486008"/>
                  <a:pt x="7636040" y="4509811"/>
                  <a:pt x="7636040" y="4539174"/>
                </a:cubicBezTo>
                <a:lnTo>
                  <a:pt x="7636040" y="4751834"/>
                </a:lnTo>
                <a:cubicBezTo>
                  <a:pt x="7636040" y="4781197"/>
                  <a:pt x="7659843" y="4805000"/>
                  <a:pt x="7689206" y="4805000"/>
                </a:cubicBezTo>
                <a:lnTo>
                  <a:pt x="8512894" y="4805000"/>
                </a:lnTo>
                <a:cubicBezTo>
                  <a:pt x="8542257" y="4805000"/>
                  <a:pt x="8566060" y="4781197"/>
                  <a:pt x="8566060" y="4751834"/>
                </a:cubicBezTo>
                <a:lnTo>
                  <a:pt x="8566060" y="4539174"/>
                </a:lnTo>
                <a:cubicBezTo>
                  <a:pt x="8566060" y="4509811"/>
                  <a:pt x="8542257" y="4486008"/>
                  <a:pt x="8512894" y="4486008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B43AD28C-FF02-0CCD-8C01-BF9D2DD68BEA}"/>
              </a:ext>
            </a:extLst>
          </p:cNvPr>
          <p:cNvSpPr/>
          <p:nvPr/>
        </p:nvSpPr>
        <p:spPr>
          <a:xfrm>
            <a:off x="2466741" y="4408567"/>
            <a:ext cx="5110349" cy="48938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A2C1E1-F765-F85B-00B4-ACCBCDF29A6A}"/>
              </a:ext>
            </a:extLst>
          </p:cNvPr>
          <p:cNvSpPr txBox="1"/>
          <p:nvPr/>
        </p:nvSpPr>
        <p:spPr>
          <a:xfrm>
            <a:off x="2928154" y="1411153"/>
            <a:ext cx="38793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when the priesthood is changed, of necessity there takes place a change of law also.</a:t>
            </a:r>
          </a:p>
        </p:txBody>
      </p:sp>
    </p:spTree>
    <p:extLst>
      <p:ext uri="{BB962C8B-B14F-4D97-AF65-F5344CB8AC3E}">
        <p14:creationId xmlns:p14="http://schemas.microsoft.com/office/powerpoint/2010/main" val="391879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4" grpId="0" animBg="1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A2C1E1-F765-F85B-00B4-ACCBCDF29A6A}"/>
              </a:ext>
            </a:extLst>
          </p:cNvPr>
          <p:cNvSpPr txBox="1"/>
          <p:nvPr/>
        </p:nvSpPr>
        <p:spPr>
          <a:xfrm>
            <a:off x="2928154" y="1411153"/>
            <a:ext cx="38793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when the priesthood is changed, of necessity there takes place a change of law also.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23DF5D-C9F7-E76B-8D7E-17E960C43A5F}"/>
              </a:ext>
            </a:extLst>
          </p:cNvPr>
          <p:cNvSpPr/>
          <p:nvPr/>
        </p:nvSpPr>
        <p:spPr>
          <a:xfrm>
            <a:off x="2762820" y="3216653"/>
            <a:ext cx="2153448" cy="146247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Weakness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Uselessness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Makes Nothing Perfect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8FED16-808F-84D2-C288-21D80485516F}"/>
              </a:ext>
            </a:extLst>
          </p:cNvPr>
          <p:cNvSpPr/>
          <p:nvPr/>
        </p:nvSpPr>
        <p:spPr>
          <a:xfrm>
            <a:off x="5017580" y="3196182"/>
            <a:ext cx="2153448" cy="15034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Hope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Covenant</a:t>
            </a:r>
          </a:p>
        </p:txBody>
      </p:sp>
    </p:spTree>
    <p:extLst>
      <p:ext uri="{BB962C8B-B14F-4D97-AF65-F5344CB8AC3E}">
        <p14:creationId xmlns:p14="http://schemas.microsoft.com/office/powerpoint/2010/main" val="28198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5EC68F-CB87-A531-1D07-104549523666}"/>
              </a:ext>
            </a:extLst>
          </p:cNvPr>
          <p:cNvSpPr txBox="1"/>
          <p:nvPr/>
        </p:nvSpPr>
        <p:spPr>
          <a:xfrm>
            <a:off x="2803003" y="1622303"/>
            <a:ext cx="42189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it was fitting for us to have such a high priest,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holy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innocent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undefiled</a:t>
            </a: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separated from sinners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and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exalted above the heavens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7:26</a:t>
            </a:r>
          </a:p>
        </p:txBody>
      </p:sp>
    </p:spTree>
    <p:extLst>
      <p:ext uri="{BB962C8B-B14F-4D97-AF65-F5344CB8AC3E}">
        <p14:creationId xmlns:p14="http://schemas.microsoft.com/office/powerpoint/2010/main" val="23888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-1620931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490311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-1625244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20488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-1521826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-1620049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1947741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-1625244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-1706656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-1489862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-1486689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126226" y="-493776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BE14BEA2-0A99-65F8-237E-71D319551C8E}"/>
              </a:ext>
            </a:extLst>
          </p:cNvPr>
          <p:cNvSpPr/>
          <p:nvPr/>
        </p:nvSpPr>
        <p:spPr>
          <a:xfrm>
            <a:off x="1502936" y="895188"/>
            <a:ext cx="5676812" cy="508672"/>
          </a:xfrm>
          <a:prstGeom prst="leftRightArrow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672193-1CF7-8EF0-7522-CADB75F7D73A}"/>
              </a:ext>
            </a:extLst>
          </p:cNvPr>
          <p:cNvSpPr/>
          <p:nvPr/>
        </p:nvSpPr>
        <p:spPr>
          <a:xfrm>
            <a:off x="1975926" y="3591256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Earthly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5C4AD1-67C3-9B64-C227-10F342368D29}"/>
              </a:ext>
            </a:extLst>
          </p:cNvPr>
          <p:cNvSpPr/>
          <p:nvPr/>
        </p:nvSpPr>
        <p:spPr>
          <a:xfrm>
            <a:off x="4555628" y="3591256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Heavenly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BE199AC-29FF-3973-8978-662EF10DCD1F}"/>
              </a:ext>
            </a:extLst>
          </p:cNvPr>
          <p:cNvSpPr/>
          <p:nvPr/>
        </p:nvSpPr>
        <p:spPr>
          <a:xfrm>
            <a:off x="1975926" y="4103722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Shadow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FF41865-D650-CF26-8391-AF85C36B5997}"/>
              </a:ext>
            </a:extLst>
          </p:cNvPr>
          <p:cNvSpPr/>
          <p:nvPr/>
        </p:nvSpPr>
        <p:spPr>
          <a:xfrm>
            <a:off x="4555628" y="4103722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True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AC1594-8DFA-2CCE-FA1F-B9C548A33C6A}"/>
              </a:ext>
            </a:extLst>
          </p:cNvPr>
          <p:cNvSpPr/>
          <p:nvPr/>
        </p:nvSpPr>
        <p:spPr>
          <a:xfrm>
            <a:off x="1964862" y="4611963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 Pitched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1F124CD-1CE0-E329-1433-84554C85D39E}"/>
              </a:ext>
            </a:extLst>
          </p:cNvPr>
          <p:cNvSpPr/>
          <p:nvPr/>
        </p:nvSpPr>
        <p:spPr>
          <a:xfrm>
            <a:off x="4544564" y="4611963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Lord pitched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AEBB03B-3A37-D88B-FAF0-D06472A69881}"/>
              </a:ext>
            </a:extLst>
          </p:cNvPr>
          <p:cNvSpPr/>
          <p:nvPr/>
        </p:nvSpPr>
        <p:spPr>
          <a:xfrm>
            <a:off x="1975926" y="5101087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Copy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FABE03C-B177-2729-8D78-5E244441086F}"/>
              </a:ext>
            </a:extLst>
          </p:cNvPr>
          <p:cNvSpPr/>
          <p:nvPr/>
        </p:nvSpPr>
        <p:spPr>
          <a:xfrm>
            <a:off x="4555628" y="5101087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Pattern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C4DF5AA-0B08-74F2-EC12-174CE9BF91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77" y="656115"/>
            <a:ext cx="2057399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1CA3D26-F673-100E-BFF8-566A50614B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189" y="656115"/>
            <a:ext cx="2109966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7469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0" grpId="0" animBg="1"/>
      <p:bldP spid="31" grpId="0" animBg="1"/>
      <p:bldP spid="33" grpId="0" animBg="1"/>
      <p:bldP spid="37" grpId="0" animBg="1"/>
      <p:bldP spid="43" grpId="0" animBg="1"/>
      <p:bldP spid="71" grpId="0" animBg="1"/>
      <p:bldP spid="72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126226" y="-493776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182B60C-8885-3D8B-EE23-E071E3D9A335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custGeom>
            <a:avLst/>
            <a:gdLst>
              <a:gd name="connsiteX0" fmla="*/ 500383 w 9144000"/>
              <a:gd name="connsiteY0" fmla="*/ 4480560 h 5715000"/>
              <a:gd name="connsiteX1" fmla="*/ 442175 w 9144000"/>
              <a:gd name="connsiteY1" fmla="*/ 4538768 h 5715000"/>
              <a:gd name="connsiteX2" fmla="*/ 442175 w 9144000"/>
              <a:gd name="connsiteY2" fmla="*/ 4771595 h 5715000"/>
              <a:gd name="connsiteX3" fmla="*/ 500383 w 9144000"/>
              <a:gd name="connsiteY3" fmla="*/ 4829803 h 5715000"/>
              <a:gd name="connsiteX4" fmla="*/ 1349882 w 9144000"/>
              <a:gd name="connsiteY4" fmla="*/ 4829803 h 5715000"/>
              <a:gd name="connsiteX5" fmla="*/ 1408090 w 9144000"/>
              <a:gd name="connsiteY5" fmla="*/ 4771595 h 5715000"/>
              <a:gd name="connsiteX6" fmla="*/ 1408090 w 9144000"/>
              <a:gd name="connsiteY6" fmla="*/ 4538768 h 5715000"/>
              <a:gd name="connsiteX7" fmla="*/ 1349882 w 9144000"/>
              <a:gd name="connsiteY7" fmla="*/ 4480560 h 5715000"/>
              <a:gd name="connsiteX8" fmla="*/ 7660782 w 9144000"/>
              <a:gd name="connsiteY8" fmla="*/ 4470458 h 5715000"/>
              <a:gd name="connsiteX9" fmla="*/ 7602574 w 9144000"/>
              <a:gd name="connsiteY9" fmla="*/ 4528666 h 5715000"/>
              <a:gd name="connsiteX10" fmla="*/ 7602574 w 9144000"/>
              <a:gd name="connsiteY10" fmla="*/ 4761493 h 5715000"/>
              <a:gd name="connsiteX11" fmla="*/ 7660782 w 9144000"/>
              <a:gd name="connsiteY11" fmla="*/ 4819701 h 5715000"/>
              <a:gd name="connsiteX12" fmla="*/ 8510281 w 9144000"/>
              <a:gd name="connsiteY12" fmla="*/ 4819701 h 5715000"/>
              <a:gd name="connsiteX13" fmla="*/ 8568489 w 9144000"/>
              <a:gd name="connsiteY13" fmla="*/ 4761493 h 5715000"/>
              <a:gd name="connsiteX14" fmla="*/ 8568489 w 9144000"/>
              <a:gd name="connsiteY14" fmla="*/ 4528666 h 5715000"/>
              <a:gd name="connsiteX15" fmla="*/ 8510281 w 9144000"/>
              <a:gd name="connsiteY15" fmla="*/ 4470458 h 5715000"/>
              <a:gd name="connsiteX16" fmla="*/ 0 w 9144000"/>
              <a:gd name="connsiteY16" fmla="*/ 0 h 5715000"/>
              <a:gd name="connsiteX17" fmla="*/ 9144000 w 9144000"/>
              <a:gd name="connsiteY17" fmla="*/ 0 h 5715000"/>
              <a:gd name="connsiteX18" fmla="*/ 9144000 w 9144000"/>
              <a:gd name="connsiteY18" fmla="*/ 5715000 h 5715000"/>
              <a:gd name="connsiteX19" fmla="*/ 0 w 9144000"/>
              <a:gd name="connsiteY19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44000" h="5715000">
                <a:moveTo>
                  <a:pt x="500383" y="4480560"/>
                </a:moveTo>
                <a:cubicBezTo>
                  <a:pt x="468236" y="4480560"/>
                  <a:pt x="442175" y="4506621"/>
                  <a:pt x="442175" y="4538768"/>
                </a:cubicBezTo>
                <a:lnTo>
                  <a:pt x="442175" y="4771595"/>
                </a:lnTo>
                <a:cubicBezTo>
                  <a:pt x="442175" y="4803742"/>
                  <a:pt x="468236" y="4829803"/>
                  <a:pt x="500383" y="4829803"/>
                </a:cubicBezTo>
                <a:lnTo>
                  <a:pt x="1349882" y="4829803"/>
                </a:lnTo>
                <a:cubicBezTo>
                  <a:pt x="1382029" y="4829803"/>
                  <a:pt x="1408090" y="4803742"/>
                  <a:pt x="1408090" y="4771595"/>
                </a:cubicBezTo>
                <a:lnTo>
                  <a:pt x="1408090" y="4538768"/>
                </a:lnTo>
                <a:cubicBezTo>
                  <a:pt x="1408090" y="4506621"/>
                  <a:pt x="1382029" y="4480560"/>
                  <a:pt x="1349882" y="4480560"/>
                </a:cubicBezTo>
                <a:close/>
                <a:moveTo>
                  <a:pt x="7660782" y="4470458"/>
                </a:moveTo>
                <a:cubicBezTo>
                  <a:pt x="7628635" y="4470458"/>
                  <a:pt x="7602574" y="4496519"/>
                  <a:pt x="7602574" y="4528666"/>
                </a:cubicBezTo>
                <a:lnTo>
                  <a:pt x="7602574" y="4761493"/>
                </a:lnTo>
                <a:cubicBezTo>
                  <a:pt x="7602574" y="4793640"/>
                  <a:pt x="7628635" y="4819701"/>
                  <a:pt x="7660782" y="4819701"/>
                </a:cubicBezTo>
                <a:lnTo>
                  <a:pt x="8510281" y="4819701"/>
                </a:lnTo>
                <a:cubicBezTo>
                  <a:pt x="8542428" y="4819701"/>
                  <a:pt x="8568489" y="4793640"/>
                  <a:pt x="8568489" y="4761493"/>
                </a:cubicBezTo>
                <a:lnTo>
                  <a:pt x="8568489" y="4528666"/>
                </a:lnTo>
                <a:cubicBezTo>
                  <a:pt x="8568489" y="4496519"/>
                  <a:pt x="8542428" y="4470458"/>
                  <a:pt x="8510281" y="4470458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C958F34-D3B5-BCC4-56B0-E8E5622C80AD}"/>
              </a:ext>
            </a:extLst>
          </p:cNvPr>
          <p:cNvSpPr/>
          <p:nvPr/>
        </p:nvSpPr>
        <p:spPr>
          <a:xfrm>
            <a:off x="1961678" y="2510010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(Stone)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78A83AE7-266B-9C99-B3A2-DAAB61F6D128}"/>
              </a:ext>
            </a:extLst>
          </p:cNvPr>
          <p:cNvSpPr/>
          <p:nvPr/>
        </p:nvSpPr>
        <p:spPr>
          <a:xfrm>
            <a:off x="4541380" y="2510010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Hearts &amp; Minds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19D99157-2236-B62E-A788-422001FD3821}"/>
              </a:ext>
            </a:extLst>
          </p:cNvPr>
          <p:cNvSpPr/>
          <p:nvPr/>
        </p:nvSpPr>
        <p:spPr>
          <a:xfrm>
            <a:off x="1961678" y="3022476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(Broken)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E9F16BA-B964-D9F1-E887-D6839457CFBF}"/>
              </a:ext>
            </a:extLst>
          </p:cNvPr>
          <p:cNvSpPr/>
          <p:nvPr/>
        </p:nvSpPr>
        <p:spPr>
          <a:xfrm>
            <a:off x="4541380" y="3022476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 &amp; People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198E4689-A86A-F1E5-DD49-32CD1FDA3D18}"/>
              </a:ext>
            </a:extLst>
          </p:cNvPr>
          <p:cNvSpPr/>
          <p:nvPr/>
        </p:nvSpPr>
        <p:spPr>
          <a:xfrm>
            <a:off x="1950614" y="3530717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(Ignorance)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050EF00A-04E1-80BA-12C5-72E76CDE6A40}"/>
              </a:ext>
            </a:extLst>
          </p:cNvPr>
          <p:cNvSpPr/>
          <p:nvPr/>
        </p:nvSpPr>
        <p:spPr>
          <a:xfrm>
            <a:off x="4530316" y="3530717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All will know Me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AC920E4-D8E5-D456-89AA-7B8DD45EA0A9}"/>
              </a:ext>
            </a:extLst>
          </p:cNvPr>
          <p:cNvSpPr/>
          <p:nvPr/>
        </p:nvSpPr>
        <p:spPr>
          <a:xfrm>
            <a:off x="1961678" y="4019841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(No Forgiveness)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E44A4DB1-40C4-87CE-4300-228A35FDA4DA}"/>
              </a:ext>
            </a:extLst>
          </p:cNvPr>
          <p:cNvSpPr/>
          <p:nvPr/>
        </p:nvSpPr>
        <p:spPr>
          <a:xfrm>
            <a:off x="4541380" y="4019841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Forgiveness of Sin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D211164-755A-6DEB-8FB2-84FE08D98775}"/>
              </a:ext>
            </a:extLst>
          </p:cNvPr>
          <p:cNvSpPr txBox="1"/>
          <p:nvPr/>
        </p:nvSpPr>
        <p:spPr>
          <a:xfrm>
            <a:off x="2113117" y="1213310"/>
            <a:ext cx="46459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aseline="3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6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But now He has obtained </a:t>
            </a:r>
            <a:r>
              <a:rPr lang="en-US" sz="20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 more excellent ministry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by as much as He is also the mediator of a </a:t>
            </a:r>
            <a:r>
              <a:rPr lang="en-US" sz="20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covenant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which has been enacted on </a:t>
            </a:r>
            <a:r>
              <a:rPr lang="en-US" sz="20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promises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00B388A-E3ED-E5CA-9712-87E173751644}"/>
              </a:ext>
            </a:extLst>
          </p:cNvPr>
          <p:cNvSpPr txBox="1"/>
          <p:nvPr/>
        </p:nvSpPr>
        <p:spPr>
          <a:xfrm>
            <a:off x="1925790" y="1171855"/>
            <a:ext cx="4836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 </a:t>
            </a:r>
            <a:r>
              <a:rPr lang="en-US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if that first </a:t>
            </a:r>
            <a:r>
              <a:rPr lang="en-US" i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  <a:r>
              <a:rPr lang="en-US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had been faultless, there would have been no occasion sought for a second.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9B3A321-0ECB-A4C0-FD65-C5BA12B3B43F}"/>
              </a:ext>
            </a:extLst>
          </p:cNvPr>
          <p:cNvSpPr txBox="1"/>
          <p:nvPr/>
        </p:nvSpPr>
        <p:spPr>
          <a:xfrm>
            <a:off x="1983195" y="2198925"/>
            <a:ext cx="4938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8 </a:t>
            </a:r>
            <a: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For finding fault with them, He says,</a:t>
            </a:r>
          </a:p>
          <a:p>
            <a:pPr lvl="1"/>
            <a: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</a:t>
            </a:r>
            <a:r>
              <a:rPr lang="en-US" b="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Behold, days are coming, says the Lord</a:t>
            </a:r>
            <a: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,</a:t>
            </a:r>
            <a:b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b="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When I will effect</a:t>
            </a:r>
            <a: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</a:t>
            </a:r>
            <a:r>
              <a:rPr lang="en-US" b="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 new covenant…</a:t>
            </a:r>
            <a:endParaRPr lang="en-US" b="0" i="0" dirty="0">
              <a:solidFill>
                <a:schemeClr val="bg1"/>
              </a:solidFill>
              <a:effectLst/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134B5FA-396F-456F-55F2-245458FE320F}"/>
              </a:ext>
            </a:extLst>
          </p:cNvPr>
          <p:cNvSpPr txBox="1"/>
          <p:nvPr/>
        </p:nvSpPr>
        <p:spPr>
          <a:xfrm>
            <a:off x="1942727" y="3277615"/>
            <a:ext cx="4938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13 </a:t>
            </a:r>
            <a:r>
              <a:rPr lang="en-US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When He said, “A new </a:t>
            </a:r>
            <a:r>
              <a:rPr lang="en-US" i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  <a:r>
              <a:rPr lang="en-US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,” He has made the first obsolete. But whatever is becoming obsolete and growing old is ready to disappear.</a:t>
            </a:r>
            <a:endParaRPr lang="en-US" b="0" i="0" dirty="0">
              <a:solidFill>
                <a:schemeClr val="bg1"/>
              </a:solidFill>
              <a:effectLst/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8DB9A734-E47E-4232-D36C-D7218D72C9B7}"/>
              </a:ext>
            </a:extLst>
          </p:cNvPr>
          <p:cNvSpPr/>
          <p:nvPr/>
        </p:nvSpPr>
        <p:spPr>
          <a:xfrm>
            <a:off x="5122813" y="717439"/>
            <a:ext cx="1661293" cy="4447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Jeremiah 31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73E6A01-5907-3C53-0213-2AABBEF00212}"/>
              </a:ext>
            </a:extLst>
          </p:cNvPr>
          <p:cNvSpPr/>
          <p:nvPr/>
        </p:nvSpPr>
        <p:spPr>
          <a:xfrm>
            <a:off x="2468136" y="2489317"/>
            <a:ext cx="4454046" cy="63293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F84414A-33D5-4CCD-3F1A-174874789688}"/>
              </a:ext>
            </a:extLst>
          </p:cNvPr>
          <p:cNvCxnSpPr>
            <a:cxnSpLocks/>
          </p:cNvCxnSpPr>
          <p:nvPr/>
        </p:nvCxnSpPr>
        <p:spPr>
          <a:xfrm>
            <a:off x="6370080" y="1035513"/>
            <a:ext cx="0" cy="145380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B69D1D72-8F84-1702-8027-F683A44616E4}"/>
              </a:ext>
            </a:extLst>
          </p:cNvPr>
          <p:cNvSpPr txBox="1"/>
          <p:nvPr/>
        </p:nvSpPr>
        <p:spPr>
          <a:xfrm>
            <a:off x="2262446" y="1361178"/>
            <a:ext cx="4309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Not like the covenant which I made with their fathers</a:t>
            </a:r>
            <a:endParaRPr lang="en-US" sz="2400" cap="small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E8F8FFA2-DEB6-8310-5DC0-7BED33A7BE54}"/>
              </a:ext>
            </a:extLst>
          </p:cNvPr>
          <p:cNvSpPr/>
          <p:nvPr/>
        </p:nvSpPr>
        <p:spPr>
          <a:xfrm>
            <a:off x="1482611" y="4400845"/>
            <a:ext cx="6101556" cy="508672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0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 animBg="1"/>
      <p:bldP spid="112" grpId="1" animBg="1"/>
      <p:bldP spid="113" grpId="0" animBg="1"/>
      <p:bldP spid="113" grpId="1" animBg="1"/>
      <p:bldP spid="1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126226" y="-493776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51E9DF-83F6-AF9C-22D1-1C558ABA2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339" y="958439"/>
            <a:ext cx="4902182" cy="1576725"/>
          </a:xfrm>
          <a:prstGeom prst="roundRect">
            <a:avLst>
              <a:gd name="adj" fmla="val 1684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6CB9D7-FB50-BE68-A594-1C829F44033A}"/>
              </a:ext>
            </a:extLst>
          </p:cNvPr>
          <p:cNvSpPr txBox="1"/>
          <p:nvPr/>
        </p:nvSpPr>
        <p:spPr>
          <a:xfrm>
            <a:off x="1964370" y="3060852"/>
            <a:ext cx="5006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8 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Holy Spirit 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signifying this, that the way into the holy place has not yet been disclosed while the outer tabernacle is still standing, 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9 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which 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a symbol for the present time.</a:t>
            </a:r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993D7F8-1A29-321F-B233-6953CF5B569A}"/>
              </a:ext>
            </a:extLst>
          </p:cNvPr>
          <p:cNvSpPr/>
          <p:nvPr/>
        </p:nvSpPr>
        <p:spPr>
          <a:xfrm>
            <a:off x="1938800" y="2089749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Outer Tabernacle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A0561F8-CAC7-F533-2DC3-B0547DF19395}"/>
              </a:ext>
            </a:extLst>
          </p:cNvPr>
          <p:cNvSpPr/>
          <p:nvPr/>
        </p:nvSpPr>
        <p:spPr>
          <a:xfrm>
            <a:off x="4518502" y="2089749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True Tabernacle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4D60B2-2FED-A4EB-600B-15877C4C7823}"/>
              </a:ext>
            </a:extLst>
          </p:cNvPr>
          <p:cNvSpPr/>
          <p:nvPr/>
        </p:nvSpPr>
        <p:spPr>
          <a:xfrm>
            <a:off x="1938800" y="2602215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Blood of Animals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F3B600B-918E-73C1-062B-6781ED73224E}"/>
              </a:ext>
            </a:extLst>
          </p:cNvPr>
          <p:cNvSpPr/>
          <p:nvPr/>
        </p:nvSpPr>
        <p:spPr>
          <a:xfrm>
            <a:off x="4518502" y="2602215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Own Blood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DF58568-5495-DD40-4B03-2DC614676166}"/>
              </a:ext>
            </a:extLst>
          </p:cNvPr>
          <p:cNvSpPr/>
          <p:nvPr/>
        </p:nvSpPr>
        <p:spPr>
          <a:xfrm>
            <a:off x="1938800" y="3619135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Cleanse Flesh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8B992FD-6E57-466F-59B1-38A9C058B2FB}"/>
              </a:ext>
            </a:extLst>
          </p:cNvPr>
          <p:cNvSpPr/>
          <p:nvPr/>
        </p:nvSpPr>
        <p:spPr>
          <a:xfrm>
            <a:off x="4518502" y="3619135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Cleanse Conscience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491102C-A285-1206-F578-C4B659837731}"/>
              </a:ext>
            </a:extLst>
          </p:cNvPr>
          <p:cNvSpPr/>
          <p:nvPr/>
        </p:nvSpPr>
        <p:spPr>
          <a:xfrm>
            <a:off x="1938800" y="4108259"/>
            <a:ext cx="2377440" cy="68812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Until time of reformation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218044E2-C429-EA58-5BE3-07C7C84C26BA}"/>
              </a:ext>
            </a:extLst>
          </p:cNvPr>
          <p:cNvSpPr/>
          <p:nvPr/>
        </p:nvSpPr>
        <p:spPr>
          <a:xfrm>
            <a:off x="4518502" y="4108258"/>
            <a:ext cx="2377440" cy="688125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Eternal Redemption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C4248FD-C8EE-8124-4FD0-FF0E7D69C5BB}"/>
              </a:ext>
            </a:extLst>
          </p:cNvPr>
          <p:cNvSpPr txBox="1"/>
          <p:nvPr/>
        </p:nvSpPr>
        <p:spPr>
          <a:xfrm>
            <a:off x="1836886" y="815653"/>
            <a:ext cx="5171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11 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But when Christ appeared 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a high priest of the good things to come…</a:t>
            </a:r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6512671-101A-DCF1-900F-514692977350}"/>
              </a:ext>
            </a:extLst>
          </p:cNvPr>
          <p:cNvSpPr/>
          <p:nvPr/>
        </p:nvSpPr>
        <p:spPr>
          <a:xfrm>
            <a:off x="1938800" y="3091644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Continually Enter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96BEC15-8ED1-71BA-C305-B0B1A11795EE}"/>
              </a:ext>
            </a:extLst>
          </p:cNvPr>
          <p:cNvSpPr/>
          <p:nvPr/>
        </p:nvSpPr>
        <p:spPr>
          <a:xfrm>
            <a:off x="4518502" y="3091644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Once For All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27748DE-CFBE-6734-5DD6-09D3B07685F9}"/>
              </a:ext>
            </a:extLst>
          </p:cNvPr>
          <p:cNvSpPr txBox="1"/>
          <p:nvPr/>
        </p:nvSpPr>
        <p:spPr>
          <a:xfrm>
            <a:off x="1887304" y="4910247"/>
            <a:ext cx="5171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14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…to serve the living God?</a:t>
            </a:r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95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0" grpId="0" animBg="1"/>
      <p:bldP spid="33" grpId="0" animBg="1"/>
      <p:bldP spid="34" grpId="0" animBg="1"/>
      <p:bldP spid="37" grpId="0" animBg="1"/>
      <p:bldP spid="43" grpId="0" animBg="1"/>
      <p:bldP spid="44" grpId="0" animBg="1"/>
      <p:bldP spid="71" grpId="0" animBg="1"/>
      <p:bldP spid="72" grpId="0" animBg="1"/>
      <p:bldP spid="73" grpId="0"/>
      <p:bldP spid="74" grpId="0" animBg="1"/>
      <p:bldP spid="75" grpId="0" animBg="1"/>
      <p:bldP spid="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11FF60D0-B237-192A-4853-1E731B51C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53" y="469248"/>
            <a:ext cx="4846320" cy="12024311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</a:t>
            </a:r>
            <a:r>
              <a:rPr lang="en-US" sz="1200" b="1" cap="all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Chapter">
            <a:extLst>
              <a:ext uri="{FF2B5EF4-FFF2-40B4-BE49-F238E27FC236}">
                <a16:creationId xmlns:a16="http://schemas.microsoft.com/office/drawing/2014/main" id="{22B7291A-CD29-F6C5-F5A4-B7553C488C0D}"/>
              </a:ext>
            </a:extLst>
          </p:cNvPr>
          <p:cNvSpPr/>
          <p:nvPr/>
        </p:nvSpPr>
        <p:spPr>
          <a:xfrm>
            <a:off x="3126226" y="-1377902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9</a:t>
            </a:r>
          </a:p>
        </p:txBody>
      </p:sp>
    </p:spTree>
    <p:extLst>
      <p:ext uri="{BB962C8B-B14F-4D97-AF65-F5344CB8AC3E}">
        <p14:creationId xmlns:p14="http://schemas.microsoft.com/office/powerpoint/2010/main" val="2911617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BE6B5E8-B04A-5F0F-87B7-DA1A6E49C103}"/>
              </a:ext>
            </a:extLst>
          </p:cNvPr>
          <p:cNvSpPr/>
          <p:nvPr/>
        </p:nvSpPr>
        <p:spPr>
          <a:xfrm>
            <a:off x="4265629" y="3846136"/>
            <a:ext cx="1951348" cy="372236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DCF4243-36FB-AB82-CB65-884E12C2CB47}"/>
              </a:ext>
            </a:extLst>
          </p:cNvPr>
          <p:cNvSpPr/>
          <p:nvPr/>
        </p:nvSpPr>
        <p:spPr>
          <a:xfrm>
            <a:off x="2366081" y="4215403"/>
            <a:ext cx="1084129" cy="372236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6180D9-40EF-01C8-1778-A80C9F4DA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53" y="7545953"/>
            <a:ext cx="4846320" cy="9848977"/>
          </a:xfrm>
          <a:prstGeom prst="rect">
            <a:avLst/>
          </a:prstGeom>
        </p:spPr>
      </p:pic>
      <p:pic>
        <p:nvPicPr>
          <p:cNvPr id="30" name="Picture 29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11FF60D0-B237-192A-4853-1E731B51C8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4"/>
          <a:stretch/>
        </p:blipFill>
        <p:spPr>
          <a:xfrm>
            <a:off x="1992753" y="373828"/>
            <a:ext cx="4846320" cy="7279070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</a:t>
            </a:r>
            <a:r>
              <a:rPr lang="en-US" sz="1200" b="1" cap="all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D65C2F6-EBC9-F5BC-AF50-CAFCBDFE2896}"/>
              </a:ext>
            </a:extLst>
          </p:cNvPr>
          <p:cNvSpPr/>
          <p:nvPr/>
        </p:nvSpPr>
        <p:spPr>
          <a:xfrm>
            <a:off x="2352215" y="935600"/>
            <a:ext cx="4030196" cy="2532889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baseline="30000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27 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And when He had taken a cup and given thanks, He gave 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it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 to them, saying, “Drink from it, all of you; </a:t>
            </a:r>
            <a:r>
              <a:rPr lang="en-US" sz="2000" b="1" i="0" baseline="30000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28 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for this is My blood of the covenant, which is poured out for many for forgiveness of sins.</a:t>
            </a:r>
            <a:endParaRPr lang="en-US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5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1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6180D9-40EF-01C8-1778-A80C9F4DA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53" y="4904346"/>
            <a:ext cx="4846320" cy="9848977"/>
          </a:xfrm>
          <a:prstGeom prst="rect">
            <a:avLst/>
          </a:prstGeom>
        </p:spPr>
      </p:pic>
      <p:pic>
        <p:nvPicPr>
          <p:cNvPr id="30" name="Picture 29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11FF60D0-B237-192A-4853-1E731B51C8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7"/>
          <a:stretch/>
        </p:blipFill>
        <p:spPr>
          <a:xfrm>
            <a:off x="1992753" y="384047"/>
            <a:ext cx="4846320" cy="4627243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</a:t>
            </a:r>
            <a:r>
              <a:rPr lang="en-US" sz="1200" b="1" cap="all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480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66180D9-40EF-01C8-1778-A80C9F4DA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53" y="1255203"/>
            <a:ext cx="4846320" cy="9848977"/>
          </a:xfrm>
          <a:prstGeom prst="rect">
            <a:avLst/>
          </a:prstGeom>
        </p:spPr>
      </p:pic>
      <p:pic>
        <p:nvPicPr>
          <p:cNvPr id="30" name="Picture 29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11FF60D0-B237-192A-4853-1E731B51C8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1"/>
          <a:stretch/>
        </p:blipFill>
        <p:spPr>
          <a:xfrm>
            <a:off x="1992753" y="373828"/>
            <a:ext cx="4846320" cy="98831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</a:t>
            </a:r>
            <a:r>
              <a:rPr lang="en-US" sz="1200" b="1" cap="all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6601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C54EAD-5B0D-FA59-3F79-497E90679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55" y="7116796"/>
            <a:ext cx="4846320" cy="154769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6180D9-40EF-01C8-1778-A80C9F4DA2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1"/>
          <a:stretch/>
        </p:blipFill>
        <p:spPr>
          <a:xfrm>
            <a:off x="1992753" y="373828"/>
            <a:ext cx="4846320" cy="6954207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</a:t>
            </a:r>
            <a:r>
              <a:rPr lang="en-US" sz="1200" b="1" cap="all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3141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C54EAD-5B0D-FA59-3F79-497E90679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55" y="4839258"/>
            <a:ext cx="4846320" cy="154769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6180D9-40EF-01C8-1778-A80C9F4DA2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0"/>
          <a:stretch/>
        </p:blipFill>
        <p:spPr>
          <a:xfrm>
            <a:off x="1992753" y="384048"/>
            <a:ext cx="4846320" cy="466644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</a:t>
            </a:r>
            <a:r>
              <a:rPr lang="en-US" sz="1200" b="1" cap="all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175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C54EAD-5B0D-FA59-3F79-497E90679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55" y="385780"/>
            <a:ext cx="4846320" cy="154769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6180D9-40EF-01C8-1778-A80C9F4DA2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7"/>
          <a:stretch/>
        </p:blipFill>
        <p:spPr>
          <a:xfrm>
            <a:off x="1992753" y="281519"/>
            <a:ext cx="4846320" cy="315500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</a:t>
            </a:r>
            <a:r>
              <a:rPr lang="en-US" sz="1200" b="1" cap="all" dirty="0">
                <a:solidFill>
                  <a:prstClr val="black"/>
                </a:solidFill>
                <a:latin typeface="Calibri" panose="020F0502020204030204"/>
              </a:rPr>
              <a:t>10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4918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C54EAD-5B0D-FA59-3F79-497E90679A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6"/>
          <a:stretch/>
        </p:blipFill>
        <p:spPr>
          <a:xfrm>
            <a:off x="2012755" y="373827"/>
            <a:ext cx="4846320" cy="13160565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10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5833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DD1667-565F-6359-B163-667ED009E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53" y="9523062"/>
            <a:ext cx="4846320" cy="11464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54EAD-5B0D-FA59-3F79-497E90679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6"/>
          <a:stretch/>
        </p:blipFill>
        <p:spPr>
          <a:xfrm>
            <a:off x="2012755" y="384048"/>
            <a:ext cx="4846320" cy="9238733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10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2BCBFA6-0CA4-46D7-DC7C-38AA477EEA11}"/>
              </a:ext>
            </a:extLst>
          </p:cNvPr>
          <p:cNvSpPr/>
          <p:nvPr/>
        </p:nvSpPr>
        <p:spPr>
          <a:xfrm>
            <a:off x="2217906" y="556148"/>
            <a:ext cx="4374222" cy="216058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baseline="300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17 </a:t>
            </a:r>
            <a:r>
              <a:rPr lang="en-US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“Do not think that I came to abolish the Law or the Prophets; I did not come to abolish but to fulfill. </a:t>
            </a:r>
            <a:r>
              <a:rPr lang="en-US" b="1" baseline="300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18 </a:t>
            </a:r>
            <a:r>
              <a:rPr lang="en-US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 truly I say to you, until heaven and earth pass away, not the smallest letter or stroke shall pass from the Law until all is accomplished.</a:t>
            </a:r>
            <a:endParaRPr lang="en-US" sz="20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99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DD1667-565F-6359-B163-667ED009E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53" y="4967981"/>
            <a:ext cx="4846320" cy="11464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54EAD-5B0D-FA59-3F79-497E90679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8"/>
          <a:stretch/>
        </p:blipFill>
        <p:spPr>
          <a:xfrm>
            <a:off x="2012755" y="384048"/>
            <a:ext cx="4846320" cy="4683652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10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507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1AB238-8161-1FAE-F21E-161AA2E1CFB7}"/>
              </a:ext>
            </a:extLst>
          </p:cNvPr>
          <p:cNvSpPr/>
          <p:nvPr/>
        </p:nvSpPr>
        <p:spPr>
          <a:xfrm>
            <a:off x="2392326" y="1326896"/>
            <a:ext cx="158425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0DA167-D22B-1156-B677-EC8DC45F6CDC}"/>
              </a:ext>
            </a:extLst>
          </p:cNvPr>
          <p:cNvSpPr/>
          <p:nvPr/>
        </p:nvSpPr>
        <p:spPr>
          <a:xfrm>
            <a:off x="4707440" y="2419076"/>
            <a:ext cx="108885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D1A59F4-107D-7703-B101-C1A357D068D2}"/>
              </a:ext>
            </a:extLst>
          </p:cNvPr>
          <p:cNvSpPr/>
          <p:nvPr/>
        </p:nvSpPr>
        <p:spPr>
          <a:xfrm>
            <a:off x="3976577" y="1326896"/>
            <a:ext cx="730863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239E3CE-371A-16C5-CA82-75106350AF46}"/>
              </a:ext>
            </a:extLst>
          </p:cNvPr>
          <p:cNvSpPr/>
          <p:nvPr/>
        </p:nvSpPr>
        <p:spPr>
          <a:xfrm>
            <a:off x="3660128" y="3154680"/>
            <a:ext cx="251528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8B223BB-C0F6-B36C-AD28-F82B281DF350}"/>
              </a:ext>
            </a:extLst>
          </p:cNvPr>
          <p:cNvSpPr/>
          <p:nvPr/>
        </p:nvSpPr>
        <p:spPr>
          <a:xfrm>
            <a:off x="2392326" y="3503382"/>
            <a:ext cx="1562162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DDE2FC5-DC31-A5C7-15BF-9C9D6C6E01C8}"/>
              </a:ext>
            </a:extLst>
          </p:cNvPr>
          <p:cNvSpPr/>
          <p:nvPr/>
        </p:nvSpPr>
        <p:spPr>
          <a:xfrm>
            <a:off x="4704699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6993B78-3E0F-4A26-7495-DCDED2E9C71F}"/>
              </a:ext>
            </a:extLst>
          </p:cNvPr>
          <p:cNvSpPr/>
          <p:nvPr/>
        </p:nvSpPr>
        <p:spPr>
          <a:xfrm>
            <a:off x="2393210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39AB246-6037-3BB2-92FF-415E8BCC1C07}"/>
              </a:ext>
            </a:extLst>
          </p:cNvPr>
          <p:cNvSpPr/>
          <p:nvPr/>
        </p:nvSpPr>
        <p:spPr>
          <a:xfrm>
            <a:off x="3955275" y="3520440"/>
            <a:ext cx="222013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3305D1E-2221-E0E5-73DF-4E5A4C235B21}"/>
              </a:ext>
            </a:extLst>
          </p:cNvPr>
          <p:cNvSpPr/>
          <p:nvPr/>
        </p:nvSpPr>
        <p:spPr>
          <a:xfrm>
            <a:off x="2395891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98B2AB8-6864-774D-44B6-E7BC5A94C75E}"/>
              </a:ext>
            </a:extLst>
          </p:cNvPr>
          <p:cNvSpPr/>
          <p:nvPr/>
        </p:nvSpPr>
        <p:spPr>
          <a:xfrm>
            <a:off x="2398084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DB9B8CC-70D6-694E-69EA-D5855FFA6247}"/>
              </a:ext>
            </a:extLst>
          </p:cNvPr>
          <p:cNvSpPr/>
          <p:nvPr/>
        </p:nvSpPr>
        <p:spPr>
          <a:xfrm>
            <a:off x="4129704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F507796-2D24-B397-7AD5-DC493F7C4EF8}"/>
              </a:ext>
            </a:extLst>
          </p:cNvPr>
          <p:cNvSpPr/>
          <p:nvPr/>
        </p:nvSpPr>
        <p:spPr>
          <a:xfrm>
            <a:off x="2395892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4F11657-F4EA-A770-674A-8220CECEB9BF}"/>
              </a:ext>
            </a:extLst>
          </p:cNvPr>
          <p:cNvSpPr/>
          <p:nvPr/>
        </p:nvSpPr>
        <p:spPr>
          <a:xfrm>
            <a:off x="2398085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C962C6-8667-0EBF-5EBF-8189BA847DB5}"/>
              </a:ext>
            </a:extLst>
          </p:cNvPr>
          <p:cNvSpPr/>
          <p:nvPr/>
        </p:nvSpPr>
        <p:spPr>
          <a:xfrm>
            <a:off x="2393210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C931022-96D4-C1F6-7453-E2FA5D5F6176}"/>
              </a:ext>
            </a:extLst>
          </p:cNvPr>
          <p:cNvSpPr/>
          <p:nvPr/>
        </p:nvSpPr>
        <p:spPr>
          <a:xfrm>
            <a:off x="5047939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7622935-A902-4BDE-6115-58E8077085E9}"/>
              </a:ext>
            </a:extLst>
          </p:cNvPr>
          <p:cNvSpPr/>
          <p:nvPr/>
        </p:nvSpPr>
        <p:spPr>
          <a:xfrm>
            <a:off x="2393210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9B8BDB3-D938-36BA-14E9-54C9F3861509}"/>
              </a:ext>
            </a:extLst>
          </p:cNvPr>
          <p:cNvSpPr/>
          <p:nvPr/>
        </p:nvSpPr>
        <p:spPr>
          <a:xfrm>
            <a:off x="5796294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A34C27F-D966-955F-6A96-861E15EF263E}"/>
              </a:ext>
            </a:extLst>
          </p:cNvPr>
          <p:cNvSpPr/>
          <p:nvPr/>
        </p:nvSpPr>
        <p:spPr>
          <a:xfrm>
            <a:off x="2398546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4029995-5AA7-915C-E3E4-5BE278A2962E}"/>
              </a:ext>
            </a:extLst>
          </p:cNvPr>
          <p:cNvSpPr/>
          <p:nvPr/>
        </p:nvSpPr>
        <p:spPr>
          <a:xfrm>
            <a:off x="2398546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DD1667-565F-6359-B163-667ED009E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53" y="1157970"/>
            <a:ext cx="4846320" cy="11464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54EAD-5B0D-FA59-3F79-497E90679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4" b="1"/>
          <a:stretch/>
        </p:blipFill>
        <p:spPr>
          <a:xfrm>
            <a:off x="2012755" y="384047"/>
            <a:ext cx="4846320" cy="873641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10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1462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8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DD1667-565F-6359-B163-667ED009E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1"/>
          <a:stretch/>
        </p:blipFill>
        <p:spPr>
          <a:xfrm>
            <a:off x="2008353" y="373828"/>
            <a:ext cx="4846320" cy="7388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54EAD-5B0D-FA59-3F79-497E90679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6" b="1"/>
          <a:stretch/>
        </p:blipFill>
        <p:spPr>
          <a:xfrm>
            <a:off x="2012755" y="-4097867"/>
            <a:ext cx="4846320" cy="495673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10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6CA9998-54F9-9BD2-E95B-B9063A4DC803}"/>
              </a:ext>
            </a:extLst>
          </p:cNvPr>
          <p:cNvSpPr/>
          <p:nvPr/>
        </p:nvSpPr>
        <p:spPr>
          <a:xfrm>
            <a:off x="4706409" y="4500225"/>
            <a:ext cx="1661293" cy="44479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Jeremiah 31</a:t>
            </a:r>
          </a:p>
        </p:txBody>
      </p:sp>
    </p:spTree>
    <p:extLst>
      <p:ext uri="{BB962C8B-B14F-4D97-AF65-F5344CB8AC3E}">
        <p14:creationId xmlns:p14="http://schemas.microsoft.com/office/powerpoint/2010/main" val="3871533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DD1667-565F-6359-B163-667ED009E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1"/>
          <a:stretch/>
        </p:blipFill>
        <p:spPr>
          <a:xfrm>
            <a:off x="2008353" y="373828"/>
            <a:ext cx="4846320" cy="5322806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10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2574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A0E00DE9-38A1-5D99-9B31-59E4694A1F7C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2B1C3EAF-FE56-34CE-E31D-FFD18B273EFD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B8ADBD-D192-872D-0E36-D188BADCE6B4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892284A0-FDD6-673F-930B-9AF7465358BF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D2EBE06B-CD0A-64DE-0645-D8B34BBF879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B8E428-C4F1-A2E7-0E51-652DBEB7E94B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8C10C5-1623-A5AE-CAC0-AE29D2E788E1}"/>
              </a:ext>
            </a:extLst>
          </p:cNvPr>
          <p:cNvSpPr txBox="1"/>
          <p:nvPr/>
        </p:nvSpPr>
        <p:spPr>
          <a:xfrm>
            <a:off x="563526" y="701579"/>
            <a:ext cx="608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exalted Son of God</a:t>
            </a:r>
          </a:p>
        </p:txBody>
      </p:sp>
    </p:spTree>
    <p:extLst>
      <p:ext uri="{BB962C8B-B14F-4D97-AF65-F5344CB8AC3E}">
        <p14:creationId xmlns:p14="http://schemas.microsoft.com/office/powerpoint/2010/main" val="349823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5543258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F24BB-CD16-E385-52D8-05D7CD682B15}"/>
              </a:ext>
            </a:extLst>
          </p:cNvPr>
          <p:cNvGrpSpPr/>
          <p:nvPr/>
        </p:nvGrpSpPr>
        <p:grpSpPr>
          <a:xfrm>
            <a:off x="7809003" y="5747230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F07D765-E777-4F2F-E2C3-DFF5D41FC661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224BF2-5651-38F5-A0AB-25F0A48310C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574683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5815410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A113A294-FF51-C23E-79C1-F8AA38B28BFE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B008857-C205-1A21-2FC0-9E94C8A52FF9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0E6DA892-F73A-370F-C205-3715E6867514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A5FD7AB-CC6D-DDD4-8566-01418C2B8912}"/>
              </a:ext>
            </a:extLst>
          </p:cNvPr>
          <p:cNvSpPr txBox="1"/>
          <p:nvPr/>
        </p:nvSpPr>
        <p:spPr>
          <a:xfrm>
            <a:off x="72756" y="4397224"/>
            <a:ext cx="685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lower than the angels … partook of flesh and blood</a:t>
            </a:r>
          </a:p>
        </p:txBody>
      </p:sp>
    </p:spTree>
    <p:extLst>
      <p:ext uri="{BB962C8B-B14F-4D97-AF65-F5344CB8AC3E}">
        <p14:creationId xmlns:p14="http://schemas.microsoft.com/office/powerpoint/2010/main" val="52081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7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b2f95120-93f4-4659-b251-f6b18daaffc0"/>
  <p:tag name="SLIDO_EVENT_SECTION_UUID" val="3022d65e-950c-4d41-8058-ef6a79a272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49227</TotalTime>
  <Words>2004</Words>
  <Application>Microsoft Office PowerPoint</Application>
  <PresentationFormat>On-screen Show (16:10)</PresentationFormat>
  <Paragraphs>1206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Posterama</vt:lpstr>
      <vt:lpstr>Arial</vt:lpstr>
      <vt:lpstr>Calibri Light</vt:lpstr>
      <vt:lpstr>Inside Out</vt:lpstr>
      <vt:lpstr>Calibri</vt:lpstr>
      <vt:lpstr>Segoe UI Semibold</vt:lpstr>
      <vt:lpstr>Aptos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11</cp:revision>
  <dcterms:created xsi:type="dcterms:W3CDTF">2023-11-05T19:08:06Z</dcterms:created>
  <dcterms:modified xsi:type="dcterms:W3CDTF">2024-02-04T11:50:11Z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