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64" r:id="rId2"/>
    <p:sldId id="266" r:id="rId3"/>
    <p:sldId id="297" r:id="rId4"/>
    <p:sldId id="298" r:id="rId5"/>
    <p:sldId id="299" r:id="rId6"/>
    <p:sldId id="301" r:id="rId7"/>
    <p:sldId id="300" r:id="rId8"/>
    <p:sldId id="280" r:id="rId9"/>
    <p:sldId id="270" r:id="rId10"/>
    <p:sldId id="303" r:id="rId11"/>
    <p:sldId id="304" r:id="rId12"/>
    <p:sldId id="305" r:id="rId13"/>
    <p:sldId id="308" r:id="rId14"/>
    <p:sldId id="306" r:id="rId15"/>
    <p:sldId id="307"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40"/>
  </p:normalViewPr>
  <p:slideViewPr>
    <p:cSldViewPr snapToGrid="0">
      <p:cViewPr varScale="1">
        <p:scale>
          <a:sx n="90" d="100"/>
          <a:sy n="90" d="100"/>
        </p:scale>
        <p:origin x="23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7B4071-81EE-44E8-AB92-AB15E4F8CBF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FCE4BAC-58E1-4157-AFDF-B3658039DF17}">
      <dgm:prSet custT="1"/>
      <dgm:spPr/>
      <dgm:t>
        <a:bodyPr/>
        <a:lstStyle/>
        <a:p>
          <a:r>
            <a:rPr lang="en-US" sz="3900" dirty="0"/>
            <a:t>Planted </a:t>
          </a:r>
          <a:r>
            <a:rPr lang="en-US" sz="2600" dirty="0"/>
            <a:t>(v.4; Gen. 2:8)</a:t>
          </a:r>
        </a:p>
      </dgm:t>
    </dgm:pt>
    <dgm:pt modelId="{E651A0F3-7DA4-4D6E-83C7-2B24C339CAE8}" type="parTrans" cxnId="{01223261-5E54-40A6-A78F-E1DB2857FDD0}">
      <dgm:prSet/>
      <dgm:spPr/>
      <dgm:t>
        <a:bodyPr/>
        <a:lstStyle/>
        <a:p>
          <a:endParaRPr lang="en-US"/>
        </a:p>
      </dgm:t>
    </dgm:pt>
    <dgm:pt modelId="{D27507B7-D30C-4F8D-980E-B900471A8A27}" type="sibTrans" cxnId="{01223261-5E54-40A6-A78F-E1DB2857FDD0}">
      <dgm:prSet/>
      <dgm:spPr/>
      <dgm:t>
        <a:bodyPr/>
        <a:lstStyle/>
        <a:p>
          <a:endParaRPr lang="en-US"/>
        </a:p>
      </dgm:t>
    </dgm:pt>
    <dgm:pt modelId="{0D14BE2B-F2D5-4240-B196-2475B72D8EDF}">
      <dgm:prSet custT="1"/>
      <dgm:spPr/>
      <dgm:t>
        <a:bodyPr/>
        <a:lstStyle/>
        <a:p>
          <a:r>
            <a:rPr lang="en-US" sz="3900" dirty="0"/>
            <a:t>Garden </a:t>
          </a:r>
          <a:r>
            <a:rPr lang="en-US" sz="2600" dirty="0"/>
            <a:t>(v.5; Gen. 2:8,9,10,15,16)</a:t>
          </a:r>
        </a:p>
      </dgm:t>
    </dgm:pt>
    <dgm:pt modelId="{37671AC3-9E11-4ACF-9ED3-8B4C6BE5AF6C}" type="parTrans" cxnId="{70EDA0A9-4743-4ACB-A8D9-8A196F4E96A9}">
      <dgm:prSet/>
      <dgm:spPr/>
      <dgm:t>
        <a:bodyPr/>
        <a:lstStyle/>
        <a:p>
          <a:endParaRPr lang="en-US"/>
        </a:p>
      </dgm:t>
    </dgm:pt>
    <dgm:pt modelId="{58587E2A-D50D-4AC8-9342-F4B003F3BD1F}" type="sibTrans" cxnId="{70EDA0A9-4743-4ACB-A8D9-8A196F4E96A9}">
      <dgm:prSet/>
      <dgm:spPr/>
      <dgm:t>
        <a:bodyPr/>
        <a:lstStyle/>
        <a:p>
          <a:endParaRPr lang="en-US"/>
        </a:p>
      </dgm:t>
    </dgm:pt>
    <dgm:pt modelId="{7ED9ACAF-7578-46C6-BA12-FCBDF0127B33}">
      <dgm:prSet custT="1"/>
      <dgm:spPr/>
      <dgm:t>
        <a:bodyPr/>
        <a:lstStyle/>
        <a:p>
          <a:r>
            <a:rPr lang="en-US" sz="3900" dirty="0"/>
            <a:t>Fruit Trees </a:t>
          </a:r>
          <a:r>
            <a:rPr lang="en-US" sz="2600" dirty="0"/>
            <a:t>(v.5, Gen. 1:11,12,29; 2:9, 16, 17)</a:t>
          </a:r>
        </a:p>
      </dgm:t>
    </dgm:pt>
    <dgm:pt modelId="{6D0E2430-0DBC-40EC-98C3-C1539738E0F7}" type="parTrans" cxnId="{EC6B622A-16DA-4BAA-B6CB-7F4D230B4F63}">
      <dgm:prSet/>
      <dgm:spPr/>
      <dgm:t>
        <a:bodyPr/>
        <a:lstStyle/>
        <a:p>
          <a:endParaRPr lang="en-US"/>
        </a:p>
      </dgm:t>
    </dgm:pt>
    <dgm:pt modelId="{F154BA4F-167D-4276-8F39-B6576EDC28D5}" type="sibTrans" cxnId="{EC6B622A-16DA-4BAA-B6CB-7F4D230B4F63}">
      <dgm:prSet/>
      <dgm:spPr/>
      <dgm:t>
        <a:bodyPr/>
        <a:lstStyle/>
        <a:p>
          <a:endParaRPr lang="en-US"/>
        </a:p>
      </dgm:t>
    </dgm:pt>
    <dgm:pt modelId="{529C3CA9-C3F9-4D75-9203-C483CFE75126}">
      <dgm:prSet custT="1"/>
      <dgm:spPr/>
      <dgm:t>
        <a:bodyPr/>
        <a:lstStyle/>
        <a:p>
          <a:r>
            <a:rPr lang="en-US" sz="3900" dirty="0"/>
            <a:t>Water </a:t>
          </a:r>
          <a:r>
            <a:rPr lang="en-US" sz="2600" dirty="0"/>
            <a:t>(v.6; Gen. 2:5,9)</a:t>
          </a:r>
        </a:p>
      </dgm:t>
    </dgm:pt>
    <dgm:pt modelId="{83492D22-5C76-41F6-898F-AF9DEA929B9F}" type="parTrans" cxnId="{8AFB5C24-AD2E-4811-9556-D974C65E795A}">
      <dgm:prSet/>
      <dgm:spPr/>
      <dgm:t>
        <a:bodyPr/>
        <a:lstStyle/>
        <a:p>
          <a:endParaRPr lang="en-US"/>
        </a:p>
      </dgm:t>
    </dgm:pt>
    <dgm:pt modelId="{CDDE09FF-21CF-4A23-8F20-D07D730AA8C9}" type="sibTrans" cxnId="{8AFB5C24-AD2E-4811-9556-D974C65E795A}">
      <dgm:prSet/>
      <dgm:spPr/>
      <dgm:t>
        <a:bodyPr/>
        <a:lstStyle/>
        <a:p>
          <a:endParaRPr lang="en-US"/>
        </a:p>
      </dgm:t>
    </dgm:pt>
    <dgm:pt modelId="{8A3B6121-8D5D-4D62-9819-A64F54CF0088}">
      <dgm:prSet custT="1"/>
      <dgm:spPr/>
      <dgm:t>
        <a:bodyPr/>
        <a:lstStyle/>
        <a:p>
          <a:r>
            <a:rPr lang="en-US" sz="3900" dirty="0"/>
            <a:t>Growing</a:t>
          </a:r>
          <a:r>
            <a:rPr lang="en-US" sz="3200" dirty="0"/>
            <a:t> </a:t>
          </a:r>
          <a:r>
            <a:rPr lang="en-US" sz="2600" dirty="0"/>
            <a:t>(v.6; Gen.1:7,16,25,26)</a:t>
          </a:r>
        </a:p>
      </dgm:t>
    </dgm:pt>
    <dgm:pt modelId="{1E532ED1-6CBA-47DD-8B95-ED8A5172AC03}" type="parTrans" cxnId="{B6E7196C-688C-454A-8649-149917E4B655}">
      <dgm:prSet/>
      <dgm:spPr/>
      <dgm:t>
        <a:bodyPr/>
        <a:lstStyle/>
        <a:p>
          <a:endParaRPr lang="en-US"/>
        </a:p>
      </dgm:t>
    </dgm:pt>
    <dgm:pt modelId="{3B7C3E5A-EC3F-4069-9161-012E624775B6}" type="sibTrans" cxnId="{B6E7196C-688C-454A-8649-149917E4B655}">
      <dgm:prSet/>
      <dgm:spPr/>
      <dgm:t>
        <a:bodyPr/>
        <a:lstStyle/>
        <a:p>
          <a:endParaRPr lang="en-US"/>
        </a:p>
      </dgm:t>
    </dgm:pt>
    <dgm:pt modelId="{6187ACD9-26FC-F249-8D1F-10ACB16863EB}">
      <dgm:prSet custT="1"/>
      <dgm:spPr/>
      <dgm:t>
        <a:bodyPr/>
        <a:lstStyle/>
        <a:p>
          <a:r>
            <a:rPr lang="en-US" sz="3900" dirty="0"/>
            <a:t>Make/Do </a:t>
          </a:r>
          <a:r>
            <a:rPr lang="en-US" sz="2600" dirty="0"/>
            <a:t>(v.5,6; Gen. 1:7,16,25,26,31; 2:2,3,4,18)</a:t>
          </a:r>
        </a:p>
      </dgm:t>
    </dgm:pt>
    <dgm:pt modelId="{7D05F7D0-112A-E54B-8C78-FA5210DA7A95}" type="parTrans" cxnId="{953E3AB3-F876-3C41-9376-8D4D827FEC2D}">
      <dgm:prSet/>
      <dgm:spPr/>
      <dgm:t>
        <a:bodyPr/>
        <a:lstStyle/>
        <a:p>
          <a:endParaRPr lang="en-US"/>
        </a:p>
      </dgm:t>
    </dgm:pt>
    <dgm:pt modelId="{D48280F4-9177-6241-9D22-F20DDB377553}" type="sibTrans" cxnId="{953E3AB3-F876-3C41-9376-8D4D827FEC2D}">
      <dgm:prSet/>
      <dgm:spPr/>
      <dgm:t>
        <a:bodyPr/>
        <a:lstStyle/>
        <a:p>
          <a:endParaRPr lang="en-US"/>
        </a:p>
      </dgm:t>
    </dgm:pt>
    <dgm:pt modelId="{3DBABBA3-9295-4A47-8842-5C1B1D8894AA}" type="pres">
      <dgm:prSet presAssocID="{067B4071-81EE-44E8-AB92-AB15E4F8CBF6}" presName="linear" presStyleCnt="0">
        <dgm:presLayoutVars>
          <dgm:animLvl val="lvl"/>
          <dgm:resizeHandles val="exact"/>
        </dgm:presLayoutVars>
      </dgm:prSet>
      <dgm:spPr/>
    </dgm:pt>
    <dgm:pt modelId="{500A93BD-72F4-C946-BF36-3EAB0B9F273F}" type="pres">
      <dgm:prSet presAssocID="{5FCE4BAC-58E1-4157-AFDF-B3658039DF17}" presName="parentText" presStyleLbl="node1" presStyleIdx="0" presStyleCnt="6">
        <dgm:presLayoutVars>
          <dgm:chMax val="0"/>
          <dgm:bulletEnabled val="1"/>
        </dgm:presLayoutVars>
      </dgm:prSet>
      <dgm:spPr/>
    </dgm:pt>
    <dgm:pt modelId="{32E1611A-FF0E-AB42-8CBD-43F0BF9A5380}" type="pres">
      <dgm:prSet presAssocID="{D27507B7-D30C-4F8D-980E-B900471A8A27}" presName="spacer" presStyleCnt="0"/>
      <dgm:spPr/>
    </dgm:pt>
    <dgm:pt modelId="{D7B5F700-DA34-474C-B803-3326D5997F12}" type="pres">
      <dgm:prSet presAssocID="{0D14BE2B-F2D5-4240-B196-2475B72D8EDF}" presName="parentText" presStyleLbl="node1" presStyleIdx="1" presStyleCnt="6">
        <dgm:presLayoutVars>
          <dgm:chMax val="0"/>
          <dgm:bulletEnabled val="1"/>
        </dgm:presLayoutVars>
      </dgm:prSet>
      <dgm:spPr/>
    </dgm:pt>
    <dgm:pt modelId="{9C9E0F3F-6C98-C842-9220-4E29B64DA8C3}" type="pres">
      <dgm:prSet presAssocID="{58587E2A-D50D-4AC8-9342-F4B003F3BD1F}" presName="spacer" presStyleCnt="0"/>
      <dgm:spPr/>
    </dgm:pt>
    <dgm:pt modelId="{922DA44F-005A-9540-B768-8647CD6E30E4}" type="pres">
      <dgm:prSet presAssocID="{7ED9ACAF-7578-46C6-BA12-FCBDF0127B33}" presName="parentText" presStyleLbl="node1" presStyleIdx="2" presStyleCnt="6">
        <dgm:presLayoutVars>
          <dgm:chMax val="0"/>
          <dgm:bulletEnabled val="1"/>
        </dgm:presLayoutVars>
      </dgm:prSet>
      <dgm:spPr/>
    </dgm:pt>
    <dgm:pt modelId="{728537D1-4F44-4D46-8643-96BDB8AC1F8F}" type="pres">
      <dgm:prSet presAssocID="{F154BA4F-167D-4276-8F39-B6576EDC28D5}" presName="spacer" presStyleCnt="0"/>
      <dgm:spPr/>
    </dgm:pt>
    <dgm:pt modelId="{4945C946-E1E0-2642-8E95-1A5CA73AC7A0}" type="pres">
      <dgm:prSet presAssocID="{529C3CA9-C3F9-4D75-9203-C483CFE75126}" presName="parentText" presStyleLbl="node1" presStyleIdx="3" presStyleCnt="6">
        <dgm:presLayoutVars>
          <dgm:chMax val="0"/>
          <dgm:bulletEnabled val="1"/>
        </dgm:presLayoutVars>
      </dgm:prSet>
      <dgm:spPr/>
    </dgm:pt>
    <dgm:pt modelId="{FF3C340E-0707-3240-A217-CBABE890D662}" type="pres">
      <dgm:prSet presAssocID="{CDDE09FF-21CF-4A23-8F20-D07D730AA8C9}" presName="spacer" presStyleCnt="0"/>
      <dgm:spPr/>
    </dgm:pt>
    <dgm:pt modelId="{A1C13DAA-9485-B547-958B-A3C59F20BD9B}" type="pres">
      <dgm:prSet presAssocID="{8A3B6121-8D5D-4D62-9819-A64F54CF0088}" presName="parentText" presStyleLbl="node1" presStyleIdx="4" presStyleCnt="6">
        <dgm:presLayoutVars>
          <dgm:chMax val="0"/>
          <dgm:bulletEnabled val="1"/>
        </dgm:presLayoutVars>
      </dgm:prSet>
      <dgm:spPr/>
    </dgm:pt>
    <dgm:pt modelId="{CE534C24-93ED-7D4B-989F-A122AA3028C5}" type="pres">
      <dgm:prSet presAssocID="{3B7C3E5A-EC3F-4069-9161-012E624775B6}" presName="spacer" presStyleCnt="0"/>
      <dgm:spPr/>
    </dgm:pt>
    <dgm:pt modelId="{FAEFB592-941D-4F41-BD5C-4A9FB5C9BE2D}" type="pres">
      <dgm:prSet presAssocID="{6187ACD9-26FC-F249-8D1F-10ACB16863EB}" presName="parentText" presStyleLbl="node1" presStyleIdx="5" presStyleCnt="6">
        <dgm:presLayoutVars>
          <dgm:chMax val="0"/>
          <dgm:bulletEnabled val="1"/>
        </dgm:presLayoutVars>
      </dgm:prSet>
      <dgm:spPr/>
    </dgm:pt>
  </dgm:ptLst>
  <dgm:cxnLst>
    <dgm:cxn modelId="{841B750B-97B3-F641-B3A5-8D53EBEADC31}" type="presOf" srcId="{067B4071-81EE-44E8-AB92-AB15E4F8CBF6}" destId="{3DBABBA3-9295-4A47-8842-5C1B1D8894AA}" srcOrd="0" destOrd="0" presId="urn:microsoft.com/office/officeart/2005/8/layout/vList2"/>
    <dgm:cxn modelId="{E3E9D80D-4925-F340-82BE-DC6E69BA3ECD}" type="presOf" srcId="{529C3CA9-C3F9-4D75-9203-C483CFE75126}" destId="{4945C946-E1E0-2642-8E95-1A5CA73AC7A0}" srcOrd="0" destOrd="0" presId="urn:microsoft.com/office/officeart/2005/8/layout/vList2"/>
    <dgm:cxn modelId="{8AFB5C24-AD2E-4811-9556-D974C65E795A}" srcId="{067B4071-81EE-44E8-AB92-AB15E4F8CBF6}" destId="{529C3CA9-C3F9-4D75-9203-C483CFE75126}" srcOrd="3" destOrd="0" parTransId="{83492D22-5C76-41F6-898F-AF9DEA929B9F}" sibTransId="{CDDE09FF-21CF-4A23-8F20-D07D730AA8C9}"/>
    <dgm:cxn modelId="{EC6B622A-16DA-4BAA-B6CB-7F4D230B4F63}" srcId="{067B4071-81EE-44E8-AB92-AB15E4F8CBF6}" destId="{7ED9ACAF-7578-46C6-BA12-FCBDF0127B33}" srcOrd="2" destOrd="0" parTransId="{6D0E2430-0DBC-40EC-98C3-C1539738E0F7}" sibTransId="{F154BA4F-167D-4276-8F39-B6576EDC28D5}"/>
    <dgm:cxn modelId="{9E882F2E-B1A2-3F4A-923C-A459079EC614}" type="presOf" srcId="{7ED9ACAF-7578-46C6-BA12-FCBDF0127B33}" destId="{922DA44F-005A-9540-B768-8647CD6E30E4}" srcOrd="0" destOrd="0" presId="urn:microsoft.com/office/officeart/2005/8/layout/vList2"/>
    <dgm:cxn modelId="{01223261-5E54-40A6-A78F-E1DB2857FDD0}" srcId="{067B4071-81EE-44E8-AB92-AB15E4F8CBF6}" destId="{5FCE4BAC-58E1-4157-AFDF-B3658039DF17}" srcOrd="0" destOrd="0" parTransId="{E651A0F3-7DA4-4D6E-83C7-2B24C339CAE8}" sibTransId="{D27507B7-D30C-4F8D-980E-B900471A8A27}"/>
    <dgm:cxn modelId="{B6E7196C-688C-454A-8649-149917E4B655}" srcId="{067B4071-81EE-44E8-AB92-AB15E4F8CBF6}" destId="{8A3B6121-8D5D-4D62-9819-A64F54CF0088}" srcOrd="4" destOrd="0" parTransId="{1E532ED1-6CBA-47DD-8B95-ED8A5172AC03}" sibTransId="{3B7C3E5A-EC3F-4069-9161-012E624775B6}"/>
    <dgm:cxn modelId="{CDD7B174-EA26-404D-8C6E-046A0C1178C3}" type="presOf" srcId="{0D14BE2B-F2D5-4240-B196-2475B72D8EDF}" destId="{D7B5F700-DA34-474C-B803-3326D5997F12}" srcOrd="0" destOrd="0" presId="urn:microsoft.com/office/officeart/2005/8/layout/vList2"/>
    <dgm:cxn modelId="{8A2D5093-5A97-5A47-92F9-DCFA020B210C}" type="presOf" srcId="{5FCE4BAC-58E1-4157-AFDF-B3658039DF17}" destId="{500A93BD-72F4-C946-BF36-3EAB0B9F273F}" srcOrd="0" destOrd="0" presId="urn:microsoft.com/office/officeart/2005/8/layout/vList2"/>
    <dgm:cxn modelId="{70EDA0A9-4743-4ACB-A8D9-8A196F4E96A9}" srcId="{067B4071-81EE-44E8-AB92-AB15E4F8CBF6}" destId="{0D14BE2B-F2D5-4240-B196-2475B72D8EDF}" srcOrd="1" destOrd="0" parTransId="{37671AC3-9E11-4ACF-9ED3-8B4C6BE5AF6C}" sibTransId="{58587E2A-D50D-4AC8-9342-F4B003F3BD1F}"/>
    <dgm:cxn modelId="{953E3AB3-F876-3C41-9376-8D4D827FEC2D}" srcId="{067B4071-81EE-44E8-AB92-AB15E4F8CBF6}" destId="{6187ACD9-26FC-F249-8D1F-10ACB16863EB}" srcOrd="5" destOrd="0" parTransId="{7D05F7D0-112A-E54B-8C78-FA5210DA7A95}" sibTransId="{D48280F4-9177-6241-9D22-F20DDB377553}"/>
    <dgm:cxn modelId="{084043D2-6E3E-C547-B096-07C68254AA59}" type="presOf" srcId="{6187ACD9-26FC-F249-8D1F-10ACB16863EB}" destId="{FAEFB592-941D-4F41-BD5C-4A9FB5C9BE2D}" srcOrd="0" destOrd="0" presId="urn:microsoft.com/office/officeart/2005/8/layout/vList2"/>
    <dgm:cxn modelId="{31BFC6FC-85A9-F944-A7E8-D7DD9B5C8DEC}" type="presOf" srcId="{8A3B6121-8D5D-4D62-9819-A64F54CF0088}" destId="{A1C13DAA-9485-B547-958B-A3C59F20BD9B}" srcOrd="0" destOrd="0" presId="urn:microsoft.com/office/officeart/2005/8/layout/vList2"/>
    <dgm:cxn modelId="{BE60F351-36F1-B348-A2F0-E39BD8FBB197}" type="presParOf" srcId="{3DBABBA3-9295-4A47-8842-5C1B1D8894AA}" destId="{500A93BD-72F4-C946-BF36-3EAB0B9F273F}" srcOrd="0" destOrd="0" presId="urn:microsoft.com/office/officeart/2005/8/layout/vList2"/>
    <dgm:cxn modelId="{E0040402-D1C3-6D46-8B31-642FB9AC0DDE}" type="presParOf" srcId="{3DBABBA3-9295-4A47-8842-5C1B1D8894AA}" destId="{32E1611A-FF0E-AB42-8CBD-43F0BF9A5380}" srcOrd="1" destOrd="0" presId="urn:microsoft.com/office/officeart/2005/8/layout/vList2"/>
    <dgm:cxn modelId="{B0FD2A00-1DFB-F945-9E6C-E114CCEE640C}" type="presParOf" srcId="{3DBABBA3-9295-4A47-8842-5C1B1D8894AA}" destId="{D7B5F700-DA34-474C-B803-3326D5997F12}" srcOrd="2" destOrd="0" presId="urn:microsoft.com/office/officeart/2005/8/layout/vList2"/>
    <dgm:cxn modelId="{E7EC87AB-612E-0849-8E57-72E7AC0859DE}" type="presParOf" srcId="{3DBABBA3-9295-4A47-8842-5C1B1D8894AA}" destId="{9C9E0F3F-6C98-C842-9220-4E29B64DA8C3}" srcOrd="3" destOrd="0" presId="urn:microsoft.com/office/officeart/2005/8/layout/vList2"/>
    <dgm:cxn modelId="{1A373FBF-2885-964C-9E20-668870583CC7}" type="presParOf" srcId="{3DBABBA3-9295-4A47-8842-5C1B1D8894AA}" destId="{922DA44F-005A-9540-B768-8647CD6E30E4}" srcOrd="4" destOrd="0" presId="urn:microsoft.com/office/officeart/2005/8/layout/vList2"/>
    <dgm:cxn modelId="{2DCD4E2F-5B3F-9647-B060-D69CC7F48237}" type="presParOf" srcId="{3DBABBA3-9295-4A47-8842-5C1B1D8894AA}" destId="{728537D1-4F44-4D46-8643-96BDB8AC1F8F}" srcOrd="5" destOrd="0" presId="urn:microsoft.com/office/officeart/2005/8/layout/vList2"/>
    <dgm:cxn modelId="{4B793A5D-F476-4B4B-A17C-934D2738C2EB}" type="presParOf" srcId="{3DBABBA3-9295-4A47-8842-5C1B1D8894AA}" destId="{4945C946-E1E0-2642-8E95-1A5CA73AC7A0}" srcOrd="6" destOrd="0" presId="urn:microsoft.com/office/officeart/2005/8/layout/vList2"/>
    <dgm:cxn modelId="{4CAF0CF4-1931-5C4A-8F9A-C4112FFAD4D8}" type="presParOf" srcId="{3DBABBA3-9295-4A47-8842-5C1B1D8894AA}" destId="{FF3C340E-0707-3240-A217-CBABE890D662}" srcOrd="7" destOrd="0" presId="urn:microsoft.com/office/officeart/2005/8/layout/vList2"/>
    <dgm:cxn modelId="{97E614D7-2D0A-2541-9FCC-96ECE15D43D4}" type="presParOf" srcId="{3DBABBA3-9295-4A47-8842-5C1B1D8894AA}" destId="{A1C13DAA-9485-B547-958B-A3C59F20BD9B}" srcOrd="8" destOrd="0" presId="urn:microsoft.com/office/officeart/2005/8/layout/vList2"/>
    <dgm:cxn modelId="{C2EC2EF1-374D-F14F-B258-95676D71952C}" type="presParOf" srcId="{3DBABBA3-9295-4A47-8842-5C1B1D8894AA}" destId="{CE534C24-93ED-7D4B-989F-A122AA3028C5}" srcOrd="9" destOrd="0" presId="urn:microsoft.com/office/officeart/2005/8/layout/vList2"/>
    <dgm:cxn modelId="{B82B3A4A-112F-EF44-A273-ABD904C40E0D}" type="presParOf" srcId="{3DBABBA3-9295-4A47-8842-5C1B1D8894AA}" destId="{FAEFB592-941D-4F41-BD5C-4A9FB5C9BE2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A93BD-72F4-C946-BF36-3EAB0B9F273F}">
      <dsp:nvSpPr>
        <dsp:cNvPr id="0" name=""/>
        <dsp:cNvSpPr/>
      </dsp:nvSpPr>
      <dsp:spPr>
        <a:xfrm>
          <a:off x="0" y="1339"/>
          <a:ext cx="7588250" cy="889428"/>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Planted </a:t>
          </a:r>
          <a:r>
            <a:rPr lang="en-US" sz="2600" kern="1200" dirty="0"/>
            <a:t>(v.4; Gen. 2:8)</a:t>
          </a:r>
        </a:p>
      </dsp:txBody>
      <dsp:txXfrm>
        <a:off x="43418" y="44757"/>
        <a:ext cx="7501414" cy="802592"/>
      </dsp:txXfrm>
    </dsp:sp>
    <dsp:sp modelId="{D7B5F700-DA34-474C-B803-3326D5997F12}">
      <dsp:nvSpPr>
        <dsp:cNvPr id="0" name=""/>
        <dsp:cNvSpPr/>
      </dsp:nvSpPr>
      <dsp:spPr>
        <a:xfrm>
          <a:off x="0" y="904801"/>
          <a:ext cx="7588250" cy="889428"/>
        </a:xfrm>
        <a:prstGeom prst="roundRect">
          <a:avLst/>
        </a:prstGeom>
        <a:solidFill>
          <a:schemeClr val="accent2">
            <a:hueOff val="1247732"/>
            <a:satOff val="7101"/>
            <a:lumOff val="2196"/>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Garden </a:t>
          </a:r>
          <a:r>
            <a:rPr lang="en-US" sz="2600" kern="1200" dirty="0"/>
            <a:t>(v.5; Gen. 2:8,9,10,15,16)</a:t>
          </a:r>
        </a:p>
      </dsp:txBody>
      <dsp:txXfrm>
        <a:off x="43418" y="948219"/>
        <a:ext cx="7501414" cy="802592"/>
      </dsp:txXfrm>
    </dsp:sp>
    <dsp:sp modelId="{922DA44F-005A-9540-B768-8647CD6E30E4}">
      <dsp:nvSpPr>
        <dsp:cNvPr id="0" name=""/>
        <dsp:cNvSpPr/>
      </dsp:nvSpPr>
      <dsp:spPr>
        <a:xfrm>
          <a:off x="0" y="1808264"/>
          <a:ext cx="7588250" cy="889428"/>
        </a:xfrm>
        <a:prstGeom prst="roundRect">
          <a:avLst/>
        </a:prstGeom>
        <a:solidFill>
          <a:schemeClr val="accent2">
            <a:hueOff val="2495464"/>
            <a:satOff val="14202"/>
            <a:lumOff val="439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Fruit Trees </a:t>
          </a:r>
          <a:r>
            <a:rPr lang="en-US" sz="2600" kern="1200" dirty="0"/>
            <a:t>(v.5, Gen. 1:11,12,29; 2:9, 16, 17)</a:t>
          </a:r>
        </a:p>
      </dsp:txBody>
      <dsp:txXfrm>
        <a:off x="43418" y="1851682"/>
        <a:ext cx="7501414" cy="802592"/>
      </dsp:txXfrm>
    </dsp:sp>
    <dsp:sp modelId="{4945C946-E1E0-2642-8E95-1A5CA73AC7A0}">
      <dsp:nvSpPr>
        <dsp:cNvPr id="0" name=""/>
        <dsp:cNvSpPr/>
      </dsp:nvSpPr>
      <dsp:spPr>
        <a:xfrm>
          <a:off x="0" y="2711727"/>
          <a:ext cx="7588250" cy="889428"/>
        </a:xfrm>
        <a:prstGeom prst="roundRect">
          <a:avLst/>
        </a:prstGeom>
        <a:solidFill>
          <a:schemeClr val="accent2">
            <a:hueOff val="3743196"/>
            <a:satOff val="21302"/>
            <a:lumOff val="6588"/>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Water </a:t>
          </a:r>
          <a:r>
            <a:rPr lang="en-US" sz="2600" kern="1200" dirty="0"/>
            <a:t>(v.6; Gen. 2:5,9)</a:t>
          </a:r>
        </a:p>
      </dsp:txBody>
      <dsp:txXfrm>
        <a:off x="43418" y="2755145"/>
        <a:ext cx="7501414" cy="802592"/>
      </dsp:txXfrm>
    </dsp:sp>
    <dsp:sp modelId="{A1C13DAA-9485-B547-958B-A3C59F20BD9B}">
      <dsp:nvSpPr>
        <dsp:cNvPr id="0" name=""/>
        <dsp:cNvSpPr/>
      </dsp:nvSpPr>
      <dsp:spPr>
        <a:xfrm>
          <a:off x="0" y="3615190"/>
          <a:ext cx="7588250" cy="889428"/>
        </a:xfrm>
        <a:prstGeom prst="roundRect">
          <a:avLst/>
        </a:prstGeom>
        <a:solidFill>
          <a:schemeClr val="accent2">
            <a:hueOff val="4990928"/>
            <a:satOff val="28403"/>
            <a:lumOff val="878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Growing</a:t>
          </a:r>
          <a:r>
            <a:rPr lang="en-US" sz="3200" kern="1200" dirty="0"/>
            <a:t> </a:t>
          </a:r>
          <a:r>
            <a:rPr lang="en-US" sz="2600" kern="1200" dirty="0"/>
            <a:t>(v.6; Gen.1:7,16,25,26)</a:t>
          </a:r>
        </a:p>
      </dsp:txBody>
      <dsp:txXfrm>
        <a:off x="43418" y="3658608"/>
        <a:ext cx="7501414" cy="802592"/>
      </dsp:txXfrm>
    </dsp:sp>
    <dsp:sp modelId="{FAEFB592-941D-4F41-BD5C-4A9FB5C9BE2D}">
      <dsp:nvSpPr>
        <dsp:cNvPr id="0" name=""/>
        <dsp:cNvSpPr/>
      </dsp:nvSpPr>
      <dsp:spPr>
        <a:xfrm>
          <a:off x="0" y="4518653"/>
          <a:ext cx="7588250" cy="889428"/>
        </a:xfrm>
        <a:prstGeom prst="roundRect">
          <a:avLst/>
        </a:prstGeom>
        <a:solidFill>
          <a:schemeClr val="accent2">
            <a:hueOff val="6238660"/>
            <a:satOff val="35504"/>
            <a:lumOff val="1098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Make/Do </a:t>
          </a:r>
          <a:r>
            <a:rPr lang="en-US" sz="2600" kern="1200" dirty="0"/>
            <a:t>(v.5,6; Gen. 1:7,16,25,26,31; 2:2,3,4,18)</a:t>
          </a:r>
        </a:p>
      </dsp:txBody>
      <dsp:txXfrm>
        <a:off x="43418" y="4562071"/>
        <a:ext cx="7501414" cy="8025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3/2/24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226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490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30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296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3/2/24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71500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0561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13669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33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19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3/2/24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305194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3/2/24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994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3/2/24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22834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32BD-D5B9-3293-208F-6849B8072F88}"/>
              </a:ext>
            </a:extLst>
          </p:cNvPr>
          <p:cNvSpPr>
            <a:spLocks noGrp="1"/>
          </p:cNvSpPr>
          <p:nvPr>
            <p:ph type="ctrTitle"/>
          </p:nvPr>
        </p:nvSpPr>
        <p:spPr/>
        <p:txBody>
          <a:bodyPr/>
          <a:lstStyle/>
          <a:p>
            <a:r>
              <a:rPr lang="en-US" sz="7200" dirty="0"/>
              <a:t>Ecclesiastes</a:t>
            </a:r>
          </a:p>
        </p:txBody>
      </p:sp>
      <p:sp>
        <p:nvSpPr>
          <p:cNvPr id="3" name="Subtitle 2">
            <a:extLst>
              <a:ext uri="{FF2B5EF4-FFF2-40B4-BE49-F238E27FC236}">
                <a16:creationId xmlns:a16="http://schemas.microsoft.com/office/drawing/2014/main" id="{0B11E8BF-5579-A114-218A-75AC0A466B57}"/>
              </a:ext>
            </a:extLst>
          </p:cNvPr>
          <p:cNvSpPr>
            <a:spLocks noGrp="1"/>
          </p:cNvSpPr>
          <p:nvPr>
            <p:ph type="subTitle" idx="1"/>
          </p:nvPr>
        </p:nvSpPr>
        <p:spPr/>
        <p:txBody>
          <a:bodyPr>
            <a:normAutofit lnSpcReduction="10000"/>
          </a:bodyPr>
          <a:lstStyle/>
          <a:p>
            <a:r>
              <a:rPr lang="en-US" dirty="0"/>
              <a:t>Class #3</a:t>
            </a:r>
          </a:p>
          <a:p>
            <a:r>
              <a:rPr lang="en-US" dirty="0"/>
              <a:t>Solomon’s Search</a:t>
            </a:r>
          </a:p>
        </p:txBody>
      </p:sp>
      <p:sp>
        <p:nvSpPr>
          <p:cNvPr id="4" name="TextBox 3">
            <a:extLst>
              <a:ext uri="{FF2B5EF4-FFF2-40B4-BE49-F238E27FC236}">
                <a16:creationId xmlns:a16="http://schemas.microsoft.com/office/drawing/2014/main" id="{CAC78A07-4DA2-ECA2-EAA5-A4EB4316456A}"/>
              </a:ext>
            </a:extLst>
          </p:cNvPr>
          <p:cNvSpPr txBox="1"/>
          <p:nvPr/>
        </p:nvSpPr>
        <p:spPr>
          <a:xfrm>
            <a:off x="9566910" y="5154930"/>
            <a:ext cx="2331720" cy="1477328"/>
          </a:xfrm>
          <a:prstGeom prst="rect">
            <a:avLst/>
          </a:prstGeom>
          <a:noFill/>
        </p:spPr>
        <p:txBody>
          <a:bodyPr wrap="square" rtlCol="0">
            <a:spAutoFit/>
          </a:bodyPr>
          <a:lstStyle/>
          <a:p>
            <a:pPr algn="ctr"/>
            <a:r>
              <a:rPr lang="en-US" b="1" dirty="0"/>
              <a:t>Thought Question:</a:t>
            </a:r>
          </a:p>
          <a:p>
            <a:pPr algn="ctr"/>
            <a:r>
              <a:rPr lang="en-US" dirty="0"/>
              <a:t>When is God’s name referenced in the first two chapters of the book?</a:t>
            </a:r>
          </a:p>
        </p:txBody>
      </p:sp>
    </p:spTree>
    <p:extLst>
      <p:ext uri="{BB962C8B-B14F-4D97-AF65-F5344CB8AC3E}">
        <p14:creationId xmlns:p14="http://schemas.microsoft.com/office/powerpoint/2010/main" val="128697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018-9F36-913D-A28F-27A2B6AC161A}"/>
              </a:ext>
            </a:extLst>
          </p:cNvPr>
          <p:cNvSpPr>
            <a:spLocks noGrp="1"/>
          </p:cNvSpPr>
          <p:nvPr>
            <p:ph type="title"/>
          </p:nvPr>
        </p:nvSpPr>
        <p:spPr>
          <a:xfrm>
            <a:off x="1094510" y="353809"/>
            <a:ext cx="10178322" cy="546303"/>
          </a:xfrm>
        </p:spPr>
        <p:txBody>
          <a:bodyPr>
            <a:normAutofit/>
          </a:bodyPr>
          <a:lstStyle/>
          <a:p>
            <a:r>
              <a:rPr lang="en-US" sz="3200" dirty="0"/>
              <a:t>Ecclesiastes 2:1-11</a:t>
            </a:r>
          </a:p>
        </p:txBody>
      </p:sp>
      <p:sp>
        <p:nvSpPr>
          <p:cNvPr id="5" name="Content Placeholder 4">
            <a:extLst>
              <a:ext uri="{FF2B5EF4-FFF2-40B4-BE49-F238E27FC236}">
                <a16:creationId xmlns:a16="http://schemas.microsoft.com/office/drawing/2014/main" id="{1E31F783-9B97-CD63-525F-AB79C4520A73}"/>
              </a:ext>
            </a:extLst>
          </p:cNvPr>
          <p:cNvSpPr>
            <a:spLocks noGrp="1"/>
          </p:cNvSpPr>
          <p:nvPr>
            <p:ph idx="1"/>
          </p:nvPr>
        </p:nvSpPr>
        <p:spPr>
          <a:xfrm>
            <a:off x="1071563" y="1071563"/>
            <a:ext cx="10744200" cy="5580697"/>
          </a:xfrm>
        </p:spPr>
        <p:txBody>
          <a:bodyPr>
            <a:normAutofit/>
          </a:bodyPr>
          <a:lstStyle/>
          <a:p>
            <a:pPr marL="0" indent="0">
              <a:buNone/>
            </a:pPr>
            <a:r>
              <a:rPr lang="en-US" b="1" baseline="30000"/>
              <a:t>1 </a:t>
            </a:r>
            <a:r>
              <a:rPr lang="en-US"/>
              <a:t>I said in my heart, “Come now, I will test you with pleasure; enjoy yourself.” But behold, this also was vanity. </a:t>
            </a:r>
            <a:r>
              <a:rPr lang="en-US" b="1" baseline="30000"/>
              <a:t>2 </a:t>
            </a:r>
            <a:r>
              <a:rPr lang="en-US"/>
              <a:t>I said of laughter, “It is mad,” and of pleasure, “What use is it?” </a:t>
            </a:r>
            <a:r>
              <a:rPr lang="en-US" b="1" baseline="30000"/>
              <a:t>3 </a:t>
            </a:r>
            <a:r>
              <a:rPr lang="en-US"/>
              <a:t>I searched with my heart how to cheer my body with wine—my heart still guiding me with wisdom—and how to lay hold on folly, till I might see what was good for the children of man to do under heaven during the few days of their life. </a:t>
            </a:r>
            <a:r>
              <a:rPr lang="en-US" b="1" baseline="30000"/>
              <a:t>4 </a:t>
            </a:r>
            <a:r>
              <a:rPr lang="en-US"/>
              <a:t>I made great works. I built houses and planted vineyards for myself. </a:t>
            </a:r>
            <a:r>
              <a:rPr lang="en-US" b="1" baseline="30000"/>
              <a:t>5 </a:t>
            </a:r>
            <a:r>
              <a:rPr lang="en-US"/>
              <a:t>I made myself gardens and parks, and planted in them all kinds of fruit trees. </a:t>
            </a:r>
            <a:r>
              <a:rPr lang="en-US" b="1" baseline="30000"/>
              <a:t>6 </a:t>
            </a:r>
            <a:r>
              <a:rPr lang="en-US"/>
              <a:t>I made myself pools from which to water the forest of growing trees. </a:t>
            </a:r>
            <a:r>
              <a:rPr lang="en-US" b="1" baseline="30000"/>
              <a:t>7 </a:t>
            </a:r>
            <a:r>
              <a:rPr lang="en-US"/>
              <a:t>I bought male and female slaves, and had slaves who were born in my house. I had also great possessions of herds and flocks, more than any who had been before me in Jerusalem. </a:t>
            </a:r>
            <a:r>
              <a:rPr lang="en-US" b="1" baseline="30000"/>
              <a:t>8 </a:t>
            </a:r>
            <a:r>
              <a:rPr lang="en-US"/>
              <a:t>I also gathered for myself silver and gold and the treasure of kings and provinces. I got singers, both men and women, and many concubines, the delight of the sons of man.</a:t>
            </a:r>
          </a:p>
          <a:p>
            <a:pPr marL="0" indent="0">
              <a:buNone/>
            </a:pPr>
            <a:r>
              <a:rPr lang="en-US" b="1" baseline="30000"/>
              <a:t>9 </a:t>
            </a:r>
            <a:r>
              <a:rPr lang="en-US"/>
              <a:t>So I became great and surpassed all who were before me in Jerusalem. Also my wisdom remained with me. </a:t>
            </a:r>
            <a:r>
              <a:rPr lang="en-US" b="1" baseline="30000"/>
              <a:t>10 </a:t>
            </a:r>
            <a:r>
              <a:rPr lang="en-US"/>
              <a:t>And whatever my eyes desired I did not keep from them. I kept my heart from no pleasure, for my heart found pleasure in all my toil, and this was my reward for all my toil. </a:t>
            </a:r>
            <a:r>
              <a:rPr lang="en-US" b="1" baseline="30000"/>
              <a:t>11 </a:t>
            </a:r>
            <a:r>
              <a:rPr lang="en-US"/>
              <a:t>Then I considered all that my hands had done and the toil I had expended in doing it, and behold, all was vanity and a striving after wind, and there was nothing to be gained under the sun.</a:t>
            </a:r>
          </a:p>
          <a:p>
            <a:pPr lvl="2"/>
            <a:endParaRPr lang="en-US" dirty="0"/>
          </a:p>
        </p:txBody>
      </p:sp>
    </p:spTree>
    <p:extLst>
      <p:ext uri="{BB962C8B-B14F-4D97-AF65-F5344CB8AC3E}">
        <p14:creationId xmlns:p14="http://schemas.microsoft.com/office/powerpoint/2010/main" val="89056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2:11</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1153287"/>
            <a:ext cx="6008198" cy="4551426"/>
          </a:xfrm>
        </p:spPr>
        <p:txBody>
          <a:bodyPr anchor="ctr">
            <a:normAutofit/>
          </a:bodyPr>
          <a:lstStyle/>
          <a:p>
            <a:pPr marL="0" indent="0">
              <a:buNone/>
            </a:pPr>
            <a:r>
              <a:rPr lang="en-US" sz="3600" dirty="0"/>
              <a:t>Then I considered all that my hands had done and the toil I had expended in doing it, and behold, all was vanity and a striving after wind, and there was nothing to be gained under the sun.</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445040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4F35E-251A-FCC1-30DA-96B09A5B6041}"/>
              </a:ext>
            </a:extLst>
          </p:cNvPr>
          <p:cNvSpPr>
            <a:spLocks noGrp="1"/>
          </p:cNvSpPr>
          <p:nvPr>
            <p:ph type="title"/>
          </p:nvPr>
        </p:nvSpPr>
        <p:spPr>
          <a:xfrm>
            <a:off x="1251678" y="353809"/>
            <a:ext cx="10178322" cy="596023"/>
          </a:xfrm>
        </p:spPr>
        <p:txBody>
          <a:bodyPr anchor="b">
            <a:normAutofit/>
          </a:bodyPr>
          <a:lstStyle/>
          <a:p>
            <a:r>
              <a:rPr lang="en-US" sz="3200" dirty="0"/>
              <a:t>conclusions</a:t>
            </a:r>
          </a:p>
        </p:txBody>
      </p:sp>
      <p:sp>
        <p:nvSpPr>
          <p:cNvPr id="3" name="Content Placeholder 2">
            <a:extLst>
              <a:ext uri="{FF2B5EF4-FFF2-40B4-BE49-F238E27FC236}">
                <a16:creationId xmlns:a16="http://schemas.microsoft.com/office/drawing/2014/main" id="{C9E22C5A-A668-A2E1-F89A-DE0DB633B7A7}"/>
              </a:ext>
            </a:extLst>
          </p:cNvPr>
          <p:cNvSpPr>
            <a:spLocks noGrp="1"/>
          </p:cNvSpPr>
          <p:nvPr>
            <p:ph idx="1"/>
          </p:nvPr>
        </p:nvSpPr>
        <p:spPr>
          <a:xfrm>
            <a:off x="1251678" y="1171574"/>
            <a:ext cx="10464072" cy="5472113"/>
          </a:xfrm>
        </p:spPr>
        <p:txBody>
          <a:bodyPr>
            <a:normAutofit/>
          </a:bodyPr>
          <a:lstStyle/>
          <a:p>
            <a:pPr>
              <a:lnSpc>
                <a:spcPct val="100000"/>
              </a:lnSpc>
            </a:pPr>
            <a:r>
              <a:rPr lang="en-US" dirty="0"/>
              <a:t>There is more gain in wisdom than in folly.</a:t>
            </a:r>
          </a:p>
          <a:p>
            <a:pPr marL="0" indent="0">
              <a:lnSpc>
                <a:spcPct val="100000"/>
              </a:lnSpc>
              <a:buNone/>
            </a:pPr>
            <a:endParaRPr lang="en-US" sz="1000" dirty="0"/>
          </a:p>
          <a:p>
            <a:pPr>
              <a:lnSpc>
                <a:spcPct val="100000"/>
              </a:lnSpc>
            </a:pPr>
            <a:r>
              <a:rPr lang="en-US" dirty="0"/>
              <a:t>And yet the same event happens to all</a:t>
            </a:r>
          </a:p>
          <a:p>
            <a:pPr lvl="1">
              <a:lnSpc>
                <a:spcPct val="100000"/>
              </a:lnSpc>
            </a:pPr>
            <a:r>
              <a:rPr lang="en-US" sz="2000" dirty="0"/>
              <a:t>Death</a:t>
            </a:r>
          </a:p>
          <a:p>
            <a:pPr lvl="1">
              <a:lnSpc>
                <a:spcPct val="100000"/>
              </a:lnSpc>
            </a:pPr>
            <a:r>
              <a:rPr lang="en-US" sz="2000" dirty="0"/>
              <a:t>No Remembrance</a:t>
            </a:r>
          </a:p>
          <a:p>
            <a:pPr marL="457200" lvl="1" indent="0">
              <a:lnSpc>
                <a:spcPct val="100000"/>
              </a:lnSpc>
              <a:buNone/>
            </a:pPr>
            <a:endParaRPr lang="en-US" sz="1000" dirty="0"/>
          </a:p>
          <a:p>
            <a:pPr>
              <a:lnSpc>
                <a:spcPct val="100000"/>
              </a:lnSpc>
            </a:pPr>
            <a:r>
              <a:rPr lang="en-US" dirty="0"/>
              <a:t>Threefold Sorrow</a:t>
            </a:r>
          </a:p>
          <a:p>
            <a:pPr lvl="1">
              <a:lnSpc>
                <a:spcPct val="100000"/>
              </a:lnSpc>
            </a:pPr>
            <a:r>
              <a:rPr lang="en-US" sz="2000" dirty="0"/>
              <a:t>V.17, Hated life / What is done is grievous to me </a:t>
            </a:r>
            <a:r>
              <a:rPr lang="en-US" sz="2000" i="1" dirty="0"/>
              <a:t>/ For all is vanity and a striving after wind</a:t>
            </a:r>
            <a:endParaRPr lang="en-US" sz="2000" dirty="0"/>
          </a:p>
          <a:p>
            <a:pPr lvl="1">
              <a:lnSpc>
                <a:spcPct val="100000"/>
              </a:lnSpc>
            </a:pPr>
            <a:r>
              <a:rPr lang="en-US" sz="2000" dirty="0"/>
              <a:t>V.18-19, Hated toil / I must leave to the man after me, and will he be wise? / </a:t>
            </a:r>
            <a:r>
              <a:rPr lang="en-US" sz="2000" i="1" dirty="0"/>
              <a:t>This also is vanity</a:t>
            </a:r>
          </a:p>
          <a:p>
            <a:pPr lvl="1">
              <a:lnSpc>
                <a:spcPct val="100000"/>
              </a:lnSpc>
            </a:pPr>
            <a:r>
              <a:rPr lang="en-US" sz="2000" dirty="0"/>
              <a:t>V.20-21, Despair / Leave everything to another who didn’t work for it / </a:t>
            </a:r>
            <a:r>
              <a:rPr lang="en-US" sz="2000" i="1" dirty="0"/>
              <a:t>This also is vanity and a great evil</a:t>
            </a:r>
          </a:p>
          <a:p>
            <a:pPr marL="457200" lvl="1" indent="0">
              <a:lnSpc>
                <a:spcPct val="100000"/>
              </a:lnSpc>
              <a:buNone/>
            </a:pPr>
            <a:endParaRPr lang="en-US" sz="900" dirty="0"/>
          </a:p>
          <a:p>
            <a:pPr>
              <a:lnSpc>
                <a:spcPct val="100000"/>
              </a:lnSpc>
            </a:pPr>
            <a:r>
              <a:rPr lang="en-US" dirty="0"/>
              <a:t>What About The Question?</a:t>
            </a:r>
          </a:p>
          <a:p>
            <a:pPr lvl="1">
              <a:lnSpc>
                <a:spcPct val="100000"/>
              </a:lnSpc>
            </a:pPr>
            <a:r>
              <a:rPr lang="en-US" sz="2000" dirty="0"/>
              <a:t>And why does it sound like things have changed from 2:10?</a:t>
            </a:r>
          </a:p>
          <a:p>
            <a:pPr lvl="1">
              <a:lnSpc>
                <a:spcPct val="100000"/>
              </a:lnSpc>
            </a:pPr>
            <a:r>
              <a:rPr lang="en-US" sz="2000" dirty="0"/>
              <a:t>The key is in the connection of words here that are repeated from 1:12-18</a:t>
            </a:r>
          </a:p>
        </p:txBody>
      </p:sp>
    </p:spTree>
    <p:extLst>
      <p:ext uri="{BB962C8B-B14F-4D97-AF65-F5344CB8AC3E}">
        <p14:creationId xmlns:p14="http://schemas.microsoft.com/office/powerpoint/2010/main" val="11065228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3A4B5-D8BE-5311-E61E-AB9876EA8E95}"/>
              </a:ext>
            </a:extLst>
          </p:cNvPr>
          <p:cNvSpPr>
            <a:spLocks noGrp="1"/>
          </p:cNvSpPr>
          <p:nvPr>
            <p:ph type="title"/>
          </p:nvPr>
        </p:nvSpPr>
        <p:spPr>
          <a:xfrm>
            <a:off x="8252460" y="714375"/>
            <a:ext cx="3174489" cy="5429250"/>
          </a:xfrm>
        </p:spPr>
        <p:txBody>
          <a:bodyPr anchor="ctr">
            <a:normAutofit/>
          </a:bodyPr>
          <a:lstStyle/>
          <a:p>
            <a:pPr algn="ctr"/>
            <a:r>
              <a:rPr lang="en-US" sz="2000" b="1" i="0" u="none" strike="noStrike" baseline="30000" dirty="0">
                <a:solidFill>
                  <a:srgbClr val="FFC000"/>
                </a:solidFill>
                <a:effectLst/>
                <a:latin typeface="system-ui"/>
              </a:rPr>
              <a:t>23 </a:t>
            </a:r>
            <a:r>
              <a:rPr lang="en-US" sz="2000" b="0" i="0" u="none" strike="noStrike" dirty="0">
                <a:solidFill>
                  <a:srgbClr val="FFC000"/>
                </a:solidFill>
                <a:effectLst/>
                <a:latin typeface="system-ui"/>
              </a:rPr>
              <a:t>For all his days are full of sorrow, and his work is a vexation. Even in the night his heart does not rest. This also is vanity.</a:t>
            </a:r>
            <a:endParaRPr lang="en-US" sz="2000" dirty="0">
              <a:solidFill>
                <a:srgbClr val="FFC000"/>
              </a:solidFill>
            </a:endParaRPr>
          </a:p>
        </p:txBody>
      </p:sp>
      <p:sp>
        <p:nvSpPr>
          <p:cNvPr id="3" name="Content Placeholder 2">
            <a:extLst>
              <a:ext uri="{FF2B5EF4-FFF2-40B4-BE49-F238E27FC236}">
                <a16:creationId xmlns:a16="http://schemas.microsoft.com/office/drawing/2014/main" id="{6095C65D-452A-BE77-797C-3DDE6CEA796B}"/>
              </a:ext>
            </a:extLst>
          </p:cNvPr>
          <p:cNvSpPr>
            <a:spLocks noGrp="1"/>
          </p:cNvSpPr>
          <p:nvPr>
            <p:ph idx="1"/>
          </p:nvPr>
        </p:nvSpPr>
        <p:spPr>
          <a:xfrm>
            <a:off x="351017" y="271459"/>
            <a:ext cx="7127063" cy="6292215"/>
          </a:xfrm>
          <a:ln w="28575">
            <a:noFill/>
          </a:ln>
        </p:spPr>
        <p:txBody>
          <a:bodyPr anchor="ctr">
            <a:normAutofit fontScale="92500"/>
          </a:bodyPr>
          <a:lstStyle/>
          <a:p>
            <a:pPr marL="0" indent="0">
              <a:buNone/>
            </a:pPr>
            <a:r>
              <a:rPr lang="en-US" sz="2400" b="1" baseline="30000" dirty="0"/>
              <a:t>12 </a:t>
            </a:r>
            <a:r>
              <a:rPr lang="en-US" sz="2400" dirty="0"/>
              <a:t>I the Preacher have been king over Israel in Jerusalem. </a:t>
            </a:r>
            <a:r>
              <a:rPr lang="en-US" sz="2400" b="1" baseline="30000" dirty="0"/>
              <a:t>13 </a:t>
            </a:r>
            <a:r>
              <a:rPr lang="en-US" sz="2400" dirty="0"/>
              <a:t>And I applied my heart to seek and to search out by wisdom all that is done under heaven. It is an unhappy business that God has given to the children of man to be busy with. </a:t>
            </a:r>
            <a:r>
              <a:rPr lang="en-US" sz="2400" b="1" baseline="30000" dirty="0"/>
              <a:t>14 </a:t>
            </a:r>
            <a:r>
              <a:rPr lang="en-US" sz="2400" dirty="0"/>
              <a:t>I have seen everything that is done under the sun, and behold, all is vanity and a striving after wind.</a:t>
            </a:r>
          </a:p>
          <a:p>
            <a:pPr marL="0" indent="0">
              <a:buNone/>
            </a:pPr>
            <a:r>
              <a:rPr lang="en-US" sz="2400" b="1" baseline="30000" dirty="0"/>
              <a:t>15 </a:t>
            </a:r>
            <a:r>
              <a:rPr lang="en-US" sz="2400" dirty="0"/>
              <a:t>What is crooked cannot be made straight,</a:t>
            </a:r>
            <a:br>
              <a:rPr lang="en-US" sz="2400" dirty="0"/>
            </a:br>
            <a:r>
              <a:rPr lang="en-US" sz="2400" dirty="0"/>
              <a:t>    and what is lacking cannot be counted.</a:t>
            </a:r>
          </a:p>
          <a:p>
            <a:pPr marL="0" indent="0">
              <a:buNone/>
            </a:pPr>
            <a:r>
              <a:rPr lang="en-US" sz="2400" b="1" baseline="30000" dirty="0"/>
              <a:t>16 </a:t>
            </a:r>
            <a:r>
              <a:rPr lang="en-US" sz="2400" dirty="0"/>
              <a:t>I said in my heart, “I have acquired great wisdom, surpassing all who were over Jerusalem before me, and my heart has had great experience of wisdom and knowledge.” </a:t>
            </a:r>
            <a:r>
              <a:rPr lang="en-US" sz="2400" b="1" baseline="30000" dirty="0"/>
              <a:t>17 </a:t>
            </a:r>
            <a:r>
              <a:rPr lang="en-US" sz="2400" dirty="0"/>
              <a:t>And I applied my heart to know wisdom and to know madness and folly. I perceived that this also is but a striving after wind.</a:t>
            </a:r>
          </a:p>
          <a:p>
            <a:pPr marL="0" indent="0">
              <a:buNone/>
            </a:pPr>
            <a:r>
              <a:rPr lang="en-US" sz="2400" b="1" baseline="30000" dirty="0"/>
              <a:t>18 </a:t>
            </a:r>
            <a:r>
              <a:rPr lang="en-US" sz="2400" dirty="0"/>
              <a:t>For in much wisdom is much vexation,</a:t>
            </a:r>
            <a:br>
              <a:rPr lang="en-US" sz="2400" dirty="0"/>
            </a:br>
            <a:r>
              <a:rPr lang="en-US" sz="2400" dirty="0"/>
              <a:t>    and he who increases knowledge increases sorrow.</a:t>
            </a:r>
          </a:p>
        </p:txBody>
      </p:sp>
      <p:sp>
        <p:nvSpPr>
          <p:cNvPr id="4" name="Rounded Rectangle 3">
            <a:extLst>
              <a:ext uri="{FF2B5EF4-FFF2-40B4-BE49-F238E27FC236}">
                <a16:creationId xmlns:a16="http://schemas.microsoft.com/office/drawing/2014/main" id="{676FED24-3C70-9B48-02AC-31131BBDBC18}"/>
              </a:ext>
            </a:extLst>
          </p:cNvPr>
          <p:cNvSpPr/>
          <p:nvPr/>
        </p:nvSpPr>
        <p:spPr>
          <a:xfrm>
            <a:off x="8839195" y="2628901"/>
            <a:ext cx="1190629" cy="342900"/>
          </a:xfrm>
          <a:prstGeom prst="roundRect">
            <a:avLst/>
          </a:prstGeom>
          <a:solidFill>
            <a:srgbClr val="FF0000">
              <a:alpha val="3012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668B01B5-1585-69E3-4DF2-7223BDC1172B}"/>
              </a:ext>
            </a:extLst>
          </p:cNvPr>
          <p:cNvSpPr/>
          <p:nvPr/>
        </p:nvSpPr>
        <p:spPr>
          <a:xfrm>
            <a:off x="5648321" y="6101613"/>
            <a:ext cx="923929" cy="476349"/>
          </a:xfrm>
          <a:prstGeom prst="roundRect">
            <a:avLst/>
          </a:prstGeom>
          <a:solidFill>
            <a:srgbClr val="FF0000">
              <a:alpha val="3012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DC823D68-B0FE-B4D5-414F-C4076A78AC10}"/>
              </a:ext>
            </a:extLst>
          </p:cNvPr>
          <p:cNvSpPr/>
          <p:nvPr/>
        </p:nvSpPr>
        <p:spPr>
          <a:xfrm>
            <a:off x="9386887" y="3003230"/>
            <a:ext cx="842963" cy="240033"/>
          </a:xfrm>
          <a:prstGeom prst="roundRect">
            <a:avLst/>
          </a:prstGeom>
          <a:solidFill>
            <a:srgbClr val="0070C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6862B8F3-9491-9CB3-7ED4-B599050FD7A0}"/>
              </a:ext>
            </a:extLst>
          </p:cNvPr>
          <p:cNvSpPr/>
          <p:nvPr/>
        </p:nvSpPr>
        <p:spPr>
          <a:xfrm>
            <a:off x="1423986" y="1498279"/>
            <a:ext cx="962026" cy="316233"/>
          </a:xfrm>
          <a:prstGeom prst="roundRect">
            <a:avLst/>
          </a:prstGeom>
          <a:solidFill>
            <a:srgbClr val="0070C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7D91B372-AC4A-87BA-B9E1-575DC30C8459}"/>
              </a:ext>
            </a:extLst>
          </p:cNvPr>
          <p:cNvSpPr/>
          <p:nvPr/>
        </p:nvSpPr>
        <p:spPr>
          <a:xfrm>
            <a:off x="8468499" y="3274693"/>
            <a:ext cx="1375589" cy="340046"/>
          </a:xfrm>
          <a:prstGeom prst="roundRect">
            <a:avLst/>
          </a:prstGeom>
          <a:solidFill>
            <a:srgbClr val="00B05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92390833-ADA7-6AC3-4B70-9EC02318096E}"/>
              </a:ext>
            </a:extLst>
          </p:cNvPr>
          <p:cNvSpPr/>
          <p:nvPr/>
        </p:nvSpPr>
        <p:spPr>
          <a:xfrm>
            <a:off x="4026120" y="5800726"/>
            <a:ext cx="1031653" cy="329463"/>
          </a:xfrm>
          <a:prstGeom prst="roundRect">
            <a:avLst/>
          </a:prstGeom>
          <a:solidFill>
            <a:srgbClr val="00B05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9CC1F3FA-E460-C245-4EBC-04AC711857B0}"/>
              </a:ext>
            </a:extLst>
          </p:cNvPr>
          <p:cNvSpPr/>
          <p:nvPr/>
        </p:nvSpPr>
        <p:spPr>
          <a:xfrm>
            <a:off x="387404" y="1498279"/>
            <a:ext cx="1036582" cy="316233"/>
          </a:xfrm>
          <a:prstGeom prst="roundRect">
            <a:avLst/>
          </a:prstGeom>
          <a:solidFill>
            <a:srgbClr val="FFC00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5140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2:24-26</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1" y="500062"/>
            <a:ext cx="6954031" cy="5457825"/>
          </a:xfrm>
        </p:spPr>
        <p:txBody>
          <a:bodyPr anchor="ctr">
            <a:normAutofit/>
          </a:bodyPr>
          <a:lstStyle/>
          <a:p>
            <a:pPr marL="0" indent="0">
              <a:buNone/>
            </a:pPr>
            <a:r>
              <a:rPr lang="en-US" sz="2400" dirty="0"/>
              <a:t>There is nothing better for a person than that he should eat and drink and find enjoyment in his toil. This also, I saw, is from the hand of God,</a:t>
            </a:r>
          </a:p>
          <a:p>
            <a:pPr marL="0" indent="0">
              <a:buNone/>
            </a:pPr>
            <a:r>
              <a:rPr lang="en-US" sz="2400" dirty="0"/>
              <a:t>for apart from him who can eat or who can have enjoyment?</a:t>
            </a:r>
          </a:p>
          <a:p>
            <a:pPr marL="0" indent="0">
              <a:buNone/>
            </a:pPr>
            <a:r>
              <a:rPr lang="en-US" sz="2400" dirty="0"/>
              <a:t>For to the one who pleases him God has given wisdom and knowledge and joy, but to the sinner he has given the business of gathering and collecting, only to give to one who pleases God. This also is vanity and a striving after wind.</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006419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2:26</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1153287"/>
            <a:ext cx="6008198" cy="4551426"/>
          </a:xfrm>
        </p:spPr>
        <p:txBody>
          <a:bodyPr anchor="ctr">
            <a:normAutofit fontScale="92500" lnSpcReduction="20000"/>
          </a:bodyPr>
          <a:lstStyle/>
          <a:p>
            <a:pPr marL="0" indent="0">
              <a:buNone/>
            </a:pPr>
            <a:r>
              <a:rPr lang="en-US" sz="3600" dirty="0">
                <a:latin typeface="Times New Roman" panose="02020603050405020304" pitchFamily="18" charset="0"/>
                <a:cs typeface="Times New Roman" panose="02020603050405020304" pitchFamily="18" charset="0"/>
              </a:rPr>
              <a:t>For to the one who pleases him God has given wisdom and knowledge and joy,</a:t>
            </a:r>
          </a:p>
          <a:p>
            <a:pPr marL="0" indent="0">
              <a:buNone/>
            </a:pPr>
            <a:r>
              <a:rPr lang="en-US" sz="3600" dirty="0">
                <a:latin typeface="Times New Roman" panose="02020603050405020304" pitchFamily="18" charset="0"/>
                <a:cs typeface="Times New Roman" panose="02020603050405020304" pitchFamily="18" charset="0"/>
              </a:rPr>
              <a:t>but to the sinner he has given the business of gathering and collecting, only to give to one who pleases God.</a:t>
            </a:r>
          </a:p>
          <a:p>
            <a:pPr marL="0" indent="0">
              <a:buNone/>
            </a:pPr>
            <a:r>
              <a:rPr lang="en-US" sz="3600" dirty="0">
                <a:latin typeface="Times New Roman" panose="02020603050405020304" pitchFamily="18" charset="0"/>
                <a:cs typeface="Times New Roman" panose="02020603050405020304" pitchFamily="18" charset="0"/>
              </a:rPr>
              <a:t>This also is vanity and a striving after wind.</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Rounded Rectangle 1">
            <a:extLst>
              <a:ext uri="{FF2B5EF4-FFF2-40B4-BE49-F238E27FC236}">
                <a16:creationId xmlns:a16="http://schemas.microsoft.com/office/drawing/2014/main" id="{5F2E37A9-A988-9F0C-D377-D75E035A0D84}"/>
              </a:ext>
            </a:extLst>
          </p:cNvPr>
          <p:cNvSpPr/>
          <p:nvPr/>
        </p:nvSpPr>
        <p:spPr>
          <a:xfrm>
            <a:off x="7639046" y="2214562"/>
            <a:ext cx="733429" cy="476349"/>
          </a:xfrm>
          <a:prstGeom prst="roundRect">
            <a:avLst/>
          </a:prstGeom>
          <a:solidFill>
            <a:srgbClr val="FF0000">
              <a:alpha val="3012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A33C1CBF-98E7-AA05-CB1C-40F60E60FDB4}"/>
              </a:ext>
            </a:extLst>
          </p:cNvPr>
          <p:cNvSpPr/>
          <p:nvPr/>
        </p:nvSpPr>
        <p:spPr>
          <a:xfrm>
            <a:off x="4995857" y="3176537"/>
            <a:ext cx="1547817" cy="476349"/>
          </a:xfrm>
          <a:prstGeom prst="roundRect">
            <a:avLst/>
          </a:prstGeom>
          <a:solidFill>
            <a:srgbClr val="0070C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263B3F70-D43D-3C15-1BA9-263F0DC38E22}"/>
              </a:ext>
            </a:extLst>
          </p:cNvPr>
          <p:cNvSpPr/>
          <p:nvPr/>
        </p:nvSpPr>
        <p:spPr>
          <a:xfrm>
            <a:off x="5037406" y="3667174"/>
            <a:ext cx="1761351" cy="476349"/>
          </a:xfrm>
          <a:prstGeom prst="roundRect">
            <a:avLst/>
          </a:prstGeom>
          <a:solidFill>
            <a:srgbClr val="00B05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0EC7DC79-2331-CB18-6131-70CC2CB25262}"/>
              </a:ext>
            </a:extLst>
          </p:cNvPr>
          <p:cNvSpPr/>
          <p:nvPr/>
        </p:nvSpPr>
        <p:spPr>
          <a:xfrm>
            <a:off x="8147319" y="3652886"/>
            <a:ext cx="853806" cy="476349"/>
          </a:xfrm>
          <a:prstGeom prst="roundRect">
            <a:avLst/>
          </a:prstGeom>
          <a:solidFill>
            <a:srgbClr val="FFC00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B10F9D0-67AC-F187-33EB-750E51B59E0D}"/>
              </a:ext>
            </a:extLst>
          </p:cNvPr>
          <p:cNvSpPr txBox="1"/>
          <p:nvPr/>
        </p:nvSpPr>
        <p:spPr>
          <a:xfrm>
            <a:off x="10196513" y="2109963"/>
            <a:ext cx="2381254" cy="2523768"/>
          </a:xfrm>
          <a:prstGeom prst="rect">
            <a:avLst/>
          </a:prstGeom>
          <a:noFill/>
        </p:spPr>
        <p:txBody>
          <a:bodyPr wrap="square" rtlCol="0">
            <a:spAutoFit/>
          </a:bodyPr>
          <a:lstStyle/>
          <a:p>
            <a:pPr algn="ctr">
              <a:spcAft>
                <a:spcPts val="1200"/>
              </a:spcAft>
            </a:pPr>
            <a:r>
              <a:rPr lang="en-US" sz="3200" dirty="0">
                <a:solidFill>
                  <a:srgbClr val="FF0000"/>
                </a:solidFill>
              </a:rPr>
              <a:t>2:1</a:t>
            </a:r>
          </a:p>
          <a:p>
            <a:pPr algn="ctr">
              <a:spcAft>
                <a:spcPts val="1200"/>
              </a:spcAft>
            </a:pPr>
            <a:r>
              <a:rPr lang="en-US" sz="3200" dirty="0">
                <a:solidFill>
                  <a:srgbClr val="0070C0"/>
                </a:solidFill>
              </a:rPr>
              <a:t>1:13</a:t>
            </a:r>
          </a:p>
          <a:p>
            <a:pPr algn="ctr">
              <a:spcAft>
                <a:spcPts val="1200"/>
              </a:spcAft>
            </a:pPr>
            <a:r>
              <a:rPr lang="en-US" sz="3200" dirty="0">
                <a:solidFill>
                  <a:srgbClr val="00B050"/>
                </a:solidFill>
              </a:rPr>
              <a:t>2:8</a:t>
            </a:r>
          </a:p>
          <a:p>
            <a:pPr algn="ctr">
              <a:spcAft>
                <a:spcPts val="1200"/>
              </a:spcAft>
            </a:pPr>
            <a:r>
              <a:rPr lang="en-US" sz="3200" dirty="0">
                <a:solidFill>
                  <a:srgbClr val="FFC000"/>
                </a:solidFill>
              </a:rPr>
              <a:t>2:21</a:t>
            </a:r>
          </a:p>
        </p:txBody>
      </p:sp>
    </p:spTree>
    <p:extLst>
      <p:ext uri="{BB962C8B-B14F-4D97-AF65-F5344CB8AC3E}">
        <p14:creationId xmlns:p14="http://schemas.microsoft.com/office/powerpoint/2010/main" val="3806252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5" name="Rectangle 14">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B9E871BE-68DD-43BE-B3DB-E11D2B540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08051" y="1262092"/>
            <a:ext cx="4369702" cy="436440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7" name="Title 6">
            <a:extLst>
              <a:ext uri="{FF2B5EF4-FFF2-40B4-BE49-F238E27FC236}">
                <a16:creationId xmlns:a16="http://schemas.microsoft.com/office/drawing/2014/main" id="{783B8C26-8EA9-7F2C-2D07-C3CEB36613FB}"/>
              </a:ext>
            </a:extLst>
          </p:cNvPr>
          <p:cNvSpPr>
            <a:spLocks noGrp="1"/>
          </p:cNvSpPr>
          <p:nvPr>
            <p:ph type="title"/>
          </p:nvPr>
        </p:nvSpPr>
        <p:spPr>
          <a:xfrm>
            <a:off x="761996" y="1231506"/>
            <a:ext cx="6461812" cy="4394988"/>
          </a:xfrm>
        </p:spPr>
        <p:txBody>
          <a:bodyPr vert="horz" lIns="91440" tIns="45720" rIns="91440" bIns="45720" rtlCol="0" anchor="ctr">
            <a:normAutofit/>
          </a:bodyPr>
          <a:lstStyle/>
          <a:p>
            <a:pPr algn="ctr"/>
            <a:r>
              <a:rPr lang="en-US" sz="4800" dirty="0"/>
              <a:t>3:1-22</a:t>
            </a:r>
            <a:br>
              <a:rPr lang="en-US" sz="4800" dirty="0"/>
            </a:br>
            <a:br>
              <a:rPr lang="en-US" sz="4800" dirty="0"/>
            </a:br>
            <a:r>
              <a:rPr lang="en-US" sz="4800" dirty="0"/>
              <a:t>“For everything there is a season”</a:t>
            </a:r>
          </a:p>
        </p:txBody>
      </p:sp>
      <p:sp>
        <p:nvSpPr>
          <p:cNvPr id="8" name="Text Placeholder 7">
            <a:extLst>
              <a:ext uri="{FF2B5EF4-FFF2-40B4-BE49-F238E27FC236}">
                <a16:creationId xmlns:a16="http://schemas.microsoft.com/office/drawing/2014/main" id="{F14FD5B8-DAA6-27BC-B532-EF8564F42F8F}"/>
              </a:ext>
            </a:extLst>
          </p:cNvPr>
          <p:cNvSpPr>
            <a:spLocks noGrp="1"/>
          </p:cNvSpPr>
          <p:nvPr>
            <p:ph type="body" idx="1"/>
          </p:nvPr>
        </p:nvSpPr>
        <p:spPr>
          <a:xfrm>
            <a:off x="7867275" y="1231506"/>
            <a:ext cx="3207933" cy="4394988"/>
          </a:xfrm>
        </p:spPr>
        <p:txBody>
          <a:bodyPr vert="horz" lIns="91440" tIns="45720" rIns="91440" bIns="45720" rtlCol="0" anchor="ctr">
            <a:normAutofit/>
          </a:bodyPr>
          <a:lstStyle/>
          <a:p>
            <a:pPr algn="r"/>
            <a:r>
              <a:rPr lang="en-US" dirty="0">
                <a:solidFill>
                  <a:schemeClr val="tx2"/>
                </a:solidFill>
              </a:rPr>
              <a:t>Next time</a:t>
            </a:r>
          </a:p>
        </p:txBody>
      </p:sp>
      <p:sp>
        <p:nvSpPr>
          <p:cNvPr id="21" name="Freeform: Shape 20">
            <a:extLst>
              <a:ext uri="{FF2B5EF4-FFF2-40B4-BE49-F238E27FC236}">
                <a16:creationId xmlns:a16="http://schemas.microsoft.com/office/drawing/2014/main" id="{19C71155-FE2E-4DAD-A34B-04706245E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02742" y="3407199"/>
            <a:ext cx="2032000" cy="43602"/>
          </a:xfrm>
          <a:custGeom>
            <a:avLst/>
            <a:gdLst>
              <a:gd name="connsiteX0" fmla="*/ 103232 w 2032000"/>
              <a:gd name="connsiteY0" fmla="*/ 0 h 43602"/>
              <a:gd name="connsiteX1" fmla="*/ 114609 w 2032000"/>
              <a:gd name="connsiteY1" fmla="*/ 529 h 43602"/>
              <a:gd name="connsiteX2" fmla="*/ 124663 w 2032000"/>
              <a:gd name="connsiteY2" fmla="*/ 1588 h 43602"/>
              <a:gd name="connsiteX3" fmla="*/ 133394 w 2032000"/>
              <a:gd name="connsiteY3" fmla="*/ 3440 h 43602"/>
              <a:gd name="connsiteX4" fmla="*/ 141067 w 2032000"/>
              <a:gd name="connsiteY4" fmla="*/ 6085 h 43602"/>
              <a:gd name="connsiteX5" fmla="*/ 147946 w 2032000"/>
              <a:gd name="connsiteY5" fmla="*/ 8731 h 43602"/>
              <a:gd name="connsiteX6" fmla="*/ 154032 w 2032000"/>
              <a:gd name="connsiteY6" fmla="*/ 11377 h 43602"/>
              <a:gd name="connsiteX7" fmla="*/ 160382 w 2032000"/>
              <a:gd name="connsiteY7" fmla="*/ 14552 h 43602"/>
              <a:gd name="connsiteX8" fmla="*/ 166732 w 2032000"/>
              <a:gd name="connsiteY8" fmla="*/ 17727 h 43602"/>
              <a:gd name="connsiteX9" fmla="*/ 172817 w 2032000"/>
              <a:gd name="connsiteY9" fmla="*/ 20902 h 43602"/>
              <a:gd name="connsiteX10" fmla="*/ 179696 w 2032000"/>
              <a:gd name="connsiteY10" fmla="*/ 23548 h 43602"/>
              <a:gd name="connsiteX11" fmla="*/ 187369 w 2032000"/>
              <a:gd name="connsiteY11" fmla="*/ 25929 h 43602"/>
              <a:gd name="connsiteX12" fmla="*/ 196100 w 2032000"/>
              <a:gd name="connsiteY12" fmla="*/ 27781 h 43602"/>
              <a:gd name="connsiteX13" fmla="*/ 206155 w 2032000"/>
              <a:gd name="connsiteY13" fmla="*/ 29104 h 43602"/>
              <a:gd name="connsiteX14" fmla="*/ 217532 w 2032000"/>
              <a:gd name="connsiteY14" fmla="*/ 29369 h 43602"/>
              <a:gd name="connsiteX15" fmla="*/ 228909 w 2032000"/>
              <a:gd name="connsiteY15" fmla="*/ 29104 h 43602"/>
              <a:gd name="connsiteX16" fmla="*/ 238963 w 2032000"/>
              <a:gd name="connsiteY16" fmla="*/ 27781 h 43602"/>
              <a:gd name="connsiteX17" fmla="*/ 247694 w 2032000"/>
              <a:gd name="connsiteY17" fmla="*/ 25929 h 43602"/>
              <a:gd name="connsiteX18" fmla="*/ 255367 w 2032000"/>
              <a:gd name="connsiteY18" fmla="*/ 23548 h 43602"/>
              <a:gd name="connsiteX19" fmla="*/ 262246 w 2032000"/>
              <a:gd name="connsiteY19" fmla="*/ 20902 h 43602"/>
              <a:gd name="connsiteX20" fmla="*/ 268332 w 2032000"/>
              <a:gd name="connsiteY20" fmla="*/ 17727 h 43602"/>
              <a:gd name="connsiteX21" fmla="*/ 274682 w 2032000"/>
              <a:gd name="connsiteY21" fmla="*/ 14552 h 43602"/>
              <a:gd name="connsiteX22" fmla="*/ 281032 w 2032000"/>
              <a:gd name="connsiteY22" fmla="*/ 11377 h 43602"/>
              <a:gd name="connsiteX23" fmla="*/ 287117 w 2032000"/>
              <a:gd name="connsiteY23" fmla="*/ 8731 h 43602"/>
              <a:gd name="connsiteX24" fmla="*/ 293996 w 2032000"/>
              <a:gd name="connsiteY24" fmla="*/ 6085 h 43602"/>
              <a:gd name="connsiteX25" fmla="*/ 301669 w 2032000"/>
              <a:gd name="connsiteY25" fmla="*/ 3440 h 43602"/>
              <a:gd name="connsiteX26" fmla="*/ 310400 w 2032000"/>
              <a:gd name="connsiteY26" fmla="*/ 1588 h 43602"/>
              <a:gd name="connsiteX27" fmla="*/ 320455 w 2032000"/>
              <a:gd name="connsiteY27" fmla="*/ 529 h 43602"/>
              <a:gd name="connsiteX28" fmla="*/ 331832 w 2032000"/>
              <a:gd name="connsiteY28" fmla="*/ 0 h 43602"/>
              <a:gd name="connsiteX29" fmla="*/ 343209 w 2032000"/>
              <a:gd name="connsiteY29" fmla="*/ 529 h 43602"/>
              <a:gd name="connsiteX30" fmla="*/ 353263 w 2032000"/>
              <a:gd name="connsiteY30" fmla="*/ 1588 h 43602"/>
              <a:gd name="connsiteX31" fmla="*/ 361994 w 2032000"/>
              <a:gd name="connsiteY31" fmla="*/ 3440 h 43602"/>
              <a:gd name="connsiteX32" fmla="*/ 369667 w 2032000"/>
              <a:gd name="connsiteY32" fmla="*/ 6085 h 43602"/>
              <a:gd name="connsiteX33" fmla="*/ 376546 w 2032000"/>
              <a:gd name="connsiteY33" fmla="*/ 8731 h 43602"/>
              <a:gd name="connsiteX34" fmla="*/ 382632 w 2032000"/>
              <a:gd name="connsiteY34" fmla="*/ 11377 h 43602"/>
              <a:gd name="connsiteX35" fmla="*/ 388982 w 2032000"/>
              <a:gd name="connsiteY35" fmla="*/ 14552 h 43602"/>
              <a:gd name="connsiteX36" fmla="*/ 395332 w 2032000"/>
              <a:gd name="connsiteY36" fmla="*/ 17727 h 43602"/>
              <a:gd name="connsiteX37" fmla="*/ 401417 w 2032000"/>
              <a:gd name="connsiteY37" fmla="*/ 20902 h 43602"/>
              <a:gd name="connsiteX38" fmla="*/ 408296 w 2032000"/>
              <a:gd name="connsiteY38" fmla="*/ 23548 h 43602"/>
              <a:gd name="connsiteX39" fmla="*/ 415969 w 2032000"/>
              <a:gd name="connsiteY39" fmla="*/ 25929 h 43602"/>
              <a:gd name="connsiteX40" fmla="*/ 424700 w 2032000"/>
              <a:gd name="connsiteY40" fmla="*/ 27781 h 43602"/>
              <a:gd name="connsiteX41" fmla="*/ 434755 w 2032000"/>
              <a:gd name="connsiteY41" fmla="*/ 29104 h 43602"/>
              <a:gd name="connsiteX42" fmla="*/ 446132 w 2032000"/>
              <a:gd name="connsiteY42" fmla="*/ 29369 h 43602"/>
              <a:gd name="connsiteX43" fmla="*/ 457509 w 2032000"/>
              <a:gd name="connsiteY43" fmla="*/ 29104 h 43602"/>
              <a:gd name="connsiteX44" fmla="*/ 467563 w 2032000"/>
              <a:gd name="connsiteY44" fmla="*/ 27781 h 43602"/>
              <a:gd name="connsiteX45" fmla="*/ 476294 w 2032000"/>
              <a:gd name="connsiteY45" fmla="*/ 25929 h 43602"/>
              <a:gd name="connsiteX46" fmla="*/ 483967 w 2032000"/>
              <a:gd name="connsiteY46" fmla="*/ 23548 h 43602"/>
              <a:gd name="connsiteX47" fmla="*/ 490846 w 2032000"/>
              <a:gd name="connsiteY47" fmla="*/ 20902 h 43602"/>
              <a:gd name="connsiteX48" fmla="*/ 496932 w 2032000"/>
              <a:gd name="connsiteY48" fmla="*/ 17727 h 43602"/>
              <a:gd name="connsiteX49" fmla="*/ 503282 w 2032000"/>
              <a:gd name="connsiteY49" fmla="*/ 14552 h 43602"/>
              <a:gd name="connsiteX50" fmla="*/ 509632 w 2032000"/>
              <a:gd name="connsiteY50" fmla="*/ 11377 h 43602"/>
              <a:gd name="connsiteX51" fmla="*/ 515717 w 2032000"/>
              <a:gd name="connsiteY51" fmla="*/ 8731 h 43602"/>
              <a:gd name="connsiteX52" fmla="*/ 522596 w 2032000"/>
              <a:gd name="connsiteY52" fmla="*/ 6085 h 43602"/>
              <a:gd name="connsiteX53" fmla="*/ 530269 w 2032000"/>
              <a:gd name="connsiteY53" fmla="*/ 3440 h 43602"/>
              <a:gd name="connsiteX54" fmla="*/ 539000 w 2032000"/>
              <a:gd name="connsiteY54" fmla="*/ 1588 h 43602"/>
              <a:gd name="connsiteX55" fmla="*/ 549055 w 2032000"/>
              <a:gd name="connsiteY55" fmla="*/ 529 h 43602"/>
              <a:gd name="connsiteX56" fmla="*/ 560167 w 2032000"/>
              <a:gd name="connsiteY56" fmla="*/ 0 h 43602"/>
              <a:gd name="connsiteX57" fmla="*/ 571809 w 2032000"/>
              <a:gd name="connsiteY57" fmla="*/ 529 h 43602"/>
              <a:gd name="connsiteX58" fmla="*/ 581863 w 2032000"/>
              <a:gd name="connsiteY58" fmla="*/ 1588 h 43602"/>
              <a:gd name="connsiteX59" fmla="*/ 590594 w 2032000"/>
              <a:gd name="connsiteY59" fmla="*/ 3440 h 43602"/>
              <a:gd name="connsiteX60" fmla="*/ 598267 w 2032000"/>
              <a:gd name="connsiteY60" fmla="*/ 6085 h 43602"/>
              <a:gd name="connsiteX61" fmla="*/ 605146 w 2032000"/>
              <a:gd name="connsiteY61" fmla="*/ 8731 h 43602"/>
              <a:gd name="connsiteX62" fmla="*/ 611232 w 2032000"/>
              <a:gd name="connsiteY62" fmla="*/ 11377 h 43602"/>
              <a:gd name="connsiteX63" fmla="*/ 617582 w 2032000"/>
              <a:gd name="connsiteY63" fmla="*/ 14552 h 43602"/>
              <a:gd name="connsiteX64" fmla="*/ 623932 w 2032000"/>
              <a:gd name="connsiteY64" fmla="*/ 17727 h 43602"/>
              <a:gd name="connsiteX65" fmla="*/ 630017 w 2032000"/>
              <a:gd name="connsiteY65" fmla="*/ 20902 h 43602"/>
              <a:gd name="connsiteX66" fmla="*/ 636896 w 2032000"/>
              <a:gd name="connsiteY66" fmla="*/ 23548 h 43602"/>
              <a:gd name="connsiteX67" fmla="*/ 644569 w 2032000"/>
              <a:gd name="connsiteY67" fmla="*/ 25929 h 43602"/>
              <a:gd name="connsiteX68" fmla="*/ 653300 w 2032000"/>
              <a:gd name="connsiteY68" fmla="*/ 27781 h 43602"/>
              <a:gd name="connsiteX69" fmla="*/ 663355 w 2032000"/>
              <a:gd name="connsiteY69" fmla="*/ 29104 h 43602"/>
              <a:gd name="connsiteX70" fmla="*/ 674732 w 2032000"/>
              <a:gd name="connsiteY70" fmla="*/ 29369 h 43602"/>
              <a:gd name="connsiteX71" fmla="*/ 686109 w 2032000"/>
              <a:gd name="connsiteY71" fmla="*/ 29104 h 43602"/>
              <a:gd name="connsiteX72" fmla="*/ 696163 w 2032000"/>
              <a:gd name="connsiteY72" fmla="*/ 27781 h 43602"/>
              <a:gd name="connsiteX73" fmla="*/ 704894 w 2032000"/>
              <a:gd name="connsiteY73" fmla="*/ 25929 h 43602"/>
              <a:gd name="connsiteX74" fmla="*/ 712567 w 2032000"/>
              <a:gd name="connsiteY74" fmla="*/ 23548 h 43602"/>
              <a:gd name="connsiteX75" fmla="*/ 719446 w 2032000"/>
              <a:gd name="connsiteY75" fmla="*/ 20902 h 43602"/>
              <a:gd name="connsiteX76" fmla="*/ 725532 w 2032000"/>
              <a:gd name="connsiteY76" fmla="*/ 17727 h 43602"/>
              <a:gd name="connsiteX77" fmla="*/ 738232 w 2032000"/>
              <a:gd name="connsiteY77" fmla="*/ 11377 h 43602"/>
              <a:gd name="connsiteX78" fmla="*/ 744317 w 2032000"/>
              <a:gd name="connsiteY78" fmla="*/ 8731 h 43602"/>
              <a:gd name="connsiteX79" fmla="*/ 751196 w 2032000"/>
              <a:gd name="connsiteY79" fmla="*/ 6085 h 43602"/>
              <a:gd name="connsiteX80" fmla="*/ 758869 w 2032000"/>
              <a:gd name="connsiteY80" fmla="*/ 3440 h 43602"/>
              <a:gd name="connsiteX81" fmla="*/ 767600 w 2032000"/>
              <a:gd name="connsiteY81" fmla="*/ 1588 h 43602"/>
              <a:gd name="connsiteX82" fmla="*/ 777655 w 2032000"/>
              <a:gd name="connsiteY82" fmla="*/ 529 h 43602"/>
              <a:gd name="connsiteX83" fmla="*/ 789032 w 2032000"/>
              <a:gd name="connsiteY83" fmla="*/ 0 h 43602"/>
              <a:gd name="connsiteX84" fmla="*/ 800409 w 2032000"/>
              <a:gd name="connsiteY84" fmla="*/ 529 h 43602"/>
              <a:gd name="connsiteX85" fmla="*/ 810463 w 2032000"/>
              <a:gd name="connsiteY85" fmla="*/ 1588 h 43602"/>
              <a:gd name="connsiteX86" fmla="*/ 819194 w 2032000"/>
              <a:gd name="connsiteY86" fmla="*/ 3440 h 43602"/>
              <a:gd name="connsiteX87" fmla="*/ 826867 w 2032000"/>
              <a:gd name="connsiteY87" fmla="*/ 6085 h 43602"/>
              <a:gd name="connsiteX88" fmla="*/ 833746 w 2032000"/>
              <a:gd name="connsiteY88" fmla="*/ 8731 h 43602"/>
              <a:gd name="connsiteX89" fmla="*/ 839832 w 2032000"/>
              <a:gd name="connsiteY89" fmla="*/ 11377 h 43602"/>
              <a:gd name="connsiteX90" fmla="*/ 846182 w 2032000"/>
              <a:gd name="connsiteY90" fmla="*/ 14552 h 43602"/>
              <a:gd name="connsiteX91" fmla="*/ 852532 w 2032000"/>
              <a:gd name="connsiteY91" fmla="*/ 17727 h 43602"/>
              <a:gd name="connsiteX92" fmla="*/ 858617 w 2032000"/>
              <a:gd name="connsiteY92" fmla="*/ 20902 h 43602"/>
              <a:gd name="connsiteX93" fmla="*/ 865496 w 2032000"/>
              <a:gd name="connsiteY93" fmla="*/ 23548 h 43602"/>
              <a:gd name="connsiteX94" fmla="*/ 873169 w 2032000"/>
              <a:gd name="connsiteY94" fmla="*/ 25929 h 43602"/>
              <a:gd name="connsiteX95" fmla="*/ 881900 w 2032000"/>
              <a:gd name="connsiteY95" fmla="*/ 27781 h 43602"/>
              <a:gd name="connsiteX96" fmla="*/ 891955 w 2032000"/>
              <a:gd name="connsiteY96" fmla="*/ 29104 h 43602"/>
              <a:gd name="connsiteX97" fmla="*/ 901700 w 2032000"/>
              <a:gd name="connsiteY97" fmla="*/ 29331 h 43602"/>
              <a:gd name="connsiteX98" fmla="*/ 911445 w 2032000"/>
              <a:gd name="connsiteY98" fmla="*/ 29104 h 43602"/>
              <a:gd name="connsiteX99" fmla="*/ 921499 w 2032000"/>
              <a:gd name="connsiteY99" fmla="*/ 27781 h 43602"/>
              <a:gd name="connsiteX100" fmla="*/ 930231 w 2032000"/>
              <a:gd name="connsiteY100" fmla="*/ 25929 h 43602"/>
              <a:gd name="connsiteX101" fmla="*/ 937904 w 2032000"/>
              <a:gd name="connsiteY101" fmla="*/ 23548 h 43602"/>
              <a:gd name="connsiteX102" fmla="*/ 944783 w 2032000"/>
              <a:gd name="connsiteY102" fmla="*/ 20902 h 43602"/>
              <a:gd name="connsiteX103" fmla="*/ 950868 w 2032000"/>
              <a:gd name="connsiteY103" fmla="*/ 17727 h 43602"/>
              <a:gd name="connsiteX104" fmla="*/ 957218 w 2032000"/>
              <a:gd name="connsiteY104" fmla="*/ 14552 h 43602"/>
              <a:gd name="connsiteX105" fmla="*/ 963568 w 2032000"/>
              <a:gd name="connsiteY105" fmla="*/ 11377 h 43602"/>
              <a:gd name="connsiteX106" fmla="*/ 969654 w 2032000"/>
              <a:gd name="connsiteY106" fmla="*/ 8731 h 43602"/>
              <a:gd name="connsiteX107" fmla="*/ 976533 w 2032000"/>
              <a:gd name="connsiteY107" fmla="*/ 6085 h 43602"/>
              <a:gd name="connsiteX108" fmla="*/ 984206 w 2032000"/>
              <a:gd name="connsiteY108" fmla="*/ 3440 h 43602"/>
              <a:gd name="connsiteX109" fmla="*/ 992937 w 2032000"/>
              <a:gd name="connsiteY109" fmla="*/ 1588 h 43602"/>
              <a:gd name="connsiteX110" fmla="*/ 1002991 w 2032000"/>
              <a:gd name="connsiteY110" fmla="*/ 529 h 43602"/>
              <a:gd name="connsiteX111" fmla="*/ 1014368 w 2032000"/>
              <a:gd name="connsiteY111" fmla="*/ 0 h 43602"/>
              <a:gd name="connsiteX112" fmla="*/ 1016000 w 2032000"/>
              <a:gd name="connsiteY112" fmla="*/ 76 h 43602"/>
              <a:gd name="connsiteX113" fmla="*/ 1017632 w 2032000"/>
              <a:gd name="connsiteY113" fmla="*/ 0 h 43602"/>
              <a:gd name="connsiteX114" fmla="*/ 1029009 w 2032000"/>
              <a:gd name="connsiteY114" fmla="*/ 529 h 43602"/>
              <a:gd name="connsiteX115" fmla="*/ 1039063 w 2032000"/>
              <a:gd name="connsiteY115" fmla="*/ 1588 h 43602"/>
              <a:gd name="connsiteX116" fmla="*/ 1047794 w 2032000"/>
              <a:gd name="connsiteY116" fmla="*/ 3440 h 43602"/>
              <a:gd name="connsiteX117" fmla="*/ 1055467 w 2032000"/>
              <a:gd name="connsiteY117" fmla="*/ 6085 h 43602"/>
              <a:gd name="connsiteX118" fmla="*/ 1062346 w 2032000"/>
              <a:gd name="connsiteY118" fmla="*/ 8731 h 43602"/>
              <a:gd name="connsiteX119" fmla="*/ 1068432 w 2032000"/>
              <a:gd name="connsiteY119" fmla="*/ 11377 h 43602"/>
              <a:gd name="connsiteX120" fmla="*/ 1074782 w 2032000"/>
              <a:gd name="connsiteY120" fmla="*/ 14552 h 43602"/>
              <a:gd name="connsiteX121" fmla="*/ 1081132 w 2032000"/>
              <a:gd name="connsiteY121" fmla="*/ 17727 h 43602"/>
              <a:gd name="connsiteX122" fmla="*/ 1087217 w 2032000"/>
              <a:gd name="connsiteY122" fmla="*/ 20902 h 43602"/>
              <a:gd name="connsiteX123" fmla="*/ 1094096 w 2032000"/>
              <a:gd name="connsiteY123" fmla="*/ 23548 h 43602"/>
              <a:gd name="connsiteX124" fmla="*/ 1101769 w 2032000"/>
              <a:gd name="connsiteY124" fmla="*/ 25929 h 43602"/>
              <a:gd name="connsiteX125" fmla="*/ 1110501 w 2032000"/>
              <a:gd name="connsiteY125" fmla="*/ 27781 h 43602"/>
              <a:gd name="connsiteX126" fmla="*/ 1120555 w 2032000"/>
              <a:gd name="connsiteY126" fmla="*/ 29104 h 43602"/>
              <a:gd name="connsiteX127" fmla="*/ 1130300 w 2032000"/>
              <a:gd name="connsiteY127" fmla="*/ 29331 h 43602"/>
              <a:gd name="connsiteX128" fmla="*/ 1140045 w 2032000"/>
              <a:gd name="connsiteY128" fmla="*/ 29104 h 43602"/>
              <a:gd name="connsiteX129" fmla="*/ 1150100 w 2032000"/>
              <a:gd name="connsiteY129" fmla="*/ 27781 h 43602"/>
              <a:gd name="connsiteX130" fmla="*/ 1158831 w 2032000"/>
              <a:gd name="connsiteY130" fmla="*/ 25929 h 43602"/>
              <a:gd name="connsiteX131" fmla="*/ 1166504 w 2032000"/>
              <a:gd name="connsiteY131" fmla="*/ 23548 h 43602"/>
              <a:gd name="connsiteX132" fmla="*/ 1173383 w 2032000"/>
              <a:gd name="connsiteY132" fmla="*/ 20902 h 43602"/>
              <a:gd name="connsiteX133" fmla="*/ 1179468 w 2032000"/>
              <a:gd name="connsiteY133" fmla="*/ 17727 h 43602"/>
              <a:gd name="connsiteX134" fmla="*/ 1185818 w 2032000"/>
              <a:gd name="connsiteY134" fmla="*/ 14552 h 43602"/>
              <a:gd name="connsiteX135" fmla="*/ 1192168 w 2032000"/>
              <a:gd name="connsiteY135" fmla="*/ 11377 h 43602"/>
              <a:gd name="connsiteX136" fmla="*/ 1198254 w 2032000"/>
              <a:gd name="connsiteY136" fmla="*/ 8731 h 43602"/>
              <a:gd name="connsiteX137" fmla="*/ 1205133 w 2032000"/>
              <a:gd name="connsiteY137" fmla="*/ 6085 h 43602"/>
              <a:gd name="connsiteX138" fmla="*/ 1212806 w 2032000"/>
              <a:gd name="connsiteY138" fmla="*/ 3440 h 43602"/>
              <a:gd name="connsiteX139" fmla="*/ 1221537 w 2032000"/>
              <a:gd name="connsiteY139" fmla="*/ 1588 h 43602"/>
              <a:gd name="connsiteX140" fmla="*/ 1231591 w 2032000"/>
              <a:gd name="connsiteY140" fmla="*/ 529 h 43602"/>
              <a:gd name="connsiteX141" fmla="*/ 1242968 w 2032000"/>
              <a:gd name="connsiteY141" fmla="*/ 0 h 43602"/>
              <a:gd name="connsiteX142" fmla="*/ 1254345 w 2032000"/>
              <a:gd name="connsiteY142" fmla="*/ 529 h 43602"/>
              <a:gd name="connsiteX143" fmla="*/ 1264400 w 2032000"/>
              <a:gd name="connsiteY143" fmla="*/ 1588 h 43602"/>
              <a:gd name="connsiteX144" fmla="*/ 1273131 w 2032000"/>
              <a:gd name="connsiteY144" fmla="*/ 3440 h 43602"/>
              <a:gd name="connsiteX145" fmla="*/ 1280804 w 2032000"/>
              <a:gd name="connsiteY145" fmla="*/ 6085 h 43602"/>
              <a:gd name="connsiteX146" fmla="*/ 1287683 w 2032000"/>
              <a:gd name="connsiteY146" fmla="*/ 8731 h 43602"/>
              <a:gd name="connsiteX147" fmla="*/ 1293768 w 2032000"/>
              <a:gd name="connsiteY147" fmla="*/ 11377 h 43602"/>
              <a:gd name="connsiteX148" fmla="*/ 1300118 w 2032000"/>
              <a:gd name="connsiteY148" fmla="*/ 14552 h 43602"/>
              <a:gd name="connsiteX149" fmla="*/ 1306468 w 2032000"/>
              <a:gd name="connsiteY149" fmla="*/ 17727 h 43602"/>
              <a:gd name="connsiteX150" fmla="*/ 1312554 w 2032000"/>
              <a:gd name="connsiteY150" fmla="*/ 20902 h 43602"/>
              <a:gd name="connsiteX151" fmla="*/ 1319433 w 2032000"/>
              <a:gd name="connsiteY151" fmla="*/ 23548 h 43602"/>
              <a:gd name="connsiteX152" fmla="*/ 1327106 w 2032000"/>
              <a:gd name="connsiteY152" fmla="*/ 25929 h 43602"/>
              <a:gd name="connsiteX153" fmla="*/ 1335837 w 2032000"/>
              <a:gd name="connsiteY153" fmla="*/ 27781 h 43602"/>
              <a:gd name="connsiteX154" fmla="*/ 1345891 w 2032000"/>
              <a:gd name="connsiteY154" fmla="*/ 29104 h 43602"/>
              <a:gd name="connsiteX155" fmla="*/ 1357268 w 2032000"/>
              <a:gd name="connsiteY155" fmla="*/ 29369 h 43602"/>
              <a:gd name="connsiteX156" fmla="*/ 1368645 w 2032000"/>
              <a:gd name="connsiteY156" fmla="*/ 29104 h 43602"/>
              <a:gd name="connsiteX157" fmla="*/ 1378700 w 2032000"/>
              <a:gd name="connsiteY157" fmla="*/ 27781 h 43602"/>
              <a:gd name="connsiteX158" fmla="*/ 1387431 w 2032000"/>
              <a:gd name="connsiteY158" fmla="*/ 25929 h 43602"/>
              <a:gd name="connsiteX159" fmla="*/ 1395104 w 2032000"/>
              <a:gd name="connsiteY159" fmla="*/ 23548 h 43602"/>
              <a:gd name="connsiteX160" fmla="*/ 1401983 w 2032000"/>
              <a:gd name="connsiteY160" fmla="*/ 20902 h 43602"/>
              <a:gd name="connsiteX161" fmla="*/ 1408068 w 2032000"/>
              <a:gd name="connsiteY161" fmla="*/ 17727 h 43602"/>
              <a:gd name="connsiteX162" fmla="*/ 1414418 w 2032000"/>
              <a:gd name="connsiteY162" fmla="*/ 14552 h 43602"/>
              <a:gd name="connsiteX163" fmla="*/ 1420768 w 2032000"/>
              <a:gd name="connsiteY163" fmla="*/ 11377 h 43602"/>
              <a:gd name="connsiteX164" fmla="*/ 1426854 w 2032000"/>
              <a:gd name="connsiteY164" fmla="*/ 8731 h 43602"/>
              <a:gd name="connsiteX165" fmla="*/ 1433733 w 2032000"/>
              <a:gd name="connsiteY165" fmla="*/ 6085 h 43602"/>
              <a:gd name="connsiteX166" fmla="*/ 1441406 w 2032000"/>
              <a:gd name="connsiteY166" fmla="*/ 3440 h 43602"/>
              <a:gd name="connsiteX167" fmla="*/ 1450137 w 2032000"/>
              <a:gd name="connsiteY167" fmla="*/ 1588 h 43602"/>
              <a:gd name="connsiteX168" fmla="*/ 1460191 w 2032000"/>
              <a:gd name="connsiteY168" fmla="*/ 529 h 43602"/>
              <a:gd name="connsiteX169" fmla="*/ 1471304 w 2032000"/>
              <a:gd name="connsiteY169" fmla="*/ 0 h 43602"/>
              <a:gd name="connsiteX170" fmla="*/ 1482945 w 2032000"/>
              <a:gd name="connsiteY170" fmla="*/ 529 h 43602"/>
              <a:gd name="connsiteX171" fmla="*/ 1493000 w 2032000"/>
              <a:gd name="connsiteY171" fmla="*/ 1588 h 43602"/>
              <a:gd name="connsiteX172" fmla="*/ 1501731 w 2032000"/>
              <a:gd name="connsiteY172" fmla="*/ 3440 h 43602"/>
              <a:gd name="connsiteX173" fmla="*/ 1509404 w 2032000"/>
              <a:gd name="connsiteY173" fmla="*/ 6085 h 43602"/>
              <a:gd name="connsiteX174" fmla="*/ 1516283 w 2032000"/>
              <a:gd name="connsiteY174" fmla="*/ 8731 h 43602"/>
              <a:gd name="connsiteX175" fmla="*/ 1522368 w 2032000"/>
              <a:gd name="connsiteY175" fmla="*/ 11377 h 43602"/>
              <a:gd name="connsiteX176" fmla="*/ 1528718 w 2032000"/>
              <a:gd name="connsiteY176" fmla="*/ 14552 h 43602"/>
              <a:gd name="connsiteX177" fmla="*/ 1535068 w 2032000"/>
              <a:gd name="connsiteY177" fmla="*/ 17727 h 43602"/>
              <a:gd name="connsiteX178" fmla="*/ 1541154 w 2032000"/>
              <a:gd name="connsiteY178" fmla="*/ 20902 h 43602"/>
              <a:gd name="connsiteX179" fmla="*/ 1548033 w 2032000"/>
              <a:gd name="connsiteY179" fmla="*/ 23548 h 43602"/>
              <a:gd name="connsiteX180" fmla="*/ 1555706 w 2032000"/>
              <a:gd name="connsiteY180" fmla="*/ 25929 h 43602"/>
              <a:gd name="connsiteX181" fmla="*/ 1564437 w 2032000"/>
              <a:gd name="connsiteY181" fmla="*/ 27781 h 43602"/>
              <a:gd name="connsiteX182" fmla="*/ 1574491 w 2032000"/>
              <a:gd name="connsiteY182" fmla="*/ 29104 h 43602"/>
              <a:gd name="connsiteX183" fmla="*/ 1585868 w 2032000"/>
              <a:gd name="connsiteY183" fmla="*/ 29369 h 43602"/>
              <a:gd name="connsiteX184" fmla="*/ 1597245 w 2032000"/>
              <a:gd name="connsiteY184" fmla="*/ 29104 h 43602"/>
              <a:gd name="connsiteX185" fmla="*/ 1607300 w 2032000"/>
              <a:gd name="connsiteY185" fmla="*/ 27781 h 43602"/>
              <a:gd name="connsiteX186" fmla="*/ 1616031 w 2032000"/>
              <a:gd name="connsiteY186" fmla="*/ 25929 h 43602"/>
              <a:gd name="connsiteX187" fmla="*/ 1623704 w 2032000"/>
              <a:gd name="connsiteY187" fmla="*/ 23548 h 43602"/>
              <a:gd name="connsiteX188" fmla="*/ 1630583 w 2032000"/>
              <a:gd name="connsiteY188" fmla="*/ 20902 h 43602"/>
              <a:gd name="connsiteX189" fmla="*/ 1636668 w 2032000"/>
              <a:gd name="connsiteY189" fmla="*/ 17727 h 43602"/>
              <a:gd name="connsiteX190" fmla="*/ 1649368 w 2032000"/>
              <a:gd name="connsiteY190" fmla="*/ 11377 h 43602"/>
              <a:gd name="connsiteX191" fmla="*/ 1655454 w 2032000"/>
              <a:gd name="connsiteY191" fmla="*/ 8731 h 43602"/>
              <a:gd name="connsiteX192" fmla="*/ 1662333 w 2032000"/>
              <a:gd name="connsiteY192" fmla="*/ 6085 h 43602"/>
              <a:gd name="connsiteX193" fmla="*/ 1670006 w 2032000"/>
              <a:gd name="connsiteY193" fmla="*/ 3440 h 43602"/>
              <a:gd name="connsiteX194" fmla="*/ 1678737 w 2032000"/>
              <a:gd name="connsiteY194" fmla="*/ 1588 h 43602"/>
              <a:gd name="connsiteX195" fmla="*/ 1688791 w 2032000"/>
              <a:gd name="connsiteY195" fmla="*/ 529 h 43602"/>
              <a:gd name="connsiteX196" fmla="*/ 1700168 w 2032000"/>
              <a:gd name="connsiteY196" fmla="*/ 0 h 43602"/>
              <a:gd name="connsiteX197" fmla="*/ 1711545 w 2032000"/>
              <a:gd name="connsiteY197" fmla="*/ 529 h 43602"/>
              <a:gd name="connsiteX198" fmla="*/ 1721600 w 2032000"/>
              <a:gd name="connsiteY198" fmla="*/ 1588 h 43602"/>
              <a:gd name="connsiteX199" fmla="*/ 1730331 w 2032000"/>
              <a:gd name="connsiteY199" fmla="*/ 3440 h 43602"/>
              <a:gd name="connsiteX200" fmla="*/ 1738004 w 2032000"/>
              <a:gd name="connsiteY200" fmla="*/ 6085 h 43602"/>
              <a:gd name="connsiteX201" fmla="*/ 1744883 w 2032000"/>
              <a:gd name="connsiteY201" fmla="*/ 8731 h 43602"/>
              <a:gd name="connsiteX202" fmla="*/ 1750968 w 2032000"/>
              <a:gd name="connsiteY202" fmla="*/ 11377 h 43602"/>
              <a:gd name="connsiteX203" fmla="*/ 1757318 w 2032000"/>
              <a:gd name="connsiteY203" fmla="*/ 14552 h 43602"/>
              <a:gd name="connsiteX204" fmla="*/ 1763668 w 2032000"/>
              <a:gd name="connsiteY204" fmla="*/ 17727 h 43602"/>
              <a:gd name="connsiteX205" fmla="*/ 1769754 w 2032000"/>
              <a:gd name="connsiteY205" fmla="*/ 20902 h 43602"/>
              <a:gd name="connsiteX206" fmla="*/ 1776633 w 2032000"/>
              <a:gd name="connsiteY206" fmla="*/ 23548 h 43602"/>
              <a:gd name="connsiteX207" fmla="*/ 1784306 w 2032000"/>
              <a:gd name="connsiteY207" fmla="*/ 25929 h 43602"/>
              <a:gd name="connsiteX208" fmla="*/ 1793037 w 2032000"/>
              <a:gd name="connsiteY208" fmla="*/ 27781 h 43602"/>
              <a:gd name="connsiteX209" fmla="*/ 1803091 w 2032000"/>
              <a:gd name="connsiteY209" fmla="*/ 29104 h 43602"/>
              <a:gd name="connsiteX210" fmla="*/ 1814468 w 2032000"/>
              <a:gd name="connsiteY210" fmla="*/ 29369 h 43602"/>
              <a:gd name="connsiteX211" fmla="*/ 1825845 w 2032000"/>
              <a:gd name="connsiteY211" fmla="*/ 29104 h 43602"/>
              <a:gd name="connsiteX212" fmla="*/ 1835900 w 2032000"/>
              <a:gd name="connsiteY212" fmla="*/ 27781 h 43602"/>
              <a:gd name="connsiteX213" fmla="*/ 1844631 w 2032000"/>
              <a:gd name="connsiteY213" fmla="*/ 25929 h 43602"/>
              <a:gd name="connsiteX214" fmla="*/ 1852304 w 2032000"/>
              <a:gd name="connsiteY214" fmla="*/ 23548 h 43602"/>
              <a:gd name="connsiteX215" fmla="*/ 1859183 w 2032000"/>
              <a:gd name="connsiteY215" fmla="*/ 20902 h 43602"/>
              <a:gd name="connsiteX216" fmla="*/ 1865268 w 2032000"/>
              <a:gd name="connsiteY216" fmla="*/ 17727 h 43602"/>
              <a:gd name="connsiteX217" fmla="*/ 1871618 w 2032000"/>
              <a:gd name="connsiteY217" fmla="*/ 14552 h 43602"/>
              <a:gd name="connsiteX218" fmla="*/ 1877968 w 2032000"/>
              <a:gd name="connsiteY218" fmla="*/ 11377 h 43602"/>
              <a:gd name="connsiteX219" fmla="*/ 1884054 w 2032000"/>
              <a:gd name="connsiteY219" fmla="*/ 8731 h 43602"/>
              <a:gd name="connsiteX220" fmla="*/ 1890933 w 2032000"/>
              <a:gd name="connsiteY220" fmla="*/ 6085 h 43602"/>
              <a:gd name="connsiteX221" fmla="*/ 1898606 w 2032000"/>
              <a:gd name="connsiteY221" fmla="*/ 3440 h 43602"/>
              <a:gd name="connsiteX222" fmla="*/ 1907337 w 2032000"/>
              <a:gd name="connsiteY222" fmla="*/ 1588 h 43602"/>
              <a:gd name="connsiteX223" fmla="*/ 1917391 w 2032000"/>
              <a:gd name="connsiteY223" fmla="*/ 529 h 43602"/>
              <a:gd name="connsiteX224" fmla="*/ 1928768 w 2032000"/>
              <a:gd name="connsiteY224" fmla="*/ 0 h 43602"/>
              <a:gd name="connsiteX225" fmla="*/ 1940145 w 2032000"/>
              <a:gd name="connsiteY225" fmla="*/ 529 h 43602"/>
              <a:gd name="connsiteX226" fmla="*/ 1950200 w 2032000"/>
              <a:gd name="connsiteY226" fmla="*/ 1588 h 43602"/>
              <a:gd name="connsiteX227" fmla="*/ 1958931 w 2032000"/>
              <a:gd name="connsiteY227" fmla="*/ 3440 h 43602"/>
              <a:gd name="connsiteX228" fmla="*/ 1966604 w 2032000"/>
              <a:gd name="connsiteY228" fmla="*/ 6085 h 43602"/>
              <a:gd name="connsiteX229" fmla="*/ 1973483 w 2032000"/>
              <a:gd name="connsiteY229" fmla="*/ 8731 h 43602"/>
              <a:gd name="connsiteX230" fmla="*/ 1979568 w 2032000"/>
              <a:gd name="connsiteY230" fmla="*/ 11377 h 43602"/>
              <a:gd name="connsiteX231" fmla="*/ 1985918 w 2032000"/>
              <a:gd name="connsiteY231" fmla="*/ 14552 h 43602"/>
              <a:gd name="connsiteX232" fmla="*/ 1992268 w 2032000"/>
              <a:gd name="connsiteY232" fmla="*/ 17727 h 43602"/>
              <a:gd name="connsiteX233" fmla="*/ 1998354 w 2032000"/>
              <a:gd name="connsiteY233" fmla="*/ 20902 h 43602"/>
              <a:gd name="connsiteX234" fmla="*/ 2005233 w 2032000"/>
              <a:gd name="connsiteY234" fmla="*/ 23548 h 43602"/>
              <a:gd name="connsiteX235" fmla="*/ 2012906 w 2032000"/>
              <a:gd name="connsiteY235" fmla="*/ 25929 h 43602"/>
              <a:gd name="connsiteX236" fmla="*/ 2021637 w 2032000"/>
              <a:gd name="connsiteY236" fmla="*/ 27781 h 43602"/>
              <a:gd name="connsiteX237" fmla="*/ 2031691 w 2032000"/>
              <a:gd name="connsiteY237" fmla="*/ 29104 h 43602"/>
              <a:gd name="connsiteX238" fmla="*/ 2032000 w 2032000"/>
              <a:gd name="connsiteY238" fmla="*/ 29111 h 43602"/>
              <a:gd name="connsiteX239" fmla="*/ 2032000 w 2032000"/>
              <a:gd name="connsiteY239" fmla="*/ 43344 h 43602"/>
              <a:gd name="connsiteX240" fmla="*/ 2031691 w 2032000"/>
              <a:gd name="connsiteY240" fmla="*/ 43337 h 43602"/>
              <a:gd name="connsiteX241" fmla="*/ 2021637 w 2032000"/>
              <a:gd name="connsiteY241" fmla="*/ 42014 h 43602"/>
              <a:gd name="connsiteX242" fmla="*/ 2012906 w 2032000"/>
              <a:gd name="connsiteY242" fmla="*/ 40162 h 43602"/>
              <a:gd name="connsiteX243" fmla="*/ 2005233 w 2032000"/>
              <a:gd name="connsiteY243" fmla="*/ 37781 h 43602"/>
              <a:gd name="connsiteX244" fmla="*/ 1998354 w 2032000"/>
              <a:gd name="connsiteY244" fmla="*/ 35135 h 43602"/>
              <a:gd name="connsiteX245" fmla="*/ 1992268 w 2032000"/>
              <a:gd name="connsiteY245" fmla="*/ 31960 h 43602"/>
              <a:gd name="connsiteX246" fmla="*/ 1985918 w 2032000"/>
              <a:gd name="connsiteY246" fmla="*/ 28785 h 43602"/>
              <a:gd name="connsiteX247" fmla="*/ 1979568 w 2032000"/>
              <a:gd name="connsiteY247" fmla="*/ 25610 h 43602"/>
              <a:gd name="connsiteX248" fmla="*/ 1973483 w 2032000"/>
              <a:gd name="connsiteY248" fmla="*/ 22964 h 43602"/>
              <a:gd name="connsiteX249" fmla="*/ 1966604 w 2032000"/>
              <a:gd name="connsiteY249" fmla="*/ 20318 h 43602"/>
              <a:gd name="connsiteX250" fmla="*/ 1958931 w 2032000"/>
              <a:gd name="connsiteY250" fmla="*/ 17673 h 43602"/>
              <a:gd name="connsiteX251" fmla="*/ 1950200 w 2032000"/>
              <a:gd name="connsiteY251" fmla="*/ 15821 h 43602"/>
              <a:gd name="connsiteX252" fmla="*/ 1940145 w 2032000"/>
              <a:gd name="connsiteY252" fmla="*/ 14762 h 43602"/>
              <a:gd name="connsiteX253" fmla="*/ 1928768 w 2032000"/>
              <a:gd name="connsiteY253" fmla="*/ 14233 h 43602"/>
              <a:gd name="connsiteX254" fmla="*/ 1917391 w 2032000"/>
              <a:gd name="connsiteY254" fmla="*/ 14762 h 43602"/>
              <a:gd name="connsiteX255" fmla="*/ 1907337 w 2032000"/>
              <a:gd name="connsiteY255" fmla="*/ 15821 h 43602"/>
              <a:gd name="connsiteX256" fmla="*/ 1898606 w 2032000"/>
              <a:gd name="connsiteY256" fmla="*/ 17673 h 43602"/>
              <a:gd name="connsiteX257" fmla="*/ 1890933 w 2032000"/>
              <a:gd name="connsiteY257" fmla="*/ 20318 h 43602"/>
              <a:gd name="connsiteX258" fmla="*/ 1884054 w 2032000"/>
              <a:gd name="connsiteY258" fmla="*/ 22964 h 43602"/>
              <a:gd name="connsiteX259" fmla="*/ 1877968 w 2032000"/>
              <a:gd name="connsiteY259" fmla="*/ 25610 h 43602"/>
              <a:gd name="connsiteX260" fmla="*/ 1871618 w 2032000"/>
              <a:gd name="connsiteY260" fmla="*/ 28785 h 43602"/>
              <a:gd name="connsiteX261" fmla="*/ 1865268 w 2032000"/>
              <a:gd name="connsiteY261" fmla="*/ 31960 h 43602"/>
              <a:gd name="connsiteX262" fmla="*/ 1859183 w 2032000"/>
              <a:gd name="connsiteY262" fmla="*/ 35135 h 43602"/>
              <a:gd name="connsiteX263" fmla="*/ 1852304 w 2032000"/>
              <a:gd name="connsiteY263" fmla="*/ 37781 h 43602"/>
              <a:gd name="connsiteX264" fmla="*/ 1844631 w 2032000"/>
              <a:gd name="connsiteY264" fmla="*/ 40162 h 43602"/>
              <a:gd name="connsiteX265" fmla="*/ 1835900 w 2032000"/>
              <a:gd name="connsiteY265" fmla="*/ 42014 h 43602"/>
              <a:gd name="connsiteX266" fmla="*/ 1825845 w 2032000"/>
              <a:gd name="connsiteY266" fmla="*/ 43337 h 43602"/>
              <a:gd name="connsiteX267" fmla="*/ 1814468 w 2032000"/>
              <a:gd name="connsiteY267" fmla="*/ 43602 h 43602"/>
              <a:gd name="connsiteX268" fmla="*/ 1803091 w 2032000"/>
              <a:gd name="connsiteY268" fmla="*/ 43337 h 43602"/>
              <a:gd name="connsiteX269" fmla="*/ 1793037 w 2032000"/>
              <a:gd name="connsiteY269" fmla="*/ 42014 h 43602"/>
              <a:gd name="connsiteX270" fmla="*/ 1784306 w 2032000"/>
              <a:gd name="connsiteY270" fmla="*/ 40162 h 43602"/>
              <a:gd name="connsiteX271" fmla="*/ 1776633 w 2032000"/>
              <a:gd name="connsiteY271" fmla="*/ 37781 h 43602"/>
              <a:gd name="connsiteX272" fmla="*/ 1769754 w 2032000"/>
              <a:gd name="connsiteY272" fmla="*/ 35135 h 43602"/>
              <a:gd name="connsiteX273" fmla="*/ 1763668 w 2032000"/>
              <a:gd name="connsiteY273" fmla="*/ 31960 h 43602"/>
              <a:gd name="connsiteX274" fmla="*/ 1757318 w 2032000"/>
              <a:gd name="connsiteY274" fmla="*/ 28785 h 43602"/>
              <a:gd name="connsiteX275" fmla="*/ 1750968 w 2032000"/>
              <a:gd name="connsiteY275" fmla="*/ 25610 h 43602"/>
              <a:gd name="connsiteX276" fmla="*/ 1744883 w 2032000"/>
              <a:gd name="connsiteY276" fmla="*/ 22964 h 43602"/>
              <a:gd name="connsiteX277" fmla="*/ 1738004 w 2032000"/>
              <a:gd name="connsiteY277" fmla="*/ 20318 h 43602"/>
              <a:gd name="connsiteX278" fmla="*/ 1730331 w 2032000"/>
              <a:gd name="connsiteY278" fmla="*/ 17673 h 43602"/>
              <a:gd name="connsiteX279" fmla="*/ 1721600 w 2032000"/>
              <a:gd name="connsiteY279" fmla="*/ 15821 h 43602"/>
              <a:gd name="connsiteX280" fmla="*/ 1711545 w 2032000"/>
              <a:gd name="connsiteY280" fmla="*/ 14762 h 43602"/>
              <a:gd name="connsiteX281" fmla="*/ 1700168 w 2032000"/>
              <a:gd name="connsiteY281" fmla="*/ 14233 h 43602"/>
              <a:gd name="connsiteX282" fmla="*/ 1688791 w 2032000"/>
              <a:gd name="connsiteY282" fmla="*/ 14762 h 43602"/>
              <a:gd name="connsiteX283" fmla="*/ 1678737 w 2032000"/>
              <a:gd name="connsiteY283" fmla="*/ 15821 h 43602"/>
              <a:gd name="connsiteX284" fmla="*/ 1670006 w 2032000"/>
              <a:gd name="connsiteY284" fmla="*/ 17673 h 43602"/>
              <a:gd name="connsiteX285" fmla="*/ 1662333 w 2032000"/>
              <a:gd name="connsiteY285" fmla="*/ 20318 h 43602"/>
              <a:gd name="connsiteX286" fmla="*/ 1655454 w 2032000"/>
              <a:gd name="connsiteY286" fmla="*/ 22964 h 43602"/>
              <a:gd name="connsiteX287" fmla="*/ 1649368 w 2032000"/>
              <a:gd name="connsiteY287" fmla="*/ 25610 h 43602"/>
              <a:gd name="connsiteX288" fmla="*/ 1636668 w 2032000"/>
              <a:gd name="connsiteY288" fmla="*/ 31960 h 43602"/>
              <a:gd name="connsiteX289" fmla="*/ 1630583 w 2032000"/>
              <a:gd name="connsiteY289" fmla="*/ 35135 h 43602"/>
              <a:gd name="connsiteX290" fmla="*/ 1623704 w 2032000"/>
              <a:gd name="connsiteY290" fmla="*/ 37781 h 43602"/>
              <a:gd name="connsiteX291" fmla="*/ 1616031 w 2032000"/>
              <a:gd name="connsiteY291" fmla="*/ 40162 h 43602"/>
              <a:gd name="connsiteX292" fmla="*/ 1607300 w 2032000"/>
              <a:gd name="connsiteY292" fmla="*/ 42014 h 43602"/>
              <a:gd name="connsiteX293" fmla="*/ 1597245 w 2032000"/>
              <a:gd name="connsiteY293" fmla="*/ 43337 h 43602"/>
              <a:gd name="connsiteX294" fmla="*/ 1585868 w 2032000"/>
              <a:gd name="connsiteY294" fmla="*/ 43602 h 43602"/>
              <a:gd name="connsiteX295" fmla="*/ 1574491 w 2032000"/>
              <a:gd name="connsiteY295" fmla="*/ 43337 h 43602"/>
              <a:gd name="connsiteX296" fmla="*/ 1564437 w 2032000"/>
              <a:gd name="connsiteY296" fmla="*/ 42014 h 43602"/>
              <a:gd name="connsiteX297" fmla="*/ 1555706 w 2032000"/>
              <a:gd name="connsiteY297" fmla="*/ 40162 h 43602"/>
              <a:gd name="connsiteX298" fmla="*/ 1548033 w 2032000"/>
              <a:gd name="connsiteY298" fmla="*/ 37781 h 43602"/>
              <a:gd name="connsiteX299" fmla="*/ 1541154 w 2032000"/>
              <a:gd name="connsiteY299" fmla="*/ 35135 h 43602"/>
              <a:gd name="connsiteX300" fmla="*/ 1535068 w 2032000"/>
              <a:gd name="connsiteY300" fmla="*/ 31960 h 43602"/>
              <a:gd name="connsiteX301" fmla="*/ 1528718 w 2032000"/>
              <a:gd name="connsiteY301" fmla="*/ 28785 h 43602"/>
              <a:gd name="connsiteX302" fmla="*/ 1522368 w 2032000"/>
              <a:gd name="connsiteY302" fmla="*/ 25610 h 43602"/>
              <a:gd name="connsiteX303" fmla="*/ 1516283 w 2032000"/>
              <a:gd name="connsiteY303" fmla="*/ 22964 h 43602"/>
              <a:gd name="connsiteX304" fmla="*/ 1509404 w 2032000"/>
              <a:gd name="connsiteY304" fmla="*/ 20318 h 43602"/>
              <a:gd name="connsiteX305" fmla="*/ 1501731 w 2032000"/>
              <a:gd name="connsiteY305" fmla="*/ 17673 h 43602"/>
              <a:gd name="connsiteX306" fmla="*/ 1493000 w 2032000"/>
              <a:gd name="connsiteY306" fmla="*/ 15821 h 43602"/>
              <a:gd name="connsiteX307" fmla="*/ 1482945 w 2032000"/>
              <a:gd name="connsiteY307" fmla="*/ 14762 h 43602"/>
              <a:gd name="connsiteX308" fmla="*/ 1471304 w 2032000"/>
              <a:gd name="connsiteY308" fmla="*/ 14233 h 43602"/>
              <a:gd name="connsiteX309" fmla="*/ 1460191 w 2032000"/>
              <a:gd name="connsiteY309" fmla="*/ 14762 h 43602"/>
              <a:gd name="connsiteX310" fmla="*/ 1450137 w 2032000"/>
              <a:gd name="connsiteY310" fmla="*/ 15821 h 43602"/>
              <a:gd name="connsiteX311" fmla="*/ 1441406 w 2032000"/>
              <a:gd name="connsiteY311" fmla="*/ 17673 h 43602"/>
              <a:gd name="connsiteX312" fmla="*/ 1433733 w 2032000"/>
              <a:gd name="connsiteY312" fmla="*/ 20318 h 43602"/>
              <a:gd name="connsiteX313" fmla="*/ 1426854 w 2032000"/>
              <a:gd name="connsiteY313" fmla="*/ 22964 h 43602"/>
              <a:gd name="connsiteX314" fmla="*/ 1420768 w 2032000"/>
              <a:gd name="connsiteY314" fmla="*/ 25610 h 43602"/>
              <a:gd name="connsiteX315" fmla="*/ 1414418 w 2032000"/>
              <a:gd name="connsiteY315" fmla="*/ 28785 h 43602"/>
              <a:gd name="connsiteX316" fmla="*/ 1408068 w 2032000"/>
              <a:gd name="connsiteY316" fmla="*/ 31960 h 43602"/>
              <a:gd name="connsiteX317" fmla="*/ 1401983 w 2032000"/>
              <a:gd name="connsiteY317" fmla="*/ 35135 h 43602"/>
              <a:gd name="connsiteX318" fmla="*/ 1395104 w 2032000"/>
              <a:gd name="connsiteY318" fmla="*/ 37781 h 43602"/>
              <a:gd name="connsiteX319" fmla="*/ 1387431 w 2032000"/>
              <a:gd name="connsiteY319" fmla="*/ 40162 h 43602"/>
              <a:gd name="connsiteX320" fmla="*/ 1378700 w 2032000"/>
              <a:gd name="connsiteY320" fmla="*/ 42014 h 43602"/>
              <a:gd name="connsiteX321" fmla="*/ 1368645 w 2032000"/>
              <a:gd name="connsiteY321" fmla="*/ 43337 h 43602"/>
              <a:gd name="connsiteX322" fmla="*/ 1357268 w 2032000"/>
              <a:gd name="connsiteY322" fmla="*/ 43602 h 43602"/>
              <a:gd name="connsiteX323" fmla="*/ 1345891 w 2032000"/>
              <a:gd name="connsiteY323" fmla="*/ 43337 h 43602"/>
              <a:gd name="connsiteX324" fmla="*/ 1335837 w 2032000"/>
              <a:gd name="connsiteY324" fmla="*/ 42014 h 43602"/>
              <a:gd name="connsiteX325" fmla="*/ 1327106 w 2032000"/>
              <a:gd name="connsiteY325" fmla="*/ 40162 h 43602"/>
              <a:gd name="connsiteX326" fmla="*/ 1319433 w 2032000"/>
              <a:gd name="connsiteY326" fmla="*/ 37781 h 43602"/>
              <a:gd name="connsiteX327" fmla="*/ 1312554 w 2032000"/>
              <a:gd name="connsiteY327" fmla="*/ 35135 h 43602"/>
              <a:gd name="connsiteX328" fmla="*/ 1306468 w 2032000"/>
              <a:gd name="connsiteY328" fmla="*/ 31960 h 43602"/>
              <a:gd name="connsiteX329" fmla="*/ 1300118 w 2032000"/>
              <a:gd name="connsiteY329" fmla="*/ 28785 h 43602"/>
              <a:gd name="connsiteX330" fmla="*/ 1293768 w 2032000"/>
              <a:gd name="connsiteY330" fmla="*/ 25610 h 43602"/>
              <a:gd name="connsiteX331" fmla="*/ 1287683 w 2032000"/>
              <a:gd name="connsiteY331" fmla="*/ 22964 h 43602"/>
              <a:gd name="connsiteX332" fmla="*/ 1280804 w 2032000"/>
              <a:gd name="connsiteY332" fmla="*/ 20318 h 43602"/>
              <a:gd name="connsiteX333" fmla="*/ 1273131 w 2032000"/>
              <a:gd name="connsiteY333" fmla="*/ 17673 h 43602"/>
              <a:gd name="connsiteX334" fmla="*/ 1264400 w 2032000"/>
              <a:gd name="connsiteY334" fmla="*/ 15821 h 43602"/>
              <a:gd name="connsiteX335" fmla="*/ 1254345 w 2032000"/>
              <a:gd name="connsiteY335" fmla="*/ 14762 h 43602"/>
              <a:gd name="connsiteX336" fmla="*/ 1242968 w 2032000"/>
              <a:gd name="connsiteY336" fmla="*/ 14233 h 43602"/>
              <a:gd name="connsiteX337" fmla="*/ 1231591 w 2032000"/>
              <a:gd name="connsiteY337" fmla="*/ 14762 h 43602"/>
              <a:gd name="connsiteX338" fmla="*/ 1221537 w 2032000"/>
              <a:gd name="connsiteY338" fmla="*/ 15821 h 43602"/>
              <a:gd name="connsiteX339" fmla="*/ 1212806 w 2032000"/>
              <a:gd name="connsiteY339" fmla="*/ 17673 h 43602"/>
              <a:gd name="connsiteX340" fmla="*/ 1205133 w 2032000"/>
              <a:gd name="connsiteY340" fmla="*/ 20318 h 43602"/>
              <a:gd name="connsiteX341" fmla="*/ 1198254 w 2032000"/>
              <a:gd name="connsiteY341" fmla="*/ 22964 h 43602"/>
              <a:gd name="connsiteX342" fmla="*/ 1192168 w 2032000"/>
              <a:gd name="connsiteY342" fmla="*/ 25610 h 43602"/>
              <a:gd name="connsiteX343" fmla="*/ 1185818 w 2032000"/>
              <a:gd name="connsiteY343" fmla="*/ 28785 h 43602"/>
              <a:gd name="connsiteX344" fmla="*/ 1179468 w 2032000"/>
              <a:gd name="connsiteY344" fmla="*/ 31960 h 43602"/>
              <a:gd name="connsiteX345" fmla="*/ 1173383 w 2032000"/>
              <a:gd name="connsiteY345" fmla="*/ 35135 h 43602"/>
              <a:gd name="connsiteX346" fmla="*/ 1166504 w 2032000"/>
              <a:gd name="connsiteY346" fmla="*/ 37781 h 43602"/>
              <a:gd name="connsiteX347" fmla="*/ 1158831 w 2032000"/>
              <a:gd name="connsiteY347" fmla="*/ 40162 h 43602"/>
              <a:gd name="connsiteX348" fmla="*/ 1150100 w 2032000"/>
              <a:gd name="connsiteY348" fmla="*/ 42014 h 43602"/>
              <a:gd name="connsiteX349" fmla="*/ 1140045 w 2032000"/>
              <a:gd name="connsiteY349" fmla="*/ 43337 h 43602"/>
              <a:gd name="connsiteX350" fmla="*/ 1130300 w 2032000"/>
              <a:gd name="connsiteY350" fmla="*/ 43564 h 43602"/>
              <a:gd name="connsiteX351" fmla="*/ 1120555 w 2032000"/>
              <a:gd name="connsiteY351" fmla="*/ 43337 h 43602"/>
              <a:gd name="connsiteX352" fmla="*/ 1110501 w 2032000"/>
              <a:gd name="connsiteY352" fmla="*/ 42014 h 43602"/>
              <a:gd name="connsiteX353" fmla="*/ 1101769 w 2032000"/>
              <a:gd name="connsiteY353" fmla="*/ 40162 h 43602"/>
              <a:gd name="connsiteX354" fmla="*/ 1094096 w 2032000"/>
              <a:gd name="connsiteY354" fmla="*/ 37781 h 43602"/>
              <a:gd name="connsiteX355" fmla="*/ 1087217 w 2032000"/>
              <a:gd name="connsiteY355" fmla="*/ 35135 h 43602"/>
              <a:gd name="connsiteX356" fmla="*/ 1081132 w 2032000"/>
              <a:gd name="connsiteY356" fmla="*/ 31960 h 43602"/>
              <a:gd name="connsiteX357" fmla="*/ 1074782 w 2032000"/>
              <a:gd name="connsiteY357" fmla="*/ 28785 h 43602"/>
              <a:gd name="connsiteX358" fmla="*/ 1068432 w 2032000"/>
              <a:gd name="connsiteY358" fmla="*/ 25610 h 43602"/>
              <a:gd name="connsiteX359" fmla="*/ 1062346 w 2032000"/>
              <a:gd name="connsiteY359" fmla="*/ 22964 h 43602"/>
              <a:gd name="connsiteX360" fmla="*/ 1055467 w 2032000"/>
              <a:gd name="connsiteY360" fmla="*/ 20318 h 43602"/>
              <a:gd name="connsiteX361" fmla="*/ 1047794 w 2032000"/>
              <a:gd name="connsiteY361" fmla="*/ 17673 h 43602"/>
              <a:gd name="connsiteX362" fmla="*/ 1039063 w 2032000"/>
              <a:gd name="connsiteY362" fmla="*/ 15821 h 43602"/>
              <a:gd name="connsiteX363" fmla="*/ 1029009 w 2032000"/>
              <a:gd name="connsiteY363" fmla="*/ 14762 h 43602"/>
              <a:gd name="connsiteX364" fmla="*/ 1017632 w 2032000"/>
              <a:gd name="connsiteY364" fmla="*/ 14233 h 43602"/>
              <a:gd name="connsiteX365" fmla="*/ 1016000 w 2032000"/>
              <a:gd name="connsiteY365" fmla="*/ 14309 h 43602"/>
              <a:gd name="connsiteX366" fmla="*/ 1014368 w 2032000"/>
              <a:gd name="connsiteY366" fmla="*/ 14233 h 43602"/>
              <a:gd name="connsiteX367" fmla="*/ 1002991 w 2032000"/>
              <a:gd name="connsiteY367" fmla="*/ 14762 h 43602"/>
              <a:gd name="connsiteX368" fmla="*/ 992937 w 2032000"/>
              <a:gd name="connsiteY368" fmla="*/ 15821 h 43602"/>
              <a:gd name="connsiteX369" fmla="*/ 984206 w 2032000"/>
              <a:gd name="connsiteY369" fmla="*/ 17673 h 43602"/>
              <a:gd name="connsiteX370" fmla="*/ 976533 w 2032000"/>
              <a:gd name="connsiteY370" fmla="*/ 20318 h 43602"/>
              <a:gd name="connsiteX371" fmla="*/ 969654 w 2032000"/>
              <a:gd name="connsiteY371" fmla="*/ 22964 h 43602"/>
              <a:gd name="connsiteX372" fmla="*/ 963568 w 2032000"/>
              <a:gd name="connsiteY372" fmla="*/ 25610 h 43602"/>
              <a:gd name="connsiteX373" fmla="*/ 957218 w 2032000"/>
              <a:gd name="connsiteY373" fmla="*/ 28785 h 43602"/>
              <a:gd name="connsiteX374" fmla="*/ 950868 w 2032000"/>
              <a:gd name="connsiteY374" fmla="*/ 31960 h 43602"/>
              <a:gd name="connsiteX375" fmla="*/ 944783 w 2032000"/>
              <a:gd name="connsiteY375" fmla="*/ 35135 h 43602"/>
              <a:gd name="connsiteX376" fmla="*/ 937904 w 2032000"/>
              <a:gd name="connsiteY376" fmla="*/ 37781 h 43602"/>
              <a:gd name="connsiteX377" fmla="*/ 930231 w 2032000"/>
              <a:gd name="connsiteY377" fmla="*/ 40162 h 43602"/>
              <a:gd name="connsiteX378" fmla="*/ 921499 w 2032000"/>
              <a:gd name="connsiteY378" fmla="*/ 42014 h 43602"/>
              <a:gd name="connsiteX379" fmla="*/ 911445 w 2032000"/>
              <a:gd name="connsiteY379" fmla="*/ 43337 h 43602"/>
              <a:gd name="connsiteX380" fmla="*/ 901700 w 2032000"/>
              <a:gd name="connsiteY380" fmla="*/ 43564 h 43602"/>
              <a:gd name="connsiteX381" fmla="*/ 891955 w 2032000"/>
              <a:gd name="connsiteY381" fmla="*/ 43337 h 43602"/>
              <a:gd name="connsiteX382" fmla="*/ 881900 w 2032000"/>
              <a:gd name="connsiteY382" fmla="*/ 42014 h 43602"/>
              <a:gd name="connsiteX383" fmla="*/ 873169 w 2032000"/>
              <a:gd name="connsiteY383" fmla="*/ 40162 h 43602"/>
              <a:gd name="connsiteX384" fmla="*/ 865496 w 2032000"/>
              <a:gd name="connsiteY384" fmla="*/ 37781 h 43602"/>
              <a:gd name="connsiteX385" fmla="*/ 858617 w 2032000"/>
              <a:gd name="connsiteY385" fmla="*/ 35135 h 43602"/>
              <a:gd name="connsiteX386" fmla="*/ 852532 w 2032000"/>
              <a:gd name="connsiteY386" fmla="*/ 31960 h 43602"/>
              <a:gd name="connsiteX387" fmla="*/ 846182 w 2032000"/>
              <a:gd name="connsiteY387" fmla="*/ 28785 h 43602"/>
              <a:gd name="connsiteX388" fmla="*/ 839832 w 2032000"/>
              <a:gd name="connsiteY388" fmla="*/ 25610 h 43602"/>
              <a:gd name="connsiteX389" fmla="*/ 833746 w 2032000"/>
              <a:gd name="connsiteY389" fmla="*/ 22964 h 43602"/>
              <a:gd name="connsiteX390" fmla="*/ 826867 w 2032000"/>
              <a:gd name="connsiteY390" fmla="*/ 20318 h 43602"/>
              <a:gd name="connsiteX391" fmla="*/ 819194 w 2032000"/>
              <a:gd name="connsiteY391" fmla="*/ 17673 h 43602"/>
              <a:gd name="connsiteX392" fmla="*/ 810463 w 2032000"/>
              <a:gd name="connsiteY392" fmla="*/ 15821 h 43602"/>
              <a:gd name="connsiteX393" fmla="*/ 800409 w 2032000"/>
              <a:gd name="connsiteY393" fmla="*/ 14762 h 43602"/>
              <a:gd name="connsiteX394" fmla="*/ 789032 w 2032000"/>
              <a:gd name="connsiteY394" fmla="*/ 14233 h 43602"/>
              <a:gd name="connsiteX395" fmla="*/ 777655 w 2032000"/>
              <a:gd name="connsiteY395" fmla="*/ 14762 h 43602"/>
              <a:gd name="connsiteX396" fmla="*/ 767600 w 2032000"/>
              <a:gd name="connsiteY396" fmla="*/ 15821 h 43602"/>
              <a:gd name="connsiteX397" fmla="*/ 758869 w 2032000"/>
              <a:gd name="connsiteY397" fmla="*/ 17673 h 43602"/>
              <a:gd name="connsiteX398" fmla="*/ 751196 w 2032000"/>
              <a:gd name="connsiteY398" fmla="*/ 20318 h 43602"/>
              <a:gd name="connsiteX399" fmla="*/ 744317 w 2032000"/>
              <a:gd name="connsiteY399" fmla="*/ 22964 h 43602"/>
              <a:gd name="connsiteX400" fmla="*/ 738232 w 2032000"/>
              <a:gd name="connsiteY400" fmla="*/ 25610 h 43602"/>
              <a:gd name="connsiteX401" fmla="*/ 725532 w 2032000"/>
              <a:gd name="connsiteY401" fmla="*/ 31960 h 43602"/>
              <a:gd name="connsiteX402" fmla="*/ 719446 w 2032000"/>
              <a:gd name="connsiteY402" fmla="*/ 35135 h 43602"/>
              <a:gd name="connsiteX403" fmla="*/ 712567 w 2032000"/>
              <a:gd name="connsiteY403" fmla="*/ 37781 h 43602"/>
              <a:gd name="connsiteX404" fmla="*/ 704894 w 2032000"/>
              <a:gd name="connsiteY404" fmla="*/ 40162 h 43602"/>
              <a:gd name="connsiteX405" fmla="*/ 696163 w 2032000"/>
              <a:gd name="connsiteY405" fmla="*/ 42014 h 43602"/>
              <a:gd name="connsiteX406" fmla="*/ 686109 w 2032000"/>
              <a:gd name="connsiteY406" fmla="*/ 43337 h 43602"/>
              <a:gd name="connsiteX407" fmla="*/ 674732 w 2032000"/>
              <a:gd name="connsiteY407" fmla="*/ 43602 h 43602"/>
              <a:gd name="connsiteX408" fmla="*/ 663355 w 2032000"/>
              <a:gd name="connsiteY408" fmla="*/ 43337 h 43602"/>
              <a:gd name="connsiteX409" fmla="*/ 653300 w 2032000"/>
              <a:gd name="connsiteY409" fmla="*/ 42014 h 43602"/>
              <a:gd name="connsiteX410" fmla="*/ 644569 w 2032000"/>
              <a:gd name="connsiteY410" fmla="*/ 40162 h 43602"/>
              <a:gd name="connsiteX411" fmla="*/ 636896 w 2032000"/>
              <a:gd name="connsiteY411" fmla="*/ 37781 h 43602"/>
              <a:gd name="connsiteX412" fmla="*/ 630017 w 2032000"/>
              <a:gd name="connsiteY412" fmla="*/ 35135 h 43602"/>
              <a:gd name="connsiteX413" fmla="*/ 623932 w 2032000"/>
              <a:gd name="connsiteY413" fmla="*/ 31960 h 43602"/>
              <a:gd name="connsiteX414" fmla="*/ 617582 w 2032000"/>
              <a:gd name="connsiteY414" fmla="*/ 28785 h 43602"/>
              <a:gd name="connsiteX415" fmla="*/ 611232 w 2032000"/>
              <a:gd name="connsiteY415" fmla="*/ 25610 h 43602"/>
              <a:gd name="connsiteX416" fmla="*/ 605146 w 2032000"/>
              <a:gd name="connsiteY416" fmla="*/ 22964 h 43602"/>
              <a:gd name="connsiteX417" fmla="*/ 598267 w 2032000"/>
              <a:gd name="connsiteY417" fmla="*/ 20318 h 43602"/>
              <a:gd name="connsiteX418" fmla="*/ 590594 w 2032000"/>
              <a:gd name="connsiteY418" fmla="*/ 17673 h 43602"/>
              <a:gd name="connsiteX419" fmla="*/ 581863 w 2032000"/>
              <a:gd name="connsiteY419" fmla="*/ 15821 h 43602"/>
              <a:gd name="connsiteX420" fmla="*/ 571809 w 2032000"/>
              <a:gd name="connsiteY420" fmla="*/ 14762 h 43602"/>
              <a:gd name="connsiteX421" fmla="*/ 560167 w 2032000"/>
              <a:gd name="connsiteY421" fmla="*/ 14233 h 43602"/>
              <a:gd name="connsiteX422" fmla="*/ 549055 w 2032000"/>
              <a:gd name="connsiteY422" fmla="*/ 14762 h 43602"/>
              <a:gd name="connsiteX423" fmla="*/ 539000 w 2032000"/>
              <a:gd name="connsiteY423" fmla="*/ 15821 h 43602"/>
              <a:gd name="connsiteX424" fmla="*/ 530269 w 2032000"/>
              <a:gd name="connsiteY424" fmla="*/ 17673 h 43602"/>
              <a:gd name="connsiteX425" fmla="*/ 522596 w 2032000"/>
              <a:gd name="connsiteY425" fmla="*/ 20318 h 43602"/>
              <a:gd name="connsiteX426" fmla="*/ 515717 w 2032000"/>
              <a:gd name="connsiteY426" fmla="*/ 22964 h 43602"/>
              <a:gd name="connsiteX427" fmla="*/ 509632 w 2032000"/>
              <a:gd name="connsiteY427" fmla="*/ 25610 h 43602"/>
              <a:gd name="connsiteX428" fmla="*/ 503282 w 2032000"/>
              <a:gd name="connsiteY428" fmla="*/ 28785 h 43602"/>
              <a:gd name="connsiteX429" fmla="*/ 496932 w 2032000"/>
              <a:gd name="connsiteY429" fmla="*/ 31960 h 43602"/>
              <a:gd name="connsiteX430" fmla="*/ 490846 w 2032000"/>
              <a:gd name="connsiteY430" fmla="*/ 35135 h 43602"/>
              <a:gd name="connsiteX431" fmla="*/ 483967 w 2032000"/>
              <a:gd name="connsiteY431" fmla="*/ 37781 h 43602"/>
              <a:gd name="connsiteX432" fmla="*/ 476294 w 2032000"/>
              <a:gd name="connsiteY432" fmla="*/ 40162 h 43602"/>
              <a:gd name="connsiteX433" fmla="*/ 467563 w 2032000"/>
              <a:gd name="connsiteY433" fmla="*/ 42014 h 43602"/>
              <a:gd name="connsiteX434" fmla="*/ 457509 w 2032000"/>
              <a:gd name="connsiteY434" fmla="*/ 43337 h 43602"/>
              <a:gd name="connsiteX435" fmla="*/ 446132 w 2032000"/>
              <a:gd name="connsiteY435" fmla="*/ 43602 h 43602"/>
              <a:gd name="connsiteX436" fmla="*/ 434755 w 2032000"/>
              <a:gd name="connsiteY436" fmla="*/ 43337 h 43602"/>
              <a:gd name="connsiteX437" fmla="*/ 424700 w 2032000"/>
              <a:gd name="connsiteY437" fmla="*/ 42014 h 43602"/>
              <a:gd name="connsiteX438" fmla="*/ 415969 w 2032000"/>
              <a:gd name="connsiteY438" fmla="*/ 40162 h 43602"/>
              <a:gd name="connsiteX439" fmla="*/ 408296 w 2032000"/>
              <a:gd name="connsiteY439" fmla="*/ 37781 h 43602"/>
              <a:gd name="connsiteX440" fmla="*/ 401417 w 2032000"/>
              <a:gd name="connsiteY440" fmla="*/ 35135 h 43602"/>
              <a:gd name="connsiteX441" fmla="*/ 395332 w 2032000"/>
              <a:gd name="connsiteY441" fmla="*/ 31960 h 43602"/>
              <a:gd name="connsiteX442" fmla="*/ 388982 w 2032000"/>
              <a:gd name="connsiteY442" fmla="*/ 28785 h 43602"/>
              <a:gd name="connsiteX443" fmla="*/ 382632 w 2032000"/>
              <a:gd name="connsiteY443" fmla="*/ 25610 h 43602"/>
              <a:gd name="connsiteX444" fmla="*/ 376546 w 2032000"/>
              <a:gd name="connsiteY444" fmla="*/ 22964 h 43602"/>
              <a:gd name="connsiteX445" fmla="*/ 369667 w 2032000"/>
              <a:gd name="connsiteY445" fmla="*/ 20318 h 43602"/>
              <a:gd name="connsiteX446" fmla="*/ 361994 w 2032000"/>
              <a:gd name="connsiteY446" fmla="*/ 17673 h 43602"/>
              <a:gd name="connsiteX447" fmla="*/ 353263 w 2032000"/>
              <a:gd name="connsiteY447" fmla="*/ 15821 h 43602"/>
              <a:gd name="connsiteX448" fmla="*/ 343209 w 2032000"/>
              <a:gd name="connsiteY448" fmla="*/ 14762 h 43602"/>
              <a:gd name="connsiteX449" fmla="*/ 331832 w 2032000"/>
              <a:gd name="connsiteY449" fmla="*/ 14233 h 43602"/>
              <a:gd name="connsiteX450" fmla="*/ 320455 w 2032000"/>
              <a:gd name="connsiteY450" fmla="*/ 14762 h 43602"/>
              <a:gd name="connsiteX451" fmla="*/ 310400 w 2032000"/>
              <a:gd name="connsiteY451" fmla="*/ 15821 h 43602"/>
              <a:gd name="connsiteX452" fmla="*/ 301669 w 2032000"/>
              <a:gd name="connsiteY452" fmla="*/ 17673 h 43602"/>
              <a:gd name="connsiteX453" fmla="*/ 293996 w 2032000"/>
              <a:gd name="connsiteY453" fmla="*/ 20318 h 43602"/>
              <a:gd name="connsiteX454" fmla="*/ 287117 w 2032000"/>
              <a:gd name="connsiteY454" fmla="*/ 22964 h 43602"/>
              <a:gd name="connsiteX455" fmla="*/ 281032 w 2032000"/>
              <a:gd name="connsiteY455" fmla="*/ 25610 h 43602"/>
              <a:gd name="connsiteX456" fmla="*/ 274682 w 2032000"/>
              <a:gd name="connsiteY456" fmla="*/ 28785 h 43602"/>
              <a:gd name="connsiteX457" fmla="*/ 268332 w 2032000"/>
              <a:gd name="connsiteY457" fmla="*/ 31960 h 43602"/>
              <a:gd name="connsiteX458" fmla="*/ 262246 w 2032000"/>
              <a:gd name="connsiteY458" fmla="*/ 35135 h 43602"/>
              <a:gd name="connsiteX459" fmla="*/ 255367 w 2032000"/>
              <a:gd name="connsiteY459" fmla="*/ 37781 h 43602"/>
              <a:gd name="connsiteX460" fmla="*/ 247694 w 2032000"/>
              <a:gd name="connsiteY460" fmla="*/ 40162 h 43602"/>
              <a:gd name="connsiteX461" fmla="*/ 238963 w 2032000"/>
              <a:gd name="connsiteY461" fmla="*/ 42014 h 43602"/>
              <a:gd name="connsiteX462" fmla="*/ 228909 w 2032000"/>
              <a:gd name="connsiteY462" fmla="*/ 43337 h 43602"/>
              <a:gd name="connsiteX463" fmla="*/ 217532 w 2032000"/>
              <a:gd name="connsiteY463" fmla="*/ 43602 h 43602"/>
              <a:gd name="connsiteX464" fmla="*/ 206155 w 2032000"/>
              <a:gd name="connsiteY464" fmla="*/ 43337 h 43602"/>
              <a:gd name="connsiteX465" fmla="*/ 196100 w 2032000"/>
              <a:gd name="connsiteY465" fmla="*/ 42014 h 43602"/>
              <a:gd name="connsiteX466" fmla="*/ 187369 w 2032000"/>
              <a:gd name="connsiteY466" fmla="*/ 40162 h 43602"/>
              <a:gd name="connsiteX467" fmla="*/ 179696 w 2032000"/>
              <a:gd name="connsiteY467" fmla="*/ 37781 h 43602"/>
              <a:gd name="connsiteX468" fmla="*/ 172817 w 2032000"/>
              <a:gd name="connsiteY468" fmla="*/ 35135 h 43602"/>
              <a:gd name="connsiteX469" fmla="*/ 166732 w 2032000"/>
              <a:gd name="connsiteY469" fmla="*/ 31960 h 43602"/>
              <a:gd name="connsiteX470" fmla="*/ 160382 w 2032000"/>
              <a:gd name="connsiteY470" fmla="*/ 28785 h 43602"/>
              <a:gd name="connsiteX471" fmla="*/ 154032 w 2032000"/>
              <a:gd name="connsiteY471" fmla="*/ 25610 h 43602"/>
              <a:gd name="connsiteX472" fmla="*/ 147946 w 2032000"/>
              <a:gd name="connsiteY472" fmla="*/ 22964 h 43602"/>
              <a:gd name="connsiteX473" fmla="*/ 141067 w 2032000"/>
              <a:gd name="connsiteY473" fmla="*/ 20318 h 43602"/>
              <a:gd name="connsiteX474" fmla="*/ 133394 w 2032000"/>
              <a:gd name="connsiteY474" fmla="*/ 17673 h 43602"/>
              <a:gd name="connsiteX475" fmla="*/ 124663 w 2032000"/>
              <a:gd name="connsiteY475" fmla="*/ 15821 h 43602"/>
              <a:gd name="connsiteX476" fmla="*/ 114609 w 2032000"/>
              <a:gd name="connsiteY476" fmla="*/ 14762 h 43602"/>
              <a:gd name="connsiteX477" fmla="*/ 103232 w 2032000"/>
              <a:gd name="connsiteY477" fmla="*/ 14233 h 43602"/>
              <a:gd name="connsiteX478" fmla="*/ 91855 w 2032000"/>
              <a:gd name="connsiteY478" fmla="*/ 14762 h 43602"/>
              <a:gd name="connsiteX479" fmla="*/ 81800 w 2032000"/>
              <a:gd name="connsiteY479" fmla="*/ 15821 h 43602"/>
              <a:gd name="connsiteX480" fmla="*/ 73069 w 2032000"/>
              <a:gd name="connsiteY480" fmla="*/ 17673 h 43602"/>
              <a:gd name="connsiteX481" fmla="*/ 65396 w 2032000"/>
              <a:gd name="connsiteY481" fmla="*/ 20318 h 43602"/>
              <a:gd name="connsiteX482" fmla="*/ 58517 w 2032000"/>
              <a:gd name="connsiteY482" fmla="*/ 22964 h 43602"/>
              <a:gd name="connsiteX483" fmla="*/ 52432 w 2032000"/>
              <a:gd name="connsiteY483" fmla="*/ 25610 h 43602"/>
              <a:gd name="connsiteX484" fmla="*/ 46082 w 2032000"/>
              <a:gd name="connsiteY484" fmla="*/ 28785 h 43602"/>
              <a:gd name="connsiteX485" fmla="*/ 39732 w 2032000"/>
              <a:gd name="connsiteY485" fmla="*/ 31960 h 43602"/>
              <a:gd name="connsiteX486" fmla="*/ 33646 w 2032000"/>
              <a:gd name="connsiteY486" fmla="*/ 35135 h 43602"/>
              <a:gd name="connsiteX487" fmla="*/ 26767 w 2032000"/>
              <a:gd name="connsiteY487" fmla="*/ 37781 h 43602"/>
              <a:gd name="connsiteX488" fmla="*/ 19094 w 2032000"/>
              <a:gd name="connsiteY488" fmla="*/ 40162 h 43602"/>
              <a:gd name="connsiteX489" fmla="*/ 10363 w 2032000"/>
              <a:gd name="connsiteY489" fmla="*/ 42014 h 43602"/>
              <a:gd name="connsiteX490" fmla="*/ 309 w 2032000"/>
              <a:gd name="connsiteY490" fmla="*/ 43337 h 43602"/>
              <a:gd name="connsiteX491" fmla="*/ 0 w 2032000"/>
              <a:gd name="connsiteY491" fmla="*/ 43344 h 43602"/>
              <a:gd name="connsiteX492" fmla="*/ 0 w 2032000"/>
              <a:gd name="connsiteY492" fmla="*/ 29111 h 43602"/>
              <a:gd name="connsiteX493" fmla="*/ 309 w 2032000"/>
              <a:gd name="connsiteY493" fmla="*/ 29104 h 43602"/>
              <a:gd name="connsiteX494" fmla="*/ 10363 w 2032000"/>
              <a:gd name="connsiteY494" fmla="*/ 27781 h 43602"/>
              <a:gd name="connsiteX495" fmla="*/ 19094 w 2032000"/>
              <a:gd name="connsiteY495" fmla="*/ 25929 h 43602"/>
              <a:gd name="connsiteX496" fmla="*/ 26767 w 2032000"/>
              <a:gd name="connsiteY496" fmla="*/ 23548 h 43602"/>
              <a:gd name="connsiteX497" fmla="*/ 33646 w 2032000"/>
              <a:gd name="connsiteY497" fmla="*/ 20902 h 43602"/>
              <a:gd name="connsiteX498" fmla="*/ 39732 w 2032000"/>
              <a:gd name="connsiteY498" fmla="*/ 17727 h 43602"/>
              <a:gd name="connsiteX499" fmla="*/ 46082 w 2032000"/>
              <a:gd name="connsiteY499" fmla="*/ 14552 h 43602"/>
              <a:gd name="connsiteX500" fmla="*/ 52432 w 2032000"/>
              <a:gd name="connsiteY500" fmla="*/ 11377 h 43602"/>
              <a:gd name="connsiteX501" fmla="*/ 58517 w 2032000"/>
              <a:gd name="connsiteY501" fmla="*/ 8731 h 43602"/>
              <a:gd name="connsiteX502" fmla="*/ 65396 w 2032000"/>
              <a:gd name="connsiteY502" fmla="*/ 6085 h 43602"/>
              <a:gd name="connsiteX503" fmla="*/ 73069 w 2032000"/>
              <a:gd name="connsiteY503" fmla="*/ 3440 h 43602"/>
              <a:gd name="connsiteX504" fmla="*/ 81800 w 2032000"/>
              <a:gd name="connsiteY504" fmla="*/ 1588 h 43602"/>
              <a:gd name="connsiteX505" fmla="*/ 91855 w 2032000"/>
              <a:gd name="connsiteY505" fmla="*/ 529 h 4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Lst>
            <a:rect l="l" t="t" r="r" b="b"/>
            <a:pathLst>
              <a:path w="2032000" h="43602">
                <a:moveTo>
                  <a:pt x="103232" y="0"/>
                </a:moveTo>
                <a:lnTo>
                  <a:pt x="114609" y="529"/>
                </a:lnTo>
                <a:lnTo>
                  <a:pt x="124663" y="1588"/>
                </a:lnTo>
                <a:lnTo>
                  <a:pt x="133394" y="3440"/>
                </a:lnTo>
                <a:lnTo>
                  <a:pt x="141067" y="6085"/>
                </a:lnTo>
                <a:lnTo>
                  <a:pt x="147946" y="8731"/>
                </a:lnTo>
                <a:lnTo>
                  <a:pt x="154032" y="11377"/>
                </a:lnTo>
                <a:lnTo>
                  <a:pt x="160382" y="14552"/>
                </a:lnTo>
                <a:lnTo>
                  <a:pt x="166732" y="17727"/>
                </a:lnTo>
                <a:lnTo>
                  <a:pt x="172817" y="20902"/>
                </a:lnTo>
                <a:lnTo>
                  <a:pt x="179696" y="23548"/>
                </a:lnTo>
                <a:lnTo>
                  <a:pt x="187369" y="25929"/>
                </a:lnTo>
                <a:lnTo>
                  <a:pt x="196100" y="27781"/>
                </a:lnTo>
                <a:lnTo>
                  <a:pt x="206155" y="29104"/>
                </a:lnTo>
                <a:lnTo>
                  <a:pt x="217532" y="29369"/>
                </a:lnTo>
                <a:lnTo>
                  <a:pt x="228909" y="29104"/>
                </a:lnTo>
                <a:lnTo>
                  <a:pt x="238963" y="27781"/>
                </a:lnTo>
                <a:lnTo>
                  <a:pt x="247694" y="25929"/>
                </a:lnTo>
                <a:lnTo>
                  <a:pt x="255367" y="23548"/>
                </a:lnTo>
                <a:lnTo>
                  <a:pt x="262246" y="20902"/>
                </a:lnTo>
                <a:lnTo>
                  <a:pt x="268332" y="17727"/>
                </a:lnTo>
                <a:lnTo>
                  <a:pt x="274682" y="14552"/>
                </a:lnTo>
                <a:lnTo>
                  <a:pt x="281032" y="11377"/>
                </a:lnTo>
                <a:lnTo>
                  <a:pt x="287117" y="8731"/>
                </a:lnTo>
                <a:lnTo>
                  <a:pt x="293996" y="6085"/>
                </a:lnTo>
                <a:lnTo>
                  <a:pt x="301669" y="3440"/>
                </a:lnTo>
                <a:lnTo>
                  <a:pt x="310400" y="1588"/>
                </a:lnTo>
                <a:lnTo>
                  <a:pt x="320455" y="529"/>
                </a:lnTo>
                <a:lnTo>
                  <a:pt x="331832" y="0"/>
                </a:lnTo>
                <a:lnTo>
                  <a:pt x="343209" y="529"/>
                </a:lnTo>
                <a:lnTo>
                  <a:pt x="353263" y="1588"/>
                </a:lnTo>
                <a:lnTo>
                  <a:pt x="361994" y="3440"/>
                </a:lnTo>
                <a:lnTo>
                  <a:pt x="369667" y="6085"/>
                </a:lnTo>
                <a:lnTo>
                  <a:pt x="376546" y="8731"/>
                </a:lnTo>
                <a:lnTo>
                  <a:pt x="382632" y="11377"/>
                </a:lnTo>
                <a:lnTo>
                  <a:pt x="388982" y="14552"/>
                </a:lnTo>
                <a:lnTo>
                  <a:pt x="395332" y="17727"/>
                </a:lnTo>
                <a:lnTo>
                  <a:pt x="401417" y="20902"/>
                </a:lnTo>
                <a:lnTo>
                  <a:pt x="408296" y="23548"/>
                </a:lnTo>
                <a:lnTo>
                  <a:pt x="415969" y="25929"/>
                </a:lnTo>
                <a:lnTo>
                  <a:pt x="424700" y="27781"/>
                </a:lnTo>
                <a:lnTo>
                  <a:pt x="434755" y="29104"/>
                </a:lnTo>
                <a:lnTo>
                  <a:pt x="446132" y="29369"/>
                </a:lnTo>
                <a:lnTo>
                  <a:pt x="457509" y="29104"/>
                </a:lnTo>
                <a:lnTo>
                  <a:pt x="467563" y="27781"/>
                </a:lnTo>
                <a:lnTo>
                  <a:pt x="476294" y="25929"/>
                </a:lnTo>
                <a:lnTo>
                  <a:pt x="483967" y="23548"/>
                </a:lnTo>
                <a:lnTo>
                  <a:pt x="490846" y="20902"/>
                </a:lnTo>
                <a:lnTo>
                  <a:pt x="496932" y="17727"/>
                </a:lnTo>
                <a:lnTo>
                  <a:pt x="503282" y="14552"/>
                </a:lnTo>
                <a:lnTo>
                  <a:pt x="509632" y="11377"/>
                </a:lnTo>
                <a:lnTo>
                  <a:pt x="515717" y="8731"/>
                </a:lnTo>
                <a:lnTo>
                  <a:pt x="522596" y="6085"/>
                </a:lnTo>
                <a:lnTo>
                  <a:pt x="530269" y="3440"/>
                </a:lnTo>
                <a:lnTo>
                  <a:pt x="539000" y="1588"/>
                </a:lnTo>
                <a:lnTo>
                  <a:pt x="549055" y="529"/>
                </a:lnTo>
                <a:lnTo>
                  <a:pt x="560167" y="0"/>
                </a:lnTo>
                <a:lnTo>
                  <a:pt x="571809" y="529"/>
                </a:lnTo>
                <a:lnTo>
                  <a:pt x="581863" y="1588"/>
                </a:lnTo>
                <a:lnTo>
                  <a:pt x="590594" y="3440"/>
                </a:lnTo>
                <a:lnTo>
                  <a:pt x="598267" y="6085"/>
                </a:lnTo>
                <a:lnTo>
                  <a:pt x="605146" y="8731"/>
                </a:lnTo>
                <a:lnTo>
                  <a:pt x="611232" y="11377"/>
                </a:lnTo>
                <a:lnTo>
                  <a:pt x="617582" y="14552"/>
                </a:lnTo>
                <a:lnTo>
                  <a:pt x="623932" y="17727"/>
                </a:lnTo>
                <a:lnTo>
                  <a:pt x="630017" y="20902"/>
                </a:lnTo>
                <a:lnTo>
                  <a:pt x="636896" y="23548"/>
                </a:lnTo>
                <a:lnTo>
                  <a:pt x="644569" y="25929"/>
                </a:lnTo>
                <a:lnTo>
                  <a:pt x="653300" y="27781"/>
                </a:lnTo>
                <a:lnTo>
                  <a:pt x="663355" y="29104"/>
                </a:lnTo>
                <a:lnTo>
                  <a:pt x="674732" y="29369"/>
                </a:lnTo>
                <a:lnTo>
                  <a:pt x="686109" y="29104"/>
                </a:lnTo>
                <a:lnTo>
                  <a:pt x="696163" y="27781"/>
                </a:lnTo>
                <a:lnTo>
                  <a:pt x="704894" y="25929"/>
                </a:lnTo>
                <a:lnTo>
                  <a:pt x="712567" y="23548"/>
                </a:lnTo>
                <a:lnTo>
                  <a:pt x="719446" y="20902"/>
                </a:lnTo>
                <a:lnTo>
                  <a:pt x="725532" y="17727"/>
                </a:lnTo>
                <a:lnTo>
                  <a:pt x="738232" y="11377"/>
                </a:lnTo>
                <a:lnTo>
                  <a:pt x="744317" y="8731"/>
                </a:lnTo>
                <a:lnTo>
                  <a:pt x="751196" y="6085"/>
                </a:lnTo>
                <a:lnTo>
                  <a:pt x="758869" y="3440"/>
                </a:lnTo>
                <a:lnTo>
                  <a:pt x="767600" y="1588"/>
                </a:lnTo>
                <a:lnTo>
                  <a:pt x="777655" y="529"/>
                </a:lnTo>
                <a:lnTo>
                  <a:pt x="789032" y="0"/>
                </a:lnTo>
                <a:lnTo>
                  <a:pt x="800409" y="529"/>
                </a:lnTo>
                <a:lnTo>
                  <a:pt x="810463" y="1588"/>
                </a:lnTo>
                <a:lnTo>
                  <a:pt x="819194" y="3440"/>
                </a:lnTo>
                <a:lnTo>
                  <a:pt x="826867" y="6085"/>
                </a:lnTo>
                <a:lnTo>
                  <a:pt x="833746" y="8731"/>
                </a:lnTo>
                <a:lnTo>
                  <a:pt x="839832" y="11377"/>
                </a:lnTo>
                <a:lnTo>
                  <a:pt x="846182" y="14552"/>
                </a:lnTo>
                <a:lnTo>
                  <a:pt x="852532" y="17727"/>
                </a:lnTo>
                <a:lnTo>
                  <a:pt x="858617" y="20902"/>
                </a:lnTo>
                <a:lnTo>
                  <a:pt x="865496" y="23548"/>
                </a:lnTo>
                <a:lnTo>
                  <a:pt x="873169" y="25929"/>
                </a:lnTo>
                <a:lnTo>
                  <a:pt x="881900" y="27781"/>
                </a:lnTo>
                <a:lnTo>
                  <a:pt x="891955" y="29104"/>
                </a:lnTo>
                <a:lnTo>
                  <a:pt x="901700" y="29331"/>
                </a:lnTo>
                <a:lnTo>
                  <a:pt x="911445" y="29104"/>
                </a:lnTo>
                <a:lnTo>
                  <a:pt x="921499" y="27781"/>
                </a:lnTo>
                <a:lnTo>
                  <a:pt x="930231" y="25929"/>
                </a:lnTo>
                <a:lnTo>
                  <a:pt x="937904" y="23548"/>
                </a:lnTo>
                <a:lnTo>
                  <a:pt x="944783" y="20902"/>
                </a:lnTo>
                <a:lnTo>
                  <a:pt x="950868" y="17727"/>
                </a:lnTo>
                <a:lnTo>
                  <a:pt x="957218" y="14552"/>
                </a:lnTo>
                <a:lnTo>
                  <a:pt x="963568" y="11377"/>
                </a:lnTo>
                <a:lnTo>
                  <a:pt x="969654" y="8731"/>
                </a:lnTo>
                <a:lnTo>
                  <a:pt x="976533" y="6085"/>
                </a:lnTo>
                <a:lnTo>
                  <a:pt x="984206" y="3440"/>
                </a:lnTo>
                <a:lnTo>
                  <a:pt x="992937" y="1588"/>
                </a:lnTo>
                <a:lnTo>
                  <a:pt x="1002991" y="529"/>
                </a:lnTo>
                <a:lnTo>
                  <a:pt x="1014368" y="0"/>
                </a:lnTo>
                <a:lnTo>
                  <a:pt x="1016000" y="76"/>
                </a:lnTo>
                <a:lnTo>
                  <a:pt x="1017632" y="0"/>
                </a:lnTo>
                <a:lnTo>
                  <a:pt x="1029009" y="529"/>
                </a:lnTo>
                <a:lnTo>
                  <a:pt x="1039063" y="1588"/>
                </a:lnTo>
                <a:lnTo>
                  <a:pt x="1047794" y="3440"/>
                </a:lnTo>
                <a:lnTo>
                  <a:pt x="1055467" y="6085"/>
                </a:lnTo>
                <a:lnTo>
                  <a:pt x="1062346" y="8731"/>
                </a:lnTo>
                <a:lnTo>
                  <a:pt x="1068432" y="11377"/>
                </a:lnTo>
                <a:lnTo>
                  <a:pt x="1074782" y="14552"/>
                </a:lnTo>
                <a:lnTo>
                  <a:pt x="1081132" y="17727"/>
                </a:lnTo>
                <a:lnTo>
                  <a:pt x="1087217" y="20902"/>
                </a:lnTo>
                <a:lnTo>
                  <a:pt x="1094096" y="23548"/>
                </a:lnTo>
                <a:lnTo>
                  <a:pt x="1101769" y="25929"/>
                </a:lnTo>
                <a:lnTo>
                  <a:pt x="1110501" y="27781"/>
                </a:lnTo>
                <a:lnTo>
                  <a:pt x="1120555" y="29104"/>
                </a:lnTo>
                <a:lnTo>
                  <a:pt x="1130300" y="29331"/>
                </a:lnTo>
                <a:lnTo>
                  <a:pt x="1140045" y="29104"/>
                </a:lnTo>
                <a:lnTo>
                  <a:pt x="1150100" y="27781"/>
                </a:lnTo>
                <a:lnTo>
                  <a:pt x="1158831" y="25929"/>
                </a:lnTo>
                <a:lnTo>
                  <a:pt x="1166504" y="23548"/>
                </a:lnTo>
                <a:lnTo>
                  <a:pt x="1173383" y="20902"/>
                </a:lnTo>
                <a:lnTo>
                  <a:pt x="1179468" y="17727"/>
                </a:lnTo>
                <a:lnTo>
                  <a:pt x="1185818" y="14552"/>
                </a:lnTo>
                <a:lnTo>
                  <a:pt x="1192168" y="11377"/>
                </a:lnTo>
                <a:lnTo>
                  <a:pt x="1198254" y="8731"/>
                </a:lnTo>
                <a:lnTo>
                  <a:pt x="1205133" y="6085"/>
                </a:lnTo>
                <a:lnTo>
                  <a:pt x="1212806" y="3440"/>
                </a:lnTo>
                <a:lnTo>
                  <a:pt x="1221537" y="1588"/>
                </a:lnTo>
                <a:lnTo>
                  <a:pt x="1231591" y="529"/>
                </a:lnTo>
                <a:lnTo>
                  <a:pt x="1242968" y="0"/>
                </a:lnTo>
                <a:lnTo>
                  <a:pt x="1254345" y="529"/>
                </a:lnTo>
                <a:lnTo>
                  <a:pt x="1264400" y="1588"/>
                </a:lnTo>
                <a:lnTo>
                  <a:pt x="1273131" y="3440"/>
                </a:lnTo>
                <a:lnTo>
                  <a:pt x="1280804" y="6085"/>
                </a:lnTo>
                <a:lnTo>
                  <a:pt x="1287683" y="8731"/>
                </a:lnTo>
                <a:lnTo>
                  <a:pt x="1293768" y="11377"/>
                </a:lnTo>
                <a:lnTo>
                  <a:pt x="1300118" y="14552"/>
                </a:lnTo>
                <a:lnTo>
                  <a:pt x="1306468" y="17727"/>
                </a:lnTo>
                <a:lnTo>
                  <a:pt x="1312554" y="20902"/>
                </a:lnTo>
                <a:lnTo>
                  <a:pt x="1319433" y="23548"/>
                </a:lnTo>
                <a:lnTo>
                  <a:pt x="1327106" y="25929"/>
                </a:lnTo>
                <a:lnTo>
                  <a:pt x="1335837" y="27781"/>
                </a:lnTo>
                <a:lnTo>
                  <a:pt x="1345891" y="29104"/>
                </a:lnTo>
                <a:lnTo>
                  <a:pt x="1357268" y="29369"/>
                </a:lnTo>
                <a:lnTo>
                  <a:pt x="1368645" y="29104"/>
                </a:lnTo>
                <a:lnTo>
                  <a:pt x="1378700" y="27781"/>
                </a:lnTo>
                <a:lnTo>
                  <a:pt x="1387431" y="25929"/>
                </a:lnTo>
                <a:lnTo>
                  <a:pt x="1395104" y="23548"/>
                </a:lnTo>
                <a:lnTo>
                  <a:pt x="1401983" y="20902"/>
                </a:lnTo>
                <a:lnTo>
                  <a:pt x="1408068" y="17727"/>
                </a:lnTo>
                <a:lnTo>
                  <a:pt x="1414418" y="14552"/>
                </a:lnTo>
                <a:lnTo>
                  <a:pt x="1420768" y="11377"/>
                </a:lnTo>
                <a:lnTo>
                  <a:pt x="1426854" y="8731"/>
                </a:lnTo>
                <a:lnTo>
                  <a:pt x="1433733" y="6085"/>
                </a:lnTo>
                <a:lnTo>
                  <a:pt x="1441406" y="3440"/>
                </a:lnTo>
                <a:lnTo>
                  <a:pt x="1450137" y="1588"/>
                </a:lnTo>
                <a:lnTo>
                  <a:pt x="1460191" y="529"/>
                </a:lnTo>
                <a:lnTo>
                  <a:pt x="1471304" y="0"/>
                </a:lnTo>
                <a:lnTo>
                  <a:pt x="1482945" y="529"/>
                </a:lnTo>
                <a:lnTo>
                  <a:pt x="1493000" y="1588"/>
                </a:lnTo>
                <a:lnTo>
                  <a:pt x="1501731" y="3440"/>
                </a:lnTo>
                <a:lnTo>
                  <a:pt x="1509404" y="6085"/>
                </a:lnTo>
                <a:lnTo>
                  <a:pt x="1516283" y="8731"/>
                </a:lnTo>
                <a:lnTo>
                  <a:pt x="1522368" y="11377"/>
                </a:lnTo>
                <a:lnTo>
                  <a:pt x="1528718" y="14552"/>
                </a:lnTo>
                <a:lnTo>
                  <a:pt x="1535068" y="17727"/>
                </a:lnTo>
                <a:lnTo>
                  <a:pt x="1541154" y="20902"/>
                </a:lnTo>
                <a:lnTo>
                  <a:pt x="1548033" y="23548"/>
                </a:lnTo>
                <a:lnTo>
                  <a:pt x="1555706" y="25929"/>
                </a:lnTo>
                <a:lnTo>
                  <a:pt x="1564437" y="27781"/>
                </a:lnTo>
                <a:lnTo>
                  <a:pt x="1574491" y="29104"/>
                </a:lnTo>
                <a:lnTo>
                  <a:pt x="1585868" y="29369"/>
                </a:lnTo>
                <a:lnTo>
                  <a:pt x="1597245" y="29104"/>
                </a:lnTo>
                <a:lnTo>
                  <a:pt x="1607300" y="27781"/>
                </a:lnTo>
                <a:lnTo>
                  <a:pt x="1616031" y="25929"/>
                </a:lnTo>
                <a:lnTo>
                  <a:pt x="1623704" y="23548"/>
                </a:lnTo>
                <a:lnTo>
                  <a:pt x="1630583" y="20902"/>
                </a:lnTo>
                <a:lnTo>
                  <a:pt x="1636668" y="17727"/>
                </a:lnTo>
                <a:lnTo>
                  <a:pt x="1649368" y="11377"/>
                </a:lnTo>
                <a:lnTo>
                  <a:pt x="1655454" y="8731"/>
                </a:lnTo>
                <a:lnTo>
                  <a:pt x="1662333" y="6085"/>
                </a:lnTo>
                <a:lnTo>
                  <a:pt x="1670006" y="3440"/>
                </a:lnTo>
                <a:lnTo>
                  <a:pt x="1678737" y="1588"/>
                </a:lnTo>
                <a:lnTo>
                  <a:pt x="1688791" y="529"/>
                </a:lnTo>
                <a:lnTo>
                  <a:pt x="1700168" y="0"/>
                </a:lnTo>
                <a:lnTo>
                  <a:pt x="1711545" y="529"/>
                </a:lnTo>
                <a:lnTo>
                  <a:pt x="1721600" y="1588"/>
                </a:lnTo>
                <a:lnTo>
                  <a:pt x="1730331" y="3440"/>
                </a:lnTo>
                <a:lnTo>
                  <a:pt x="1738004" y="6085"/>
                </a:lnTo>
                <a:lnTo>
                  <a:pt x="1744883" y="8731"/>
                </a:lnTo>
                <a:lnTo>
                  <a:pt x="1750968" y="11377"/>
                </a:lnTo>
                <a:lnTo>
                  <a:pt x="1757318" y="14552"/>
                </a:lnTo>
                <a:lnTo>
                  <a:pt x="1763668" y="17727"/>
                </a:lnTo>
                <a:lnTo>
                  <a:pt x="1769754" y="20902"/>
                </a:lnTo>
                <a:lnTo>
                  <a:pt x="1776633" y="23548"/>
                </a:lnTo>
                <a:lnTo>
                  <a:pt x="1784306" y="25929"/>
                </a:lnTo>
                <a:lnTo>
                  <a:pt x="1793037" y="27781"/>
                </a:lnTo>
                <a:lnTo>
                  <a:pt x="1803091" y="29104"/>
                </a:lnTo>
                <a:lnTo>
                  <a:pt x="1814468" y="29369"/>
                </a:lnTo>
                <a:lnTo>
                  <a:pt x="1825845" y="29104"/>
                </a:lnTo>
                <a:lnTo>
                  <a:pt x="1835900" y="27781"/>
                </a:lnTo>
                <a:lnTo>
                  <a:pt x="1844631" y="25929"/>
                </a:lnTo>
                <a:lnTo>
                  <a:pt x="1852304" y="23548"/>
                </a:lnTo>
                <a:lnTo>
                  <a:pt x="1859183" y="20902"/>
                </a:lnTo>
                <a:lnTo>
                  <a:pt x="1865268" y="17727"/>
                </a:lnTo>
                <a:lnTo>
                  <a:pt x="1871618" y="14552"/>
                </a:lnTo>
                <a:lnTo>
                  <a:pt x="1877968" y="11377"/>
                </a:lnTo>
                <a:lnTo>
                  <a:pt x="1884054" y="8731"/>
                </a:lnTo>
                <a:lnTo>
                  <a:pt x="1890933" y="6085"/>
                </a:lnTo>
                <a:lnTo>
                  <a:pt x="1898606" y="3440"/>
                </a:lnTo>
                <a:lnTo>
                  <a:pt x="1907337" y="1588"/>
                </a:lnTo>
                <a:lnTo>
                  <a:pt x="1917391" y="529"/>
                </a:lnTo>
                <a:lnTo>
                  <a:pt x="1928768" y="0"/>
                </a:lnTo>
                <a:lnTo>
                  <a:pt x="1940145" y="529"/>
                </a:lnTo>
                <a:lnTo>
                  <a:pt x="1950200" y="1588"/>
                </a:lnTo>
                <a:lnTo>
                  <a:pt x="1958931" y="3440"/>
                </a:lnTo>
                <a:lnTo>
                  <a:pt x="1966604" y="6085"/>
                </a:lnTo>
                <a:lnTo>
                  <a:pt x="1973483" y="8731"/>
                </a:lnTo>
                <a:lnTo>
                  <a:pt x="1979568" y="11377"/>
                </a:lnTo>
                <a:lnTo>
                  <a:pt x="1985918" y="14552"/>
                </a:lnTo>
                <a:lnTo>
                  <a:pt x="1992268" y="17727"/>
                </a:lnTo>
                <a:lnTo>
                  <a:pt x="1998354" y="20902"/>
                </a:lnTo>
                <a:lnTo>
                  <a:pt x="2005233" y="23548"/>
                </a:lnTo>
                <a:lnTo>
                  <a:pt x="2012906" y="25929"/>
                </a:lnTo>
                <a:lnTo>
                  <a:pt x="2021637" y="27781"/>
                </a:lnTo>
                <a:lnTo>
                  <a:pt x="2031691" y="29104"/>
                </a:lnTo>
                <a:lnTo>
                  <a:pt x="2032000" y="29111"/>
                </a:lnTo>
                <a:lnTo>
                  <a:pt x="2032000" y="43344"/>
                </a:lnTo>
                <a:lnTo>
                  <a:pt x="2031691" y="43337"/>
                </a:lnTo>
                <a:lnTo>
                  <a:pt x="2021637" y="42014"/>
                </a:lnTo>
                <a:lnTo>
                  <a:pt x="2012906" y="40162"/>
                </a:lnTo>
                <a:lnTo>
                  <a:pt x="2005233" y="37781"/>
                </a:lnTo>
                <a:lnTo>
                  <a:pt x="1998354" y="35135"/>
                </a:lnTo>
                <a:lnTo>
                  <a:pt x="1992268" y="31960"/>
                </a:lnTo>
                <a:lnTo>
                  <a:pt x="1985918" y="28785"/>
                </a:lnTo>
                <a:lnTo>
                  <a:pt x="1979568" y="25610"/>
                </a:lnTo>
                <a:lnTo>
                  <a:pt x="1973483" y="22964"/>
                </a:lnTo>
                <a:lnTo>
                  <a:pt x="1966604" y="20318"/>
                </a:lnTo>
                <a:lnTo>
                  <a:pt x="1958931" y="17673"/>
                </a:lnTo>
                <a:lnTo>
                  <a:pt x="1950200" y="15821"/>
                </a:lnTo>
                <a:lnTo>
                  <a:pt x="1940145" y="14762"/>
                </a:lnTo>
                <a:lnTo>
                  <a:pt x="1928768" y="14233"/>
                </a:lnTo>
                <a:lnTo>
                  <a:pt x="1917391" y="14762"/>
                </a:lnTo>
                <a:lnTo>
                  <a:pt x="1907337" y="15821"/>
                </a:lnTo>
                <a:lnTo>
                  <a:pt x="1898606" y="17673"/>
                </a:lnTo>
                <a:lnTo>
                  <a:pt x="1890933" y="20318"/>
                </a:lnTo>
                <a:lnTo>
                  <a:pt x="1884054" y="22964"/>
                </a:lnTo>
                <a:lnTo>
                  <a:pt x="1877968" y="25610"/>
                </a:lnTo>
                <a:lnTo>
                  <a:pt x="1871618" y="28785"/>
                </a:lnTo>
                <a:lnTo>
                  <a:pt x="1865268" y="31960"/>
                </a:lnTo>
                <a:lnTo>
                  <a:pt x="1859183" y="35135"/>
                </a:lnTo>
                <a:lnTo>
                  <a:pt x="1852304" y="37781"/>
                </a:lnTo>
                <a:lnTo>
                  <a:pt x="1844631" y="40162"/>
                </a:lnTo>
                <a:lnTo>
                  <a:pt x="1835900" y="42014"/>
                </a:lnTo>
                <a:lnTo>
                  <a:pt x="1825845" y="43337"/>
                </a:lnTo>
                <a:lnTo>
                  <a:pt x="1814468" y="43602"/>
                </a:lnTo>
                <a:lnTo>
                  <a:pt x="1803091" y="43337"/>
                </a:lnTo>
                <a:lnTo>
                  <a:pt x="1793037" y="42014"/>
                </a:lnTo>
                <a:lnTo>
                  <a:pt x="1784306" y="40162"/>
                </a:lnTo>
                <a:lnTo>
                  <a:pt x="1776633" y="37781"/>
                </a:lnTo>
                <a:lnTo>
                  <a:pt x="1769754" y="35135"/>
                </a:lnTo>
                <a:lnTo>
                  <a:pt x="1763668" y="31960"/>
                </a:lnTo>
                <a:lnTo>
                  <a:pt x="1757318" y="28785"/>
                </a:lnTo>
                <a:lnTo>
                  <a:pt x="1750968" y="25610"/>
                </a:lnTo>
                <a:lnTo>
                  <a:pt x="1744883" y="22964"/>
                </a:lnTo>
                <a:lnTo>
                  <a:pt x="1738004" y="20318"/>
                </a:lnTo>
                <a:lnTo>
                  <a:pt x="1730331" y="17673"/>
                </a:lnTo>
                <a:lnTo>
                  <a:pt x="1721600" y="15821"/>
                </a:lnTo>
                <a:lnTo>
                  <a:pt x="1711545" y="14762"/>
                </a:lnTo>
                <a:lnTo>
                  <a:pt x="1700168" y="14233"/>
                </a:lnTo>
                <a:lnTo>
                  <a:pt x="1688791" y="14762"/>
                </a:lnTo>
                <a:lnTo>
                  <a:pt x="1678737" y="15821"/>
                </a:lnTo>
                <a:lnTo>
                  <a:pt x="1670006" y="17673"/>
                </a:lnTo>
                <a:lnTo>
                  <a:pt x="1662333" y="20318"/>
                </a:lnTo>
                <a:lnTo>
                  <a:pt x="1655454" y="22964"/>
                </a:lnTo>
                <a:lnTo>
                  <a:pt x="1649368" y="25610"/>
                </a:lnTo>
                <a:lnTo>
                  <a:pt x="1636668" y="31960"/>
                </a:lnTo>
                <a:lnTo>
                  <a:pt x="1630583" y="35135"/>
                </a:lnTo>
                <a:lnTo>
                  <a:pt x="1623704" y="37781"/>
                </a:lnTo>
                <a:lnTo>
                  <a:pt x="1616031" y="40162"/>
                </a:lnTo>
                <a:lnTo>
                  <a:pt x="1607300" y="42014"/>
                </a:lnTo>
                <a:lnTo>
                  <a:pt x="1597245" y="43337"/>
                </a:lnTo>
                <a:lnTo>
                  <a:pt x="1585868" y="43602"/>
                </a:lnTo>
                <a:lnTo>
                  <a:pt x="1574491" y="43337"/>
                </a:lnTo>
                <a:lnTo>
                  <a:pt x="1564437" y="42014"/>
                </a:lnTo>
                <a:lnTo>
                  <a:pt x="1555706" y="40162"/>
                </a:lnTo>
                <a:lnTo>
                  <a:pt x="1548033" y="37781"/>
                </a:lnTo>
                <a:lnTo>
                  <a:pt x="1541154" y="35135"/>
                </a:lnTo>
                <a:lnTo>
                  <a:pt x="1535068" y="31960"/>
                </a:lnTo>
                <a:lnTo>
                  <a:pt x="1528718" y="28785"/>
                </a:lnTo>
                <a:lnTo>
                  <a:pt x="1522368" y="25610"/>
                </a:lnTo>
                <a:lnTo>
                  <a:pt x="1516283" y="22964"/>
                </a:lnTo>
                <a:lnTo>
                  <a:pt x="1509404" y="20318"/>
                </a:lnTo>
                <a:lnTo>
                  <a:pt x="1501731" y="17673"/>
                </a:lnTo>
                <a:lnTo>
                  <a:pt x="1493000" y="15821"/>
                </a:lnTo>
                <a:lnTo>
                  <a:pt x="1482945" y="14762"/>
                </a:lnTo>
                <a:lnTo>
                  <a:pt x="1471304" y="14233"/>
                </a:lnTo>
                <a:lnTo>
                  <a:pt x="1460191" y="14762"/>
                </a:lnTo>
                <a:lnTo>
                  <a:pt x="1450137" y="15821"/>
                </a:lnTo>
                <a:lnTo>
                  <a:pt x="1441406" y="17673"/>
                </a:lnTo>
                <a:lnTo>
                  <a:pt x="1433733" y="20318"/>
                </a:lnTo>
                <a:lnTo>
                  <a:pt x="1426854" y="22964"/>
                </a:lnTo>
                <a:lnTo>
                  <a:pt x="1420768" y="25610"/>
                </a:lnTo>
                <a:lnTo>
                  <a:pt x="1414418" y="28785"/>
                </a:lnTo>
                <a:lnTo>
                  <a:pt x="1408068" y="31960"/>
                </a:lnTo>
                <a:lnTo>
                  <a:pt x="1401983" y="35135"/>
                </a:lnTo>
                <a:lnTo>
                  <a:pt x="1395104" y="37781"/>
                </a:lnTo>
                <a:lnTo>
                  <a:pt x="1387431" y="40162"/>
                </a:lnTo>
                <a:lnTo>
                  <a:pt x="1378700" y="42014"/>
                </a:lnTo>
                <a:lnTo>
                  <a:pt x="1368645" y="43337"/>
                </a:lnTo>
                <a:lnTo>
                  <a:pt x="1357268" y="43602"/>
                </a:lnTo>
                <a:lnTo>
                  <a:pt x="1345891" y="43337"/>
                </a:lnTo>
                <a:lnTo>
                  <a:pt x="1335837" y="42014"/>
                </a:lnTo>
                <a:lnTo>
                  <a:pt x="1327106" y="40162"/>
                </a:lnTo>
                <a:lnTo>
                  <a:pt x="1319433" y="37781"/>
                </a:lnTo>
                <a:lnTo>
                  <a:pt x="1312554" y="35135"/>
                </a:lnTo>
                <a:lnTo>
                  <a:pt x="1306468" y="31960"/>
                </a:lnTo>
                <a:lnTo>
                  <a:pt x="1300118" y="28785"/>
                </a:lnTo>
                <a:lnTo>
                  <a:pt x="1293768" y="25610"/>
                </a:lnTo>
                <a:lnTo>
                  <a:pt x="1287683" y="22964"/>
                </a:lnTo>
                <a:lnTo>
                  <a:pt x="1280804" y="20318"/>
                </a:lnTo>
                <a:lnTo>
                  <a:pt x="1273131" y="17673"/>
                </a:lnTo>
                <a:lnTo>
                  <a:pt x="1264400" y="15821"/>
                </a:lnTo>
                <a:lnTo>
                  <a:pt x="1254345" y="14762"/>
                </a:lnTo>
                <a:lnTo>
                  <a:pt x="1242968" y="14233"/>
                </a:lnTo>
                <a:lnTo>
                  <a:pt x="1231591" y="14762"/>
                </a:lnTo>
                <a:lnTo>
                  <a:pt x="1221537" y="15821"/>
                </a:lnTo>
                <a:lnTo>
                  <a:pt x="1212806" y="17673"/>
                </a:lnTo>
                <a:lnTo>
                  <a:pt x="1205133" y="20318"/>
                </a:lnTo>
                <a:lnTo>
                  <a:pt x="1198254" y="22964"/>
                </a:lnTo>
                <a:lnTo>
                  <a:pt x="1192168" y="25610"/>
                </a:lnTo>
                <a:lnTo>
                  <a:pt x="1185818" y="28785"/>
                </a:lnTo>
                <a:lnTo>
                  <a:pt x="1179468" y="31960"/>
                </a:lnTo>
                <a:lnTo>
                  <a:pt x="1173383" y="35135"/>
                </a:lnTo>
                <a:lnTo>
                  <a:pt x="1166504" y="37781"/>
                </a:lnTo>
                <a:lnTo>
                  <a:pt x="1158831" y="40162"/>
                </a:lnTo>
                <a:lnTo>
                  <a:pt x="1150100" y="42014"/>
                </a:lnTo>
                <a:lnTo>
                  <a:pt x="1140045" y="43337"/>
                </a:lnTo>
                <a:lnTo>
                  <a:pt x="1130300" y="43564"/>
                </a:lnTo>
                <a:lnTo>
                  <a:pt x="1120555" y="43337"/>
                </a:lnTo>
                <a:lnTo>
                  <a:pt x="1110501" y="42014"/>
                </a:lnTo>
                <a:lnTo>
                  <a:pt x="1101769" y="40162"/>
                </a:lnTo>
                <a:lnTo>
                  <a:pt x="1094096" y="37781"/>
                </a:lnTo>
                <a:lnTo>
                  <a:pt x="1087217" y="35135"/>
                </a:lnTo>
                <a:lnTo>
                  <a:pt x="1081132" y="31960"/>
                </a:lnTo>
                <a:lnTo>
                  <a:pt x="1074782" y="28785"/>
                </a:lnTo>
                <a:lnTo>
                  <a:pt x="1068432" y="25610"/>
                </a:lnTo>
                <a:lnTo>
                  <a:pt x="1062346" y="22964"/>
                </a:lnTo>
                <a:lnTo>
                  <a:pt x="1055467" y="20318"/>
                </a:lnTo>
                <a:lnTo>
                  <a:pt x="1047794" y="17673"/>
                </a:lnTo>
                <a:lnTo>
                  <a:pt x="1039063" y="15821"/>
                </a:lnTo>
                <a:lnTo>
                  <a:pt x="1029009" y="14762"/>
                </a:lnTo>
                <a:lnTo>
                  <a:pt x="1017632" y="14233"/>
                </a:lnTo>
                <a:lnTo>
                  <a:pt x="1016000" y="14309"/>
                </a:lnTo>
                <a:lnTo>
                  <a:pt x="1014368" y="14233"/>
                </a:lnTo>
                <a:lnTo>
                  <a:pt x="1002991" y="14762"/>
                </a:lnTo>
                <a:lnTo>
                  <a:pt x="992937" y="15821"/>
                </a:lnTo>
                <a:lnTo>
                  <a:pt x="984206" y="17673"/>
                </a:lnTo>
                <a:lnTo>
                  <a:pt x="976533" y="20318"/>
                </a:lnTo>
                <a:lnTo>
                  <a:pt x="969654" y="22964"/>
                </a:lnTo>
                <a:lnTo>
                  <a:pt x="963568" y="25610"/>
                </a:lnTo>
                <a:lnTo>
                  <a:pt x="957218" y="28785"/>
                </a:lnTo>
                <a:lnTo>
                  <a:pt x="950868" y="31960"/>
                </a:lnTo>
                <a:lnTo>
                  <a:pt x="944783" y="35135"/>
                </a:lnTo>
                <a:lnTo>
                  <a:pt x="937904" y="37781"/>
                </a:lnTo>
                <a:lnTo>
                  <a:pt x="930231" y="40162"/>
                </a:lnTo>
                <a:lnTo>
                  <a:pt x="921499" y="42014"/>
                </a:lnTo>
                <a:lnTo>
                  <a:pt x="911445" y="43337"/>
                </a:lnTo>
                <a:lnTo>
                  <a:pt x="901700" y="43564"/>
                </a:lnTo>
                <a:lnTo>
                  <a:pt x="891955" y="43337"/>
                </a:lnTo>
                <a:lnTo>
                  <a:pt x="881900" y="42014"/>
                </a:lnTo>
                <a:lnTo>
                  <a:pt x="873169" y="40162"/>
                </a:lnTo>
                <a:lnTo>
                  <a:pt x="865496" y="37781"/>
                </a:lnTo>
                <a:lnTo>
                  <a:pt x="858617" y="35135"/>
                </a:lnTo>
                <a:lnTo>
                  <a:pt x="852532" y="31960"/>
                </a:lnTo>
                <a:lnTo>
                  <a:pt x="846182" y="28785"/>
                </a:lnTo>
                <a:lnTo>
                  <a:pt x="839832" y="25610"/>
                </a:lnTo>
                <a:lnTo>
                  <a:pt x="833746" y="22964"/>
                </a:lnTo>
                <a:lnTo>
                  <a:pt x="826867" y="20318"/>
                </a:lnTo>
                <a:lnTo>
                  <a:pt x="819194" y="17673"/>
                </a:lnTo>
                <a:lnTo>
                  <a:pt x="810463" y="15821"/>
                </a:lnTo>
                <a:lnTo>
                  <a:pt x="800409" y="14762"/>
                </a:lnTo>
                <a:lnTo>
                  <a:pt x="789032" y="14233"/>
                </a:lnTo>
                <a:lnTo>
                  <a:pt x="777655" y="14762"/>
                </a:lnTo>
                <a:lnTo>
                  <a:pt x="767600" y="15821"/>
                </a:lnTo>
                <a:lnTo>
                  <a:pt x="758869" y="17673"/>
                </a:lnTo>
                <a:lnTo>
                  <a:pt x="751196" y="20318"/>
                </a:lnTo>
                <a:lnTo>
                  <a:pt x="744317" y="22964"/>
                </a:lnTo>
                <a:lnTo>
                  <a:pt x="738232" y="25610"/>
                </a:lnTo>
                <a:lnTo>
                  <a:pt x="725532" y="31960"/>
                </a:lnTo>
                <a:lnTo>
                  <a:pt x="719446" y="35135"/>
                </a:lnTo>
                <a:lnTo>
                  <a:pt x="712567" y="37781"/>
                </a:lnTo>
                <a:lnTo>
                  <a:pt x="704894" y="40162"/>
                </a:lnTo>
                <a:lnTo>
                  <a:pt x="696163" y="42014"/>
                </a:lnTo>
                <a:lnTo>
                  <a:pt x="686109" y="43337"/>
                </a:lnTo>
                <a:lnTo>
                  <a:pt x="674732" y="43602"/>
                </a:lnTo>
                <a:lnTo>
                  <a:pt x="663355" y="43337"/>
                </a:lnTo>
                <a:lnTo>
                  <a:pt x="653300" y="42014"/>
                </a:lnTo>
                <a:lnTo>
                  <a:pt x="644569" y="40162"/>
                </a:lnTo>
                <a:lnTo>
                  <a:pt x="636896" y="37781"/>
                </a:lnTo>
                <a:lnTo>
                  <a:pt x="630017" y="35135"/>
                </a:lnTo>
                <a:lnTo>
                  <a:pt x="623932" y="31960"/>
                </a:lnTo>
                <a:lnTo>
                  <a:pt x="617582" y="28785"/>
                </a:lnTo>
                <a:lnTo>
                  <a:pt x="611232" y="25610"/>
                </a:lnTo>
                <a:lnTo>
                  <a:pt x="605146" y="22964"/>
                </a:lnTo>
                <a:lnTo>
                  <a:pt x="598267" y="20318"/>
                </a:lnTo>
                <a:lnTo>
                  <a:pt x="590594" y="17673"/>
                </a:lnTo>
                <a:lnTo>
                  <a:pt x="581863" y="15821"/>
                </a:lnTo>
                <a:lnTo>
                  <a:pt x="571809" y="14762"/>
                </a:lnTo>
                <a:lnTo>
                  <a:pt x="560167" y="14233"/>
                </a:lnTo>
                <a:lnTo>
                  <a:pt x="549055" y="14762"/>
                </a:lnTo>
                <a:lnTo>
                  <a:pt x="539000" y="15821"/>
                </a:lnTo>
                <a:lnTo>
                  <a:pt x="530269" y="17673"/>
                </a:lnTo>
                <a:lnTo>
                  <a:pt x="522596" y="20318"/>
                </a:lnTo>
                <a:lnTo>
                  <a:pt x="515717" y="22964"/>
                </a:lnTo>
                <a:lnTo>
                  <a:pt x="509632" y="25610"/>
                </a:lnTo>
                <a:lnTo>
                  <a:pt x="503282" y="28785"/>
                </a:lnTo>
                <a:lnTo>
                  <a:pt x="496932" y="31960"/>
                </a:lnTo>
                <a:lnTo>
                  <a:pt x="490846" y="35135"/>
                </a:lnTo>
                <a:lnTo>
                  <a:pt x="483967" y="37781"/>
                </a:lnTo>
                <a:lnTo>
                  <a:pt x="476294" y="40162"/>
                </a:lnTo>
                <a:lnTo>
                  <a:pt x="467563" y="42014"/>
                </a:lnTo>
                <a:lnTo>
                  <a:pt x="457509" y="43337"/>
                </a:lnTo>
                <a:lnTo>
                  <a:pt x="446132" y="43602"/>
                </a:lnTo>
                <a:lnTo>
                  <a:pt x="434755" y="43337"/>
                </a:lnTo>
                <a:lnTo>
                  <a:pt x="424700" y="42014"/>
                </a:lnTo>
                <a:lnTo>
                  <a:pt x="415969" y="40162"/>
                </a:lnTo>
                <a:lnTo>
                  <a:pt x="408296" y="37781"/>
                </a:lnTo>
                <a:lnTo>
                  <a:pt x="401417" y="35135"/>
                </a:lnTo>
                <a:lnTo>
                  <a:pt x="395332" y="31960"/>
                </a:lnTo>
                <a:lnTo>
                  <a:pt x="388982" y="28785"/>
                </a:lnTo>
                <a:lnTo>
                  <a:pt x="382632" y="25610"/>
                </a:lnTo>
                <a:lnTo>
                  <a:pt x="376546" y="22964"/>
                </a:lnTo>
                <a:lnTo>
                  <a:pt x="369667" y="20318"/>
                </a:lnTo>
                <a:lnTo>
                  <a:pt x="361994" y="17673"/>
                </a:lnTo>
                <a:lnTo>
                  <a:pt x="353263" y="15821"/>
                </a:lnTo>
                <a:lnTo>
                  <a:pt x="343209" y="14762"/>
                </a:lnTo>
                <a:lnTo>
                  <a:pt x="331832" y="14233"/>
                </a:lnTo>
                <a:lnTo>
                  <a:pt x="320455" y="14762"/>
                </a:lnTo>
                <a:lnTo>
                  <a:pt x="310400" y="15821"/>
                </a:lnTo>
                <a:lnTo>
                  <a:pt x="301669" y="17673"/>
                </a:lnTo>
                <a:lnTo>
                  <a:pt x="293996" y="20318"/>
                </a:lnTo>
                <a:lnTo>
                  <a:pt x="287117" y="22964"/>
                </a:lnTo>
                <a:lnTo>
                  <a:pt x="281032" y="25610"/>
                </a:lnTo>
                <a:lnTo>
                  <a:pt x="274682" y="28785"/>
                </a:lnTo>
                <a:lnTo>
                  <a:pt x="268332" y="31960"/>
                </a:lnTo>
                <a:lnTo>
                  <a:pt x="262246" y="35135"/>
                </a:lnTo>
                <a:lnTo>
                  <a:pt x="255367" y="37781"/>
                </a:lnTo>
                <a:lnTo>
                  <a:pt x="247694" y="40162"/>
                </a:lnTo>
                <a:lnTo>
                  <a:pt x="238963" y="42014"/>
                </a:lnTo>
                <a:lnTo>
                  <a:pt x="228909" y="43337"/>
                </a:lnTo>
                <a:lnTo>
                  <a:pt x="217532" y="43602"/>
                </a:lnTo>
                <a:lnTo>
                  <a:pt x="206155" y="43337"/>
                </a:lnTo>
                <a:lnTo>
                  <a:pt x="196100" y="42014"/>
                </a:lnTo>
                <a:lnTo>
                  <a:pt x="187369" y="40162"/>
                </a:lnTo>
                <a:lnTo>
                  <a:pt x="179696" y="37781"/>
                </a:lnTo>
                <a:lnTo>
                  <a:pt x="172817" y="35135"/>
                </a:lnTo>
                <a:lnTo>
                  <a:pt x="166732" y="31960"/>
                </a:lnTo>
                <a:lnTo>
                  <a:pt x="160382" y="28785"/>
                </a:lnTo>
                <a:lnTo>
                  <a:pt x="154032" y="25610"/>
                </a:lnTo>
                <a:lnTo>
                  <a:pt x="147946" y="22964"/>
                </a:lnTo>
                <a:lnTo>
                  <a:pt x="141067" y="20318"/>
                </a:lnTo>
                <a:lnTo>
                  <a:pt x="133394" y="17673"/>
                </a:lnTo>
                <a:lnTo>
                  <a:pt x="124663" y="15821"/>
                </a:lnTo>
                <a:lnTo>
                  <a:pt x="114609" y="14762"/>
                </a:lnTo>
                <a:lnTo>
                  <a:pt x="103232" y="14233"/>
                </a:lnTo>
                <a:lnTo>
                  <a:pt x="91855" y="14762"/>
                </a:lnTo>
                <a:lnTo>
                  <a:pt x="81800" y="15821"/>
                </a:lnTo>
                <a:lnTo>
                  <a:pt x="73069" y="17673"/>
                </a:lnTo>
                <a:lnTo>
                  <a:pt x="65396" y="20318"/>
                </a:lnTo>
                <a:lnTo>
                  <a:pt x="58517" y="22964"/>
                </a:lnTo>
                <a:lnTo>
                  <a:pt x="52432" y="25610"/>
                </a:lnTo>
                <a:lnTo>
                  <a:pt x="46082" y="28785"/>
                </a:lnTo>
                <a:lnTo>
                  <a:pt x="39732" y="31960"/>
                </a:lnTo>
                <a:lnTo>
                  <a:pt x="33646" y="35135"/>
                </a:lnTo>
                <a:lnTo>
                  <a:pt x="26767" y="37781"/>
                </a:lnTo>
                <a:lnTo>
                  <a:pt x="19094" y="40162"/>
                </a:lnTo>
                <a:lnTo>
                  <a:pt x="10363" y="42014"/>
                </a:lnTo>
                <a:lnTo>
                  <a:pt x="309" y="43337"/>
                </a:lnTo>
                <a:lnTo>
                  <a:pt x="0" y="43344"/>
                </a:lnTo>
                <a:lnTo>
                  <a:pt x="0" y="29111"/>
                </a:lnTo>
                <a:lnTo>
                  <a:pt x="309" y="29104"/>
                </a:lnTo>
                <a:lnTo>
                  <a:pt x="10363" y="27781"/>
                </a:lnTo>
                <a:lnTo>
                  <a:pt x="19094" y="25929"/>
                </a:lnTo>
                <a:lnTo>
                  <a:pt x="26767" y="23548"/>
                </a:lnTo>
                <a:lnTo>
                  <a:pt x="33646" y="20902"/>
                </a:lnTo>
                <a:lnTo>
                  <a:pt x="39732" y="17727"/>
                </a:lnTo>
                <a:lnTo>
                  <a:pt x="46082" y="14552"/>
                </a:lnTo>
                <a:lnTo>
                  <a:pt x="52432" y="11377"/>
                </a:lnTo>
                <a:lnTo>
                  <a:pt x="58517" y="8731"/>
                </a:lnTo>
                <a:lnTo>
                  <a:pt x="65396" y="6085"/>
                </a:lnTo>
                <a:lnTo>
                  <a:pt x="73069" y="3440"/>
                </a:lnTo>
                <a:lnTo>
                  <a:pt x="81800" y="1588"/>
                </a:lnTo>
                <a:lnTo>
                  <a:pt x="91855" y="52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63587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0FC8-8549-A6C3-9DFF-4791F45E11F6}"/>
              </a:ext>
            </a:extLst>
          </p:cNvPr>
          <p:cNvSpPr>
            <a:spLocks noGrp="1"/>
          </p:cNvSpPr>
          <p:nvPr>
            <p:ph type="title"/>
          </p:nvPr>
        </p:nvSpPr>
        <p:spPr/>
        <p:txBody>
          <a:bodyPr/>
          <a:lstStyle/>
          <a:p>
            <a:r>
              <a:rPr lang="en-US" dirty="0"/>
              <a:t>schedule</a:t>
            </a:r>
          </a:p>
        </p:txBody>
      </p:sp>
      <p:graphicFrame>
        <p:nvGraphicFramePr>
          <p:cNvPr id="4" name="Table 3">
            <a:extLst>
              <a:ext uri="{FF2B5EF4-FFF2-40B4-BE49-F238E27FC236}">
                <a16:creationId xmlns:a16="http://schemas.microsoft.com/office/drawing/2014/main" id="{46416D6F-B051-FA61-ECB4-AC5BB1E2699C}"/>
              </a:ext>
            </a:extLst>
          </p:cNvPr>
          <p:cNvGraphicFramePr>
            <a:graphicFrameLocks noGrp="1"/>
          </p:cNvGraphicFramePr>
          <p:nvPr>
            <p:extLst>
              <p:ext uri="{D42A27DB-BD31-4B8C-83A1-F6EECF244321}">
                <p14:modId xmlns:p14="http://schemas.microsoft.com/office/powerpoint/2010/main" val="4260863210"/>
              </p:ext>
            </p:extLst>
          </p:nvPr>
        </p:nvGraphicFramePr>
        <p:xfrm>
          <a:off x="2005013" y="1450971"/>
          <a:ext cx="8935309" cy="4792665"/>
        </p:xfrm>
        <a:graphic>
          <a:graphicData uri="http://schemas.openxmlformats.org/drawingml/2006/table">
            <a:tbl>
              <a:tblPr/>
              <a:tblGrid>
                <a:gridCol w="1175461">
                  <a:extLst>
                    <a:ext uri="{9D8B030D-6E8A-4147-A177-3AD203B41FA5}">
                      <a16:colId xmlns:a16="http://schemas.microsoft.com/office/drawing/2014/main" val="1333703210"/>
                    </a:ext>
                  </a:extLst>
                </a:gridCol>
                <a:gridCol w="1175461">
                  <a:extLst>
                    <a:ext uri="{9D8B030D-6E8A-4147-A177-3AD203B41FA5}">
                      <a16:colId xmlns:a16="http://schemas.microsoft.com/office/drawing/2014/main" val="1822382334"/>
                    </a:ext>
                  </a:extLst>
                </a:gridCol>
                <a:gridCol w="1175461">
                  <a:extLst>
                    <a:ext uri="{9D8B030D-6E8A-4147-A177-3AD203B41FA5}">
                      <a16:colId xmlns:a16="http://schemas.microsoft.com/office/drawing/2014/main" val="48242682"/>
                    </a:ext>
                  </a:extLst>
                </a:gridCol>
                <a:gridCol w="1175461">
                  <a:extLst>
                    <a:ext uri="{9D8B030D-6E8A-4147-A177-3AD203B41FA5}">
                      <a16:colId xmlns:a16="http://schemas.microsoft.com/office/drawing/2014/main" val="1407099400"/>
                    </a:ext>
                  </a:extLst>
                </a:gridCol>
                <a:gridCol w="4233465">
                  <a:extLst>
                    <a:ext uri="{9D8B030D-6E8A-4147-A177-3AD203B41FA5}">
                      <a16:colId xmlns:a16="http://schemas.microsoft.com/office/drawing/2014/main" val="386609812"/>
                    </a:ext>
                  </a:extLst>
                </a:gridCol>
              </a:tblGrid>
              <a:tr h="319511">
                <a:tc>
                  <a:txBody>
                    <a:bodyPr/>
                    <a:lstStyle/>
                    <a:p>
                      <a:pPr algn="ctr" fontAlgn="b"/>
                      <a:r>
                        <a:rPr lang="en-US" sz="1200" b="1" i="0" u="none" strike="noStrike">
                          <a:solidFill>
                            <a:srgbClr val="000000"/>
                          </a:solidFill>
                          <a:effectLst/>
                          <a:latin typeface="Times New Roman" panose="02020603050405020304" pitchFamily="18" charset="0"/>
                        </a:rPr>
                        <a:t>Class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Lesson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7797366"/>
                  </a:ext>
                </a:extLst>
              </a:tr>
              <a:tr h="319511">
                <a:tc>
                  <a:txBody>
                    <a:bodyPr/>
                    <a:lstStyle/>
                    <a:p>
                      <a:pPr algn="ctr" fontAlgn="b"/>
                      <a:r>
                        <a:rPr lang="en-US" sz="1200" b="0" i="0" u="none" strike="noStrike">
                          <a:solidFill>
                            <a:srgbClr val="000000"/>
                          </a:solidFill>
                          <a:effectLst/>
                          <a:latin typeface="Times New Roman" panose="02020603050405020304"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2/25/24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(intro)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Introduction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1473304"/>
                  </a:ext>
                </a:extLst>
              </a:tr>
              <a:tr h="319511">
                <a:tc>
                  <a:txBody>
                    <a:bodyPr/>
                    <a:lstStyle/>
                    <a:p>
                      <a:pPr algn="ctr" fontAlgn="b"/>
                      <a:r>
                        <a:rPr lang="en-US" sz="1200" b="0" i="0" u="none" strike="noStrike">
                          <a:solidFill>
                            <a:srgbClr val="000000"/>
                          </a:solidFill>
                          <a:effectLst/>
                          <a:latin typeface="Times New Roman" panose="02020603050405020304"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Opening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258657"/>
                  </a:ext>
                </a:extLst>
              </a:tr>
              <a:tr h="319511">
                <a:tc>
                  <a:txBody>
                    <a:bodyPr/>
                    <a:lstStyle/>
                    <a:p>
                      <a:pPr algn="ctr" fontAlgn="b"/>
                      <a:r>
                        <a:rPr lang="en-US" sz="1200" b="0" i="0" u="none" strike="noStrike">
                          <a:solidFill>
                            <a:srgbClr val="000000"/>
                          </a:solidFill>
                          <a:effectLst/>
                          <a:latin typeface="Times New Roman" panose="020206030504050203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1:12-2:26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Solomon's Search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1355837"/>
                  </a:ext>
                </a:extLst>
              </a:tr>
              <a:tr h="319511">
                <a:tc>
                  <a:txBody>
                    <a:bodyPr/>
                    <a:lstStyle/>
                    <a:p>
                      <a:pPr algn="ctr" fontAlgn="b"/>
                      <a:r>
                        <a:rPr lang="en-US" sz="1200" b="0" i="0" u="none" strike="noStrike">
                          <a:solidFill>
                            <a:srgbClr val="000000"/>
                          </a:solidFill>
                          <a:effectLst/>
                          <a:latin typeface="Times New Roman" panose="02020603050405020304"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"For Everything There Is A Season"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2944844"/>
                  </a:ext>
                </a:extLst>
              </a:tr>
              <a:tr h="319511">
                <a:tc>
                  <a:txBody>
                    <a:bodyPr/>
                    <a:lstStyle/>
                    <a:p>
                      <a:pPr algn="ctr" fontAlgn="b"/>
                      <a:r>
                        <a:rPr lang="en-US" sz="1200" b="0" i="0" u="none" strike="noStrike">
                          <a:solidFill>
                            <a:srgbClr val="000000"/>
                          </a:solidFill>
                          <a:effectLst/>
                          <a:latin typeface="Times New Roman" panose="02020603050405020304" pitchFamily="18"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5684457"/>
                  </a:ext>
                </a:extLst>
              </a:tr>
              <a:tr h="319511">
                <a:tc>
                  <a:txBody>
                    <a:bodyPr/>
                    <a:lstStyle/>
                    <a:p>
                      <a:pPr algn="ctr" fontAlgn="b"/>
                      <a:r>
                        <a:rPr lang="en-US" sz="1200" b="0" i="0" u="none" strike="noStrike">
                          <a:solidFill>
                            <a:srgbClr val="000000"/>
                          </a:solidFill>
                          <a:effectLst/>
                          <a:latin typeface="Times New Roman" panose="02020603050405020304"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5:8-6:12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645626"/>
                  </a:ext>
                </a:extLst>
              </a:tr>
              <a:tr h="319511">
                <a:tc>
                  <a:txBody>
                    <a:bodyPr/>
                    <a:lstStyle/>
                    <a:p>
                      <a:pPr algn="ctr" fontAlgn="b"/>
                      <a:r>
                        <a:rPr lang="en-US" sz="1200" b="0" i="0" u="none" strike="noStrike">
                          <a:solidFill>
                            <a:srgbClr val="000000"/>
                          </a:solidFill>
                          <a:effectLst/>
                          <a:latin typeface="Times New Roman" panose="02020603050405020304" pitchFamily="18"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What Is "Better"?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5372689"/>
                  </a:ext>
                </a:extLst>
              </a:tr>
              <a:tr h="319511">
                <a:tc>
                  <a:txBody>
                    <a:bodyPr/>
                    <a:lstStyle/>
                    <a:p>
                      <a:pPr algn="ctr" fontAlgn="b"/>
                      <a:r>
                        <a:rPr lang="en-US" sz="1200" b="0" i="0" u="none" strike="noStrike">
                          <a:solidFill>
                            <a:srgbClr val="000000"/>
                          </a:solidFill>
                          <a:effectLst/>
                          <a:latin typeface="Times New Roman" panose="02020603050405020304" pitchFamily="18" charset="0"/>
                        </a:rPr>
                        <a:t>Meeting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56268823"/>
                  </a:ext>
                </a:extLst>
              </a:tr>
              <a:tr h="319511">
                <a:tc>
                  <a:txBody>
                    <a:bodyPr/>
                    <a:lstStyle/>
                    <a:p>
                      <a:pPr algn="ctr" fontAlgn="b"/>
                      <a:r>
                        <a:rPr lang="en-US" sz="1200" b="0" i="0" u="none" strike="noStrike">
                          <a:solidFill>
                            <a:srgbClr val="000000"/>
                          </a:solidFill>
                          <a:effectLst/>
                          <a:latin typeface="Times New Roman" panose="02020603050405020304" pitchFamily="18"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3/24/24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7:19-8:17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Finding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6592290"/>
                  </a:ext>
                </a:extLst>
              </a:tr>
              <a:tr h="319511">
                <a:tc>
                  <a:txBody>
                    <a:bodyPr/>
                    <a:lstStyle/>
                    <a:p>
                      <a:pPr algn="ctr" fontAlgn="b"/>
                      <a:r>
                        <a:rPr lang="en-US" sz="1200" b="0" i="0" u="none" strike="noStrike">
                          <a:solidFill>
                            <a:srgbClr val="000000"/>
                          </a:solidFill>
                          <a:effectLst/>
                          <a:latin typeface="Times New Roman" panose="02020603050405020304" pitchFamily="18"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Death, Time, and Chance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3448547"/>
                  </a:ext>
                </a:extLst>
              </a:tr>
              <a:tr h="319511">
                <a:tc>
                  <a:txBody>
                    <a:bodyPr/>
                    <a:lstStyle/>
                    <a:p>
                      <a:pPr algn="ctr" fontAlgn="b"/>
                      <a:r>
                        <a:rPr lang="en-US" sz="1200" b="0" i="0" u="none" strike="noStrike">
                          <a:solidFill>
                            <a:srgbClr val="000000"/>
                          </a:solidFill>
                          <a:effectLst/>
                          <a:latin typeface="Times New Roman" panose="02020603050405020304" pitchFamily="18"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9:13-10:20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There Is More Gain In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8278608"/>
                  </a:ext>
                </a:extLst>
              </a:tr>
              <a:tr h="319511">
                <a:tc>
                  <a:txBody>
                    <a:bodyPr/>
                    <a:lstStyle/>
                    <a:p>
                      <a:pPr algn="ctr" fontAlgn="b"/>
                      <a:r>
                        <a:rPr lang="en-US" sz="1200" b="0" i="0" u="none" strike="noStrike">
                          <a:solidFill>
                            <a:srgbClr val="000000"/>
                          </a:solidFill>
                          <a:effectLst/>
                          <a:latin typeface="Times New Roman" panose="02020603050405020304"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Carpe Diem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628167"/>
                  </a:ext>
                </a:extLst>
              </a:tr>
              <a:tr h="319511">
                <a:tc>
                  <a:txBody>
                    <a:bodyPr/>
                    <a:lstStyle/>
                    <a:p>
                      <a:pPr algn="ctr" fontAlgn="b"/>
                      <a:r>
                        <a:rPr lang="en-US" sz="1200" b="0" i="0" u="none" strike="noStrike">
                          <a:solidFill>
                            <a:srgbClr val="000000"/>
                          </a:solidFill>
                          <a:effectLst/>
                          <a:latin typeface="Times New Roman" panose="02020603050405020304" pitchFamily="18"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12:9-14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 End of the Matter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1448932"/>
                  </a:ext>
                </a:extLst>
              </a:tr>
              <a:tr h="319511">
                <a:tc>
                  <a:txBody>
                    <a:bodyPr/>
                    <a:lstStyle/>
                    <a:p>
                      <a:pPr algn="ctr" fontAlgn="b"/>
                      <a:r>
                        <a:rPr lang="en-US" sz="1200" b="0" i="0" u="none" strike="noStrike">
                          <a:solidFill>
                            <a:srgbClr val="000000"/>
                          </a:solidFill>
                          <a:effectLst/>
                          <a:latin typeface="Times New Roman" panose="02020603050405020304" pitchFamily="18"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(conclusion)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Review and Miscellaneous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7491613"/>
                  </a:ext>
                </a:extLst>
              </a:tr>
            </a:tbl>
          </a:graphicData>
        </a:graphic>
      </p:graphicFrame>
    </p:spTree>
    <p:extLst>
      <p:ext uri="{BB962C8B-B14F-4D97-AF65-F5344CB8AC3E}">
        <p14:creationId xmlns:p14="http://schemas.microsoft.com/office/powerpoint/2010/main" val="1224325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F29BD05-003C-C776-FB7B-CB105AA4502B}"/>
              </a:ext>
            </a:extLst>
          </p:cNvPr>
          <p:cNvSpPr>
            <a:spLocks noGrp="1"/>
          </p:cNvSpPr>
          <p:nvPr>
            <p:ph sz="half" idx="1"/>
          </p:nvPr>
        </p:nvSpPr>
        <p:spPr>
          <a:xfrm>
            <a:off x="1257300" y="480060"/>
            <a:ext cx="5063490" cy="5989320"/>
          </a:xfrm>
        </p:spPr>
        <p:txBody>
          <a:bodyPr anchor="t">
            <a:normAutofit/>
          </a:bodyPr>
          <a:lstStyle/>
          <a:p>
            <a:pPr marL="0" indent="0">
              <a:buNone/>
            </a:pPr>
            <a:r>
              <a:rPr lang="en-US" baseline="30000" dirty="0"/>
              <a:t>4</a:t>
            </a:r>
            <a:r>
              <a:rPr lang="en-US" dirty="0"/>
              <a:t> A generation goes, and a generation comes,</a:t>
            </a:r>
            <a:br>
              <a:rPr lang="en-US" sz="2800" dirty="0"/>
            </a:br>
            <a:r>
              <a:rPr lang="en-US" dirty="0"/>
              <a:t>    but the earth remains forever.</a:t>
            </a:r>
            <a:br>
              <a:rPr lang="en-US" sz="2800" dirty="0"/>
            </a:br>
            <a:r>
              <a:rPr lang="en-US" b="1" baseline="30000" dirty="0"/>
              <a:t>5 </a:t>
            </a:r>
            <a:r>
              <a:rPr lang="en-US" dirty="0"/>
              <a:t>The sun rises, and the sun goes down,</a:t>
            </a:r>
            <a:br>
              <a:rPr lang="en-US" sz="2800" dirty="0"/>
            </a:br>
            <a:r>
              <a:rPr lang="en-US" dirty="0"/>
              <a:t>    and hastens</a:t>
            </a:r>
            <a:r>
              <a:rPr lang="en-US" baseline="30000" dirty="0"/>
              <a:t> </a:t>
            </a:r>
            <a:r>
              <a:rPr lang="en-US" dirty="0"/>
              <a:t>to the place where it rises.</a:t>
            </a:r>
            <a:br>
              <a:rPr lang="en-US" sz="2800" dirty="0"/>
            </a:br>
            <a:r>
              <a:rPr lang="en-US" b="1" baseline="30000" dirty="0"/>
              <a:t>6 </a:t>
            </a:r>
            <a:r>
              <a:rPr lang="en-US" dirty="0"/>
              <a:t>The wind blows to the south</a:t>
            </a:r>
            <a:br>
              <a:rPr lang="en-US" sz="2800" dirty="0"/>
            </a:br>
            <a:r>
              <a:rPr lang="en-US" dirty="0"/>
              <a:t>    and goes around to the north;</a:t>
            </a:r>
            <a:br>
              <a:rPr lang="en-US" sz="2800" dirty="0"/>
            </a:br>
            <a:r>
              <a:rPr lang="en-US" dirty="0"/>
              <a:t>around and around goes the wind,</a:t>
            </a:r>
            <a:br>
              <a:rPr lang="en-US" sz="2800" dirty="0"/>
            </a:br>
            <a:r>
              <a:rPr lang="en-US" dirty="0"/>
              <a:t>    and on its circuits the wind returns.</a:t>
            </a:r>
            <a:br>
              <a:rPr lang="en-US" sz="2800" dirty="0"/>
            </a:br>
            <a:r>
              <a:rPr lang="en-US" b="1" baseline="30000" dirty="0"/>
              <a:t>7 </a:t>
            </a:r>
            <a:r>
              <a:rPr lang="en-US" dirty="0"/>
              <a:t>All streams run to the sea,</a:t>
            </a:r>
            <a:br>
              <a:rPr lang="en-US" sz="2800" dirty="0"/>
            </a:br>
            <a:r>
              <a:rPr lang="en-US" dirty="0"/>
              <a:t>    but the sea is not full;</a:t>
            </a:r>
            <a:br>
              <a:rPr lang="en-US" sz="2800" dirty="0"/>
            </a:br>
            <a:r>
              <a:rPr lang="en-US" dirty="0"/>
              <a:t>to the place where the streams flow,</a:t>
            </a:r>
            <a:br>
              <a:rPr lang="en-US" sz="2800" dirty="0"/>
            </a:br>
            <a:r>
              <a:rPr lang="en-US" dirty="0"/>
              <a:t>    there they flow again.</a:t>
            </a:r>
            <a:br>
              <a:rPr lang="en-US" sz="2800" dirty="0"/>
            </a:br>
            <a:r>
              <a:rPr lang="en-US" b="1" baseline="30000" dirty="0"/>
              <a:t>8 </a:t>
            </a:r>
            <a:r>
              <a:rPr lang="en-US" dirty="0"/>
              <a:t>All things are full of weariness;</a:t>
            </a:r>
            <a:br>
              <a:rPr lang="en-US" sz="2800" dirty="0"/>
            </a:br>
            <a:r>
              <a:rPr lang="en-US" dirty="0"/>
              <a:t>    a man cannot utter it;</a:t>
            </a:r>
            <a:br>
              <a:rPr lang="en-US" sz="2800" dirty="0"/>
            </a:br>
            <a:r>
              <a:rPr lang="en-US" dirty="0"/>
              <a:t>the eye is not satisfied with seeing,</a:t>
            </a:r>
            <a:br>
              <a:rPr lang="en-US" sz="2800" dirty="0"/>
            </a:br>
            <a:r>
              <a:rPr lang="en-US" dirty="0"/>
              <a:t>    nor the ear filled with hearing.</a:t>
            </a:r>
            <a:br>
              <a:rPr lang="en-US" sz="2800" dirty="0"/>
            </a:b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23BC0DE-603C-FB00-1775-1E2E659417E8}"/>
              </a:ext>
            </a:extLst>
          </p:cNvPr>
          <p:cNvSpPr>
            <a:spLocks noGrp="1"/>
          </p:cNvSpPr>
          <p:nvPr>
            <p:ph sz="half" idx="2"/>
          </p:nvPr>
        </p:nvSpPr>
        <p:spPr>
          <a:xfrm>
            <a:off x="6240780" y="480060"/>
            <a:ext cx="5417820" cy="5760720"/>
          </a:xfrm>
        </p:spPr>
        <p:txBody>
          <a:bodyPr>
            <a:normAutofit/>
          </a:bodyPr>
          <a:lstStyle/>
          <a:p>
            <a:pPr marL="0" indent="0">
              <a:buNone/>
            </a:pPr>
            <a:r>
              <a:rPr lang="en-US" b="1" baseline="30000" dirty="0"/>
              <a:t>9 </a:t>
            </a:r>
            <a:r>
              <a:rPr lang="en-US" dirty="0"/>
              <a:t>What has been is what will be,</a:t>
            </a:r>
            <a:br>
              <a:rPr lang="en-US" sz="2800" dirty="0"/>
            </a:br>
            <a:r>
              <a:rPr lang="en-US" dirty="0"/>
              <a:t>    and what has been done is what will be done,</a:t>
            </a:r>
            <a:br>
              <a:rPr lang="en-US" sz="2800" dirty="0"/>
            </a:br>
            <a:r>
              <a:rPr lang="en-US" dirty="0"/>
              <a:t>    and there is nothing new under the sun.</a:t>
            </a:r>
            <a:br>
              <a:rPr lang="en-US" sz="2800" dirty="0"/>
            </a:br>
            <a:r>
              <a:rPr lang="en-US" b="1" baseline="30000" dirty="0"/>
              <a:t>10 </a:t>
            </a:r>
            <a:r>
              <a:rPr lang="en-US" dirty="0"/>
              <a:t>Is there a thing of which it is said,</a:t>
            </a:r>
            <a:br>
              <a:rPr lang="en-US" sz="2800" dirty="0"/>
            </a:br>
            <a:r>
              <a:rPr lang="en-US" dirty="0"/>
              <a:t>    “See, this is new”?</a:t>
            </a:r>
            <a:br>
              <a:rPr lang="en-US" sz="2800" dirty="0"/>
            </a:br>
            <a:r>
              <a:rPr lang="en-US" dirty="0"/>
              <a:t>It has been already</a:t>
            </a:r>
            <a:br>
              <a:rPr lang="en-US" sz="2800" dirty="0"/>
            </a:br>
            <a:r>
              <a:rPr lang="en-US" dirty="0"/>
              <a:t>    in the ages before us.</a:t>
            </a:r>
            <a:br>
              <a:rPr lang="en-US" sz="2800" dirty="0"/>
            </a:br>
            <a:r>
              <a:rPr lang="en-US" b="1" baseline="30000" dirty="0"/>
              <a:t>11 </a:t>
            </a:r>
            <a:r>
              <a:rPr lang="en-US" dirty="0"/>
              <a:t>There is no remembrance of former things,</a:t>
            </a:r>
            <a:br>
              <a:rPr lang="en-US" sz="2800" dirty="0"/>
            </a:br>
            <a:r>
              <a:rPr lang="en-US" dirty="0"/>
              <a:t>    nor will there be any remembrance</a:t>
            </a:r>
            <a:br>
              <a:rPr lang="en-US" sz="2800" dirty="0"/>
            </a:br>
            <a:r>
              <a:rPr lang="en-US" dirty="0"/>
              <a:t>of later things yet to be</a:t>
            </a:r>
            <a:br>
              <a:rPr lang="en-US" sz="2800" dirty="0"/>
            </a:br>
            <a:r>
              <a:rPr lang="en-US" dirty="0"/>
              <a:t>    among those who come after.</a:t>
            </a:r>
          </a:p>
        </p:txBody>
      </p:sp>
    </p:spTree>
    <p:extLst>
      <p:ext uri="{BB962C8B-B14F-4D97-AF65-F5344CB8AC3E}">
        <p14:creationId xmlns:p14="http://schemas.microsoft.com/office/powerpoint/2010/main" val="394996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F29BD05-003C-C776-FB7B-CB105AA4502B}"/>
              </a:ext>
            </a:extLst>
          </p:cNvPr>
          <p:cNvSpPr>
            <a:spLocks noGrp="1"/>
          </p:cNvSpPr>
          <p:nvPr>
            <p:ph sz="half" idx="1"/>
          </p:nvPr>
        </p:nvSpPr>
        <p:spPr>
          <a:xfrm>
            <a:off x="1257300" y="480060"/>
            <a:ext cx="5063490" cy="5989320"/>
          </a:xfrm>
        </p:spPr>
        <p:txBody>
          <a:bodyPr anchor="t">
            <a:normAutofit/>
          </a:bodyPr>
          <a:lstStyle/>
          <a:p>
            <a:pPr marL="0" indent="0">
              <a:buNone/>
            </a:pPr>
            <a:r>
              <a:rPr lang="en-US" baseline="30000" dirty="0"/>
              <a:t>4</a:t>
            </a:r>
            <a:r>
              <a:rPr lang="en-US" dirty="0"/>
              <a:t> A generation goes, and a generation comes,</a:t>
            </a:r>
            <a:br>
              <a:rPr lang="en-US" sz="2800" dirty="0"/>
            </a:br>
            <a:r>
              <a:rPr lang="en-US" dirty="0"/>
              <a:t>    but the earth remains forever.</a:t>
            </a:r>
            <a:br>
              <a:rPr lang="en-US" sz="2800" dirty="0"/>
            </a:br>
            <a:r>
              <a:rPr lang="en-US" b="1" baseline="30000" dirty="0"/>
              <a:t>5 </a:t>
            </a:r>
            <a:r>
              <a:rPr lang="en-US" dirty="0"/>
              <a:t>The sun rises, and the sun goes down,</a:t>
            </a:r>
            <a:br>
              <a:rPr lang="en-US" sz="2800" dirty="0"/>
            </a:br>
            <a:r>
              <a:rPr lang="en-US" dirty="0"/>
              <a:t>    and hastens</a:t>
            </a:r>
            <a:r>
              <a:rPr lang="en-US" baseline="30000" dirty="0"/>
              <a:t> </a:t>
            </a:r>
            <a:r>
              <a:rPr lang="en-US" dirty="0"/>
              <a:t>to the place where it rises.</a:t>
            </a:r>
            <a:br>
              <a:rPr lang="en-US" sz="2800" dirty="0"/>
            </a:br>
            <a:r>
              <a:rPr lang="en-US" b="1" baseline="30000" dirty="0"/>
              <a:t>6 </a:t>
            </a:r>
            <a:r>
              <a:rPr lang="en-US" dirty="0"/>
              <a:t>The wind blows to the south</a:t>
            </a:r>
            <a:br>
              <a:rPr lang="en-US" sz="2800" dirty="0"/>
            </a:br>
            <a:r>
              <a:rPr lang="en-US" dirty="0"/>
              <a:t>    and goes around to the north;</a:t>
            </a:r>
            <a:br>
              <a:rPr lang="en-US" sz="2800" dirty="0"/>
            </a:br>
            <a:r>
              <a:rPr lang="en-US" dirty="0"/>
              <a:t>around and around goes the wind,</a:t>
            </a:r>
            <a:br>
              <a:rPr lang="en-US" sz="2800" dirty="0"/>
            </a:br>
            <a:r>
              <a:rPr lang="en-US" dirty="0"/>
              <a:t>    and on its circuits the wind returns.</a:t>
            </a:r>
            <a:br>
              <a:rPr lang="en-US" sz="2800" dirty="0"/>
            </a:br>
            <a:r>
              <a:rPr lang="en-US" b="1" baseline="30000" dirty="0"/>
              <a:t>7 </a:t>
            </a:r>
            <a:r>
              <a:rPr lang="en-US" dirty="0"/>
              <a:t>All streams run to the sea,</a:t>
            </a:r>
            <a:br>
              <a:rPr lang="en-US" sz="2800" dirty="0"/>
            </a:br>
            <a:r>
              <a:rPr lang="en-US" dirty="0"/>
              <a:t>    but the sea is not full;</a:t>
            </a:r>
            <a:br>
              <a:rPr lang="en-US" sz="2800" dirty="0"/>
            </a:br>
            <a:r>
              <a:rPr lang="en-US" dirty="0"/>
              <a:t>to the place where the streams flow,</a:t>
            </a:r>
            <a:br>
              <a:rPr lang="en-US" sz="2800" dirty="0"/>
            </a:br>
            <a:r>
              <a:rPr lang="en-US" dirty="0"/>
              <a:t>    there they flow again.</a:t>
            </a:r>
            <a:br>
              <a:rPr lang="en-US" sz="2800" dirty="0"/>
            </a:br>
            <a:r>
              <a:rPr lang="en-US" b="1" baseline="30000" dirty="0"/>
              <a:t>8 </a:t>
            </a:r>
            <a:r>
              <a:rPr lang="en-US" dirty="0"/>
              <a:t>All things are full of weariness;</a:t>
            </a:r>
            <a:br>
              <a:rPr lang="en-US" sz="2800" dirty="0"/>
            </a:br>
            <a:r>
              <a:rPr lang="en-US" dirty="0"/>
              <a:t>    a man cannot utter it;</a:t>
            </a:r>
            <a:br>
              <a:rPr lang="en-US" sz="2800" dirty="0"/>
            </a:br>
            <a:r>
              <a:rPr lang="en-US" dirty="0"/>
              <a:t>the eye is not satisfied with seeing,</a:t>
            </a:r>
            <a:br>
              <a:rPr lang="en-US" sz="2800" dirty="0"/>
            </a:br>
            <a:r>
              <a:rPr lang="en-US" dirty="0"/>
              <a:t>    nor the ear filled with hearing.</a:t>
            </a:r>
            <a:br>
              <a:rPr lang="en-US" sz="2800" dirty="0"/>
            </a:b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23BC0DE-603C-FB00-1775-1E2E659417E8}"/>
              </a:ext>
            </a:extLst>
          </p:cNvPr>
          <p:cNvSpPr>
            <a:spLocks noGrp="1"/>
          </p:cNvSpPr>
          <p:nvPr>
            <p:ph sz="half" idx="2"/>
          </p:nvPr>
        </p:nvSpPr>
        <p:spPr>
          <a:xfrm>
            <a:off x="6240780" y="480060"/>
            <a:ext cx="5417820" cy="5760720"/>
          </a:xfrm>
        </p:spPr>
        <p:txBody>
          <a:bodyPr>
            <a:normAutofit/>
          </a:bodyPr>
          <a:lstStyle/>
          <a:p>
            <a:pPr marL="0" indent="0">
              <a:buNone/>
            </a:pPr>
            <a:r>
              <a:rPr lang="en-US" b="1" baseline="30000" dirty="0"/>
              <a:t>9 </a:t>
            </a:r>
            <a:r>
              <a:rPr lang="en-US" dirty="0"/>
              <a:t>What has been is what will be,</a:t>
            </a:r>
            <a:br>
              <a:rPr lang="en-US" sz="2800" dirty="0"/>
            </a:br>
            <a:r>
              <a:rPr lang="en-US" dirty="0"/>
              <a:t>    and what has been done is what will be done,</a:t>
            </a:r>
            <a:br>
              <a:rPr lang="en-US" sz="2800" dirty="0"/>
            </a:br>
            <a:r>
              <a:rPr lang="en-US" dirty="0"/>
              <a:t>    and there is nothing new under the sun.</a:t>
            </a:r>
            <a:br>
              <a:rPr lang="en-US" sz="2800" dirty="0"/>
            </a:br>
            <a:r>
              <a:rPr lang="en-US" b="1" baseline="30000" dirty="0"/>
              <a:t>10 </a:t>
            </a:r>
            <a:r>
              <a:rPr lang="en-US" dirty="0"/>
              <a:t>Is there a thing of which it is said,</a:t>
            </a:r>
            <a:br>
              <a:rPr lang="en-US" sz="2800" dirty="0"/>
            </a:br>
            <a:r>
              <a:rPr lang="en-US" dirty="0"/>
              <a:t>    “See, this is new”?</a:t>
            </a:r>
            <a:br>
              <a:rPr lang="en-US" sz="2800" dirty="0"/>
            </a:br>
            <a:r>
              <a:rPr lang="en-US" dirty="0"/>
              <a:t>It has been already</a:t>
            </a:r>
            <a:br>
              <a:rPr lang="en-US" sz="2800" dirty="0"/>
            </a:br>
            <a:r>
              <a:rPr lang="en-US" dirty="0"/>
              <a:t>    in the ages before us.</a:t>
            </a:r>
            <a:br>
              <a:rPr lang="en-US" sz="2800" dirty="0"/>
            </a:br>
            <a:r>
              <a:rPr lang="en-US" b="1" baseline="30000" dirty="0"/>
              <a:t>11 </a:t>
            </a:r>
            <a:r>
              <a:rPr lang="en-US" dirty="0"/>
              <a:t>There is no remembrance of former things,</a:t>
            </a:r>
            <a:br>
              <a:rPr lang="en-US" sz="2800" dirty="0"/>
            </a:br>
            <a:r>
              <a:rPr lang="en-US" dirty="0"/>
              <a:t>    nor will there be any remembrance</a:t>
            </a:r>
            <a:br>
              <a:rPr lang="en-US" sz="2800" dirty="0"/>
            </a:br>
            <a:r>
              <a:rPr lang="en-US" dirty="0"/>
              <a:t>of later things yet to be</a:t>
            </a:r>
            <a:br>
              <a:rPr lang="en-US" sz="2800" dirty="0"/>
            </a:br>
            <a:r>
              <a:rPr lang="en-US" dirty="0"/>
              <a:t>    among those who come after.</a:t>
            </a:r>
          </a:p>
        </p:txBody>
      </p:sp>
      <p:sp>
        <p:nvSpPr>
          <p:cNvPr id="2" name="Oval 1">
            <a:extLst>
              <a:ext uri="{FF2B5EF4-FFF2-40B4-BE49-F238E27FC236}">
                <a16:creationId xmlns:a16="http://schemas.microsoft.com/office/drawing/2014/main" id="{E2A5E6DE-B699-C807-518A-0B3F2A4B7557}"/>
              </a:ext>
            </a:extLst>
          </p:cNvPr>
          <p:cNvSpPr/>
          <p:nvPr/>
        </p:nvSpPr>
        <p:spPr>
          <a:xfrm>
            <a:off x="2754630" y="468630"/>
            <a:ext cx="731520" cy="525780"/>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Oval 3">
            <a:extLst>
              <a:ext uri="{FF2B5EF4-FFF2-40B4-BE49-F238E27FC236}">
                <a16:creationId xmlns:a16="http://schemas.microsoft.com/office/drawing/2014/main" id="{30203289-533F-7001-7C20-5A66B7C4A959}"/>
              </a:ext>
            </a:extLst>
          </p:cNvPr>
          <p:cNvSpPr/>
          <p:nvPr/>
        </p:nvSpPr>
        <p:spPr>
          <a:xfrm>
            <a:off x="2434590" y="1775460"/>
            <a:ext cx="731520" cy="525780"/>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6" name="Oval 5">
            <a:extLst>
              <a:ext uri="{FF2B5EF4-FFF2-40B4-BE49-F238E27FC236}">
                <a16:creationId xmlns:a16="http://schemas.microsoft.com/office/drawing/2014/main" id="{68DAC246-6D0E-50FD-E766-20DB4341F5F7}"/>
              </a:ext>
            </a:extLst>
          </p:cNvPr>
          <p:cNvSpPr/>
          <p:nvPr/>
        </p:nvSpPr>
        <p:spPr>
          <a:xfrm>
            <a:off x="3227070" y="2465070"/>
            <a:ext cx="731520" cy="525780"/>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7" name="Oval 6">
            <a:extLst>
              <a:ext uri="{FF2B5EF4-FFF2-40B4-BE49-F238E27FC236}">
                <a16:creationId xmlns:a16="http://schemas.microsoft.com/office/drawing/2014/main" id="{E5C7D8E1-46DE-0A40-6DA7-EE21AE3EBA5D}"/>
              </a:ext>
            </a:extLst>
          </p:cNvPr>
          <p:cNvSpPr/>
          <p:nvPr/>
        </p:nvSpPr>
        <p:spPr>
          <a:xfrm>
            <a:off x="2506980" y="3143250"/>
            <a:ext cx="731520" cy="525780"/>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8" name="Oval 7">
            <a:extLst>
              <a:ext uri="{FF2B5EF4-FFF2-40B4-BE49-F238E27FC236}">
                <a16:creationId xmlns:a16="http://schemas.microsoft.com/office/drawing/2014/main" id="{13F6AB1E-B635-EB00-6DA2-6D8A6D9B4F24}"/>
              </a:ext>
            </a:extLst>
          </p:cNvPr>
          <p:cNvSpPr/>
          <p:nvPr/>
        </p:nvSpPr>
        <p:spPr>
          <a:xfrm>
            <a:off x="4474845" y="3798570"/>
            <a:ext cx="731520" cy="525780"/>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9" name="Oval 8">
            <a:extLst>
              <a:ext uri="{FF2B5EF4-FFF2-40B4-BE49-F238E27FC236}">
                <a16:creationId xmlns:a16="http://schemas.microsoft.com/office/drawing/2014/main" id="{DC9F9544-66C5-4749-280E-C8E27B98EBA1}"/>
              </a:ext>
            </a:extLst>
          </p:cNvPr>
          <p:cNvSpPr/>
          <p:nvPr/>
        </p:nvSpPr>
        <p:spPr>
          <a:xfrm>
            <a:off x="2588895" y="4141470"/>
            <a:ext cx="731520" cy="525780"/>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 name="Rectangle 9">
            <a:extLst>
              <a:ext uri="{FF2B5EF4-FFF2-40B4-BE49-F238E27FC236}">
                <a16:creationId xmlns:a16="http://schemas.microsoft.com/office/drawing/2014/main" id="{611494A1-8FA8-C621-6736-5E0D701A8189}"/>
              </a:ext>
            </a:extLst>
          </p:cNvPr>
          <p:cNvSpPr/>
          <p:nvPr/>
        </p:nvSpPr>
        <p:spPr>
          <a:xfrm>
            <a:off x="5126357" y="514350"/>
            <a:ext cx="866775" cy="411480"/>
          </a:xfrm>
          <a:prstGeom prst="rect">
            <a:avLst/>
          </a:prstGeom>
          <a:noFill/>
          <a:ln w="2857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2" name="Rectangle 11">
            <a:extLst>
              <a:ext uri="{FF2B5EF4-FFF2-40B4-BE49-F238E27FC236}">
                <a16:creationId xmlns:a16="http://schemas.microsoft.com/office/drawing/2014/main" id="{C817EB63-DA5F-FFA1-8A81-8A46696A19F0}"/>
              </a:ext>
            </a:extLst>
          </p:cNvPr>
          <p:cNvSpPr/>
          <p:nvPr/>
        </p:nvSpPr>
        <p:spPr>
          <a:xfrm>
            <a:off x="4144327" y="1162050"/>
            <a:ext cx="1239203" cy="411480"/>
          </a:xfrm>
          <a:prstGeom prst="rect">
            <a:avLst/>
          </a:prstGeom>
          <a:noFill/>
          <a:ln w="2857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4" name="Triangle 13">
            <a:extLst>
              <a:ext uri="{FF2B5EF4-FFF2-40B4-BE49-F238E27FC236}">
                <a16:creationId xmlns:a16="http://schemas.microsoft.com/office/drawing/2014/main" id="{A44E7EAA-4057-5901-F910-69502A4B32BA}"/>
              </a:ext>
            </a:extLst>
          </p:cNvPr>
          <p:cNvSpPr/>
          <p:nvPr/>
        </p:nvSpPr>
        <p:spPr>
          <a:xfrm>
            <a:off x="2723198" y="5234940"/>
            <a:ext cx="731520" cy="674370"/>
          </a:xfrm>
          <a:prstGeom prst="triangle">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5" name="Triangle 14">
            <a:extLst>
              <a:ext uri="{FF2B5EF4-FFF2-40B4-BE49-F238E27FC236}">
                <a16:creationId xmlns:a16="http://schemas.microsoft.com/office/drawing/2014/main" id="{7D58A0DE-3102-4699-2854-1AF3DDCF0782}"/>
              </a:ext>
            </a:extLst>
          </p:cNvPr>
          <p:cNvSpPr/>
          <p:nvPr/>
        </p:nvSpPr>
        <p:spPr>
          <a:xfrm>
            <a:off x="3268028" y="3288030"/>
            <a:ext cx="731520" cy="674370"/>
          </a:xfrm>
          <a:prstGeom prst="triangle">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53703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7" grpId="0" animBg="1"/>
      <p:bldP spid="8" grpId="0" animBg="1"/>
      <p:bldP spid="9" grpId="0" animBg="1"/>
      <p:bldP spid="10" grpId="0" animBg="1"/>
      <p:bldP spid="12"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F29BD05-003C-C776-FB7B-CB105AA4502B}"/>
              </a:ext>
            </a:extLst>
          </p:cNvPr>
          <p:cNvSpPr>
            <a:spLocks noGrp="1"/>
          </p:cNvSpPr>
          <p:nvPr>
            <p:ph sz="half" idx="1"/>
          </p:nvPr>
        </p:nvSpPr>
        <p:spPr>
          <a:xfrm>
            <a:off x="1257300" y="480060"/>
            <a:ext cx="5063490" cy="5989320"/>
          </a:xfrm>
        </p:spPr>
        <p:txBody>
          <a:bodyPr anchor="t">
            <a:normAutofit/>
          </a:bodyPr>
          <a:lstStyle/>
          <a:p>
            <a:pPr marL="0" indent="0">
              <a:buNone/>
            </a:pPr>
            <a:r>
              <a:rPr lang="en-US" baseline="30000" dirty="0"/>
              <a:t>4</a:t>
            </a:r>
            <a:r>
              <a:rPr lang="en-US" dirty="0"/>
              <a:t> A generation goes, and a generation comes,</a:t>
            </a:r>
            <a:br>
              <a:rPr lang="en-US" sz="2800" dirty="0"/>
            </a:br>
            <a:r>
              <a:rPr lang="en-US" dirty="0"/>
              <a:t>    but the earth remains forever.</a:t>
            </a:r>
            <a:br>
              <a:rPr lang="en-US" sz="2800" dirty="0"/>
            </a:br>
            <a:r>
              <a:rPr lang="en-US" b="1" baseline="30000" dirty="0"/>
              <a:t>5 </a:t>
            </a:r>
            <a:r>
              <a:rPr lang="en-US" dirty="0"/>
              <a:t>The sun rises, and the sun goes down,</a:t>
            </a:r>
            <a:br>
              <a:rPr lang="en-US" sz="2800" dirty="0"/>
            </a:br>
            <a:r>
              <a:rPr lang="en-US" dirty="0"/>
              <a:t>    and hastens</a:t>
            </a:r>
            <a:r>
              <a:rPr lang="en-US" baseline="30000" dirty="0"/>
              <a:t> </a:t>
            </a:r>
            <a:r>
              <a:rPr lang="en-US" dirty="0"/>
              <a:t>to the place where it rises.</a:t>
            </a:r>
            <a:br>
              <a:rPr lang="en-US" sz="2800" dirty="0"/>
            </a:br>
            <a:r>
              <a:rPr lang="en-US" b="1" baseline="30000" dirty="0"/>
              <a:t>6 </a:t>
            </a:r>
            <a:r>
              <a:rPr lang="en-US" dirty="0"/>
              <a:t>The wind blows to the south</a:t>
            </a:r>
            <a:br>
              <a:rPr lang="en-US" sz="2800" dirty="0"/>
            </a:br>
            <a:r>
              <a:rPr lang="en-US" dirty="0"/>
              <a:t>    and goes around to the north;</a:t>
            </a:r>
            <a:br>
              <a:rPr lang="en-US" sz="2800" dirty="0"/>
            </a:br>
            <a:r>
              <a:rPr lang="en-US" dirty="0"/>
              <a:t>around and around goes the wind,</a:t>
            </a:r>
            <a:br>
              <a:rPr lang="en-US" sz="2800" dirty="0"/>
            </a:br>
            <a:r>
              <a:rPr lang="en-US" dirty="0"/>
              <a:t>    and on its circuits the wind returns.</a:t>
            </a:r>
            <a:br>
              <a:rPr lang="en-US" sz="2800" dirty="0"/>
            </a:br>
            <a:r>
              <a:rPr lang="en-US" b="1" baseline="30000" dirty="0"/>
              <a:t>7 </a:t>
            </a:r>
            <a:r>
              <a:rPr lang="en-US" dirty="0"/>
              <a:t>All streams run to the sea,</a:t>
            </a:r>
            <a:br>
              <a:rPr lang="en-US" sz="2800" dirty="0"/>
            </a:br>
            <a:r>
              <a:rPr lang="en-US" dirty="0"/>
              <a:t>    but the sea is not full;</a:t>
            </a:r>
            <a:br>
              <a:rPr lang="en-US" sz="2800" dirty="0"/>
            </a:br>
            <a:r>
              <a:rPr lang="en-US" dirty="0"/>
              <a:t>to the place where the streams flow,</a:t>
            </a:r>
            <a:br>
              <a:rPr lang="en-US" sz="2800" dirty="0"/>
            </a:br>
            <a:r>
              <a:rPr lang="en-US" dirty="0"/>
              <a:t>    there they flow again.</a:t>
            </a:r>
            <a:br>
              <a:rPr lang="en-US" sz="2800" dirty="0"/>
            </a:br>
            <a:r>
              <a:rPr lang="en-US" b="1" baseline="30000" dirty="0"/>
              <a:t>8 </a:t>
            </a:r>
            <a:r>
              <a:rPr lang="en-US" dirty="0"/>
              <a:t>All things are full of weariness;</a:t>
            </a:r>
            <a:br>
              <a:rPr lang="en-US" sz="2800" dirty="0"/>
            </a:br>
            <a:r>
              <a:rPr lang="en-US" dirty="0"/>
              <a:t>    a man cannot utter it;</a:t>
            </a:r>
            <a:br>
              <a:rPr lang="en-US" sz="2800" dirty="0"/>
            </a:br>
            <a:r>
              <a:rPr lang="en-US" dirty="0"/>
              <a:t>the eye is not satisfied with seeing,</a:t>
            </a:r>
            <a:br>
              <a:rPr lang="en-US" sz="2800" dirty="0"/>
            </a:br>
            <a:r>
              <a:rPr lang="en-US" dirty="0"/>
              <a:t>    nor the ear filled with hearing.</a:t>
            </a:r>
            <a:br>
              <a:rPr lang="en-US" sz="2800" dirty="0"/>
            </a:b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23BC0DE-603C-FB00-1775-1E2E659417E8}"/>
              </a:ext>
            </a:extLst>
          </p:cNvPr>
          <p:cNvSpPr>
            <a:spLocks noGrp="1"/>
          </p:cNvSpPr>
          <p:nvPr>
            <p:ph sz="half" idx="2"/>
          </p:nvPr>
        </p:nvSpPr>
        <p:spPr>
          <a:xfrm>
            <a:off x="6240780" y="480060"/>
            <a:ext cx="5417820" cy="5760720"/>
          </a:xfrm>
        </p:spPr>
        <p:txBody>
          <a:bodyPr>
            <a:normAutofit/>
          </a:bodyPr>
          <a:lstStyle/>
          <a:p>
            <a:pPr marL="0" indent="0">
              <a:buNone/>
            </a:pPr>
            <a:r>
              <a:rPr lang="en-US" b="1" baseline="30000" dirty="0"/>
              <a:t>9 </a:t>
            </a:r>
            <a:r>
              <a:rPr lang="en-US" dirty="0"/>
              <a:t>What has been is what will be,</a:t>
            </a:r>
            <a:br>
              <a:rPr lang="en-US" sz="2800" dirty="0"/>
            </a:br>
            <a:r>
              <a:rPr lang="en-US" dirty="0"/>
              <a:t>    and what has been done is what will be done,</a:t>
            </a:r>
            <a:br>
              <a:rPr lang="en-US" sz="2800" dirty="0"/>
            </a:br>
            <a:r>
              <a:rPr lang="en-US" dirty="0"/>
              <a:t>    and there is nothing new under the sun.</a:t>
            </a:r>
            <a:br>
              <a:rPr lang="en-US" sz="2800" dirty="0"/>
            </a:br>
            <a:r>
              <a:rPr lang="en-US" b="1" baseline="30000" dirty="0"/>
              <a:t>10 </a:t>
            </a:r>
            <a:r>
              <a:rPr lang="en-US" dirty="0"/>
              <a:t>Is there a thing of which it is said,</a:t>
            </a:r>
            <a:br>
              <a:rPr lang="en-US" sz="2800" dirty="0"/>
            </a:br>
            <a:r>
              <a:rPr lang="en-US" dirty="0"/>
              <a:t>    “See, this is new”?</a:t>
            </a:r>
            <a:br>
              <a:rPr lang="en-US" sz="2800" dirty="0"/>
            </a:br>
            <a:r>
              <a:rPr lang="en-US" dirty="0"/>
              <a:t>It has been already</a:t>
            </a:r>
            <a:br>
              <a:rPr lang="en-US" sz="2800" dirty="0"/>
            </a:br>
            <a:r>
              <a:rPr lang="en-US" dirty="0"/>
              <a:t>    in the ages before us.</a:t>
            </a:r>
            <a:br>
              <a:rPr lang="en-US" sz="2800" dirty="0"/>
            </a:br>
            <a:r>
              <a:rPr lang="en-US" b="1" baseline="30000" dirty="0"/>
              <a:t>11 </a:t>
            </a:r>
            <a:r>
              <a:rPr lang="en-US" dirty="0"/>
              <a:t>There is no remembrance of former things,</a:t>
            </a:r>
            <a:br>
              <a:rPr lang="en-US" sz="2800" dirty="0"/>
            </a:br>
            <a:r>
              <a:rPr lang="en-US" dirty="0"/>
              <a:t>    nor will there be any remembrance</a:t>
            </a:r>
            <a:br>
              <a:rPr lang="en-US" sz="2800" dirty="0"/>
            </a:br>
            <a:r>
              <a:rPr lang="en-US" dirty="0"/>
              <a:t>of later things yet to be</a:t>
            </a:r>
            <a:br>
              <a:rPr lang="en-US" sz="2800" dirty="0"/>
            </a:br>
            <a:r>
              <a:rPr lang="en-US" dirty="0"/>
              <a:t>    among those who come after.</a:t>
            </a:r>
          </a:p>
        </p:txBody>
      </p:sp>
      <p:sp>
        <p:nvSpPr>
          <p:cNvPr id="6" name="Rounded Rectangle 5">
            <a:extLst>
              <a:ext uri="{FF2B5EF4-FFF2-40B4-BE49-F238E27FC236}">
                <a16:creationId xmlns:a16="http://schemas.microsoft.com/office/drawing/2014/main" id="{75A9636E-5CC8-0565-020A-F270B45605DB}"/>
              </a:ext>
            </a:extLst>
          </p:cNvPr>
          <p:cNvSpPr/>
          <p:nvPr/>
        </p:nvSpPr>
        <p:spPr>
          <a:xfrm>
            <a:off x="1214438" y="480060"/>
            <a:ext cx="4881562" cy="720090"/>
          </a:xfrm>
          <a:prstGeom prst="roundRect">
            <a:avLst/>
          </a:prstGeom>
          <a:solidFill>
            <a:srgbClr val="FF0000">
              <a:alpha val="299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7" name="Rounded Rectangle 6">
            <a:extLst>
              <a:ext uri="{FF2B5EF4-FFF2-40B4-BE49-F238E27FC236}">
                <a16:creationId xmlns:a16="http://schemas.microsoft.com/office/drawing/2014/main" id="{1C12EDDE-CD53-D237-BAD4-26CD3E93ADE6}"/>
              </a:ext>
            </a:extLst>
          </p:cNvPr>
          <p:cNvSpPr/>
          <p:nvPr/>
        </p:nvSpPr>
        <p:spPr>
          <a:xfrm>
            <a:off x="6240780" y="2826066"/>
            <a:ext cx="4881562" cy="1403033"/>
          </a:xfrm>
          <a:prstGeom prst="roundRect">
            <a:avLst/>
          </a:prstGeom>
          <a:solidFill>
            <a:srgbClr val="FF0000">
              <a:alpha val="299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8" name="Rounded Rectangle 7">
            <a:extLst>
              <a:ext uri="{FF2B5EF4-FFF2-40B4-BE49-F238E27FC236}">
                <a16:creationId xmlns:a16="http://schemas.microsoft.com/office/drawing/2014/main" id="{D1059D9B-70C9-2F5B-CA74-D9BBC0A6104D}"/>
              </a:ext>
            </a:extLst>
          </p:cNvPr>
          <p:cNvSpPr/>
          <p:nvPr/>
        </p:nvSpPr>
        <p:spPr>
          <a:xfrm>
            <a:off x="1214438" y="1200150"/>
            <a:ext cx="4881562" cy="1985963"/>
          </a:xfrm>
          <a:prstGeom prst="roundRect">
            <a:avLst/>
          </a:prstGeom>
          <a:solidFill>
            <a:srgbClr val="0070C0">
              <a:alpha val="299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 name="Rounded Rectangle 9">
            <a:extLst>
              <a:ext uri="{FF2B5EF4-FFF2-40B4-BE49-F238E27FC236}">
                <a16:creationId xmlns:a16="http://schemas.microsoft.com/office/drawing/2014/main" id="{5582A1C8-A92F-2536-1355-CE83B9CCBBC6}"/>
              </a:ext>
            </a:extLst>
          </p:cNvPr>
          <p:cNvSpPr/>
          <p:nvPr/>
        </p:nvSpPr>
        <p:spPr>
          <a:xfrm>
            <a:off x="6240780" y="498633"/>
            <a:ext cx="4881562" cy="2327433"/>
          </a:xfrm>
          <a:prstGeom prst="roundRect">
            <a:avLst/>
          </a:prstGeom>
          <a:solidFill>
            <a:srgbClr val="0070C0">
              <a:alpha val="299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1" name="Rounded Rectangle 10">
            <a:extLst>
              <a:ext uri="{FF2B5EF4-FFF2-40B4-BE49-F238E27FC236}">
                <a16:creationId xmlns:a16="http://schemas.microsoft.com/office/drawing/2014/main" id="{D02F969C-E0A2-0716-A06A-5497A90E3507}"/>
              </a:ext>
            </a:extLst>
          </p:cNvPr>
          <p:cNvSpPr/>
          <p:nvPr/>
        </p:nvSpPr>
        <p:spPr>
          <a:xfrm>
            <a:off x="1214436" y="3186113"/>
            <a:ext cx="4881562" cy="2728912"/>
          </a:xfrm>
          <a:prstGeom prst="roundRect">
            <a:avLst/>
          </a:prstGeom>
          <a:solidFill>
            <a:srgbClr val="92D050">
              <a:alpha val="299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3" name="TextBox 12">
            <a:extLst>
              <a:ext uri="{FF2B5EF4-FFF2-40B4-BE49-F238E27FC236}">
                <a16:creationId xmlns:a16="http://schemas.microsoft.com/office/drawing/2014/main" id="{FD778777-64CE-E292-7FC4-77F945E6FF52}"/>
              </a:ext>
            </a:extLst>
          </p:cNvPr>
          <p:cNvSpPr txBox="1"/>
          <p:nvPr/>
        </p:nvSpPr>
        <p:spPr>
          <a:xfrm>
            <a:off x="6320790" y="4386263"/>
            <a:ext cx="5417820" cy="246221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Gill Sans MT" panose="020B0502020104020203"/>
                <a:ea typeface="+mn-ea"/>
                <a:cs typeface="+mn-cs"/>
              </a:rPr>
              <a:t>A: generations come and go, but the earth remains fixed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US" sz="1800" b="0" i="0" u="none" strike="noStrike" kern="1200" cap="none" spc="0" normalizeH="0" baseline="0" noProof="0" dirty="0">
                <a:ln>
                  <a:noFill/>
                </a:ln>
                <a:solidFill>
                  <a:srgbClr val="0070C0"/>
                </a:solidFill>
                <a:effectLst/>
                <a:uLnTx/>
                <a:uFillTx/>
                <a:latin typeface="Gill Sans MT" panose="020B0502020104020203"/>
                <a:ea typeface="+mn-ea"/>
                <a:cs typeface="+mn-cs"/>
              </a:rPr>
              <a:t>B: the repetitive circularity of nature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US" sz="1800" b="0" i="0" u="none" strike="noStrike" kern="1200" cap="none" spc="0" normalizeH="0" baseline="0" noProof="0" dirty="0">
                <a:ln>
                  <a:noFill/>
                </a:ln>
                <a:solidFill>
                  <a:srgbClr val="00B050"/>
                </a:solidFill>
                <a:effectLst/>
                <a:uLnTx/>
                <a:uFillTx/>
                <a:latin typeface="Gill Sans MT" panose="020B0502020104020203"/>
                <a:ea typeface="+mn-ea"/>
                <a:cs typeface="+mn-cs"/>
              </a:rPr>
              <a:t>C: as the sea is never full, so neither eye nor 		    ear are satisfied, so that everything is 			    wearisome.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US" sz="1800" b="0" i="0" u="none" strike="noStrike" kern="1200" cap="none" spc="0" normalizeH="0" baseline="0" noProof="0" dirty="0">
                <a:ln>
                  <a:noFill/>
                </a:ln>
                <a:solidFill>
                  <a:srgbClr val="0070C0"/>
                </a:solidFill>
                <a:effectLst/>
                <a:uLnTx/>
                <a:uFillTx/>
                <a:latin typeface="Gill Sans MT" panose="020B0502020104020203"/>
                <a:ea typeface="+mn-ea"/>
                <a:cs typeface="+mn-cs"/>
              </a:rPr>
              <a:t>B’: there is nothing new under the sun.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Gill Sans MT" panose="020B0502020104020203"/>
                <a:ea typeface="+mn-ea"/>
                <a:cs typeface="+mn-cs"/>
              </a:rPr>
              <a:t>A’: there is no remembrance of people.</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Gill Sans MT" panose="020B0502020104020203"/>
                <a:ea typeface="+mn-ea"/>
                <a:cs typeface="+mn-cs"/>
              </a:rPr>
              <a:t>(C. Bartholomew, </a:t>
            </a:r>
            <a:r>
              <a:rPr kumimoji="0" lang="en-US" sz="1400" b="0" i="1" u="none" strike="noStrike" kern="1200" cap="none" spc="0" normalizeH="0" baseline="0" noProof="0" dirty="0">
                <a:ln>
                  <a:noFill/>
                </a:ln>
                <a:solidFill>
                  <a:prstClr val="black"/>
                </a:solidFill>
                <a:effectLst/>
                <a:uLnTx/>
                <a:uFillTx/>
                <a:latin typeface="Gill Sans MT" panose="020B0502020104020203"/>
                <a:ea typeface="+mn-ea"/>
                <a:cs typeface="+mn-cs"/>
              </a:rPr>
              <a:t>Ecclesiastes</a:t>
            </a:r>
            <a:r>
              <a:rPr kumimoji="0" lang="en-US" sz="1400" b="0" i="0" u="none" strike="noStrike" kern="1200" cap="none" spc="0" normalizeH="0" baseline="0" noProof="0" dirty="0">
                <a:ln>
                  <a:noFill/>
                </a:ln>
                <a:solidFill>
                  <a:prstClr val="black"/>
                </a:solidFill>
                <a:effectLst/>
                <a:uLnTx/>
                <a:uFillTx/>
                <a:latin typeface="Gill Sans MT" panose="020B0502020104020203"/>
                <a:ea typeface="+mn-ea"/>
                <a:cs typeface="+mn-cs"/>
              </a:rPr>
              <a:t>, p.110)</a:t>
            </a:r>
          </a:p>
        </p:txBody>
      </p:sp>
    </p:spTree>
    <p:extLst>
      <p:ext uri="{BB962C8B-B14F-4D97-AF65-F5344CB8AC3E}">
        <p14:creationId xmlns:p14="http://schemas.microsoft.com/office/powerpoint/2010/main" val="171570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3A4B5-D8BE-5311-E61E-AB9876EA8E95}"/>
              </a:ext>
            </a:extLst>
          </p:cNvPr>
          <p:cNvSpPr>
            <a:spLocks noGrp="1"/>
          </p:cNvSpPr>
          <p:nvPr>
            <p:ph type="title"/>
          </p:nvPr>
        </p:nvSpPr>
        <p:spPr>
          <a:xfrm>
            <a:off x="8252460" y="2411729"/>
            <a:ext cx="3174489" cy="1737361"/>
          </a:xfrm>
        </p:spPr>
        <p:txBody>
          <a:bodyPr anchor="ctr"/>
          <a:lstStyle/>
          <a:p>
            <a:pPr algn="ctr"/>
            <a:r>
              <a:rPr lang="en-US" dirty="0"/>
              <a:t>Introducing</a:t>
            </a:r>
            <a:br>
              <a:rPr lang="en-US" dirty="0"/>
            </a:br>
            <a:r>
              <a:rPr lang="en-US" dirty="0"/>
              <a:t>his search</a:t>
            </a:r>
            <a:br>
              <a:rPr lang="en-US" dirty="0"/>
            </a:br>
            <a:r>
              <a:rPr lang="en-US" dirty="0"/>
              <a:t>(1:12-18)</a:t>
            </a:r>
          </a:p>
        </p:txBody>
      </p:sp>
      <p:sp>
        <p:nvSpPr>
          <p:cNvPr id="3" name="Content Placeholder 2">
            <a:extLst>
              <a:ext uri="{FF2B5EF4-FFF2-40B4-BE49-F238E27FC236}">
                <a16:creationId xmlns:a16="http://schemas.microsoft.com/office/drawing/2014/main" id="{6095C65D-452A-BE77-797C-3DDE6CEA796B}"/>
              </a:ext>
            </a:extLst>
          </p:cNvPr>
          <p:cNvSpPr>
            <a:spLocks noGrp="1"/>
          </p:cNvSpPr>
          <p:nvPr>
            <p:ph idx="1"/>
          </p:nvPr>
        </p:nvSpPr>
        <p:spPr>
          <a:xfrm>
            <a:off x="351017" y="271459"/>
            <a:ext cx="7127063" cy="6292215"/>
          </a:xfrm>
          <a:ln w="28575">
            <a:noFill/>
          </a:ln>
        </p:spPr>
        <p:txBody>
          <a:bodyPr anchor="ctr">
            <a:normAutofit fontScale="92500"/>
          </a:bodyPr>
          <a:lstStyle/>
          <a:p>
            <a:pPr marL="0" indent="0">
              <a:buNone/>
            </a:pPr>
            <a:r>
              <a:rPr lang="en-US" sz="2400" b="1" baseline="30000" dirty="0"/>
              <a:t>12 </a:t>
            </a:r>
            <a:r>
              <a:rPr lang="en-US" sz="2400" dirty="0"/>
              <a:t>I the Preacher have been king over Israel in Jerusalem. </a:t>
            </a:r>
            <a:r>
              <a:rPr lang="en-US" sz="2400" b="1" baseline="30000" dirty="0"/>
              <a:t>13 </a:t>
            </a:r>
            <a:r>
              <a:rPr lang="en-US" sz="2400" dirty="0"/>
              <a:t>And I applied my heart to seek and to search out by wisdom all that is done under heaven. It is an unhappy business that God has given to the children of man to be busy with. </a:t>
            </a:r>
            <a:r>
              <a:rPr lang="en-US" sz="2400" b="1" baseline="30000" dirty="0"/>
              <a:t>14 </a:t>
            </a:r>
            <a:r>
              <a:rPr lang="en-US" sz="2400" dirty="0"/>
              <a:t>I have seen everything that is done under the sun, and behold, all is vanity and a striving after wind.</a:t>
            </a:r>
          </a:p>
          <a:p>
            <a:pPr marL="0" indent="0">
              <a:buNone/>
            </a:pPr>
            <a:r>
              <a:rPr lang="en-US" sz="2400" b="1" baseline="30000" dirty="0"/>
              <a:t>15 </a:t>
            </a:r>
            <a:r>
              <a:rPr lang="en-US" sz="2400" dirty="0"/>
              <a:t>What is crooked cannot be made straight,</a:t>
            </a:r>
            <a:br>
              <a:rPr lang="en-US" sz="2400" dirty="0"/>
            </a:br>
            <a:r>
              <a:rPr lang="en-US" sz="2400" dirty="0"/>
              <a:t>    and what is lacking cannot be counted.</a:t>
            </a:r>
          </a:p>
          <a:p>
            <a:pPr marL="0" indent="0">
              <a:buNone/>
            </a:pPr>
            <a:r>
              <a:rPr lang="en-US" sz="2400" b="1" baseline="30000" dirty="0"/>
              <a:t>16 </a:t>
            </a:r>
            <a:r>
              <a:rPr lang="en-US" sz="2400" dirty="0"/>
              <a:t>I said in my heart, “I have acquired great wisdom, surpassing all who were over Jerusalem before me, and my heart has had great experience of wisdom and knowledge.” </a:t>
            </a:r>
            <a:r>
              <a:rPr lang="en-US" sz="2400" b="1" baseline="30000" dirty="0"/>
              <a:t>17 </a:t>
            </a:r>
            <a:r>
              <a:rPr lang="en-US" sz="2400" dirty="0"/>
              <a:t>And I applied my heart to know wisdom and to know madness and folly. I perceived that this also is but a striving after wind.</a:t>
            </a:r>
          </a:p>
          <a:p>
            <a:pPr marL="0" indent="0">
              <a:buNone/>
            </a:pPr>
            <a:r>
              <a:rPr lang="en-US" sz="2400" b="1" baseline="30000" dirty="0"/>
              <a:t>18 </a:t>
            </a:r>
            <a:r>
              <a:rPr lang="en-US" sz="2400" dirty="0"/>
              <a:t>For in much wisdom is much vexation,</a:t>
            </a:r>
            <a:br>
              <a:rPr lang="en-US" sz="2400" dirty="0"/>
            </a:br>
            <a:r>
              <a:rPr lang="en-US" sz="2400" dirty="0"/>
              <a:t>    and he who increases knowledge increases sorrow.</a:t>
            </a:r>
          </a:p>
        </p:txBody>
      </p:sp>
      <p:cxnSp>
        <p:nvCxnSpPr>
          <p:cNvPr id="4" name="Straight Connector 3">
            <a:extLst>
              <a:ext uri="{FF2B5EF4-FFF2-40B4-BE49-F238E27FC236}">
                <a16:creationId xmlns:a16="http://schemas.microsoft.com/office/drawing/2014/main" id="{DE16C75B-1623-B382-A1CF-C89793C0AFB7}"/>
              </a:ext>
            </a:extLst>
          </p:cNvPr>
          <p:cNvCxnSpPr>
            <a:cxnSpLocks/>
          </p:cNvCxnSpPr>
          <p:nvPr/>
        </p:nvCxnSpPr>
        <p:spPr>
          <a:xfrm>
            <a:off x="2600516" y="1038225"/>
            <a:ext cx="191433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5054CEF-07DE-9088-212B-0A17AFBD435A}"/>
              </a:ext>
            </a:extLst>
          </p:cNvPr>
          <p:cNvCxnSpPr>
            <a:cxnSpLocks/>
          </p:cNvCxnSpPr>
          <p:nvPr/>
        </p:nvCxnSpPr>
        <p:spPr>
          <a:xfrm>
            <a:off x="2829018" y="4905375"/>
            <a:ext cx="1928720"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59DBA85-2A03-0F21-E5FB-4A35BF0A8365}"/>
              </a:ext>
            </a:extLst>
          </p:cNvPr>
          <p:cNvCxnSpPr>
            <a:cxnSpLocks/>
          </p:cNvCxnSpPr>
          <p:nvPr/>
        </p:nvCxnSpPr>
        <p:spPr>
          <a:xfrm>
            <a:off x="2600516" y="2147888"/>
            <a:ext cx="1228534" cy="0"/>
          </a:xfrm>
          <a:prstGeom prst="line">
            <a:avLst/>
          </a:prstGeom>
          <a:ln w="635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035124-CED6-41AD-1971-75378C8AAC27}"/>
              </a:ext>
            </a:extLst>
          </p:cNvPr>
          <p:cNvCxnSpPr>
            <a:cxnSpLocks/>
          </p:cNvCxnSpPr>
          <p:nvPr/>
        </p:nvCxnSpPr>
        <p:spPr>
          <a:xfrm>
            <a:off x="677701" y="3786188"/>
            <a:ext cx="2051212" cy="0"/>
          </a:xfrm>
          <a:prstGeom prst="line">
            <a:avLst/>
          </a:prstGeom>
          <a:ln w="635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DC88921-860B-1777-A61F-EF0F4900196A}"/>
              </a:ext>
            </a:extLst>
          </p:cNvPr>
          <p:cNvCxnSpPr>
            <a:cxnSpLocks/>
          </p:cNvCxnSpPr>
          <p:nvPr/>
        </p:nvCxnSpPr>
        <p:spPr>
          <a:xfrm>
            <a:off x="3260599" y="2514601"/>
            <a:ext cx="3540251" cy="0"/>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1D10332-5165-8AD4-BCC4-6541C4A42960}"/>
              </a:ext>
            </a:extLst>
          </p:cNvPr>
          <p:cNvCxnSpPr>
            <a:cxnSpLocks/>
          </p:cNvCxnSpPr>
          <p:nvPr/>
        </p:nvCxnSpPr>
        <p:spPr>
          <a:xfrm>
            <a:off x="407673" y="5638800"/>
            <a:ext cx="2192843" cy="0"/>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F599CB0A-DF35-10FC-C280-B3EAD27BA2A1}"/>
              </a:ext>
            </a:extLst>
          </p:cNvPr>
          <p:cNvSpPr/>
          <p:nvPr/>
        </p:nvSpPr>
        <p:spPr>
          <a:xfrm>
            <a:off x="421962" y="2614371"/>
            <a:ext cx="5107302" cy="786046"/>
          </a:xfrm>
          <a:prstGeom prst="roundRect">
            <a:avLst/>
          </a:prstGeom>
          <a:solidFill>
            <a:srgbClr val="FF0000">
              <a:alpha val="3012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0E6C7B77-60FD-67AB-DF2C-E54ABAE8A797}"/>
              </a:ext>
            </a:extLst>
          </p:cNvPr>
          <p:cNvSpPr/>
          <p:nvPr/>
        </p:nvSpPr>
        <p:spPr>
          <a:xfrm>
            <a:off x="407674" y="5766068"/>
            <a:ext cx="6207440" cy="769027"/>
          </a:xfrm>
          <a:prstGeom prst="roundRect">
            <a:avLst/>
          </a:prstGeom>
          <a:solidFill>
            <a:srgbClr val="FF0000">
              <a:alpha val="3012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7340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3A4B5-D8BE-5311-E61E-AB9876EA8E95}"/>
              </a:ext>
            </a:extLst>
          </p:cNvPr>
          <p:cNvSpPr>
            <a:spLocks noGrp="1"/>
          </p:cNvSpPr>
          <p:nvPr>
            <p:ph type="title"/>
          </p:nvPr>
        </p:nvSpPr>
        <p:spPr>
          <a:xfrm>
            <a:off x="8252460" y="2411729"/>
            <a:ext cx="3174489" cy="1737361"/>
          </a:xfrm>
        </p:spPr>
        <p:txBody>
          <a:bodyPr anchor="ctr"/>
          <a:lstStyle/>
          <a:p>
            <a:pPr algn="ctr"/>
            <a:r>
              <a:rPr lang="en-US" dirty="0"/>
              <a:t>Introducing</a:t>
            </a:r>
            <a:br>
              <a:rPr lang="en-US" dirty="0"/>
            </a:br>
            <a:r>
              <a:rPr lang="en-US" dirty="0"/>
              <a:t>his search</a:t>
            </a:r>
            <a:br>
              <a:rPr lang="en-US" dirty="0"/>
            </a:br>
            <a:r>
              <a:rPr lang="en-US" dirty="0"/>
              <a:t>(1:12-18)</a:t>
            </a:r>
          </a:p>
        </p:txBody>
      </p:sp>
      <p:sp>
        <p:nvSpPr>
          <p:cNvPr id="3" name="Content Placeholder 2">
            <a:extLst>
              <a:ext uri="{FF2B5EF4-FFF2-40B4-BE49-F238E27FC236}">
                <a16:creationId xmlns:a16="http://schemas.microsoft.com/office/drawing/2014/main" id="{6095C65D-452A-BE77-797C-3DDE6CEA796B}"/>
              </a:ext>
            </a:extLst>
          </p:cNvPr>
          <p:cNvSpPr>
            <a:spLocks noGrp="1"/>
          </p:cNvSpPr>
          <p:nvPr>
            <p:ph idx="1"/>
          </p:nvPr>
        </p:nvSpPr>
        <p:spPr>
          <a:xfrm>
            <a:off x="351017" y="271459"/>
            <a:ext cx="7127063" cy="6292215"/>
          </a:xfrm>
          <a:ln w="28575">
            <a:noFill/>
          </a:ln>
        </p:spPr>
        <p:txBody>
          <a:bodyPr anchor="ctr">
            <a:normAutofit fontScale="92500"/>
          </a:bodyPr>
          <a:lstStyle/>
          <a:p>
            <a:pPr marL="0" indent="0">
              <a:buNone/>
            </a:pPr>
            <a:r>
              <a:rPr lang="en-US" sz="2400" b="1" baseline="30000" dirty="0"/>
              <a:t>12 </a:t>
            </a:r>
            <a:r>
              <a:rPr lang="en-US" sz="2400" dirty="0"/>
              <a:t>I the Preacher have been king over Israel in Jerusalem. </a:t>
            </a:r>
            <a:r>
              <a:rPr lang="en-US" sz="2400" b="1" baseline="30000" dirty="0"/>
              <a:t>13 </a:t>
            </a:r>
            <a:r>
              <a:rPr lang="en-US" sz="2400" dirty="0"/>
              <a:t>And I applied my heart to seek and to search out by wisdom all that is done under heaven. It is an unhappy business that God has given to the children of man to be busy with. </a:t>
            </a:r>
            <a:r>
              <a:rPr lang="en-US" sz="2400" b="1" baseline="30000" dirty="0"/>
              <a:t>14 </a:t>
            </a:r>
            <a:r>
              <a:rPr lang="en-US" sz="2400" dirty="0"/>
              <a:t>I have seen everything that is done under the sun, and behold, all is vanity and a striving after wind.</a:t>
            </a:r>
          </a:p>
          <a:p>
            <a:pPr marL="0" indent="0">
              <a:buNone/>
            </a:pPr>
            <a:r>
              <a:rPr lang="en-US" sz="2400" b="1" baseline="30000" dirty="0"/>
              <a:t>15 </a:t>
            </a:r>
            <a:r>
              <a:rPr lang="en-US" sz="2400" dirty="0"/>
              <a:t>What is crooked cannot be made straight,</a:t>
            </a:r>
            <a:br>
              <a:rPr lang="en-US" sz="2400" dirty="0"/>
            </a:br>
            <a:r>
              <a:rPr lang="en-US" sz="2400" dirty="0"/>
              <a:t>    and what is lacking cannot be counted.</a:t>
            </a:r>
          </a:p>
          <a:p>
            <a:pPr marL="0" indent="0">
              <a:buNone/>
            </a:pPr>
            <a:r>
              <a:rPr lang="en-US" sz="2400" b="1" baseline="30000" dirty="0"/>
              <a:t>16 </a:t>
            </a:r>
            <a:r>
              <a:rPr lang="en-US" sz="2400" dirty="0"/>
              <a:t>I said in my heart, “I have acquired great wisdom, surpassing all who were over Jerusalem before me, and my heart has had great experience of wisdom and knowledge.” </a:t>
            </a:r>
            <a:r>
              <a:rPr lang="en-US" sz="2400" b="1" baseline="30000" dirty="0"/>
              <a:t>17 </a:t>
            </a:r>
            <a:r>
              <a:rPr lang="en-US" sz="2400" dirty="0"/>
              <a:t>And I applied my heart to know wisdom and to know madness and folly. I perceived that this also is but a striving after wind.</a:t>
            </a:r>
          </a:p>
          <a:p>
            <a:pPr marL="0" indent="0">
              <a:buNone/>
            </a:pPr>
            <a:r>
              <a:rPr lang="en-US" sz="2400" b="1" baseline="30000" dirty="0"/>
              <a:t>18 </a:t>
            </a:r>
            <a:r>
              <a:rPr lang="en-US" sz="2400" dirty="0"/>
              <a:t>For in much wisdom is much vexation,</a:t>
            </a:r>
            <a:br>
              <a:rPr lang="en-US" sz="2400" dirty="0"/>
            </a:br>
            <a:r>
              <a:rPr lang="en-US" sz="2400" dirty="0"/>
              <a:t>    and he who increases knowledge increases sorrow.</a:t>
            </a:r>
          </a:p>
        </p:txBody>
      </p:sp>
    </p:spTree>
    <p:extLst>
      <p:ext uri="{BB962C8B-B14F-4D97-AF65-F5344CB8AC3E}">
        <p14:creationId xmlns:p14="http://schemas.microsoft.com/office/powerpoint/2010/main" val="518352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018-9F36-913D-A28F-27A2B6AC161A}"/>
              </a:ext>
            </a:extLst>
          </p:cNvPr>
          <p:cNvSpPr>
            <a:spLocks noGrp="1"/>
          </p:cNvSpPr>
          <p:nvPr>
            <p:ph type="title"/>
          </p:nvPr>
        </p:nvSpPr>
        <p:spPr>
          <a:xfrm>
            <a:off x="1094510" y="353809"/>
            <a:ext cx="10178322" cy="546303"/>
          </a:xfrm>
        </p:spPr>
        <p:txBody>
          <a:bodyPr>
            <a:normAutofit/>
          </a:bodyPr>
          <a:lstStyle/>
          <a:p>
            <a:r>
              <a:rPr lang="en-US" sz="3200" dirty="0"/>
              <a:t>Ecclesiastes 2:1-11</a:t>
            </a:r>
          </a:p>
        </p:txBody>
      </p:sp>
      <p:sp>
        <p:nvSpPr>
          <p:cNvPr id="5" name="Content Placeholder 4">
            <a:extLst>
              <a:ext uri="{FF2B5EF4-FFF2-40B4-BE49-F238E27FC236}">
                <a16:creationId xmlns:a16="http://schemas.microsoft.com/office/drawing/2014/main" id="{1E31F783-9B97-CD63-525F-AB79C4520A73}"/>
              </a:ext>
            </a:extLst>
          </p:cNvPr>
          <p:cNvSpPr>
            <a:spLocks noGrp="1"/>
          </p:cNvSpPr>
          <p:nvPr>
            <p:ph idx="1"/>
          </p:nvPr>
        </p:nvSpPr>
        <p:spPr>
          <a:xfrm>
            <a:off x="1071563" y="1071563"/>
            <a:ext cx="10744200" cy="5580697"/>
          </a:xfrm>
        </p:spPr>
        <p:txBody>
          <a:bodyPr>
            <a:normAutofit/>
          </a:bodyPr>
          <a:lstStyle/>
          <a:p>
            <a:pPr marL="0" indent="0">
              <a:buNone/>
            </a:pPr>
            <a:r>
              <a:rPr lang="en-US" b="1" baseline="30000" dirty="0"/>
              <a:t>1 </a:t>
            </a:r>
            <a:r>
              <a:rPr lang="en-US" dirty="0"/>
              <a:t>I said in my heart, “Come now, I will test you with pleasure; enjoy yourself.” But behold, this also was vanity. </a:t>
            </a:r>
            <a:r>
              <a:rPr lang="en-US" b="1" baseline="30000" dirty="0"/>
              <a:t>2 </a:t>
            </a:r>
            <a:r>
              <a:rPr lang="en-US" dirty="0"/>
              <a:t>I said of laughter, “It is mad,” and of pleasure, “What use is it?” </a:t>
            </a:r>
            <a:r>
              <a:rPr lang="en-US" b="1" baseline="30000" dirty="0"/>
              <a:t>3 </a:t>
            </a:r>
            <a:r>
              <a:rPr lang="en-US" dirty="0"/>
              <a:t>I searched with my heart how to cheer my body with wine—my heart still guiding me with wisdom—and how to lay hold on folly, till I might see what was good for the children of man to do under heaven during the few days of their life. </a:t>
            </a:r>
            <a:r>
              <a:rPr lang="en-US" b="1" baseline="30000" dirty="0"/>
              <a:t>4 </a:t>
            </a:r>
            <a:r>
              <a:rPr lang="en-US" dirty="0"/>
              <a:t>I made great works. I built houses and planted vineyards for myself. </a:t>
            </a:r>
            <a:r>
              <a:rPr lang="en-US" b="1" baseline="30000" dirty="0"/>
              <a:t>5 </a:t>
            </a:r>
            <a:r>
              <a:rPr lang="en-US" dirty="0"/>
              <a:t>I made myself gardens and parks, and planted in them all kinds of fruit trees. </a:t>
            </a:r>
            <a:r>
              <a:rPr lang="en-US" b="1" baseline="30000" dirty="0"/>
              <a:t>6 </a:t>
            </a:r>
            <a:r>
              <a:rPr lang="en-US" dirty="0"/>
              <a:t>I made myself pools from which to water the forest of growing trees. </a:t>
            </a:r>
            <a:r>
              <a:rPr lang="en-US" b="1" baseline="30000" dirty="0"/>
              <a:t>7 </a:t>
            </a:r>
            <a:r>
              <a:rPr lang="en-US" dirty="0"/>
              <a:t>I bought male and female slaves, and had slaves who were born in my house. I had also great possessions of herds and flocks, more than any who had been before me in Jerusalem. </a:t>
            </a:r>
            <a:r>
              <a:rPr lang="en-US" b="1" baseline="30000" dirty="0"/>
              <a:t>8 </a:t>
            </a:r>
            <a:r>
              <a:rPr lang="en-US" dirty="0"/>
              <a:t>I also gathered for myself silver and gold and the treasure of kings and provinces. I got singers, both men and women, and many concubines, the delight of the sons of man.</a:t>
            </a:r>
          </a:p>
          <a:p>
            <a:pPr marL="0" indent="0">
              <a:buNone/>
            </a:pPr>
            <a:r>
              <a:rPr lang="en-US" b="1" baseline="30000" dirty="0"/>
              <a:t>9 </a:t>
            </a:r>
            <a:r>
              <a:rPr lang="en-US" dirty="0"/>
              <a:t>So I became great and surpassed all who were before me in Jerusalem. Also my wisdom remained with me. </a:t>
            </a:r>
            <a:r>
              <a:rPr lang="en-US" b="1" baseline="30000" dirty="0"/>
              <a:t>10 </a:t>
            </a:r>
            <a:r>
              <a:rPr lang="en-US" dirty="0"/>
              <a:t>And whatever my eyes desired I did not keep from them. I kept my heart from no pleasure, for my heart found pleasure in all my toil, and this was my reward for all my toil. </a:t>
            </a:r>
            <a:r>
              <a:rPr lang="en-US" b="1" baseline="30000" dirty="0"/>
              <a:t>11 </a:t>
            </a:r>
            <a:r>
              <a:rPr lang="en-US" dirty="0"/>
              <a:t>Then I considered all that my hands had done and the toil I had expended in doing it, and behold, all was vanity and a striving after wind, and there was nothing to be gained under the sun.</a:t>
            </a:r>
          </a:p>
          <a:p>
            <a:pPr lvl="2"/>
            <a:endParaRPr lang="en-US" dirty="0"/>
          </a:p>
        </p:txBody>
      </p:sp>
    </p:spTree>
    <p:extLst>
      <p:ext uri="{BB962C8B-B14F-4D97-AF65-F5344CB8AC3E}">
        <p14:creationId xmlns:p14="http://schemas.microsoft.com/office/powerpoint/2010/main" val="3478125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a:extLst>
              <a:ext uri="{FF2B5EF4-FFF2-40B4-BE49-F238E27FC236}">
                <a16:creationId xmlns:a16="http://schemas.microsoft.com/office/drawing/2014/main" id="{D09F5552-39CF-49BE-9BA3-F2C2E97DD9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txBody>
          <a:bodyPr/>
          <a:lstStyle/>
          <a:p>
            <a:endParaRPr lang="en-US"/>
          </a:p>
        </p:txBody>
      </p:sp>
      <p:sp>
        <p:nvSpPr>
          <p:cNvPr id="14" name="Rectangle 13">
            <a:extLst>
              <a:ext uri="{FF2B5EF4-FFF2-40B4-BE49-F238E27FC236}">
                <a16:creationId xmlns:a16="http://schemas.microsoft.com/office/drawing/2014/main" id="{6CCDD5D4-DC0E-4B2C-8B6B-FCAA00ECE0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Title 3">
            <a:extLst>
              <a:ext uri="{FF2B5EF4-FFF2-40B4-BE49-F238E27FC236}">
                <a16:creationId xmlns:a16="http://schemas.microsoft.com/office/drawing/2014/main" id="{D9B0A9DB-74D2-3151-D2D6-50D9C52BDDE7}"/>
              </a:ext>
            </a:extLst>
          </p:cNvPr>
          <p:cNvSpPr>
            <a:spLocks noGrp="1"/>
          </p:cNvSpPr>
          <p:nvPr>
            <p:ph type="title"/>
          </p:nvPr>
        </p:nvSpPr>
        <p:spPr>
          <a:xfrm>
            <a:off x="1200154" y="645106"/>
            <a:ext cx="2243138" cy="5421435"/>
          </a:xfrm>
        </p:spPr>
        <p:txBody>
          <a:bodyPr vert="horz" lIns="91440" tIns="45720" rIns="91440" bIns="45720" rtlCol="0" anchor="ctr">
            <a:normAutofit/>
          </a:bodyPr>
          <a:lstStyle/>
          <a:p>
            <a:pPr>
              <a:lnSpc>
                <a:spcPct val="90000"/>
              </a:lnSpc>
            </a:pPr>
            <a:r>
              <a:rPr lang="en-US" sz="4000" spc="200" dirty="0">
                <a:solidFill>
                  <a:schemeClr val="tx2"/>
                </a:solidFill>
                <a:latin typeface="+mj-lt"/>
              </a:rPr>
              <a:t>“I Made Great works.”</a:t>
            </a:r>
            <a:br>
              <a:rPr lang="en-US" sz="4000" spc="200" dirty="0">
                <a:solidFill>
                  <a:schemeClr val="tx2"/>
                </a:solidFill>
                <a:latin typeface="+mj-lt"/>
              </a:rPr>
            </a:br>
            <a:r>
              <a:rPr lang="en-US" sz="4000" spc="200" dirty="0">
                <a:solidFill>
                  <a:schemeClr val="tx2"/>
                </a:solidFill>
                <a:latin typeface="+mj-lt"/>
              </a:rPr>
              <a:t>(2:4)</a:t>
            </a:r>
          </a:p>
        </p:txBody>
      </p:sp>
      <p:graphicFrame>
        <p:nvGraphicFramePr>
          <p:cNvPr id="7" name="Content Placeholder 4">
            <a:extLst>
              <a:ext uri="{FF2B5EF4-FFF2-40B4-BE49-F238E27FC236}">
                <a16:creationId xmlns:a16="http://schemas.microsoft.com/office/drawing/2014/main" id="{C1997488-E2B1-4BCB-FF27-0222AD9474B9}"/>
              </a:ext>
            </a:extLst>
          </p:cNvPr>
          <p:cNvGraphicFramePr>
            <a:graphicFrameLocks noGrp="1"/>
          </p:cNvGraphicFramePr>
          <p:nvPr>
            <p:ph idx="1"/>
            <p:extLst>
              <p:ext uri="{D42A27DB-BD31-4B8C-83A1-F6EECF244321}">
                <p14:modId xmlns:p14="http://schemas.microsoft.com/office/powerpoint/2010/main" val="3103608368"/>
              </p:ext>
            </p:extLst>
          </p:nvPr>
        </p:nvGraphicFramePr>
        <p:xfrm>
          <a:off x="3686176" y="644525"/>
          <a:ext cx="758825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2023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{221B030E-B774-C14A-9A7E-E534A52AE5D3}tf10001071</Template>
  <TotalTime>1719</TotalTime>
  <Words>2641</Words>
  <Application>Microsoft Macintosh PowerPoint</Application>
  <PresentationFormat>Widescreen</PresentationFormat>
  <Paragraphs>153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Gill Sans MT</vt:lpstr>
      <vt:lpstr>Impact</vt:lpstr>
      <vt:lpstr>system-ui</vt:lpstr>
      <vt:lpstr>Times New Roman</vt:lpstr>
      <vt:lpstr>Badge</vt:lpstr>
      <vt:lpstr>Ecclesiastes</vt:lpstr>
      <vt:lpstr>schedule</vt:lpstr>
      <vt:lpstr>PowerPoint Presentation</vt:lpstr>
      <vt:lpstr>PowerPoint Presentation</vt:lpstr>
      <vt:lpstr>PowerPoint Presentation</vt:lpstr>
      <vt:lpstr>Introducing his search (1:12-18)</vt:lpstr>
      <vt:lpstr>Introducing his search (1:12-18)</vt:lpstr>
      <vt:lpstr>Ecclesiastes 2:1-11</vt:lpstr>
      <vt:lpstr>“I Made Great works.” (2:4)</vt:lpstr>
      <vt:lpstr>Ecclesiastes 2:1-11</vt:lpstr>
      <vt:lpstr>2:11</vt:lpstr>
      <vt:lpstr>conclusions</vt:lpstr>
      <vt:lpstr>23 For all his days are full of sorrow, and his work is a vexation. Even in the night his heart does not rest. This also is vanity.</vt:lpstr>
      <vt:lpstr>2:24-26</vt:lpstr>
      <vt:lpstr>2:26</vt:lpstr>
      <vt:lpstr>3:1-22  “For everything there is a season”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dc:title>
  <dc:creator>David Hamlett</dc:creator>
  <cp:lastModifiedBy>David Hamlett</cp:lastModifiedBy>
  <cp:revision>15</cp:revision>
  <dcterms:created xsi:type="dcterms:W3CDTF">2024-02-25T02:51:32Z</dcterms:created>
  <dcterms:modified xsi:type="dcterms:W3CDTF">2024-03-03T13:26:51Z</dcterms:modified>
</cp:coreProperties>
</file>