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4" r:id="rId2"/>
    <p:sldId id="266" r:id="rId3"/>
    <p:sldId id="333" r:id="rId4"/>
    <p:sldId id="311" r:id="rId5"/>
    <p:sldId id="334" r:id="rId6"/>
    <p:sldId id="335" r:id="rId7"/>
    <p:sldId id="336" r:id="rId8"/>
    <p:sldId id="337" r:id="rId9"/>
    <p:sldId id="338" r:id="rId10"/>
    <p:sldId id="320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5840"/>
  </p:normalViewPr>
  <p:slideViewPr>
    <p:cSldViewPr snapToGrid="0">
      <p:cViewPr varScale="1">
        <p:scale>
          <a:sx n="84" d="100"/>
          <a:sy n="84" d="100"/>
        </p:scale>
        <p:origin x="2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84E10-CA47-449A-A133-52425563149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7CE5F2-95F4-46CD-B5F8-992B12ABBA58}">
      <dgm:prSet/>
      <dgm:spPr/>
      <dgm:t>
        <a:bodyPr/>
        <a:lstStyle/>
        <a:p>
          <a:r>
            <a:rPr lang="en-US" dirty="0"/>
            <a:t>“Wisdom gives strength to the wise man more than ten rulers who are in a city.”</a:t>
          </a:r>
        </a:p>
      </dgm:t>
    </dgm:pt>
    <dgm:pt modelId="{59B13208-E46C-4500-B439-4E1F6ACE92C9}" type="parTrans" cxnId="{11E0CDCF-ADBC-40AD-BFA8-F29B180E63AC}">
      <dgm:prSet/>
      <dgm:spPr/>
      <dgm:t>
        <a:bodyPr/>
        <a:lstStyle/>
        <a:p>
          <a:endParaRPr lang="en-US"/>
        </a:p>
      </dgm:t>
    </dgm:pt>
    <dgm:pt modelId="{E3CEF069-F57D-4222-9A57-AEA97491F15C}" type="sibTrans" cxnId="{11E0CDCF-ADBC-40AD-BFA8-F29B180E63AC}">
      <dgm:prSet/>
      <dgm:spPr/>
      <dgm:t>
        <a:bodyPr/>
        <a:lstStyle/>
        <a:p>
          <a:endParaRPr lang="en-US"/>
        </a:p>
      </dgm:t>
    </dgm:pt>
    <dgm:pt modelId="{417360EB-B34F-4019-9998-5E1753F386C4}">
      <dgm:prSet/>
      <dgm:spPr/>
      <dgm:t>
        <a:bodyPr/>
        <a:lstStyle/>
        <a:p>
          <a:r>
            <a:rPr lang="en-US"/>
            <a:t>“Surely there is not a righteous man on earth who does good and never sins.”</a:t>
          </a:r>
        </a:p>
      </dgm:t>
    </dgm:pt>
    <dgm:pt modelId="{F474C780-B94B-479A-B0D4-718A4965EBD5}" type="parTrans" cxnId="{0F7B414D-923F-4410-A609-867734201EA1}">
      <dgm:prSet/>
      <dgm:spPr/>
      <dgm:t>
        <a:bodyPr/>
        <a:lstStyle/>
        <a:p>
          <a:endParaRPr lang="en-US"/>
        </a:p>
      </dgm:t>
    </dgm:pt>
    <dgm:pt modelId="{E06E75E9-02FD-483C-91DF-7A081176BAB1}" type="sibTrans" cxnId="{0F7B414D-923F-4410-A609-867734201EA1}">
      <dgm:prSet/>
      <dgm:spPr/>
      <dgm:t>
        <a:bodyPr/>
        <a:lstStyle/>
        <a:p>
          <a:endParaRPr lang="en-US"/>
        </a:p>
      </dgm:t>
    </dgm:pt>
    <dgm:pt modelId="{1E58CFFB-BD7A-45FF-B40D-5E98BADD06D2}">
      <dgm:prSet/>
      <dgm:spPr/>
      <dgm:t>
        <a:bodyPr/>
        <a:lstStyle/>
        <a:p>
          <a:r>
            <a:rPr lang="en-US"/>
            <a:t>“Do not take to heart all the things that people say, lest you hear your servant cursing you.  Your heart knows that many times you yourself have cursed others.”</a:t>
          </a:r>
        </a:p>
      </dgm:t>
    </dgm:pt>
    <dgm:pt modelId="{D0924716-307B-452C-9243-53EBDDBB27C3}" type="parTrans" cxnId="{1D71FEFA-7A1D-493E-AA1C-5DEFFBD40F73}">
      <dgm:prSet/>
      <dgm:spPr/>
      <dgm:t>
        <a:bodyPr/>
        <a:lstStyle/>
        <a:p>
          <a:endParaRPr lang="en-US"/>
        </a:p>
      </dgm:t>
    </dgm:pt>
    <dgm:pt modelId="{528C0626-E255-4ACA-8F21-026D890B885D}" type="sibTrans" cxnId="{1D71FEFA-7A1D-493E-AA1C-5DEFFBD40F73}">
      <dgm:prSet/>
      <dgm:spPr/>
      <dgm:t>
        <a:bodyPr/>
        <a:lstStyle/>
        <a:p>
          <a:endParaRPr lang="en-US"/>
        </a:p>
      </dgm:t>
    </dgm:pt>
    <dgm:pt modelId="{54D4CD16-4257-3A48-AF2F-9119FCB7CACA}" type="pres">
      <dgm:prSet presAssocID="{F9A84E10-CA47-449A-A133-524255631494}" presName="outerComposite" presStyleCnt="0">
        <dgm:presLayoutVars>
          <dgm:chMax val="5"/>
          <dgm:dir/>
          <dgm:resizeHandles val="exact"/>
        </dgm:presLayoutVars>
      </dgm:prSet>
      <dgm:spPr/>
    </dgm:pt>
    <dgm:pt modelId="{D3AA318E-92E2-FB4E-B0D5-C6489E554A85}" type="pres">
      <dgm:prSet presAssocID="{F9A84E10-CA47-449A-A133-524255631494}" presName="dummyMaxCanvas" presStyleCnt="0">
        <dgm:presLayoutVars/>
      </dgm:prSet>
      <dgm:spPr/>
    </dgm:pt>
    <dgm:pt modelId="{9E8118DC-D520-A140-A7D5-168E6D3DC04E}" type="pres">
      <dgm:prSet presAssocID="{F9A84E10-CA47-449A-A133-524255631494}" presName="ThreeNodes_1" presStyleLbl="node1" presStyleIdx="0" presStyleCnt="3">
        <dgm:presLayoutVars>
          <dgm:bulletEnabled val="1"/>
        </dgm:presLayoutVars>
      </dgm:prSet>
      <dgm:spPr/>
    </dgm:pt>
    <dgm:pt modelId="{9A845549-DB3D-5E4D-AE05-4B23014E0010}" type="pres">
      <dgm:prSet presAssocID="{F9A84E10-CA47-449A-A133-524255631494}" presName="ThreeNodes_2" presStyleLbl="node1" presStyleIdx="1" presStyleCnt="3">
        <dgm:presLayoutVars>
          <dgm:bulletEnabled val="1"/>
        </dgm:presLayoutVars>
      </dgm:prSet>
      <dgm:spPr/>
    </dgm:pt>
    <dgm:pt modelId="{87678DD0-D1D4-5C47-AFF4-0C672AF577E4}" type="pres">
      <dgm:prSet presAssocID="{F9A84E10-CA47-449A-A133-524255631494}" presName="ThreeNodes_3" presStyleLbl="node1" presStyleIdx="2" presStyleCnt="3">
        <dgm:presLayoutVars>
          <dgm:bulletEnabled val="1"/>
        </dgm:presLayoutVars>
      </dgm:prSet>
      <dgm:spPr/>
    </dgm:pt>
    <dgm:pt modelId="{044E35E5-A096-C742-8AF1-E43D2C43F833}" type="pres">
      <dgm:prSet presAssocID="{F9A84E10-CA47-449A-A133-524255631494}" presName="ThreeConn_1-2" presStyleLbl="fgAccFollowNode1" presStyleIdx="0" presStyleCnt="2">
        <dgm:presLayoutVars>
          <dgm:bulletEnabled val="1"/>
        </dgm:presLayoutVars>
      </dgm:prSet>
      <dgm:spPr/>
    </dgm:pt>
    <dgm:pt modelId="{35E34020-3B11-904E-A0EA-612A7B69373C}" type="pres">
      <dgm:prSet presAssocID="{F9A84E10-CA47-449A-A133-524255631494}" presName="ThreeConn_2-3" presStyleLbl="fgAccFollowNode1" presStyleIdx="1" presStyleCnt="2">
        <dgm:presLayoutVars>
          <dgm:bulletEnabled val="1"/>
        </dgm:presLayoutVars>
      </dgm:prSet>
      <dgm:spPr/>
    </dgm:pt>
    <dgm:pt modelId="{A67390DB-401A-AA4C-BBA1-4456E38E41ED}" type="pres">
      <dgm:prSet presAssocID="{F9A84E10-CA47-449A-A133-524255631494}" presName="ThreeNodes_1_text" presStyleLbl="node1" presStyleIdx="2" presStyleCnt="3">
        <dgm:presLayoutVars>
          <dgm:bulletEnabled val="1"/>
        </dgm:presLayoutVars>
      </dgm:prSet>
      <dgm:spPr/>
    </dgm:pt>
    <dgm:pt modelId="{84AE6F3C-C632-6D40-819D-AE11201567EE}" type="pres">
      <dgm:prSet presAssocID="{F9A84E10-CA47-449A-A133-524255631494}" presName="ThreeNodes_2_text" presStyleLbl="node1" presStyleIdx="2" presStyleCnt="3">
        <dgm:presLayoutVars>
          <dgm:bulletEnabled val="1"/>
        </dgm:presLayoutVars>
      </dgm:prSet>
      <dgm:spPr/>
    </dgm:pt>
    <dgm:pt modelId="{53DAFF21-36C2-D34C-8FC5-B76D0D39761C}" type="pres">
      <dgm:prSet presAssocID="{F9A84E10-CA47-449A-A133-52425563149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1CF7D16-20D3-9B4D-AFD6-BB9FD25278F0}" type="presOf" srcId="{417360EB-B34F-4019-9998-5E1753F386C4}" destId="{9A845549-DB3D-5E4D-AE05-4B23014E0010}" srcOrd="0" destOrd="0" presId="urn:microsoft.com/office/officeart/2005/8/layout/vProcess5"/>
    <dgm:cxn modelId="{C5270D33-E713-EE4F-8C7C-24565D544ED4}" type="presOf" srcId="{F9A84E10-CA47-449A-A133-524255631494}" destId="{54D4CD16-4257-3A48-AF2F-9119FCB7CACA}" srcOrd="0" destOrd="0" presId="urn:microsoft.com/office/officeart/2005/8/layout/vProcess5"/>
    <dgm:cxn modelId="{0F7B414D-923F-4410-A609-867734201EA1}" srcId="{F9A84E10-CA47-449A-A133-524255631494}" destId="{417360EB-B34F-4019-9998-5E1753F386C4}" srcOrd="1" destOrd="0" parTransId="{F474C780-B94B-479A-B0D4-718A4965EBD5}" sibTransId="{E06E75E9-02FD-483C-91DF-7A081176BAB1}"/>
    <dgm:cxn modelId="{0453CE4F-A0E3-D545-B3F4-4772D20C0BFB}" type="presOf" srcId="{1E58CFFB-BD7A-45FF-B40D-5E98BADD06D2}" destId="{87678DD0-D1D4-5C47-AFF4-0C672AF577E4}" srcOrd="0" destOrd="0" presId="urn:microsoft.com/office/officeart/2005/8/layout/vProcess5"/>
    <dgm:cxn modelId="{F923D159-A8F6-8D41-99F0-B9E5A6AF5101}" type="presOf" srcId="{417360EB-B34F-4019-9998-5E1753F386C4}" destId="{84AE6F3C-C632-6D40-819D-AE11201567EE}" srcOrd="1" destOrd="0" presId="urn:microsoft.com/office/officeart/2005/8/layout/vProcess5"/>
    <dgm:cxn modelId="{826B7F65-D297-2B42-8C7E-183F0C5A8E4E}" type="presOf" srcId="{187CE5F2-95F4-46CD-B5F8-992B12ABBA58}" destId="{A67390DB-401A-AA4C-BBA1-4456E38E41ED}" srcOrd="1" destOrd="0" presId="urn:microsoft.com/office/officeart/2005/8/layout/vProcess5"/>
    <dgm:cxn modelId="{CF58E895-1475-F742-8F7D-2B1B88D534C7}" type="presOf" srcId="{187CE5F2-95F4-46CD-B5F8-992B12ABBA58}" destId="{9E8118DC-D520-A140-A7D5-168E6D3DC04E}" srcOrd="0" destOrd="0" presId="urn:microsoft.com/office/officeart/2005/8/layout/vProcess5"/>
    <dgm:cxn modelId="{F9388099-5FDC-254A-8446-71DFFC58D7D5}" type="presOf" srcId="{E06E75E9-02FD-483C-91DF-7A081176BAB1}" destId="{35E34020-3B11-904E-A0EA-612A7B69373C}" srcOrd="0" destOrd="0" presId="urn:microsoft.com/office/officeart/2005/8/layout/vProcess5"/>
    <dgm:cxn modelId="{0FABA59F-4316-C94D-9358-0776914EF90B}" type="presOf" srcId="{E3CEF069-F57D-4222-9A57-AEA97491F15C}" destId="{044E35E5-A096-C742-8AF1-E43D2C43F833}" srcOrd="0" destOrd="0" presId="urn:microsoft.com/office/officeart/2005/8/layout/vProcess5"/>
    <dgm:cxn modelId="{11E0CDCF-ADBC-40AD-BFA8-F29B180E63AC}" srcId="{F9A84E10-CA47-449A-A133-524255631494}" destId="{187CE5F2-95F4-46CD-B5F8-992B12ABBA58}" srcOrd="0" destOrd="0" parTransId="{59B13208-E46C-4500-B439-4E1F6ACE92C9}" sibTransId="{E3CEF069-F57D-4222-9A57-AEA97491F15C}"/>
    <dgm:cxn modelId="{337DDDF8-4C8A-7945-AC63-4439CC588E59}" type="presOf" srcId="{1E58CFFB-BD7A-45FF-B40D-5E98BADD06D2}" destId="{53DAFF21-36C2-D34C-8FC5-B76D0D39761C}" srcOrd="1" destOrd="0" presId="urn:microsoft.com/office/officeart/2005/8/layout/vProcess5"/>
    <dgm:cxn modelId="{1D71FEFA-7A1D-493E-AA1C-5DEFFBD40F73}" srcId="{F9A84E10-CA47-449A-A133-524255631494}" destId="{1E58CFFB-BD7A-45FF-B40D-5E98BADD06D2}" srcOrd="2" destOrd="0" parTransId="{D0924716-307B-452C-9243-53EBDDBB27C3}" sibTransId="{528C0626-E255-4ACA-8F21-026D890B885D}"/>
    <dgm:cxn modelId="{C8ADA49C-ED58-E542-9008-7029B04F75D3}" type="presParOf" srcId="{54D4CD16-4257-3A48-AF2F-9119FCB7CACA}" destId="{D3AA318E-92E2-FB4E-B0D5-C6489E554A85}" srcOrd="0" destOrd="0" presId="urn:microsoft.com/office/officeart/2005/8/layout/vProcess5"/>
    <dgm:cxn modelId="{60DB5D71-02B1-5F45-B779-FB814994E74F}" type="presParOf" srcId="{54D4CD16-4257-3A48-AF2F-9119FCB7CACA}" destId="{9E8118DC-D520-A140-A7D5-168E6D3DC04E}" srcOrd="1" destOrd="0" presId="urn:microsoft.com/office/officeart/2005/8/layout/vProcess5"/>
    <dgm:cxn modelId="{4D8D003D-74E2-BD44-8FD3-0F7F78FC754C}" type="presParOf" srcId="{54D4CD16-4257-3A48-AF2F-9119FCB7CACA}" destId="{9A845549-DB3D-5E4D-AE05-4B23014E0010}" srcOrd="2" destOrd="0" presId="urn:microsoft.com/office/officeart/2005/8/layout/vProcess5"/>
    <dgm:cxn modelId="{925BBB57-A11E-9145-8120-721091DC6F30}" type="presParOf" srcId="{54D4CD16-4257-3A48-AF2F-9119FCB7CACA}" destId="{87678DD0-D1D4-5C47-AFF4-0C672AF577E4}" srcOrd="3" destOrd="0" presId="urn:microsoft.com/office/officeart/2005/8/layout/vProcess5"/>
    <dgm:cxn modelId="{71D90378-5EFE-7840-ACD3-9127F08E7B7D}" type="presParOf" srcId="{54D4CD16-4257-3A48-AF2F-9119FCB7CACA}" destId="{044E35E5-A096-C742-8AF1-E43D2C43F833}" srcOrd="4" destOrd="0" presId="urn:microsoft.com/office/officeart/2005/8/layout/vProcess5"/>
    <dgm:cxn modelId="{532E7774-144C-2049-A8E8-0A591687743A}" type="presParOf" srcId="{54D4CD16-4257-3A48-AF2F-9119FCB7CACA}" destId="{35E34020-3B11-904E-A0EA-612A7B69373C}" srcOrd="5" destOrd="0" presId="urn:microsoft.com/office/officeart/2005/8/layout/vProcess5"/>
    <dgm:cxn modelId="{097A16E6-E458-684C-81F2-8E306071F251}" type="presParOf" srcId="{54D4CD16-4257-3A48-AF2F-9119FCB7CACA}" destId="{A67390DB-401A-AA4C-BBA1-4456E38E41ED}" srcOrd="6" destOrd="0" presId="urn:microsoft.com/office/officeart/2005/8/layout/vProcess5"/>
    <dgm:cxn modelId="{8D692E6F-49F2-F044-A04F-6958FFB88B95}" type="presParOf" srcId="{54D4CD16-4257-3A48-AF2F-9119FCB7CACA}" destId="{84AE6F3C-C632-6D40-819D-AE11201567EE}" srcOrd="7" destOrd="0" presId="urn:microsoft.com/office/officeart/2005/8/layout/vProcess5"/>
    <dgm:cxn modelId="{EF76EC7D-86E0-4F48-AEEC-9F52FDF940E3}" type="presParOf" srcId="{54D4CD16-4257-3A48-AF2F-9119FCB7CACA}" destId="{53DAFF21-36C2-D34C-8FC5-B76D0D39761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118DC-D520-A140-A7D5-168E6D3DC04E}">
      <dsp:nvSpPr>
        <dsp:cNvPr id="0" name=""/>
        <dsp:cNvSpPr/>
      </dsp:nvSpPr>
      <dsp:spPr>
        <a:xfrm>
          <a:off x="0" y="0"/>
          <a:ext cx="8652192" cy="10782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“Wisdom gives strength to the wise man more than ten rulers who are in a city.”</a:t>
          </a:r>
        </a:p>
      </dsp:txBody>
      <dsp:txXfrm>
        <a:off x="31580" y="31580"/>
        <a:ext cx="7488698" cy="1015070"/>
      </dsp:txXfrm>
    </dsp:sp>
    <dsp:sp modelId="{9A845549-DB3D-5E4D-AE05-4B23014E0010}">
      <dsp:nvSpPr>
        <dsp:cNvPr id="0" name=""/>
        <dsp:cNvSpPr/>
      </dsp:nvSpPr>
      <dsp:spPr>
        <a:xfrm>
          <a:off x="763428" y="1257935"/>
          <a:ext cx="8652192" cy="1078230"/>
        </a:xfrm>
        <a:prstGeom prst="roundRect">
          <a:avLst>
            <a:gd name="adj" fmla="val 10000"/>
          </a:avLst>
        </a:prstGeom>
        <a:solidFill>
          <a:schemeClr val="accent2">
            <a:hueOff val="3119330"/>
            <a:satOff val="17752"/>
            <a:lumOff val="549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“Surely there is not a righteous man on earth who does good and never sins.”</a:t>
          </a:r>
        </a:p>
      </dsp:txBody>
      <dsp:txXfrm>
        <a:off x="795008" y="1289515"/>
        <a:ext cx="7124754" cy="1015069"/>
      </dsp:txXfrm>
    </dsp:sp>
    <dsp:sp modelId="{87678DD0-D1D4-5C47-AFF4-0C672AF577E4}">
      <dsp:nvSpPr>
        <dsp:cNvPr id="0" name=""/>
        <dsp:cNvSpPr/>
      </dsp:nvSpPr>
      <dsp:spPr>
        <a:xfrm>
          <a:off x="1526857" y="2515870"/>
          <a:ext cx="8652192" cy="1078230"/>
        </a:xfrm>
        <a:prstGeom prst="roundRect">
          <a:avLst>
            <a:gd name="adj" fmla="val 10000"/>
          </a:avLst>
        </a:prstGeom>
        <a:solidFill>
          <a:schemeClr val="accent2">
            <a:hueOff val="6238660"/>
            <a:satOff val="35504"/>
            <a:lumOff val="10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“Do not take to heart all the things that people say, lest you hear your servant cursing you.  Your heart knows that many times you yourself have cursed others.”</a:t>
          </a:r>
        </a:p>
      </dsp:txBody>
      <dsp:txXfrm>
        <a:off x="1558437" y="2547450"/>
        <a:ext cx="7124754" cy="1015070"/>
      </dsp:txXfrm>
    </dsp:sp>
    <dsp:sp modelId="{044E35E5-A096-C742-8AF1-E43D2C43F833}">
      <dsp:nvSpPr>
        <dsp:cNvPr id="0" name=""/>
        <dsp:cNvSpPr/>
      </dsp:nvSpPr>
      <dsp:spPr>
        <a:xfrm>
          <a:off x="7951342" y="817657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109033" y="817657"/>
        <a:ext cx="385467" cy="527389"/>
      </dsp:txXfrm>
    </dsp:sp>
    <dsp:sp modelId="{35E34020-3B11-904E-A0EA-612A7B69373C}">
      <dsp:nvSpPr>
        <dsp:cNvPr id="0" name=""/>
        <dsp:cNvSpPr/>
      </dsp:nvSpPr>
      <dsp:spPr>
        <a:xfrm>
          <a:off x="8714771" y="2068404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210986"/>
            <a:satOff val="27072"/>
            <a:lumOff val="2943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6210986"/>
              <a:satOff val="27072"/>
              <a:lumOff val="29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872462" y="2068404"/>
        <a:ext cx="385467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22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0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7150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56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36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9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305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228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32BD-D5B9-3293-208F-6849B8072F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Ecclesiastes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1E8BF-5579-A114-218A-75AC0A466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 8</a:t>
            </a:r>
          </a:p>
          <a:p>
            <a:r>
              <a:rPr lang="en-US" dirty="0"/>
              <a:t>You Cannot Find it 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C78A07-4DA2-ECA2-EAA5-A4EB4316456A}"/>
              </a:ext>
            </a:extLst>
          </p:cNvPr>
          <p:cNvSpPr txBox="1"/>
          <p:nvPr/>
        </p:nvSpPr>
        <p:spPr>
          <a:xfrm>
            <a:off x="9566910" y="5154930"/>
            <a:ext cx="233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Thought Question:</a:t>
            </a:r>
          </a:p>
          <a:p>
            <a:pPr algn="ctr"/>
            <a:r>
              <a:rPr lang="en-US" dirty="0"/>
              <a:t>How should the Christian behave toward governing authorities?</a:t>
            </a:r>
          </a:p>
        </p:txBody>
      </p:sp>
    </p:spTree>
    <p:extLst>
      <p:ext uri="{BB962C8B-B14F-4D97-AF65-F5344CB8AC3E}">
        <p14:creationId xmlns:p14="http://schemas.microsoft.com/office/powerpoint/2010/main" val="12869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2758-661C-A0F0-E946-FD47D3B8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”I Say…”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68A3D-F77D-CE2B-A8A5-536EEF36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97280"/>
            <a:ext cx="10178322" cy="5378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baseline="30000" dirty="0"/>
              <a:t>2 </a:t>
            </a:r>
            <a:r>
              <a:rPr lang="en-US" sz="2200" dirty="0"/>
              <a:t>I say: Keep the king's command, because of God's oath to him. </a:t>
            </a:r>
          </a:p>
          <a:p>
            <a:pPr marL="0" indent="0">
              <a:buNone/>
            </a:pPr>
            <a:r>
              <a:rPr lang="en-US" sz="2200" b="1" baseline="30000" dirty="0"/>
              <a:t>3 </a:t>
            </a:r>
            <a:r>
              <a:rPr lang="en-US" sz="2200" dirty="0"/>
              <a:t>Be not hasty to go from his presence. Do not take your stand in an evil cause, for he does whatever he pleases.</a:t>
            </a:r>
          </a:p>
          <a:p>
            <a:pPr marL="0" indent="0">
              <a:buNone/>
            </a:pPr>
            <a:r>
              <a:rPr lang="en-US" sz="2200" b="1" baseline="30000" dirty="0"/>
              <a:t>4 </a:t>
            </a:r>
            <a:r>
              <a:rPr lang="en-US" sz="2200" dirty="0"/>
              <a:t>For the word of the king is supreme, and who may say to him, “What are you doing?”</a:t>
            </a:r>
          </a:p>
          <a:p>
            <a:pPr marL="0" indent="0">
              <a:buNone/>
            </a:pPr>
            <a:r>
              <a:rPr lang="en-US" sz="2200" b="1" baseline="30000" dirty="0"/>
              <a:t>5 </a:t>
            </a:r>
            <a:r>
              <a:rPr lang="en-US" sz="2200" dirty="0"/>
              <a:t>Whoever keeps a command will know no evil thing, and the wise heart will know the proper time and the just way.</a:t>
            </a:r>
          </a:p>
          <a:p>
            <a:pPr marL="0" indent="0">
              <a:buNone/>
            </a:pPr>
            <a:r>
              <a:rPr lang="en-US" sz="2200" b="1" baseline="30000" dirty="0"/>
              <a:t>6 </a:t>
            </a:r>
            <a:r>
              <a:rPr lang="en-US" sz="2200" dirty="0"/>
              <a:t>For there is a time and a way for everything, although man's trouble</a:t>
            </a:r>
            <a:r>
              <a:rPr lang="en-US" sz="2200" baseline="30000" dirty="0"/>
              <a:t> </a:t>
            </a:r>
            <a:r>
              <a:rPr lang="en-US" sz="2200" dirty="0"/>
              <a:t>lies heavy on him.</a:t>
            </a:r>
          </a:p>
          <a:p>
            <a:pPr marL="0" indent="0">
              <a:buNone/>
            </a:pPr>
            <a:r>
              <a:rPr lang="en-US" sz="2200" b="1" baseline="30000" dirty="0"/>
              <a:t>7 </a:t>
            </a:r>
            <a:r>
              <a:rPr lang="en-US" sz="2200" dirty="0"/>
              <a:t>For he does not know what is to be, for who can tell him how it will be?</a:t>
            </a:r>
          </a:p>
          <a:p>
            <a:pPr marL="0" indent="0">
              <a:buNone/>
            </a:pPr>
            <a:r>
              <a:rPr lang="en-US" sz="2200" b="1" baseline="30000" dirty="0"/>
              <a:t>8 </a:t>
            </a:r>
            <a:r>
              <a:rPr lang="en-US" sz="2200" dirty="0"/>
              <a:t>No man has power to retain the spirit, or power over the day of death. There is no discharge from war, nor will wickedness deliver those who are given to it.</a:t>
            </a:r>
          </a:p>
          <a:p>
            <a:pPr marL="0" indent="0">
              <a:buNone/>
            </a:pPr>
            <a:r>
              <a:rPr lang="en-US" sz="2200" b="1" baseline="30000" dirty="0"/>
              <a:t>9 </a:t>
            </a:r>
            <a:r>
              <a:rPr lang="en-US" sz="2200" dirty="0"/>
              <a:t>All this I observed while applying my heart to all that is done under the sun, when man had power over man to his hurt.</a:t>
            </a:r>
            <a:endParaRPr lang="en-US" sz="2200" b="0" i="0" u="none" strike="noStrike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02333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83B8C26-8EA9-7F2C-2D07-C3CEB366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/>
              <a:t>9:1-12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 err="1"/>
              <a:t>Death,time</a:t>
            </a:r>
            <a:r>
              <a:rPr lang="en-US" sz="4000" dirty="0"/>
              <a:t>,</a:t>
            </a:r>
            <a:br>
              <a:rPr lang="en-US" sz="4000" dirty="0"/>
            </a:br>
            <a:r>
              <a:rPr lang="en-US" sz="4000" dirty="0"/>
              <a:t>and chance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4FD5B8-DAA6-27BC-B532-EF8564F42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7275" y="1231506"/>
            <a:ext cx="3207933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</a:rPr>
              <a:t>Next time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0FC8-8549-A6C3-9DFF-4791F45E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416D6F-B051-FA61-ECB4-AC5BB1E26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97801"/>
              </p:ext>
            </p:extLst>
          </p:nvPr>
        </p:nvGraphicFramePr>
        <p:xfrm>
          <a:off x="2005013" y="1450971"/>
          <a:ext cx="8935309" cy="4792665"/>
        </p:xfrm>
        <a:graphic>
          <a:graphicData uri="http://schemas.openxmlformats.org/drawingml/2006/table">
            <a:tbl>
              <a:tblPr/>
              <a:tblGrid>
                <a:gridCol w="1175461">
                  <a:extLst>
                    <a:ext uri="{9D8B030D-6E8A-4147-A177-3AD203B41FA5}">
                      <a16:colId xmlns:a16="http://schemas.microsoft.com/office/drawing/2014/main" val="1333703210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1822382334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48242682"/>
                    </a:ext>
                  </a:extLst>
                </a:gridCol>
                <a:gridCol w="1175461">
                  <a:extLst>
                    <a:ext uri="{9D8B030D-6E8A-4147-A177-3AD203B41FA5}">
                      <a16:colId xmlns:a16="http://schemas.microsoft.com/office/drawing/2014/main" val="1407099400"/>
                    </a:ext>
                  </a:extLst>
                </a:gridCol>
                <a:gridCol w="4233465">
                  <a:extLst>
                    <a:ext uri="{9D8B030D-6E8A-4147-A177-3AD203B41FA5}">
                      <a16:colId xmlns:a16="http://schemas.microsoft.com/office/drawing/2014/main" val="386609812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Lesson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79736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2/25/24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(intro)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473304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2/28/24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1:1-11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Opening Statement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5865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1:12-2:26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Solomon's Search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35583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3/6/24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3:1-22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"For Everything There Is A Season"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944844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4:1-5:7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Problems Under The Sun (Part 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8445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5:8-6:12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Problems Under The Sun (Part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64562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3/17/24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7:1-18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Is "Better"?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372689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Meeting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8823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3/24/24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7:19-8:17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Finding Wisdom (You Cannot Find It Out)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59229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3/27/24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9:1-12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Death, Time, and Chance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44854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3/31/24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9:13-10:20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There Is More Gain In Wisdom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278608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4/3/24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11:1-12:8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Carpe Diem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8167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4/7/24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12:9-14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The End of the Matter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448932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4/10/24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(conclusion)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Review and Miscellaneous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49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2758-661C-A0F0-E946-FD47D3B8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82385"/>
            <a:ext cx="10178322" cy="737063"/>
          </a:xfrm>
        </p:spPr>
        <p:txBody>
          <a:bodyPr>
            <a:normAutofit/>
          </a:bodyPr>
          <a:lstStyle/>
          <a:p>
            <a:r>
              <a:rPr lang="en-US" sz="3600" dirty="0"/>
              <a:t>“Better”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68A3D-F77D-CE2B-A8A5-536EEF364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1128451"/>
            <a:ext cx="5097780" cy="518021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800" b="1" baseline="30000" dirty="0">
                <a:solidFill>
                  <a:srgbClr val="000000"/>
                </a:solidFill>
                <a:latin typeface="system-ui"/>
              </a:rPr>
              <a:t>1</a:t>
            </a: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 good name is better than precious ointment,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and the day of death than the day of birth.</a:t>
            </a:r>
            <a:endParaRPr lang="en-US" sz="1800" dirty="0"/>
          </a:p>
          <a:p>
            <a:pPr marL="0" indent="0" algn="l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It is better to go to the house of mourning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than to go to the house of feasting,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this is the end of all mankind,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and the living will lay it to heart.</a:t>
            </a:r>
            <a:endParaRPr lang="en-US" sz="1800" dirty="0"/>
          </a:p>
          <a:p>
            <a:pPr marL="0" indent="0" algn="l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Sorrow is better than laughter,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by sadness of face the heart is made glad.</a:t>
            </a:r>
            <a:endParaRPr lang="en-US" sz="1800" dirty="0"/>
          </a:p>
          <a:p>
            <a:pPr marL="0" indent="0" algn="l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The heart of the wise is in the house of mourning,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but the heart of fools is in the house of mirth.</a:t>
            </a:r>
            <a:endParaRPr lang="en-US" sz="1800" dirty="0"/>
          </a:p>
          <a:p>
            <a:pPr marL="0" indent="0" algn="l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It is better for a man to hear the rebuke of the wise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than to hear the song of fools.</a:t>
            </a:r>
            <a:endParaRPr lang="en-US" sz="1800" dirty="0"/>
          </a:p>
          <a:p>
            <a:pPr marL="0" indent="0" algn="l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as the crackling of thorns under a pot,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so is the laughter of the fools;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this also is vanity.</a:t>
            </a:r>
            <a:br>
              <a:rPr lang="en-US" sz="1800" dirty="0"/>
            </a:br>
            <a:endParaRPr lang="en-US" sz="1800" b="0" i="0" u="none" strike="noStrike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94CFD-73C8-3486-2539-68FD23414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8038" y="1128451"/>
            <a:ext cx="6117282" cy="5470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baseline="30000" dirty="0">
                <a:solidFill>
                  <a:srgbClr val="000000"/>
                </a:solidFill>
                <a:latin typeface="system-ui"/>
              </a:rPr>
              <a:t>7 </a:t>
            </a:r>
            <a:r>
              <a:rPr lang="en-US" sz="1800" dirty="0">
                <a:solidFill>
                  <a:srgbClr val="000000"/>
                </a:solidFill>
                <a:latin typeface="system-ui"/>
              </a:rPr>
              <a:t>Surely oppression drives the wise into madness,</a:t>
            </a:r>
            <a:br>
              <a:rPr lang="en-US" sz="1800" dirty="0"/>
            </a:b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1800" dirty="0">
                <a:solidFill>
                  <a:srgbClr val="000000"/>
                </a:solidFill>
                <a:latin typeface="system-ui"/>
              </a:rPr>
              <a:t>and a bribe corrupts the heart.</a:t>
            </a:r>
            <a:endParaRPr lang="en-US" sz="1800" b="1" i="0" u="none" strike="noStrike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Better is the end of a thing than its beginning,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and the patient in spirit is better than the proud in spirit.</a:t>
            </a:r>
            <a:endParaRPr lang="en-US" sz="1800" dirty="0"/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Be not quick in your spirit to become angry,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anger lodges in the heart of fools.</a:t>
            </a:r>
            <a:endParaRPr lang="en-US" sz="1800" dirty="0"/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Say not, “Why were the former days better than these?”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it is not from wisdom that you ask this.</a:t>
            </a:r>
            <a:endParaRPr lang="en-US" sz="1800" dirty="0"/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Wisdom is good with an inheritance,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an advantage to those who see the sun.</a:t>
            </a:r>
            <a:endParaRPr lang="en-US" sz="1800" dirty="0"/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For the protection of wisdom is like the protection of money,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and the advantage of knowledge is that wisdom 	preserves the life of him who has it.</a:t>
            </a:r>
            <a:endParaRPr lang="en-US" sz="1800" dirty="0"/>
          </a:p>
          <a:p>
            <a:pPr marL="0" indent="0">
              <a:buNone/>
            </a:pPr>
            <a:r>
              <a:rPr lang="en-US" sz="1800" b="1" i="0" u="none" strike="noStrike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Consider the work of God:</a:t>
            </a:r>
            <a:br>
              <a:rPr lang="en-US" sz="1800" dirty="0"/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ystem-ui"/>
              </a:rPr>
              <a:t>who can make straight what he has made crooked?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553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C2B1-1F64-00BB-912B-0959F526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EA89-E632-5DC8-9F83-C1A334930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1590033"/>
            <a:ext cx="4800600" cy="632529"/>
          </a:xfrm>
        </p:spPr>
        <p:txBody>
          <a:bodyPr/>
          <a:lstStyle/>
          <a:p>
            <a:r>
              <a:rPr lang="en-US" dirty="0"/>
              <a:t>Ecclesiastes 7:13-18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B8619-8F0A-5FB1-58B0-9240BBF05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2222562"/>
            <a:ext cx="4800600" cy="4254438"/>
          </a:xfrm>
        </p:spPr>
        <p:txBody>
          <a:bodyPr>
            <a:normAutofit/>
          </a:bodyPr>
          <a:lstStyle/>
          <a:p>
            <a:r>
              <a:rPr lang="en-US" dirty="0"/>
              <a:t>“Consider the work of God” (7:13)</a:t>
            </a:r>
          </a:p>
          <a:p>
            <a:r>
              <a:rPr lang="en-US" dirty="0"/>
              <a:t>“So that man may not find out anything that will be after him.” (7:14)</a:t>
            </a:r>
          </a:p>
          <a:p>
            <a:r>
              <a:rPr lang="en-US" dirty="0"/>
              <a:t>“For the one who fears God shall come out from both of them.” (7:18)</a:t>
            </a:r>
          </a:p>
          <a:p>
            <a:r>
              <a:rPr lang="en-US" dirty="0"/>
              <a:t>“There is a righteous man who perishes in his righteousness, and there is a wicked man who prolongs his life in his evildoing.” (7:15)</a:t>
            </a:r>
          </a:p>
          <a:p>
            <a:r>
              <a:rPr lang="en-US" dirty="0"/>
              <a:t>“why should you die before your time?” (7:16-17)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B5A806-9841-7534-285E-B83AC19C4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1590033"/>
            <a:ext cx="4800600" cy="632529"/>
          </a:xfrm>
        </p:spPr>
        <p:txBody>
          <a:bodyPr/>
          <a:lstStyle/>
          <a:p>
            <a:r>
              <a:rPr lang="en-US" dirty="0"/>
              <a:t>Ecclesiastes 3:9-22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DA423-B6E7-0022-50AF-1B454E3CE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2222562"/>
            <a:ext cx="4800600" cy="4254438"/>
          </a:xfrm>
        </p:spPr>
        <p:txBody>
          <a:bodyPr>
            <a:normAutofit/>
          </a:bodyPr>
          <a:lstStyle/>
          <a:p>
            <a:r>
              <a:rPr lang="en-US" dirty="0"/>
              <a:t>“I have seen the business that God has given…” (3:10)</a:t>
            </a:r>
          </a:p>
          <a:p>
            <a:r>
              <a:rPr lang="en-US" dirty="0"/>
              <a:t>“yet so that he cannot find out what God has done from the beginning to the end.” (3:11)</a:t>
            </a:r>
          </a:p>
          <a:p>
            <a:r>
              <a:rPr lang="en-US" dirty="0"/>
              <a:t>“God has done it, so that people fear before him” (3:14)</a:t>
            </a:r>
          </a:p>
          <a:p>
            <a:r>
              <a:rPr lang="en-US" dirty="0"/>
              <a:t>“and in the place of righteousness, even there was wickedness.” (3:16)</a:t>
            </a:r>
          </a:p>
          <a:p>
            <a:r>
              <a:rPr lang="en-US" dirty="0"/>
              <a:t>“as one dies, so dies the other” (3:18-21)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5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DC49DC-299B-29A2-D121-96A6321D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7:18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605790"/>
            <a:ext cx="6008198" cy="51892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is good that you should take hold of this, and from that withhold not your hand, for the one who fears God shall come out from both of them.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88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7B3C3-FF1A-D34D-2087-3FCA7848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3600" dirty="0"/>
              <a:t>arranged proverbs?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45039E1-8A3A-E6F3-381C-3A7F8640B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417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16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DC49DC-299B-29A2-D121-96A6321D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7:23-24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605790"/>
            <a:ext cx="6008198" cy="51892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 this I have tested by wisdom.  I said, ‘I will be wise’, but it was far from me.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That which has been is far off, and deep, very deep; who can find it out?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C2B1-1F64-00BB-912B-0959F526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994373"/>
            <a:ext cx="10172700" cy="880144"/>
          </a:xfrm>
        </p:spPr>
        <p:txBody>
          <a:bodyPr>
            <a:normAutofit/>
          </a:bodyPr>
          <a:lstStyle/>
          <a:p>
            <a:r>
              <a:rPr lang="en-US" sz="3200" dirty="0"/>
              <a:t>“The woman whose heart is snares and nets”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EA89-E632-5DC8-9F83-C1A334930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2728" y="2545081"/>
            <a:ext cx="4800600" cy="880144"/>
          </a:xfrm>
        </p:spPr>
        <p:txBody>
          <a:bodyPr/>
          <a:lstStyle/>
          <a:p>
            <a:r>
              <a:rPr lang="en-US" dirty="0"/>
              <a:t>The forbidden woman of proverbs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B8619-8F0A-5FB1-58B0-9240BBF05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3749040"/>
            <a:ext cx="4800600" cy="272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5:8, “do not go near the door of her house”</a:t>
            </a:r>
          </a:p>
          <a:p>
            <a:pPr marL="0" indent="0">
              <a:buNone/>
            </a:pPr>
            <a:r>
              <a:rPr lang="en-US" dirty="0"/>
              <a:t>5:15, “drink water from your own cistern”</a:t>
            </a:r>
          </a:p>
          <a:p>
            <a:pPr marL="0" indent="0">
              <a:buNone/>
            </a:pPr>
            <a:r>
              <a:rPr lang="en-US" dirty="0"/>
              <a:t>7:27, “Her house is the way to </a:t>
            </a:r>
            <a:r>
              <a:rPr lang="en-US" dirty="0" err="1"/>
              <a:t>Sheol</a:t>
            </a:r>
            <a:r>
              <a:rPr lang="en-US" dirty="0"/>
              <a:t>, going down to the chambers of death.”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B5A806-9841-7534-285E-B83AC19C4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2792694"/>
            <a:ext cx="4800600" cy="632529"/>
          </a:xfrm>
        </p:spPr>
        <p:txBody>
          <a:bodyPr/>
          <a:lstStyle/>
          <a:p>
            <a:r>
              <a:rPr lang="en-US" dirty="0"/>
              <a:t>The woman “Folly” of proverbs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DA423-B6E7-0022-50AF-1B454E3CE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3749040"/>
            <a:ext cx="4800600" cy="272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9:14, “sits at the door of her house”</a:t>
            </a:r>
          </a:p>
          <a:p>
            <a:pPr marL="0" indent="0">
              <a:buNone/>
            </a:pPr>
            <a:r>
              <a:rPr lang="en-US" dirty="0"/>
              <a:t>9:17, “stolen water is sweet”</a:t>
            </a:r>
          </a:p>
          <a:p>
            <a:pPr marL="0" indent="0">
              <a:buNone/>
            </a:pPr>
            <a:r>
              <a:rPr lang="en-US" dirty="0"/>
              <a:t>9:18, “he does not know that the dead are there, and that her guests are in the depths of </a:t>
            </a:r>
            <a:r>
              <a:rPr lang="en-US" dirty="0" err="1"/>
              <a:t>Sheol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71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DC49DC-299B-29A2-D121-96A6321D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7:27-29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9BD05-003C-C776-FB7B-CB105AA45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605790"/>
            <a:ext cx="6008198" cy="51892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Behold, this is what I found, says the Preacher, while adding one thing to another to find the scheme of things –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Which my soul has sought repeatedly, but I have not found. 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One man among a thousand I found, but a woman among all these I have not found.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See, this alone I found, that God made man upright, but they have sought out many schemes.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15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{221B030E-B774-C14A-9A7E-E534A52AE5D3}tf10001071</Template>
  <TotalTime>2399</TotalTime>
  <Words>1210</Words>
  <Application>Microsoft Macintosh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Gill Sans MT</vt:lpstr>
      <vt:lpstr>Impact</vt:lpstr>
      <vt:lpstr>system-ui</vt:lpstr>
      <vt:lpstr>Times New Roman</vt:lpstr>
      <vt:lpstr>Badge</vt:lpstr>
      <vt:lpstr>Ecclesiastes</vt:lpstr>
      <vt:lpstr>schedule</vt:lpstr>
      <vt:lpstr>“Better”</vt:lpstr>
      <vt:lpstr>Reflection</vt:lpstr>
      <vt:lpstr>7:18</vt:lpstr>
      <vt:lpstr>arranged proverbs?</vt:lpstr>
      <vt:lpstr>7:23-24</vt:lpstr>
      <vt:lpstr>“The woman whose heart is snares and nets”</vt:lpstr>
      <vt:lpstr>7:27-29</vt:lpstr>
      <vt:lpstr>”I Say…”</vt:lpstr>
      <vt:lpstr>9:1-12  Death,time, and chance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Ecclesiastes</dc:title>
  <dc:creator>David Hamlett</dc:creator>
  <cp:lastModifiedBy>David Hamlett</cp:lastModifiedBy>
  <cp:revision>35</cp:revision>
  <dcterms:created xsi:type="dcterms:W3CDTF">2024-02-25T02:51:32Z</dcterms:created>
  <dcterms:modified xsi:type="dcterms:W3CDTF">2024-03-24T02:36:02Z</dcterms:modified>
</cp:coreProperties>
</file>