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82" r:id="rId5"/>
    <p:sldId id="276" r:id="rId6"/>
    <p:sldId id="281" r:id="rId7"/>
    <p:sldId id="277" r:id="rId8"/>
    <p:sldId id="278" r:id="rId9"/>
    <p:sldId id="279" r:id="rId10"/>
    <p:sldId id="280" r:id="rId11"/>
    <p:sldId id="269" r:id="rId12"/>
  </p:sldIdLst>
  <p:sldSz cx="14630400" cy="9144000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/>
    <p:restoredTop sz="94721"/>
  </p:normalViewPr>
  <p:slideViewPr>
    <p:cSldViewPr snapToGrid="0" snapToObjects="1">
      <p:cViewPr varScale="1">
        <p:scale>
          <a:sx n="84" d="100"/>
          <a:sy n="84" d="100"/>
        </p:scale>
        <p:origin x="8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9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1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4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7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xmlns="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6760" y="2331720"/>
            <a:ext cx="5715000" cy="54168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80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1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48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250EFA-24FC-9842-A93E-F6CFC6CC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6" t="25570" r="5335"/>
          <a:stretch/>
        </p:blipFill>
        <p:spPr>
          <a:xfrm>
            <a:off x="2141029" y="457201"/>
            <a:ext cx="10348342" cy="6466556"/>
          </a:xfrm>
          <a:prstGeom prst="rect">
            <a:avLst/>
          </a:prstGeom>
        </p:spPr>
      </p:pic>
      <p:sp>
        <p:nvSpPr>
          <p:cNvPr id="8" name="Explosion 2 7">
            <a:extLst>
              <a:ext uri="{FF2B5EF4-FFF2-40B4-BE49-F238E27FC236}">
                <a16:creationId xmlns:a16="http://schemas.microsoft.com/office/drawing/2014/main" xmlns="" id="{23885BC3-E9F0-EB45-AB34-26B52FFD6DB9}"/>
              </a:ext>
            </a:extLst>
          </p:cNvPr>
          <p:cNvSpPr/>
          <p:nvPr/>
        </p:nvSpPr>
        <p:spPr>
          <a:xfrm>
            <a:off x="8762104" y="2808956"/>
            <a:ext cx="419549" cy="387276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sp>
        <p:nvSpPr>
          <p:cNvPr id="13" name="Explosion 2 12">
            <a:extLst>
              <a:ext uri="{FF2B5EF4-FFF2-40B4-BE49-F238E27FC236}">
                <a16:creationId xmlns:a16="http://schemas.microsoft.com/office/drawing/2014/main" xmlns="" id="{A3253A17-A5B6-8845-8542-3FFD67DC7141}"/>
              </a:ext>
            </a:extLst>
          </p:cNvPr>
          <p:cNvSpPr/>
          <p:nvPr/>
        </p:nvSpPr>
        <p:spPr>
          <a:xfrm>
            <a:off x="3184264" y="2998427"/>
            <a:ext cx="419549" cy="387276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203D5-B151-245D-2A01-4347757560D0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1653" y="2697904"/>
            <a:ext cx="109772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Gadi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8973" y="3690479"/>
            <a:ext cx="1097727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Carmel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7080" y="4059811"/>
            <a:ext cx="845596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Maón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0300" y="3201037"/>
            <a:ext cx="838456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Hores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3812" y="2222010"/>
            <a:ext cx="487967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9359" y="1380531"/>
            <a:ext cx="1028477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Hebrón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481" y="2617690"/>
            <a:ext cx="1684482" cy="707886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DESIERTO DE ZIF</a:t>
            </a:r>
            <a:endParaRPr lang="en-US" sz="2000" i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5501" y="3732133"/>
            <a:ext cx="1684482" cy="707886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DESIERTO DE MAÓN</a:t>
            </a:r>
            <a:endParaRPr lang="en-US" sz="2000" i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21861" y="3690479"/>
            <a:ext cx="168448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Muerto</a:t>
            </a:r>
            <a:endParaRPr lang="en-US" sz="1800" i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5926711"/>
            <a:ext cx="1074196" cy="369332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Masada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02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Dios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…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730A40-0585-0EAE-D2AF-A4462C8417B9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803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Dios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es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más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que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obedecer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BEE38F-2C41-3737-9C20-D0D6F4C36C60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5348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Dios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no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hace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que la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vida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sea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más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fácil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F0F79E-4B08-B6DA-6084-20FC75CEC41D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6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7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Dios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puede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dejar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una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impresión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poderosa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743085-BCBB-B7B7-FB2C-EF42D371F0D7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928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Dios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es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el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resultado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de la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fe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E09882-9607-F1FA-8284-D28DF3191EFB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430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xmlns="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Someterse</a:t>
            </a:r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a Dios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asegura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 Su </a:t>
            </a:r>
            <a:r>
              <a:rPr lang="en-US" sz="4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</a:rPr>
              <a:t>bendición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555259-4C2B-2FF2-8C06-332A5FBA0FA6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809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78</Words>
  <Application>Microsoft Office PowerPoint</Application>
  <PresentationFormat>Custom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 Narrow</vt:lpstr>
      <vt:lpstr>Avenir Next</vt:lpstr>
      <vt:lpstr>Calibri Light</vt:lpstr>
      <vt:lpstr>Arial</vt:lpstr>
      <vt:lpstr>Calibri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Esther Eubanks</cp:lastModifiedBy>
  <cp:revision>24</cp:revision>
  <dcterms:created xsi:type="dcterms:W3CDTF">2019-05-23T19:28:40Z</dcterms:created>
  <dcterms:modified xsi:type="dcterms:W3CDTF">2024-03-16T23:47:54Z</dcterms:modified>
</cp:coreProperties>
</file>