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684" r:id="rId2"/>
  </p:sldMasterIdLst>
  <p:sldIdLst>
    <p:sldId id="256" r:id="rId3"/>
    <p:sldId id="257" r:id="rId4"/>
    <p:sldId id="270" r:id="rId5"/>
    <p:sldId id="266" r:id="rId6"/>
    <p:sldId id="267" r:id="rId7"/>
    <p:sldId id="268" r:id="rId8"/>
    <p:sldId id="269" r:id="rId9"/>
  </p:sldIdLst>
  <p:sldSz cx="14630400" cy="9144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Arial Narrow" panose="020B0606020202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64"/>
    <p:restoredTop sz="94648"/>
  </p:normalViewPr>
  <p:slideViewPr>
    <p:cSldViewPr snapToGrid="0" snapToObjects="1">
      <p:cViewPr varScale="1">
        <p:scale>
          <a:sx n="42" d="100"/>
          <a:sy n="42" d="100"/>
        </p:scale>
        <p:origin x="92" y="1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9"/>
            <a:ext cx="1243584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6"/>
            <a:ext cx="329184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6"/>
            <a:ext cx="963168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39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9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9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2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24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49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2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22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8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3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3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9"/>
            <a:ext cx="1243584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02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0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05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0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50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01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51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0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2046818"/>
            <a:ext cx="646430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899833"/>
            <a:ext cx="646430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2046818"/>
            <a:ext cx="646684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899833"/>
            <a:ext cx="646684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64066"/>
            <a:ext cx="4813301" cy="154940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70"/>
            <a:ext cx="8178800" cy="7804151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913470"/>
            <a:ext cx="4813301" cy="62547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6400801"/>
            <a:ext cx="8778240" cy="75565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817033"/>
            <a:ext cx="8778240" cy="5486400"/>
          </a:xfrm>
        </p:spPr>
        <p:txBody>
          <a:bodyPr/>
          <a:lstStyle>
            <a:lvl1pPr marL="0" indent="0">
              <a:buNone/>
              <a:defRPr sz="5120"/>
            </a:lvl1pPr>
            <a:lvl2pPr marL="731502" indent="0">
              <a:buNone/>
              <a:defRPr sz="4480"/>
            </a:lvl2pPr>
            <a:lvl3pPr marL="1463004" indent="0">
              <a:buNone/>
              <a:defRPr sz="3840"/>
            </a:lvl3pPr>
            <a:lvl4pPr marL="2194505" indent="0">
              <a:buNone/>
              <a:defRPr sz="3200"/>
            </a:lvl4pPr>
            <a:lvl5pPr marL="2926007" indent="0">
              <a:buNone/>
              <a:defRPr sz="3200"/>
            </a:lvl5pPr>
            <a:lvl6pPr marL="3657509" indent="0">
              <a:buNone/>
              <a:defRPr sz="3200"/>
            </a:lvl6pPr>
            <a:lvl7pPr marL="4389011" indent="0">
              <a:buNone/>
              <a:defRPr sz="3200"/>
            </a:lvl7pPr>
            <a:lvl8pPr marL="5120512" indent="0">
              <a:buNone/>
              <a:defRPr sz="3200"/>
            </a:lvl8pPr>
            <a:lvl9pPr marL="5852014" indent="0">
              <a:buNone/>
              <a:defRPr sz="3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7156451"/>
            <a:ext cx="8778240" cy="10731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2"/>
            <a:ext cx="13167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6"/>
            <a:ext cx="46329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63004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27" indent="-548627" algn="l" defTabSz="1463004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690" indent="-457188" algn="l" defTabSz="1463004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indent="-365750" algn="l" defTabSz="146300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757" indent="-365750" algn="l" defTabSz="146300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259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1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86834"/>
            <a:ext cx="1261872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1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xmlns="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6760" y="2331720"/>
            <a:ext cx="5715000" cy="541686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80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1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48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BE99C1-7CE2-2941-BD0E-74EC2388C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" t="27184" r="-291" b="31543"/>
          <a:stretch/>
        </p:blipFill>
        <p:spPr>
          <a:xfrm>
            <a:off x="0" y="393031"/>
            <a:ext cx="14695786" cy="8357937"/>
          </a:xfrm>
          <a:prstGeom prst="rect">
            <a:avLst/>
          </a:prstGeom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xmlns="" id="{EE29BD33-F492-0B43-82F3-51E5E64A591B}"/>
              </a:ext>
            </a:extLst>
          </p:cNvPr>
          <p:cNvSpPr/>
          <p:nvPr/>
        </p:nvSpPr>
        <p:spPr>
          <a:xfrm>
            <a:off x="9273667" y="673732"/>
            <a:ext cx="1672685" cy="602166"/>
          </a:xfrm>
          <a:prstGeom prst="wedgeRectCallout">
            <a:avLst>
              <a:gd name="adj1" fmla="val -51870"/>
              <a:gd name="adj2" fmla="val 10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 smtClean="0"/>
              <a:t>Salmo </a:t>
            </a:r>
            <a:r>
              <a:rPr lang="en-US" sz="2880" dirty="0"/>
              <a:t>59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xmlns="" id="{22321B20-F9D3-C64D-A6E2-C4051083A7EB}"/>
              </a:ext>
            </a:extLst>
          </p:cNvPr>
          <p:cNvSpPr/>
          <p:nvPr/>
        </p:nvSpPr>
        <p:spPr>
          <a:xfrm>
            <a:off x="9993760" y="2036918"/>
            <a:ext cx="1672685" cy="602166"/>
          </a:xfrm>
          <a:prstGeom prst="wedgeRectCallout">
            <a:avLst>
              <a:gd name="adj1" fmla="val -73470"/>
              <a:gd name="adj2" fmla="val -5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 smtClean="0"/>
              <a:t>Salmo </a:t>
            </a:r>
            <a:r>
              <a:rPr lang="en-US" sz="2880" dirty="0"/>
              <a:t>52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xmlns="" id="{1A09D22F-9787-6249-87C8-F0E9FB7F2EC6}"/>
              </a:ext>
            </a:extLst>
          </p:cNvPr>
          <p:cNvSpPr/>
          <p:nvPr/>
        </p:nvSpPr>
        <p:spPr>
          <a:xfrm>
            <a:off x="3671049" y="2227604"/>
            <a:ext cx="1568521" cy="822960"/>
          </a:xfrm>
          <a:prstGeom prst="wedgeRectCallout">
            <a:avLst>
              <a:gd name="adj1" fmla="val 78530"/>
              <a:gd name="adj2" fmla="val 2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 smtClean="0"/>
              <a:t>Salmo 56 Salmo </a:t>
            </a:r>
            <a:r>
              <a:rPr lang="en-US" sz="2880" dirty="0"/>
              <a:t>34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xmlns="" id="{EB17C4E5-FBB4-6044-B345-93E422F19FD3}"/>
              </a:ext>
            </a:extLst>
          </p:cNvPr>
          <p:cNvSpPr/>
          <p:nvPr/>
        </p:nvSpPr>
        <p:spPr>
          <a:xfrm>
            <a:off x="7214271" y="2338001"/>
            <a:ext cx="1877869" cy="602166"/>
          </a:xfrm>
          <a:prstGeom prst="wedgeRectCallout">
            <a:avLst>
              <a:gd name="adj1" fmla="val -44966"/>
              <a:gd name="adj2" fmla="val 91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 smtClean="0"/>
              <a:t>Salmo </a:t>
            </a:r>
            <a:r>
              <a:rPr lang="en-US" sz="2880" dirty="0"/>
              <a:t>142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xmlns="" id="{5B87A5B0-F678-154B-95C9-6D8C1823AF5A}"/>
              </a:ext>
            </a:extLst>
          </p:cNvPr>
          <p:cNvSpPr/>
          <p:nvPr/>
        </p:nvSpPr>
        <p:spPr>
          <a:xfrm>
            <a:off x="6670689" y="4479900"/>
            <a:ext cx="1672685" cy="602166"/>
          </a:xfrm>
          <a:prstGeom prst="wedgeRectCallout">
            <a:avLst>
              <a:gd name="adj1" fmla="val 60130"/>
              <a:gd name="adj2" fmla="val -3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 smtClean="0"/>
              <a:t>Salmo </a:t>
            </a:r>
            <a:r>
              <a:rPr lang="en-US" sz="2880" dirty="0"/>
              <a:t>63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xmlns="" id="{8A2AB293-BC68-3540-AE16-46674FCC6652}"/>
              </a:ext>
            </a:extLst>
          </p:cNvPr>
          <p:cNvSpPr/>
          <p:nvPr/>
        </p:nvSpPr>
        <p:spPr>
          <a:xfrm>
            <a:off x="9273666" y="5393943"/>
            <a:ext cx="1672685" cy="602166"/>
          </a:xfrm>
          <a:prstGeom prst="wedgeRectCallout">
            <a:avLst>
              <a:gd name="adj1" fmla="val -74270"/>
              <a:gd name="adj2" fmla="val -23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 smtClean="0"/>
              <a:t>Salmo </a:t>
            </a:r>
            <a:r>
              <a:rPr lang="en-US" sz="2880" dirty="0"/>
              <a:t>54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29300" y="5626777"/>
            <a:ext cx="20574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Lugar en que David tiene oportunidad de matar a su rival </a:t>
            </a:r>
            <a:r>
              <a:rPr lang="es-ES" sz="1400" dirty="0" smtClean="0">
                <a:solidFill>
                  <a:schemeClr val="bg1"/>
                </a:solidFill>
              </a:rPr>
              <a:t>(1 Sam. 26:4-16)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50040" y="3599857"/>
            <a:ext cx="20574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Lugar en que David tiene oportunidad de matar a su rival </a:t>
            </a:r>
            <a:r>
              <a:rPr lang="es-ES" sz="1400" dirty="0" smtClean="0">
                <a:solidFill>
                  <a:schemeClr val="bg1"/>
                </a:solidFill>
              </a:rPr>
              <a:t>(1 Sam. 24:1-7)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04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xmlns="" id="{AC0ACEAC-0E49-954E-8231-A13C7D1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959519-C73F-B146-A659-CB180BEFBC1C}"/>
              </a:ext>
            </a:extLst>
          </p:cNvPr>
          <p:cNvSpPr txBox="1"/>
          <p:nvPr/>
        </p:nvSpPr>
        <p:spPr>
          <a:xfrm>
            <a:off x="0" y="7543025"/>
            <a:ext cx="14630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smtClean="0">
                <a:latin typeface="Avenir Next Ultra Light" panose="020B0203020202020204" pitchFamily="34" charset="77"/>
              </a:rPr>
              <a:t>Un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corazón</a:t>
            </a:r>
            <a:r>
              <a:rPr lang="en-US" sz="3700" dirty="0" smtClean="0">
                <a:latin typeface="Avenir Next Ultra Light" panose="020B0203020202020204" pitchFamily="34" charset="77"/>
              </a:rPr>
              <a:t> que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confía</a:t>
            </a:r>
            <a:r>
              <a:rPr lang="en-US" sz="3700" dirty="0" smtClean="0">
                <a:latin typeface="Avenir Next Ultra Light" panose="020B0203020202020204" pitchFamily="34" charset="77"/>
              </a:rPr>
              <a:t>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en</a:t>
            </a:r>
            <a:r>
              <a:rPr lang="en-US" sz="3700" dirty="0" smtClean="0">
                <a:latin typeface="Avenir Next Ultra Light" panose="020B0203020202020204" pitchFamily="34" charset="77"/>
              </a:rPr>
              <a:t> Dios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piensa</a:t>
            </a:r>
            <a:r>
              <a:rPr lang="en-US" sz="3700" dirty="0" smtClean="0">
                <a:latin typeface="Avenir Next Ultra Light" panose="020B0203020202020204" pitchFamily="34" charset="77"/>
              </a:rPr>
              <a:t>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correctamente</a:t>
            </a:r>
            <a:r>
              <a:rPr lang="en-US" sz="3700" dirty="0" smtClean="0">
                <a:latin typeface="Avenir Next Ultra Light" panose="020B0203020202020204" pitchFamily="34" charset="77"/>
              </a:rPr>
              <a:t>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en</a:t>
            </a:r>
            <a:r>
              <a:rPr lang="en-US" sz="3700" dirty="0" smtClean="0">
                <a:latin typeface="Avenir Next Ultra Light" panose="020B0203020202020204" pitchFamily="34" charset="77"/>
              </a:rPr>
              <a:t>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cuanto</a:t>
            </a:r>
            <a:r>
              <a:rPr lang="en-US" sz="3700" dirty="0" smtClean="0">
                <a:latin typeface="Avenir Next Ultra Light" panose="020B0203020202020204" pitchFamily="34" charset="77"/>
              </a:rPr>
              <a:t> a las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pruebas</a:t>
            </a:r>
            <a:endParaRPr lang="en-US" sz="3700" dirty="0">
              <a:latin typeface="Avenir Next Ultra Light" panose="020B0203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39B2DF-09B3-D443-905E-7C44FB9E80DD}"/>
              </a:ext>
            </a:extLst>
          </p:cNvPr>
          <p:cNvSpPr txBox="1"/>
          <p:nvPr/>
        </p:nvSpPr>
        <p:spPr>
          <a:xfrm>
            <a:off x="167381" y="2900773"/>
            <a:ext cx="14004269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Las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pruebas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no son el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resultado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de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falta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de favor de parte de Dios</a:t>
            </a: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/>
            </a:r>
            <a:b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</a:b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(Salmo </a:t>
            </a: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59.4,9-10)</a:t>
            </a:r>
          </a:p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Dios no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tiene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la culpa de la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maldad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. ¡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Él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es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la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solución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!</a:t>
            </a: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/>
            </a:r>
            <a:b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</a:b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(Salmo </a:t>
            </a: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52.1-7)</a:t>
            </a:r>
          </a:p>
        </p:txBody>
      </p:sp>
    </p:spTree>
    <p:extLst>
      <p:ext uri="{BB962C8B-B14F-4D97-AF65-F5344CB8AC3E}">
        <p14:creationId xmlns:p14="http://schemas.microsoft.com/office/powerpoint/2010/main" val="438814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xmlns="" id="{AC0ACEAC-0E49-954E-8231-A13C7D1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959519-C73F-B146-A659-CB180BEFBC1C}"/>
              </a:ext>
            </a:extLst>
          </p:cNvPr>
          <p:cNvSpPr txBox="1"/>
          <p:nvPr/>
        </p:nvSpPr>
        <p:spPr>
          <a:xfrm>
            <a:off x="0" y="7543025"/>
            <a:ext cx="14630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latin typeface="Avenir Next Ultra Light" panose="020B0203020202020204" pitchFamily="34" charset="77"/>
              </a:rPr>
              <a:t>Un </a:t>
            </a:r>
            <a:r>
              <a:rPr lang="en-US" sz="3700" dirty="0" err="1">
                <a:latin typeface="Avenir Next Ultra Light" panose="020B0203020202020204" pitchFamily="34" charset="77"/>
              </a:rPr>
              <a:t>corazón</a:t>
            </a:r>
            <a:r>
              <a:rPr lang="en-US" sz="3700" dirty="0">
                <a:latin typeface="Avenir Next Ultra Light" panose="020B0203020202020204" pitchFamily="34" charset="77"/>
              </a:rPr>
              <a:t> que </a:t>
            </a:r>
            <a:r>
              <a:rPr lang="en-US" sz="3700" dirty="0" err="1">
                <a:latin typeface="Avenir Next Ultra Light" panose="020B0203020202020204" pitchFamily="34" charset="77"/>
              </a:rPr>
              <a:t>confía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err="1">
                <a:latin typeface="Avenir Next Ultra Light" panose="020B0203020202020204" pitchFamily="34" charset="77"/>
              </a:rPr>
              <a:t>en</a:t>
            </a:r>
            <a:r>
              <a:rPr lang="en-US" sz="3700" dirty="0">
                <a:latin typeface="Avenir Next Ultra Light" panose="020B0203020202020204" pitchFamily="34" charset="77"/>
              </a:rPr>
              <a:t> Dios </a:t>
            </a:r>
            <a:r>
              <a:rPr lang="en-US" sz="3700" dirty="0" err="1">
                <a:latin typeface="Avenir Next Ultra Light" panose="020B0203020202020204" pitchFamily="34" charset="77"/>
              </a:rPr>
              <a:t>piensa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err="1">
                <a:latin typeface="Avenir Next Ultra Light" panose="020B0203020202020204" pitchFamily="34" charset="77"/>
              </a:rPr>
              <a:t>correctamente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err="1">
                <a:latin typeface="Avenir Next Ultra Light" panose="020B0203020202020204" pitchFamily="34" charset="77"/>
              </a:rPr>
              <a:t>en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err="1">
                <a:latin typeface="Avenir Next Ultra Light" panose="020B0203020202020204" pitchFamily="34" charset="77"/>
              </a:rPr>
              <a:t>cuanto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smtClean="0">
                <a:latin typeface="Avenir Next Ultra Light" panose="020B0203020202020204" pitchFamily="34" charset="77"/>
              </a:rPr>
              <a:t>al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miedo</a:t>
            </a:r>
            <a:endParaRPr lang="en-US" sz="3700" dirty="0">
              <a:latin typeface="Avenir Next Ultra Light" panose="020B0203020202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F9E62-46CC-B449-9849-501AC2EDC013}"/>
              </a:ext>
            </a:extLst>
          </p:cNvPr>
          <p:cNvSpPr txBox="1"/>
          <p:nvPr/>
        </p:nvSpPr>
        <p:spPr>
          <a:xfrm>
            <a:off x="167381" y="2900773"/>
            <a:ext cx="14004269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Entiende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que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sentir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miedo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no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es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falta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de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fe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(Salmo </a:t>
            </a: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56.3,8; 142.1-4)</a:t>
            </a:r>
          </a:p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Encuentra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en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Dios el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remedio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(Salmo </a:t>
            </a: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56.11; </a:t>
            </a:r>
            <a:b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</a:b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142.5-6) </a:t>
            </a:r>
            <a:endParaRPr lang="en-US" sz="6480" dirty="0">
              <a:solidFill>
                <a:srgbClr val="2E2E30"/>
              </a:solidFill>
              <a:effectLst>
                <a:outerShdw blurRad="50800" dist="38100" dir="2700000" algn="tl" rotWithShape="0">
                  <a:srgbClr val="DBCBA9"/>
                </a:outerShdw>
              </a:effectLst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90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xmlns="" id="{AC0ACEAC-0E49-954E-8231-A13C7D1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959519-C73F-B146-A659-CB180BEFBC1C}"/>
              </a:ext>
            </a:extLst>
          </p:cNvPr>
          <p:cNvSpPr txBox="1"/>
          <p:nvPr/>
        </p:nvSpPr>
        <p:spPr>
          <a:xfrm>
            <a:off x="0" y="7543025"/>
            <a:ext cx="14630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latin typeface="Avenir Next Ultra Light" panose="020B0203020202020204" pitchFamily="34" charset="77"/>
              </a:rPr>
              <a:t>Un </a:t>
            </a:r>
            <a:r>
              <a:rPr lang="en-US" sz="3700" dirty="0" err="1">
                <a:latin typeface="Avenir Next Ultra Light" panose="020B0203020202020204" pitchFamily="34" charset="77"/>
              </a:rPr>
              <a:t>corazón</a:t>
            </a:r>
            <a:r>
              <a:rPr lang="en-US" sz="3700" dirty="0">
                <a:latin typeface="Avenir Next Ultra Light" panose="020B0203020202020204" pitchFamily="34" charset="77"/>
              </a:rPr>
              <a:t> que </a:t>
            </a:r>
            <a:r>
              <a:rPr lang="en-US" sz="3700" dirty="0" err="1">
                <a:latin typeface="Avenir Next Ultra Light" panose="020B0203020202020204" pitchFamily="34" charset="77"/>
              </a:rPr>
              <a:t>confía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err="1">
                <a:latin typeface="Avenir Next Ultra Light" panose="020B0203020202020204" pitchFamily="34" charset="77"/>
              </a:rPr>
              <a:t>en</a:t>
            </a:r>
            <a:r>
              <a:rPr lang="en-US" sz="3700" dirty="0">
                <a:latin typeface="Avenir Next Ultra Light" panose="020B0203020202020204" pitchFamily="34" charset="77"/>
              </a:rPr>
              <a:t> Dios </a:t>
            </a:r>
            <a:r>
              <a:rPr lang="en-US" sz="3700" dirty="0" err="1">
                <a:latin typeface="Avenir Next Ultra Light" panose="020B0203020202020204" pitchFamily="34" charset="77"/>
              </a:rPr>
              <a:t>piensa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err="1">
                <a:latin typeface="Avenir Next Ultra Light" panose="020B0203020202020204" pitchFamily="34" charset="77"/>
              </a:rPr>
              <a:t>correctamente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err="1">
                <a:latin typeface="Avenir Next Ultra Light" panose="020B0203020202020204" pitchFamily="34" charset="77"/>
              </a:rPr>
              <a:t>en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err="1">
                <a:latin typeface="Avenir Next Ultra Light" panose="020B0203020202020204" pitchFamily="34" charset="77"/>
              </a:rPr>
              <a:t>cuanto</a:t>
            </a:r>
            <a:r>
              <a:rPr lang="en-US" sz="3700" dirty="0">
                <a:latin typeface="Avenir Next Ultra Light" panose="020B0203020202020204" pitchFamily="34" charset="77"/>
              </a:rPr>
              <a:t> </a:t>
            </a:r>
            <a:r>
              <a:rPr lang="en-US" sz="3700" dirty="0" smtClean="0">
                <a:latin typeface="Avenir Next Ultra Light" panose="020B0203020202020204" pitchFamily="34" charset="77"/>
              </a:rPr>
              <a:t>a la </a:t>
            </a:r>
            <a:r>
              <a:rPr lang="en-US" sz="3700" dirty="0" err="1" smtClean="0">
                <a:latin typeface="Avenir Next Ultra Light" panose="020B0203020202020204" pitchFamily="34" charset="77"/>
              </a:rPr>
              <a:t>solución</a:t>
            </a:r>
            <a:endParaRPr lang="en-US" sz="3700" dirty="0">
              <a:latin typeface="Avenir Next Ultra Light" panose="020B0203020202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0438A0-1E18-6C49-9D53-F54C977B081C}"/>
              </a:ext>
            </a:extLst>
          </p:cNvPr>
          <p:cNvSpPr txBox="1"/>
          <p:nvPr/>
        </p:nvSpPr>
        <p:spPr>
          <a:xfrm>
            <a:off x="0" y="2749213"/>
            <a:ext cx="14630400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Sabe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que no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es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suficientemente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fuerte</a:t>
            </a: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/>
            </a:r>
            <a:b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</a:b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(Salmo </a:t>
            </a: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142.6; 54.1-5)</a:t>
            </a:r>
          </a:p>
          <a:p>
            <a:pPr marL="685800" indent="-685800">
              <a:spcAft>
                <a:spcPts val="2160"/>
              </a:spcAft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Cree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en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la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liberación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antes de que la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liberación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dirty="0" err="1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ocurra</a:t>
            </a:r>
            <a:r>
              <a:rPr lang="en-US" sz="480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 </a:t>
            </a:r>
            <a:r>
              <a:rPr lang="en-US" sz="4800" dirty="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(</a:t>
            </a:r>
            <a:r>
              <a:rPr lang="en-US" sz="4800" smtClean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Salmo 59.16ss; </a:t>
            </a:r>
            <a:r>
              <a:rPr lang="en-US" sz="4800" dirty="0">
                <a:solidFill>
                  <a:srgbClr val="2E2E30"/>
                </a:solidFill>
                <a:effectLst>
                  <a:outerShdw blurRad="50800" dist="38100" dir="2700000" algn="tl" rotWithShape="0">
                    <a:srgbClr val="DBCBA9"/>
                  </a:outerShdw>
                </a:effectLst>
                <a:latin typeface="Avenir Next" panose="020B0503020202020204" pitchFamily="34" charset="0"/>
              </a:rPr>
              <a:t>52.8-9; 142.7; 54.7; 34.19-21) </a:t>
            </a:r>
            <a:endParaRPr lang="en-US" sz="8640" dirty="0">
              <a:solidFill>
                <a:srgbClr val="2E2E30"/>
              </a:solidFill>
              <a:effectLst>
                <a:outerShdw blurRad="50800" dist="38100" dir="2700000" algn="tl" rotWithShape="0">
                  <a:srgbClr val="DBCBA9"/>
                </a:outerShdw>
              </a:effectLst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4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140</Words>
  <Application>Microsoft Office PowerPoint</Application>
  <PresentationFormat>Custom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Calibri</vt:lpstr>
      <vt:lpstr>Arial Narrow</vt:lpstr>
      <vt:lpstr>Avenir Next Ultra Light</vt:lpstr>
      <vt:lpstr>Calibri Light</vt:lpstr>
      <vt:lpstr>Arial</vt:lpstr>
      <vt:lpstr>Avenir Next</vt:lpstr>
      <vt:lpstr> Black 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Esther Eubanks</cp:lastModifiedBy>
  <cp:revision>18</cp:revision>
  <dcterms:created xsi:type="dcterms:W3CDTF">2019-05-23T19:28:40Z</dcterms:created>
  <dcterms:modified xsi:type="dcterms:W3CDTF">2024-03-18T21:41:48Z</dcterms:modified>
</cp:coreProperties>
</file>