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72" r:id="rId5"/>
    <p:sldId id="277" r:id="rId6"/>
    <p:sldId id="278" r:id="rId7"/>
    <p:sldId id="276" r:id="rId8"/>
    <p:sldId id="274" r:id="rId9"/>
    <p:sldId id="280" r:id="rId10"/>
    <p:sldId id="279" r:id="rId11"/>
    <p:sldId id="275" r:id="rId12"/>
    <p:sldId id="270" r:id="rId13"/>
  </p:sldIdLst>
  <p:sldSz cx="14630400" cy="9144000"/>
  <p:notesSz cx="6858000" cy="9144000"/>
  <p:embeddedFontLst>
    <p:embeddedFont>
      <p:font typeface="Avenir Next LT Pro Demi" panose="020B0704020202020204" pitchFamily="34" charset="0"/>
      <p:bold r:id="rId14"/>
      <p:boldItalic r:id="rId15"/>
    </p:embeddedFont>
    <p:embeddedFont>
      <p:font typeface="Trajan Pro" panose="02020502050506020301" charset="0"/>
      <p:regular r:id="rId16"/>
      <p:bold r:id="rId17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722"/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/>
    <p:restoredTop sz="94648"/>
  </p:normalViewPr>
  <p:slideViewPr>
    <p:cSldViewPr snapToGrid="0" snapToObjects="1">
      <p:cViewPr varScale="1">
        <p:scale>
          <a:sx n="64" d="100"/>
          <a:sy n="64" d="100"/>
        </p:scale>
        <p:origin x="779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65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3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58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94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7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75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85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1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3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3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6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0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1719532" y="3742876"/>
            <a:ext cx="11191336" cy="30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160"/>
              </a:spcAft>
            </a:pPr>
            <a:r>
              <a:rPr lang="en-US" sz="48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He hopes for our return </a:t>
            </a:r>
            <a:b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</a:b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(2Samuel 18.24; Luke 15.20)</a:t>
            </a:r>
          </a:p>
          <a:p>
            <a:pPr algn="ctr">
              <a:spcAft>
                <a:spcPts val="1440"/>
              </a:spcAft>
            </a:pPr>
            <a:r>
              <a:rPr lang="en-US" sz="48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He would die for our sake </a:t>
            </a:r>
            <a:b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</a:b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(2Samuel 18.33; Romans 5.6-8)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BEB36-41DE-52CD-98A9-491F1ECB3CF1}"/>
              </a:ext>
            </a:extLst>
          </p:cNvPr>
          <p:cNvSpPr txBox="1"/>
          <p:nvPr/>
        </p:nvSpPr>
        <p:spPr>
          <a:xfrm>
            <a:off x="3196001" y="1292689"/>
            <a:ext cx="10901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David: A Picture Of </a:t>
            </a:r>
            <a:b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</a:br>
            <a: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God’s Love For Sinners</a:t>
            </a:r>
          </a:p>
        </p:txBody>
      </p:sp>
    </p:spTree>
    <p:extLst>
      <p:ext uri="{BB962C8B-B14F-4D97-AF65-F5344CB8AC3E}">
        <p14:creationId xmlns:p14="http://schemas.microsoft.com/office/powerpoint/2010/main" val="56076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76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3112168" y="1276647"/>
            <a:ext cx="1151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Absalom: A Look At </a:t>
            </a:r>
            <a:b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</a:br>
            <a: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How We Rebel</a:t>
            </a:r>
          </a:p>
        </p:txBody>
      </p:sp>
    </p:spTree>
    <p:extLst>
      <p:ext uri="{BB962C8B-B14F-4D97-AF65-F5344CB8AC3E}">
        <p14:creationId xmlns:p14="http://schemas.microsoft.com/office/powerpoint/2010/main" val="166239714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F4282D-9A7A-3440-9499-6C342065B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6" r="20524"/>
          <a:stretch/>
        </p:blipFill>
        <p:spPr>
          <a:xfrm>
            <a:off x="4218039" y="457201"/>
            <a:ext cx="6194322" cy="821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840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AFB19-2247-654C-BFE3-1327EA3B1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82" r="3952"/>
          <a:stretch/>
        </p:blipFill>
        <p:spPr>
          <a:xfrm>
            <a:off x="2566220" y="457201"/>
            <a:ext cx="9532962" cy="8199493"/>
          </a:xfrm>
          <a:prstGeom prst="rect">
            <a:avLst/>
          </a:prstGeom>
        </p:spPr>
      </p:pic>
      <p:sp>
        <p:nvSpPr>
          <p:cNvPr id="5" name="Line Callout 2 4">
            <a:extLst>
              <a:ext uri="{FF2B5EF4-FFF2-40B4-BE49-F238E27FC236}">
                <a16:creationId xmlns:a16="http://schemas.microsoft.com/office/drawing/2014/main" id="{F75C27D8-207A-8641-841F-05AAA421CDA9}"/>
              </a:ext>
            </a:extLst>
          </p:cNvPr>
          <p:cNvSpPr/>
          <p:nvPr/>
        </p:nvSpPr>
        <p:spPr>
          <a:xfrm>
            <a:off x="265471" y="740369"/>
            <a:ext cx="5751872" cy="3964368"/>
          </a:xfrm>
          <a:prstGeom prst="borderCallout2">
            <a:avLst>
              <a:gd name="adj1" fmla="val 100276"/>
              <a:gd name="adj2" fmla="val 49726"/>
              <a:gd name="adj3" fmla="val 109112"/>
              <a:gd name="adj4" fmla="val 63509"/>
              <a:gd name="adj5" fmla="val 128211"/>
              <a:gd name="adj6" fmla="val 9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E5622-A922-2E40-9551-1E65547DC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30" t="28689" r="22823" b="28942"/>
          <a:stretch/>
        </p:blipFill>
        <p:spPr>
          <a:xfrm>
            <a:off x="407055" y="921098"/>
            <a:ext cx="5468701" cy="36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4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1719532" y="3763893"/>
            <a:ext cx="1119133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160"/>
              </a:spcAft>
            </a:pP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We fail to see others as brothers (13.20)</a:t>
            </a:r>
          </a:p>
          <a:p>
            <a:pPr algn="ctr">
              <a:spcAft>
                <a:spcPts val="2160"/>
              </a:spcAft>
            </a:pP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We become frustrated with God (13.21-22)</a:t>
            </a:r>
          </a:p>
          <a:p>
            <a:pPr algn="ctr">
              <a:spcAft>
                <a:spcPts val="2160"/>
              </a:spcAft>
            </a:pP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We choose to do our own will (13.24-29)</a:t>
            </a:r>
          </a:p>
          <a:p>
            <a:pPr algn="ctr">
              <a:spcAft>
                <a:spcPts val="2160"/>
              </a:spcAft>
            </a:pP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We rebel outright (chapters 15-16)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8BB8F-E0EF-DE3B-8523-19B5F3BAB248}"/>
              </a:ext>
            </a:extLst>
          </p:cNvPr>
          <p:cNvSpPr txBox="1"/>
          <p:nvPr/>
        </p:nvSpPr>
        <p:spPr>
          <a:xfrm>
            <a:off x="3112168" y="1276647"/>
            <a:ext cx="1151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Absalom: A Look At </a:t>
            </a:r>
            <a:b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</a:br>
            <a:r>
              <a:rPr lang="en-US" sz="60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How We Rebel</a:t>
            </a:r>
          </a:p>
        </p:txBody>
      </p:sp>
    </p:spTree>
    <p:extLst>
      <p:ext uri="{BB962C8B-B14F-4D97-AF65-F5344CB8AC3E}">
        <p14:creationId xmlns:p14="http://schemas.microsoft.com/office/powerpoint/2010/main" val="3017393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3196001" y="1292689"/>
            <a:ext cx="10901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David: A Picture Of </a:t>
            </a:r>
            <a:b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</a:br>
            <a: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God’s Love For Sinners</a:t>
            </a:r>
          </a:p>
        </p:txBody>
      </p:sp>
    </p:spTree>
    <p:extLst>
      <p:ext uri="{BB962C8B-B14F-4D97-AF65-F5344CB8AC3E}">
        <p14:creationId xmlns:p14="http://schemas.microsoft.com/office/powerpoint/2010/main" val="213197023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AFB19-2247-654C-BFE3-1327EA3B1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38" r="3952" b="40211"/>
          <a:stretch/>
        </p:blipFill>
        <p:spPr>
          <a:xfrm>
            <a:off x="2454080" y="457200"/>
            <a:ext cx="964510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277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1719532" y="3722731"/>
            <a:ext cx="11191336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160"/>
              </a:spcAft>
            </a:pP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His heart longs for us even though we have banished ourselves (2Samuel 13.39)</a:t>
            </a:r>
          </a:p>
          <a:p>
            <a:pPr algn="ctr">
              <a:spcAft>
                <a:spcPts val="2160"/>
              </a:spcAft>
            </a:pP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Only He can bring the banished back… </a:t>
            </a:r>
            <a:b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</a:b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and He will! (2Samuel 14.14) </a:t>
            </a:r>
          </a:p>
          <a:p>
            <a:pPr algn="ctr">
              <a:spcAft>
                <a:spcPts val="2160"/>
              </a:spcAft>
            </a:pPr>
            <a:r>
              <a:rPr lang="en-US" sz="4000" b="1" dirty="0">
                <a:latin typeface="Avenir Next LT Pro Demi" panose="020B0704020202020204" pitchFamily="34" charset="0"/>
                <a:cs typeface="Futura Medium" panose="020B0602020204020303" pitchFamily="34" charset="-79"/>
              </a:rPr>
              <a:t>Even though we are in open rebellion, He would deal gently with us (2Samuel 18.5)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7FDD7-73CB-0777-7C7D-CD92AAD3D82E}"/>
              </a:ext>
            </a:extLst>
          </p:cNvPr>
          <p:cNvSpPr txBox="1"/>
          <p:nvPr/>
        </p:nvSpPr>
        <p:spPr>
          <a:xfrm>
            <a:off x="3196001" y="1292689"/>
            <a:ext cx="10901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David: A Picture Of </a:t>
            </a:r>
            <a:b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</a:br>
            <a:r>
              <a:rPr lang="en-US" sz="56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ajan Pro" panose="02020502050506020301" pitchFamily="18" charset="0"/>
                <a:cs typeface="Futura Medium" panose="020B0602020204020303" pitchFamily="34" charset="-79"/>
              </a:rPr>
              <a:t>God’s Love For Sinners</a:t>
            </a:r>
          </a:p>
        </p:txBody>
      </p:sp>
    </p:spTree>
    <p:extLst>
      <p:ext uri="{BB962C8B-B14F-4D97-AF65-F5344CB8AC3E}">
        <p14:creationId xmlns:p14="http://schemas.microsoft.com/office/powerpoint/2010/main" val="4010744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3133</TotalTime>
  <Words>160</Words>
  <Application>Microsoft Office PowerPoint</Application>
  <PresentationFormat>Custom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Avenir Next LT Pro Demi</vt:lpstr>
      <vt:lpstr>Trajan Pro</vt:lpstr>
      <vt:lpstr>Arial</vt:lpstr>
      <vt:lpstr>Calibri Light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David Williams</cp:lastModifiedBy>
  <cp:revision>40</cp:revision>
  <dcterms:created xsi:type="dcterms:W3CDTF">2019-05-23T19:28:40Z</dcterms:created>
  <dcterms:modified xsi:type="dcterms:W3CDTF">2024-03-20T16:25:19Z</dcterms:modified>
</cp:coreProperties>
</file>